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72" r:id="rId1"/>
    <p:sldMasterId id="2147483807" r:id="rId2"/>
  </p:sldMasterIdLst>
  <p:notesMasterIdLst>
    <p:notesMasterId r:id="rId21"/>
  </p:notesMasterIdLst>
  <p:sldIdLst>
    <p:sldId id="1006" r:id="rId3"/>
    <p:sldId id="993" r:id="rId4"/>
    <p:sldId id="688" r:id="rId5"/>
    <p:sldId id="689" r:id="rId6"/>
    <p:sldId id="919" r:id="rId7"/>
    <p:sldId id="260" r:id="rId8"/>
    <p:sldId id="986" r:id="rId9"/>
    <p:sldId id="697" r:id="rId10"/>
    <p:sldId id="978" r:id="rId11"/>
    <p:sldId id="979" r:id="rId12"/>
    <p:sldId id="1001" r:id="rId13"/>
    <p:sldId id="980" r:id="rId14"/>
    <p:sldId id="1003" r:id="rId15"/>
    <p:sldId id="981" r:id="rId16"/>
    <p:sldId id="985" r:id="rId17"/>
    <p:sldId id="268" r:id="rId18"/>
    <p:sldId id="1005" r:id="rId19"/>
    <p:sldId id="977" r:id="rId20"/>
  </p:sldIdLst>
  <p:sldSz cx="12161838" cy="6858000"/>
  <p:notesSz cx="6858000" cy="9144000"/>
  <p:embeddedFontLst>
    <p:embeddedFont>
      <p:font typeface="Yanone Kaffeesatz" panose="020B0604020202020204" charset="0"/>
      <p:regular r:id="rId22"/>
      <p:bold r:id="rId23"/>
    </p:embeddedFont>
    <p:embeddedFont>
      <p:font typeface="Calibri" panose="020F0502020204030204" pitchFamily="34" charset="0"/>
      <p:regular r:id="rId24"/>
      <p:bold r:id="rId25"/>
      <p:italic r:id="rId26"/>
      <p:boldItalic r:id="rId27"/>
    </p:embeddedFont>
    <p:embeddedFont>
      <p:font typeface="Montserrat" panose="02000505000000020004" pitchFamily="2" charset="0"/>
      <p:regular r:id="rId28"/>
      <p:bold r:id="rId29"/>
      <p:italic r:id="rId30"/>
      <p:boldItalic r:id="rId31"/>
    </p:embeddedFont>
    <p:embeddedFont>
      <p:font typeface="Lilita One" panose="020B0604020202020204" charset="0"/>
      <p:regular r:id="rId32"/>
    </p:embeddedFont>
    <p:embeddedFont>
      <p:font typeface="Bebas Neue"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AB90CB-B04B-4AE2-BAF2-D76B97BAFCDF}">
  <a:tblStyle styleId="{BDAB90CB-B04B-4AE2-BAF2-D76B97BAFCD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83" autoAdjust="0"/>
  </p:normalViewPr>
  <p:slideViewPr>
    <p:cSldViewPr snapToGrid="0">
      <p:cViewPr varScale="1">
        <p:scale>
          <a:sx n="63" d="100"/>
          <a:sy n="63" d="100"/>
        </p:scale>
        <p:origin x="1002" y="78"/>
      </p:cViewPr>
      <p:guideLst/>
    </p:cSldViewPr>
  </p:slideViewPr>
  <p:notesTextViewPr>
    <p:cViewPr>
      <p:scale>
        <a:sx n="1" d="1"/>
        <a:sy n="1" d="1"/>
      </p:scale>
      <p:origin x="0" y="0"/>
    </p:cViewPr>
  </p:notesTextViewPr>
  <p:sorterViewPr>
    <p:cViewPr>
      <p:scale>
        <a:sx n="125" d="100"/>
        <a:sy n="125" d="100"/>
      </p:scale>
      <p:origin x="0" y="-214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BD4E7-7B34-46A3-8632-218B51A52F5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966238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54ff9c4cb4_3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 HS tới những cảm nhận khác liên quan đến chủ đề bảo vệ động vật hoang dã</a:t>
            </a:r>
          </a:p>
        </p:txBody>
      </p:sp>
    </p:spTree>
    <p:extLst>
      <p:ext uri="{BB962C8B-B14F-4D97-AF65-F5344CB8AC3E}">
        <p14:creationId xmlns:p14="http://schemas.microsoft.com/office/powerpoint/2010/main" val="1149398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4dfce81f19_0_4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 mẫu cả bài, đọc diễn cảm, nhấn giọng ở những từ ngữ giàu sức gợi tả, gợi cảm. GV có thể mời 2 em đọc nối tiếp khổ thơ.</a:t>
            </a:r>
          </a:p>
        </p:txBody>
      </p:sp>
    </p:spTree>
    <p:extLst>
      <p:ext uri="{BB962C8B-B14F-4D97-AF65-F5344CB8AC3E}">
        <p14:creationId xmlns:p14="http://schemas.microsoft.com/office/powerpoint/2010/main" val="54267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 thêm/bớt từ khó đọc sao cho phù hợp với vùng miền nhé!</a:t>
            </a:r>
          </a:p>
        </p:txBody>
      </p:sp>
    </p:spTree>
    <p:extLst>
      <p:ext uri="{BB962C8B-B14F-4D97-AF65-F5344CB8AC3E}">
        <p14:creationId xmlns:p14="http://schemas.microsoft.com/office/powerpoint/2010/main" val="369586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Đọc nối tiếp theo khổ</a:t>
            </a:r>
          </a:p>
          <a:p>
            <a:pPr marL="158750" indent="0">
              <a:buNone/>
            </a:pPr>
            <a:r>
              <a:rPr lang="en-US"/>
              <a:t>GV lưu ý nhịp thơ</a:t>
            </a:r>
          </a:p>
        </p:txBody>
      </p:sp>
    </p:spTree>
    <p:extLst>
      <p:ext uri="{BB962C8B-B14F-4D97-AF65-F5344CB8AC3E}">
        <p14:creationId xmlns:p14="http://schemas.microsoft.com/office/powerpoint/2010/main" val="769670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54dda1946d_6_30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d431007ba2_0_21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t>Kho ppt Phan Linh_0916.604.268</a:t>
            </a:r>
          </a:p>
          <a:p>
            <a:endParaRPr lang="en-US"/>
          </a:p>
        </p:txBody>
      </p:sp>
    </p:spTree>
    <p:extLst>
      <p:ext uri="{BB962C8B-B14F-4D97-AF65-F5344CB8AC3E}">
        <p14:creationId xmlns:p14="http://schemas.microsoft.com/office/powerpoint/2010/main" val="476659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xem ảnh, video xong thì cho HS phát biểu</a:t>
            </a:r>
          </a:p>
        </p:txBody>
      </p:sp>
    </p:spTree>
    <p:extLst>
      <p:ext uri="{BB962C8B-B14F-4D97-AF65-F5344CB8AC3E}">
        <p14:creationId xmlns:p14="http://schemas.microsoft.com/office/powerpoint/2010/main" val="3364243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hướng HS tới những cảm nhận khác liên quan đến chủ đề bảo vệ động vật hoang dã</a:t>
            </a:r>
          </a:p>
        </p:txBody>
      </p:sp>
    </p:spTree>
    <p:extLst>
      <p:ext uri="{BB962C8B-B14F-4D97-AF65-F5344CB8AC3E}">
        <p14:creationId xmlns:p14="http://schemas.microsoft.com/office/powerpoint/2010/main" val="1350184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grpSp>
        <p:nvGrpSpPr>
          <p:cNvPr id="9" name="Google Shape;9;p2"/>
          <p:cNvGrpSpPr/>
          <p:nvPr/>
        </p:nvGrpSpPr>
        <p:grpSpPr>
          <a:xfrm flipH="1">
            <a:off x="-2" y="184332"/>
            <a:ext cx="12161762" cy="7067792"/>
            <a:chOff x="-2" y="138249"/>
            <a:chExt cx="9143943" cy="5300844"/>
          </a:xfrm>
        </p:grpSpPr>
        <p:sp>
          <p:nvSpPr>
            <p:cNvPr id="10" name="Google Shape;10;p2"/>
            <p:cNvSpPr/>
            <p:nvPr/>
          </p:nvSpPr>
          <p:spPr>
            <a:xfrm>
              <a:off x="2990510" y="4827774"/>
              <a:ext cx="32100" cy="30438"/>
            </a:xfrm>
            <a:custGeom>
              <a:avLst/>
              <a:gdLst/>
              <a:ahLst/>
              <a:cxnLst/>
              <a:rect l="l" t="t" r="r" b="b"/>
              <a:pathLst>
                <a:path w="1004" h="952" extrusionOk="0">
                  <a:moveTo>
                    <a:pt x="478" y="1"/>
                  </a:moveTo>
                  <a:cubicBezTo>
                    <a:pt x="450" y="1"/>
                    <a:pt x="423" y="2"/>
                    <a:pt x="396" y="5"/>
                  </a:cubicBezTo>
                  <a:cubicBezTo>
                    <a:pt x="153" y="36"/>
                    <a:pt x="1" y="309"/>
                    <a:pt x="31" y="583"/>
                  </a:cubicBezTo>
                  <a:cubicBezTo>
                    <a:pt x="59" y="805"/>
                    <a:pt x="290" y="951"/>
                    <a:pt x="539" y="951"/>
                  </a:cubicBezTo>
                  <a:cubicBezTo>
                    <a:pt x="562" y="951"/>
                    <a:pt x="585" y="950"/>
                    <a:pt x="609" y="948"/>
                  </a:cubicBezTo>
                  <a:cubicBezTo>
                    <a:pt x="852" y="917"/>
                    <a:pt x="1004" y="644"/>
                    <a:pt x="973" y="370"/>
                  </a:cubicBezTo>
                  <a:cubicBezTo>
                    <a:pt x="946" y="124"/>
                    <a:pt x="722"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3449220" y="4862848"/>
              <a:ext cx="48630" cy="46808"/>
            </a:xfrm>
            <a:custGeom>
              <a:avLst/>
              <a:gdLst/>
              <a:ahLst/>
              <a:cxnLst/>
              <a:rect l="l" t="t" r="r" b="b"/>
              <a:pathLst>
                <a:path w="1521" h="1464" extrusionOk="0">
                  <a:moveTo>
                    <a:pt x="793" y="0"/>
                  </a:moveTo>
                  <a:cubicBezTo>
                    <a:pt x="396" y="0"/>
                    <a:pt x="89" y="293"/>
                    <a:pt x="31" y="641"/>
                  </a:cubicBezTo>
                  <a:cubicBezTo>
                    <a:pt x="0" y="1066"/>
                    <a:pt x="274" y="1401"/>
                    <a:pt x="669" y="1462"/>
                  </a:cubicBezTo>
                  <a:cubicBezTo>
                    <a:pt x="689" y="1463"/>
                    <a:pt x="708" y="1464"/>
                    <a:pt x="728" y="1464"/>
                  </a:cubicBezTo>
                  <a:cubicBezTo>
                    <a:pt x="1125" y="1464"/>
                    <a:pt x="1432" y="1170"/>
                    <a:pt x="1490" y="793"/>
                  </a:cubicBezTo>
                  <a:cubicBezTo>
                    <a:pt x="1520" y="398"/>
                    <a:pt x="1216" y="33"/>
                    <a:pt x="851" y="3"/>
                  </a:cubicBezTo>
                  <a:cubicBezTo>
                    <a:pt x="832" y="1"/>
                    <a:pt x="812" y="0"/>
                    <a:pt x="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2825308" y="4860642"/>
              <a:ext cx="35010" cy="30853"/>
            </a:xfrm>
            <a:custGeom>
              <a:avLst/>
              <a:gdLst/>
              <a:ahLst/>
              <a:cxnLst/>
              <a:rect l="l" t="t" r="r" b="b"/>
              <a:pathLst>
                <a:path w="1095" h="965" extrusionOk="0">
                  <a:moveTo>
                    <a:pt x="543" y="0"/>
                  </a:moveTo>
                  <a:cubicBezTo>
                    <a:pt x="514" y="0"/>
                    <a:pt x="485" y="4"/>
                    <a:pt x="456" y="11"/>
                  </a:cubicBezTo>
                  <a:cubicBezTo>
                    <a:pt x="183" y="41"/>
                    <a:pt x="0" y="315"/>
                    <a:pt x="61" y="558"/>
                  </a:cubicBezTo>
                  <a:cubicBezTo>
                    <a:pt x="88" y="796"/>
                    <a:pt x="298" y="965"/>
                    <a:pt x="532" y="965"/>
                  </a:cubicBezTo>
                  <a:cubicBezTo>
                    <a:pt x="567" y="965"/>
                    <a:pt x="603" y="961"/>
                    <a:pt x="639" y="953"/>
                  </a:cubicBezTo>
                  <a:cubicBezTo>
                    <a:pt x="912" y="923"/>
                    <a:pt x="1095" y="649"/>
                    <a:pt x="1003" y="375"/>
                  </a:cubicBezTo>
                  <a:cubicBezTo>
                    <a:pt x="977" y="188"/>
                    <a:pt x="761" y="0"/>
                    <a:pt x="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3285936" y="4896867"/>
              <a:ext cx="49621" cy="46808"/>
            </a:xfrm>
            <a:custGeom>
              <a:avLst/>
              <a:gdLst/>
              <a:ahLst/>
              <a:cxnLst/>
              <a:rect l="l" t="t" r="r" b="b"/>
              <a:pathLst>
                <a:path w="1552" h="1464" extrusionOk="0">
                  <a:moveTo>
                    <a:pt x="792" y="0"/>
                  </a:moveTo>
                  <a:cubicBezTo>
                    <a:pt x="421" y="0"/>
                    <a:pt x="91" y="266"/>
                    <a:pt x="62" y="641"/>
                  </a:cubicBezTo>
                  <a:cubicBezTo>
                    <a:pt x="1" y="1036"/>
                    <a:pt x="274" y="1401"/>
                    <a:pt x="700" y="1461"/>
                  </a:cubicBezTo>
                  <a:cubicBezTo>
                    <a:pt x="719" y="1463"/>
                    <a:pt x="737" y="1464"/>
                    <a:pt x="756" y="1464"/>
                  </a:cubicBezTo>
                  <a:cubicBezTo>
                    <a:pt x="1104" y="1464"/>
                    <a:pt x="1461" y="1197"/>
                    <a:pt x="1490" y="793"/>
                  </a:cubicBezTo>
                  <a:cubicBezTo>
                    <a:pt x="1551" y="428"/>
                    <a:pt x="1217" y="33"/>
                    <a:pt x="852" y="2"/>
                  </a:cubicBezTo>
                  <a:cubicBezTo>
                    <a:pt x="832" y="1"/>
                    <a:pt x="812" y="0"/>
                    <a:pt x="7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7229602" y="3415478"/>
              <a:ext cx="94287" cy="82713"/>
            </a:xfrm>
            <a:custGeom>
              <a:avLst/>
              <a:gdLst/>
              <a:ahLst/>
              <a:cxnLst/>
              <a:rect l="l" t="t" r="r" b="b"/>
              <a:pathLst>
                <a:path w="2949" h="2587" extrusionOk="0">
                  <a:moveTo>
                    <a:pt x="1501" y="1"/>
                  </a:moveTo>
                  <a:cubicBezTo>
                    <a:pt x="1225" y="1"/>
                    <a:pt x="943" y="98"/>
                    <a:pt x="699" y="303"/>
                  </a:cubicBezTo>
                  <a:cubicBezTo>
                    <a:pt x="122" y="698"/>
                    <a:pt x="0" y="1549"/>
                    <a:pt x="456" y="2066"/>
                  </a:cubicBezTo>
                  <a:cubicBezTo>
                    <a:pt x="706" y="2405"/>
                    <a:pt x="1103" y="2587"/>
                    <a:pt x="1493" y="2587"/>
                  </a:cubicBezTo>
                  <a:cubicBezTo>
                    <a:pt x="1766" y="2587"/>
                    <a:pt x="2036" y="2497"/>
                    <a:pt x="2250" y="2309"/>
                  </a:cubicBezTo>
                  <a:cubicBezTo>
                    <a:pt x="2827" y="1884"/>
                    <a:pt x="2949" y="1032"/>
                    <a:pt x="2493" y="516"/>
                  </a:cubicBezTo>
                  <a:cubicBezTo>
                    <a:pt x="2247" y="182"/>
                    <a:pt x="1879"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7972858" y="4323359"/>
              <a:ext cx="51540" cy="45049"/>
            </a:xfrm>
            <a:custGeom>
              <a:avLst/>
              <a:gdLst/>
              <a:ahLst/>
              <a:cxnLst/>
              <a:rect l="l" t="t" r="r" b="b"/>
              <a:pathLst>
                <a:path w="1612" h="1409" extrusionOk="0">
                  <a:moveTo>
                    <a:pt x="825" y="1"/>
                  </a:moveTo>
                  <a:cubicBezTo>
                    <a:pt x="675" y="1"/>
                    <a:pt x="522" y="47"/>
                    <a:pt x="396" y="136"/>
                  </a:cubicBezTo>
                  <a:cubicBezTo>
                    <a:pt x="92" y="349"/>
                    <a:pt x="1" y="835"/>
                    <a:pt x="244" y="1109"/>
                  </a:cubicBezTo>
                  <a:cubicBezTo>
                    <a:pt x="370" y="1306"/>
                    <a:pt x="581" y="1408"/>
                    <a:pt x="795" y="1408"/>
                  </a:cubicBezTo>
                  <a:cubicBezTo>
                    <a:pt x="943" y="1408"/>
                    <a:pt x="1092" y="1360"/>
                    <a:pt x="1216" y="1260"/>
                  </a:cubicBezTo>
                  <a:cubicBezTo>
                    <a:pt x="1520" y="1048"/>
                    <a:pt x="1612" y="592"/>
                    <a:pt x="1368" y="288"/>
                  </a:cubicBezTo>
                  <a:cubicBezTo>
                    <a:pt x="1244" y="93"/>
                    <a:pt x="1037" y="1"/>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7236412" y="3595387"/>
              <a:ext cx="35969" cy="31301"/>
            </a:xfrm>
            <a:custGeom>
              <a:avLst/>
              <a:gdLst/>
              <a:ahLst/>
              <a:cxnLst/>
              <a:rect l="l" t="t" r="r" b="b"/>
              <a:pathLst>
                <a:path w="1125" h="979" extrusionOk="0">
                  <a:moveTo>
                    <a:pt x="528" y="0"/>
                  </a:moveTo>
                  <a:cubicBezTo>
                    <a:pt x="434" y="0"/>
                    <a:pt x="345" y="27"/>
                    <a:pt x="274" y="86"/>
                  </a:cubicBezTo>
                  <a:cubicBezTo>
                    <a:pt x="31" y="238"/>
                    <a:pt x="0" y="542"/>
                    <a:pt x="183" y="785"/>
                  </a:cubicBezTo>
                  <a:cubicBezTo>
                    <a:pt x="269" y="907"/>
                    <a:pt x="405" y="979"/>
                    <a:pt x="546" y="979"/>
                  </a:cubicBezTo>
                  <a:cubicBezTo>
                    <a:pt x="651" y="979"/>
                    <a:pt x="760" y="938"/>
                    <a:pt x="851" y="846"/>
                  </a:cubicBezTo>
                  <a:cubicBezTo>
                    <a:pt x="1094" y="694"/>
                    <a:pt x="1125" y="390"/>
                    <a:pt x="942" y="178"/>
                  </a:cubicBezTo>
                  <a:cubicBezTo>
                    <a:pt x="831" y="66"/>
                    <a:pt x="674" y="0"/>
                    <a:pt x="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6808811" y="3549923"/>
              <a:ext cx="92337" cy="82457"/>
            </a:xfrm>
            <a:custGeom>
              <a:avLst/>
              <a:gdLst/>
              <a:ahLst/>
              <a:cxnLst/>
              <a:rect l="l" t="t" r="r" b="b"/>
              <a:pathLst>
                <a:path w="2888" h="2579" extrusionOk="0">
                  <a:moveTo>
                    <a:pt x="1422" y="1"/>
                  </a:moveTo>
                  <a:cubicBezTo>
                    <a:pt x="1272" y="1"/>
                    <a:pt x="1120" y="26"/>
                    <a:pt x="973" y="80"/>
                  </a:cubicBezTo>
                  <a:cubicBezTo>
                    <a:pt x="304" y="353"/>
                    <a:pt x="0" y="1052"/>
                    <a:pt x="213" y="1752"/>
                  </a:cubicBezTo>
                  <a:cubicBezTo>
                    <a:pt x="428" y="2278"/>
                    <a:pt x="926" y="2579"/>
                    <a:pt x="1455" y="2579"/>
                  </a:cubicBezTo>
                  <a:cubicBezTo>
                    <a:pt x="1598" y="2579"/>
                    <a:pt x="1742" y="2557"/>
                    <a:pt x="1885" y="2511"/>
                  </a:cubicBezTo>
                  <a:cubicBezTo>
                    <a:pt x="2584" y="2238"/>
                    <a:pt x="2888" y="1508"/>
                    <a:pt x="2644" y="840"/>
                  </a:cubicBezTo>
                  <a:cubicBezTo>
                    <a:pt x="2455" y="319"/>
                    <a:pt x="1952" y="1"/>
                    <a:pt x="14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3269218" y="717461"/>
              <a:ext cx="92337" cy="82457"/>
            </a:xfrm>
            <a:custGeom>
              <a:avLst/>
              <a:gdLst/>
              <a:ahLst/>
              <a:cxnLst/>
              <a:rect l="l" t="t" r="r" b="b"/>
              <a:pathLst>
                <a:path w="2888" h="2579" extrusionOk="0">
                  <a:moveTo>
                    <a:pt x="1415" y="0"/>
                  </a:moveTo>
                  <a:cubicBezTo>
                    <a:pt x="1278" y="0"/>
                    <a:pt x="1139" y="21"/>
                    <a:pt x="1003" y="64"/>
                  </a:cubicBezTo>
                  <a:cubicBezTo>
                    <a:pt x="304" y="338"/>
                    <a:pt x="0" y="1067"/>
                    <a:pt x="243" y="1736"/>
                  </a:cubicBezTo>
                  <a:cubicBezTo>
                    <a:pt x="431" y="2275"/>
                    <a:pt x="907" y="2579"/>
                    <a:pt x="1421" y="2579"/>
                  </a:cubicBezTo>
                  <a:cubicBezTo>
                    <a:pt x="1575" y="2579"/>
                    <a:pt x="1731" y="2552"/>
                    <a:pt x="1885" y="2496"/>
                  </a:cubicBezTo>
                  <a:cubicBezTo>
                    <a:pt x="2584" y="2222"/>
                    <a:pt x="2888" y="1523"/>
                    <a:pt x="2645" y="824"/>
                  </a:cubicBezTo>
                  <a:cubicBezTo>
                    <a:pt x="2451" y="316"/>
                    <a:pt x="1949"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3813597" y="3472433"/>
              <a:ext cx="92369" cy="82457"/>
            </a:xfrm>
            <a:custGeom>
              <a:avLst/>
              <a:gdLst/>
              <a:ahLst/>
              <a:cxnLst/>
              <a:rect l="l" t="t" r="r" b="b"/>
              <a:pathLst>
                <a:path w="2889" h="2579" extrusionOk="0">
                  <a:moveTo>
                    <a:pt x="1415" y="0"/>
                  </a:moveTo>
                  <a:cubicBezTo>
                    <a:pt x="1278" y="0"/>
                    <a:pt x="1140" y="21"/>
                    <a:pt x="1004" y="64"/>
                  </a:cubicBezTo>
                  <a:cubicBezTo>
                    <a:pt x="304" y="338"/>
                    <a:pt x="1" y="1067"/>
                    <a:pt x="244" y="1736"/>
                  </a:cubicBezTo>
                  <a:cubicBezTo>
                    <a:pt x="431" y="2274"/>
                    <a:pt x="907" y="2579"/>
                    <a:pt x="1435" y="2579"/>
                  </a:cubicBezTo>
                  <a:cubicBezTo>
                    <a:pt x="1593" y="2579"/>
                    <a:pt x="1755" y="2552"/>
                    <a:pt x="1915" y="2496"/>
                  </a:cubicBezTo>
                  <a:cubicBezTo>
                    <a:pt x="2584" y="2222"/>
                    <a:pt x="2888" y="1523"/>
                    <a:pt x="2675" y="824"/>
                  </a:cubicBezTo>
                  <a:cubicBezTo>
                    <a:pt x="2457" y="316"/>
                    <a:pt x="1951"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5133182" y="715606"/>
              <a:ext cx="92337" cy="83352"/>
            </a:xfrm>
            <a:custGeom>
              <a:avLst/>
              <a:gdLst/>
              <a:ahLst/>
              <a:cxnLst/>
              <a:rect l="l" t="t" r="r" b="b"/>
              <a:pathLst>
                <a:path w="2888" h="2607" extrusionOk="0">
                  <a:moveTo>
                    <a:pt x="1446" y="0"/>
                  </a:moveTo>
                  <a:cubicBezTo>
                    <a:pt x="1291" y="0"/>
                    <a:pt x="1132" y="29"/>
                    <a:pt x="973" y="92"/>
                  </a:cubicBezTo>
                  <a:cubicBezTo>
                    <a:pt x="304" y="365"/>
                    <a:pt x="0" y="1095"/>
                    <a:pt x="213" y="1764"/>
                  </a:cubicBezTo>
                  <a:cubicBezTo>
                    <a:pt x="424" y="2302"/>
                    <a:pt x="905" y="2606"/>
                    <a:pt x="1421" y="2606"/>
                  </a:cubicBezTo>
                  <a:cubicBezTo>
                    <a:pt x="1575" y="2606"/>
                    <a:pt x="1731" y="2579"/>
                    <a:pt x="1885" y="2523"/>
                  </a:cubicBezTo>
                  <a:cubicBezTo>
                    <a:pt x="2584" y="2250"/>
                    <a:pt x="2888" y="1551"/>
                    <a:pt x="2645" y="852"/>
                  </a:cubicBezTo>
                  <a:cubicBezTo>
                    <a:pt x="2433" y="335"/>
                    <a:pt x="1968" y="0"/>
                    <a:pt x="1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6789372" y="3757744"/>
              <a:ext cx="51540" cy="45241"/>
            </a:xfrm>
            <a:custGeom>
              <a:avLst/>
              <a:gdLst/>
              <a:ahLst/>
              <a:cxnLst/>
              <a:rect l="l" t="t" r="r" b="b"/>
              <a:pathLst>
                <a:path w="1612" h="1415" extrusionOk="0">
                  <a:moveTo>
                    <a:pt x="758" y="0"/>
                  </a:moveTo>
                  <a:cubicBezTo>
                    <a:pt x="696" y="0"/>
                    <a:pt x="636" y="8"/>
                    <a:pt x="578" y="24"/>
                  </a:cubicBezTo>
                  <a:cubicBezTo>
                    <a:pt x="182" y="176"/>
                    <a:pt x="0" y="571"/>
                    <a:pt x="152" y="935"/>
                  </a:cubicBezTo>
                  <a:cubicBezTo>
                    <a:pt x="268" y="1237"/>
                    <a:pt x="508" y="1414"/>
                    <a:pt x="790" y="1414"/>
                  </a:cubicBezTo>
                  <a:cubicBezTo>
                    <a:pt x="878" y="1414"/>
                    <a:pt x="970" y="1397"/>
                    <a:pt x="1064" y="1361"/>
                  </a:cubicBezTo>
                  <a:cubicBezTo>
                    <a:pt x="1429" y="1209"/>
                    <a:pt x="1611" y="844"/>
                    <a:pt x="1489" y="449"/>
                  </a:cubicBezTo>
                  <a:cubicBezTo>
                    <a:pt x="1364" y="173"/>
                    <a:pt x="1051" y="0"/>
                    <a:pt x="7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7431542" y="4715911"/>
              <a:ext cx="35010" cy="32068"/>
            </a:xfrm>
            <a:custGeom>
              <a:avLst/>
              <a:gdLst/>
              <a:ahLst/>
              <a:cxnLst/>
              <a:rect l="l" t="t" r="r" b="b"/>
              <a:pathLst>
                <a:path w="1095" h="1003" extrusionOk="0">
                  <a:moveTo>
                    <a:pt x="532" y="0"/>
                  </a:moveTo>
                  <a:cubicBezTo>
                    <a:pt x="476" y="0"/>
                    <a:pt x="419" y="10"/>
                    <a:pt x="365" y="30"/>
                  </a:cubicBezTo>
                  <a:cubicBezTo>
                    <a:pt x="91" y="91"/>
                    <a:pt x="0" y="395"/>
                    <a:pt x="61" y="669"/>
                  </a:cubicBezTo>
                  <a:cubicBezTo>
                    <a:pt x="132" y="882"/>
                    <a:pt x="332" y="1002"/>
                    <a:pt x="532" y="1002"/>
                  </a:cubicBezTo>
                  <a:cubicBezTo>
                    <a:pt x="589" y="1002"/>
                    <a:pt x="645" y="993"/>
                    <a:pt x="699" y="973"/>
                  </a:cubicBezTo>
                  <a:cubicBezTo>
                    <a:pt x="973" y="912"/>
                    <a:pt x="1094" y="608"/>
                    <a:pt x="1003" y="334"/>
                  </a:cubicBezTo>
                  <a:cubicBezTo>
                    <a:pt x="932" y="121"/>
                    <a:pt x="732" y="0"/>
                    <a:pt x="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8699779" y="3104208"/>
              <a:ext cx="93328" cy="82937"/>
            </a:xfrm>
            <a:custGeom>
              <a:avLst/>
              <a:gdLst/>
              <a:ahLst/>
              <a:cxnLst/>
              <a:rect l="l" t="t" r="r" b="b"/>
              <a:pathLst>
                <a:path w="2919" h="2594" extrusionOk="0">
                  <a:moveTo>
                    <a:pt x="1461" y="1"/>
                  </a:moveTo>
                  <a:cubicBezTo>
                    <a:pt x="1008" y="1"/>
                    <a:pt x="564" y="245"/>
                    <a:pt x="335" y="704"/>
                  </a:cubicBezTo>
                  <a:cubicBezTo>
                    <a:pt x="0" y="1312"/>
                    <a:pt x="213" y="2102"/>
                    <a:pt x="851" y="2437"/>
                  </a:cubicBezTo>
                  <a:cubicBezTo>
                    <a:pt x="1044" y="2543"/>
                    <a:pt x="1258" y="2594"/>
                    <a:pt x="1471" y="2594"/>
                  </a:cubicBezTo>
                  <a:cubicBezTo>
                    <a:pt x="1930" y="2594"/>
                    <a:pt x="2386" y="2356"/>
                    <a:pt x="2614" y="1920"/>
                  </a:cubicBezTo>
                  <a:cubicBezTo>
                    <a:pt x="2918" y="1251"/>
                    <a:pt x="2675" y="461"/>
                    <a:pt x="2067" y="157"/>
                  </a:cubicBezTo>
                  <a:cubicBezTo>
                    <a:pt x="1877" y="52"/>
                    <a:pt x="1668"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8688109" y="2956079"/>
              <a:ext cx="53490" cy="46808"/>
            </a:xfrm>
            <a:custGeom>
              <a:avLst/>
              <a:gdLst/>
              <a:ahLst/>
              <a:cxnLst/>
              <a:rect l="l" t="t" r="r" b="b"/>
              <a:pathLst>
                <a:path w="1673" h="1464" extrusionOk="0">
                  <a:moveTo>
                    <a:pt x="872" y="1"/>
                  </a:moveTo>
                  <a:cubicBezTo>
                    <a:pt x="609" y="1"/>
                    <a:pt x="343" y="146"/>
                    <a:pt x="213" y="383"/>
                  </a:cubicBezTo>
                  <a:cubicBezTo>
                    <a:pt x="1" y="717"/>
                    <a:pt x="153" y="1173"/>
                    <a:pt x="487" y="1386"/>
                  </a:cubicBezTo>
                  <a:cubicBezTo>
                    <a:pt x="594" y="1439"/>
                    <a:pt x="708" y="1464"/>
                    <a:pt x="821" y="1464"/>
                  </a:cubicBezTo>
                  <a:cubicBezTo>
                    <a:pt x="1095" y="1464"/>
                    <a:pt x="1361" y="1318"/>
                    <a:pt x="1490" y="1082"/>
                  </a:cubicBezTo>
                  <a:cubicBezTo>
                    <a:pt x="1672" y="717"/>
                    <a:pt x="1581" y="261"/>
                    <a:pt x="1186" y="79"/>
                  </a:cubicBezTo>
                  <a:cubicBezTo>
                    <a:pt x="1088" y="25"/>
                    <a:pt x="980" y="1"/>
                    <a:pt x="8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8579274" y="3172053"/>
              <a:ext cx="35010" cy="30278"/>
            </a:xfrm>
            <a:custGeom>
              <a:avLst/>
              <a:gdLst/>
              <a:ahLst/>
              <a:cxnLst/>
              <a:rect l="l" t="t" r="r" b="b"/>
              <a:pathLst>
                <a:path w="1095" h="947" extrusionOk="0">
                  <a:moveTo>
                    <a:pt x="539" y="1"/>
                  </a:moveTo>
                  <a:cubicBezTo>
                    <a:pt x="358" y="1"/>
                    <a:pt x="187" y="82"/>
                    <a:pt x="122" y="254"/>
                  </a:cubicBezTo>
                  <a:cubicBezTo>
                    <a:pt x="0" y="467"/>
                    <a:pt x="61" y="771"/>
                    <a:pt x="304" y="892"/>
                  </a:cubicBezTo>
                  <a:cubicBezTo>
                    <a:pt x="369" y="929"/>
                    <a:pt x="443" y="947"/>
                    <a:pt x="517" y="947"/>
                  </a:cubicBezTo>
                  <a:cubicBezTo>
                    <a:pt x="686" y="947"/>
                    <a:pt x="858" y="857"/>
                    <a:pt x="943" y="710"/>
                  </a:cubicBezTo>
                  <a:cubicBezTo>
                    <a:pt x="1095" y="467"/>
                    <a:pt x="1034" y="163"/>
                    <a:pt x="760" y="41"/>
                  </a:cubicBezTo>
                  <a:cubicBezTo>
                    <a:pt x="689" y="14"/>
                    <a:pt x="613" y="1"/>
                    <a:pt x="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8404353" y="2775882"/>
              <a:ext cx="89427" cy="81658"/>
            </a:xfrm>
            <a:custGeom>
              <a:avLst/>
              <a:gdLst/>
              <a:ahLst/>
              <a:cxnLst/>
              <a:rect l="l" t="t" r="r" b="b"/>
              <a:pathLst>
                <a:path w="2797" h="2554" extrusionOk="0">
                  <a:moveTo>
                    <a:pt x="1398" y="0"/>
                  </a:moveTo>
                  <a:cubicBezTo>
                    <a:pt x="1064" y="0"/>
                    <a:pt x="730" y="122"/>
                    <a:pt x="486" y="365"/>
                  </a:cubicBezTo>
                  <a:cubicBezTo>
                    <a:pt x="0" y="851"/>
                    <a:pt x="0" y="1702"/>
                    <a:pt x="486" y="2189"/>
                  </a:cubicBezTo>
                  <a:cubicBezTo>
                    <a:pt x="730" y="2432"/>
                    <a:pt x="1064" y="2553"/>
                    <a:pt x="1398" y="2553"/>
                  </a:cubicBezTo>
                  <a:cubicBezTo>
                    <a:pt x="1733" y="2553"/>
                    <a:pt x="2067" y="2432"/>
                    <a:pt x="2310" y="2189"/>
                  </a:cubicBezTo>
                  <a:cubicBezTo>
                    <a:pt x="2797" y="1642"/>
                    <a:pt x="2797" y="851"/>
                    <a:pt x="2310" y="365"/>
                  </a:cubicBezTo>
                  <a:cubicBezTo>
                    <a:pt x="2067" y="122"/>
                    <a:pt x="1733"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8235250" y="2835383"/>
              <a:ext cx="51540" cy="45465"/>
            </a:xfrm>
            <a:custGeom>
              <a:avLst/>
              <a:gdLst/>
              <a:ahLst/>
              <a:cxnLst/>
              <a:rect l="l" t="t" r="r" b="b"/>
              <a:pathLst>
                <a:path w="1612" h="1422" extrusionOk="0">
                  <a:moveTo>
                    <a:pt x="802" y="1"/>
                  </a:moveTo>
                  <a:cubicBezTo>
                    <a:pt x="616" y="1"/>
                    <a:pt x="426" y="69"/>
                    <a:pt x="274" y="206"/>
                  </a:cubicBezTo>
                  <a:cubicBezTo>
                    <a:pt x="0" y="480"/>
                    <a:pt x="0" y="936"/>
                    <a:pt x="274" y="1240"/>
                  </a:cubicBezTo>
                  <a:cubicBezTo>
                    <a:pt x="411" y="1361"/>
                    <a:pt x="585" y="1422"/>
                    <a:pt x="768" y="1422"/>
                  </a:cubicBezTo>
                  <a:cubicBezTo>
                    <a:pt x="950" y="1422"/>
                    <a:pt x="1140" y="1361"/>
                    <a:pt x="1307" y="1240"/>
                  </a:cubicBezTo>
                  <a:cubicBezTo>
                    <a:pt x="1550" y="936"/>
                    <a:pt x="1611" y="480"/>
                    <a:pt x="1307" y="206"/>
                  </a:cubicBezTo>
                  <a:cubicBezTo>
                    <a:pt x="1170" y="69"/>
                    <a:pt x="988" y="1"/>
                    <a:pt x="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8588003" y="2803570"/>
              <a:ext cx="34051" cy="31141"/>
            </a:xfrm>
            <a:custGeom>
              <a:avLst/>
              <a:gdLst/>
              <a:ahLst/>
              <a:cxnLst/>
              <a:rect l="l" t="t" r="r" b="b"/>
              <a:pathLst>
                <a:path w="1065" h="974" extrusionOk="0">
                  <a:moveTo>
                    <a:pt x="518" y="1"/>
                  </a:moveTo>
                  <a:cubicBezTo>
                    <a:pt x="396" y="1"/>
                    <a:pt x="274" y="46"/>
                    <a:pt x="183" y="137"/>
                  </a:cubicBezTo>
                  <a:cubicBezTo>
                    <a:pt x="1" y="320"/>
                    <a:pt x="1" y="624"/>
                    <a:pt x="183" y="836"/>
                  </a:cubicBezTo>
                  <a:cubicBezTo>
                    <a:pt x="274" y="928"/>
                    <a:pt x="396" y="973"/>
                    <a:pt x="518" y="973"/>
                  </a:cubicBezTo>
                  <a:cubicBezTo>
                    <a:pt x="639" y="973"/>
                    <a:pt x="761" y="928"/>
                    <a:pt x="852" y="836"/>
                  </a:cubicBezTo>
                  <a:cubicBezTo>
                    <a:pt x="1065" y="624"/>
                    <a:pt x="1065" y="320"/>
                    <a:pt x="852" y="137"/>
                  </a:cubicBezTo>
                  <a:cubicBezTo>
                    <a:pt x="761" y="46"/>
                    <a:pt x="639"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6342333" y="3481501"/>
              <a:ext cx="60268" cy="61259"/>
            </a:xfrm>
            <a:custGeom>
              <a:avLst/>
              <a:gdLst/>
              <a:ahLst/>
              <a:cxnLst/>
              <a:rect l="l" t="t" r="r" b="b"/>
              <a:pathLst>
                <a:path w="1885" h="1916" extrusionOk="0">
                  <a:moveTo>
                    <a:pt x="942" y="1"/>
                  </a:moveTo>
                  <a:cubicBezTo>
                    <a:pt x="426" y="1"/>
                    <a:pt x="0" y="426"/>
                    <a:pt x="0" y="974"/>
                  </a:cubicBezTo>
                  <a:cubicBezTo>
                    <a:pt x="0" y="1490"/>
                    <a:pt x="426" y="1916"/>
                    <a:pt x="942" y="1916"/>
                  </a:cubicBezTo>
                  <a:cubicBezTo>
                    <a:pt x="1459" y="1916"/>
                    <a:pt x="1885" y="1490"/>
                    <a:pt x="1885" y="974"/>
                  </a:cubicBezTo>
                  <a:cubicBezTo>
                    <a:pt x="1885" y="426"/>
                    <a:pt x="1489" y="1"/>
                    <a:pt x="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2602527" y="418230"/>
              <a:ext cx="58350" cy="58350"/>
            </a:xfrm>
            <a:custGeom>
              <a:avLst/>
              <a:gdLst/>
              <a:ahLst/>
              <a:cxnLst/>
              <a:rect l="l" t="t" r="r" b="b"/>
              <a:pathLst>
                <a:path w="1825" h="1825" extrusionOk="0">
                  <a:moveTo>
                    <a:pt x="913" y="1"/>
                  </a:moveTo>
                  <a:cubicBezTo>
                    <a:pt x="426" y="1"/>
                    <a:pt x="1" y="426"/>
                    <a:pt x="1" y="912"/>
                  </a:cubicBezTo>
                  <a:cubicBezTo>
                    <a:pt x="1" y="1429"/>
                    <a:pt x="426" y="1824"/>
                    <a:pt x="913" y="1824"/>
                  </a:cubicBezTo>
                  <a:cubicBezTo>
                    <a:pt x="1399" y="1824"/>
                    <a:pt x="1824" y="1429"/>
                    <a:pt x="1824" y="912"/>
                  </a:cubicBezTo>
                  <a:cubicBezTo>
                    <a:pt x="1824" y="426"/>
                    <a:pt x="1399" y="1"/>
                    <a:pt x="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2754141" y="481408"/>
              <a:ext cx="27241" cy="27241"/>
            </a:xfrm>
            <a:custGeom>
              <a:avLst/>
              <a:gdLst/>
              <a:ahLst/>
              <a:cxnLst/>
              <a:rect l="l" t="t" r="r" b="b"/>
              <a:pathLst>
                <a:path w="852" h="852" extrusionOk="0">
                  <a:moveTo>
                    <a:pt x="426" y="0"/>
                  </a:moveTo>
                  <a:cubicBezTo>
                    <a:pt x="183" y="0"/>
                    <a:pt x="0" y="213"/>
                    <a:pt x="0" y="426"/>
                  </a:cubicBezTo>
                  <a:cubicBezTo>
                    <a:pt x="0" y="669"/>
                    <a:pt x="183" y="851"/>
                    <a:pt x="426" y="851"/>
                  </a:cubicBezTo>
                  <a:cubicBezTo>
                    <a:pt x="639" y="851"/>
                    <a:pt x="852" y="669"/>
                    <a:pt x="852" y="426"/>
                  </a:cubicBezTo>
                  <a:cubicBezTo>
                    <a:pt x="852" y="213"/>
                    <a:pt x="639" y="0"/>
                    <a:pt x="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2709443" y="619401"/>
              <a:ext cx="94287" cy="94287"/>
            </a:xfrm>
            <a:custGeom>
              <a:avLst/>
              <a:gdLst/>
              <a:ahLst/>
              <a:cxnLst/>
              <a:rect l="l" t="t" r="r" b="b"/>
              <a:pathLst>
                <a:path w="2949" h="2949" extrusionOk="0">
                  <a:moveTo>
                    <a:pt x="1490" y="0"/>
                  </a:moveTo>
                  <a:cubicBezTo>
                    <a:pt x="639" y="0"/>
                    <a:pt x="0" y="639"/>
                    <a:pt x="0" y="1459"/>
                  </a:cubicBezTo>
                  <a:cubicBezTo>
                    <a:pt x="0" y="2280"/>
                    <a:pt x="639" y="2949"/>
                    <a:pt x="1490" y="2949"/>
                  </a:cubicBezTo>
                  <a:cubicBezTo>
                    <a:pt x="2310" y="2949"/>
                    <a:pt x="2949" y="2280"/>
                    <a:pt x="2949" y="1459"/>
                  </a:cubicBezTo>
                  <a:cubicBezTo>
                    <a:pt x="2949" y="669"/>
                    <a:pt x="2310" y="0"/>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1978616" y="1312309"/>
              <a:ext cx="95278" cy="95278"/>
            </a:xfrm>
            <a:custGeom>
              <a:avLst/>
              <a:gdLst/>
              <a:ahLst/>
              <a:cxnLst/>
              <a:rect l="l" t="t" r="r" b="b"/>
              <a:pathLst>
                <a:path w="2980" h="2980" extrusionOk="0">
                  <a:moveTo>
                    <a:pt x="1490" y="1"/>
                  </a:moveTo>
                  <a:cubicBezTo>
                    <a:pt x="700" y="1"/>
                    <a:pt x="1" y="669"/>
                    <a:pt x="1" y="1490"/>
                  </a:cubicBezTo>
                  <a:cubicBezTo>
                    <a:pt x="1" y="2280"/>
                    <a:pt x="669" y="2979"/>
                    <a:pt x="1490" y="2979"/>
                  </a:cubicBezTo>
                  <a:cubicBezTo>
                    <a:pt x="2341" y="2979"/>
                    <a:pt x="2979" y="2280"/>
                    <a:pt x="2979" y="1490"/>
                  </a:cubicBezTo>
                  <a:cubicBezTo>
                    <a:pt x="2979" y="700"/>
                    <a:pt x="2341"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1400393" y="1890532"/>
              <a:ext cx="95278" cy="95278"/>
            </a:xfrm>
            <a:custGeom>
              <a:avLst/>
              <a:gdLst/>
              <a:ahLst/>
              <a:cxnLst/>
              <a:rect l="l" t="t" r="r" b="b"/>
              <a:pathLst>
                <a:path w="2980" h="2980" extrusionOk="0">
                  <a:moveTo>
                    <a:pt x="1490" y="1"/>
                  </a:moveTo>
                  <a:cubicBezTo>
                    <a:pt x="699" y="1"/>
                    <a:pt x="0" y="639"/>
                    <a:pt x="0" y="1490"/>
                  </a:cubicBezTo>
                  <a:cubicBezTo>
                    <a:pt x="0" y="2281"/>
                    <a:pt x="669" y="2980"/>
                    <a:pt x="1490" y="2980"/>
                  </a:cubicBezTo>
                  <a:cubicBezTo>
                    <a:pt x="2310" y="2980"/>
                    <a:pt x="2979" y="2341"/>
                    <a:pt x="2979" y="1490"/>
                  </a:cubicBezTo>
                  <a:cubicBezTo>
                    <a:pt x="2979" y="700"/>
                    <a:pt x="2341"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1978634" y="1976951"/>
              <a:ext cx="95278" cy="94319"/>
            </a:xfrm>
            <a:custGeom>
              <a:avLst/>
              <a:gdLst/>
              <a:ahLst/>
              <a:cxnLst/>
              <a:rect l="l" t="t" r="r" b="b"/>
              <a:pathLst>
                <a:path w="2980" h="2950" extrusionOk="0">
                  <a:moveTo>
                    <a:pt x="1490" y="1"/>
                  </a:moveTo>
                  <a:cubicBezTo>
                    <a:pt x="700" y="1"/>
                    <a:pt x="1" y="639"/>
                    <a:pt x="1" y="1490"/>
                  </a:cubicBezTo>
                  <a:cubicBezTo>
                    <a:pt x="1" y="2280"/>
                    <a:pt x="670" y="2949"/>
                    <a:pt x="1490" y="2949"/>
                  </a:cubicBezTo>
                  <a:cubicBezTo>
                    <a:pt x="2311" y="2949"/>
                    <a:pt x="2980" y="2280"/>
                    <a:pt x="2980" y="1490"/>
                  </a:cubicBezTo>
                  <a:cubicBezTo>
                    <a:pt x="2980" y="669"/>
                    <a:pt x="2341"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64526" y="484317"/>
              <a:ext cx="94287" cy="94287"/>
            </a:xfrm>
            <a:custGeom>
              <a:avLst/>
              <a:gdLst/>
              <a:ahLst/>
              <a:cxnLst/>
              <a:rect l="l" t="t" r="r" b="b"/>
              <a:pathLst>
                <a:path w="2949" h="2949" extrusionOk="0">
                  <a:moveTo>
                    <a:pt x="1490" y="0"/>
                  </a:moveTo>
                  <a:cubicBezTo>
                    <a:pt x="669" y="0"/>
                    <a:pt x="0" y="639"/>
                    <a:pt x="0" y="1490"/>
                  </a:cubicBezTo>
                  <a:cubicBezTo>
                    <a:pt x="0" y="2280"/>
                    <a:pt x="639" y="2949"/>
                    <a:pt x="1490" y="2949"/>
                  </a:cubicBezTo>
                  <a:cubicBezTo>
                    <a:pt x="2310" y="2949"/>
                    <a:pt x="2949" y="2311"/>
                    <a:pt x="2949" y="1490"/>
                  </a:cubicBezTo>
                  <a:cubicBezTo>
                    <a:pt x="2949" y="669"/>
                    <a:pt x="2310" y="0"/>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6475260" y="932316"/>
              <a:ext cx="170094" cy="170126"/>
            </a:xfrm>
            <a:custGeom>
              <a:avLst/>
              <a:gdLst/>
              <a:ahLst/>
              <a:cxnLst/>
              <a:rect l="l" t="t" r="r" b="b"/>
              <a:pathLst>
                <a:path w="5320" h="5321" extrusionOk="0">
                  <a:moveTo>
                    <a:pt x="2645" y="1"/>
                  </a:moveTo>
                  <a:cubicBezTo>
                    <a:pt x="1186" y="1"/>
                    <a:pt x="1" y="1186"/>
                    <a:pt x="1" y="2676"/>
                  </a:cubicBezTo>
                  <a:cubicBezTo>
                    <a:pt x="1" y="4135"/>
                    <a:pt x="1186" y="5320"/>
                    <a:pt x="2645" y="5320"/>
                  </a:cubicBezTo>
                  <a:cubicBezTo>
                    <a:pt x="4134" y="5320"/>
                    <a:pt x="5320" y="4135"/>
                    <a:pt x="5320" y="2676"/>
                  </a:cubicBezTo>
                  <a:cubicBezTo>
                    <a:pt x="5320" y="1186"/>
                    <a:pt x="4134"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2164498" y="4008896"/>
              <a:ext cx="170094" cy="170094"/>
            </a:xfrm>
            <a:custGeom>
              <a:avLst/>
              <a:gdLst/>
              <a:ahLst/>
              <a:cxnLst/>
              <a:rect l="l" t="t" r="r" b="b"/>
              <a:pathLst>
                <a:path w="5320" h="5320" extrusionOk="0">
                  <a:moveTo>
                    <a:pt x="2675" y="1"/>
                  </a:moveTo>
                  <a:cubicBezTo>
                    <a:pt x="1216" y="1"/>
                    <a:pt x="0" y="1186"/>
                    <a:pt x="0" y="2676"/>
                  </a:cubicBezTo>
                  <a:cubicBezTo>
                    <a:pt x="0" y="4135"/>
                    <a:pt x="1216" y="5320"/>
                    <a:pt x="2675" y="5320"/>
                  </a:cubicBezTo>
                  <a:cubicBezTo>
                    <a:pt x="4134" y="5320"/>
                    <a:pt x="5320" y="4135"/>
                    <a:pt x="5320" y="2676"/>
                  </a:cubicBezTo>
                  <a:cubicBezTo>
                    <a:pt x="5320" y="1186"/>
                    <a:pt x="4134"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5708716" y="4468339"/>
              <a:ext cx="53490" cy="53490"/>
            </a:xfrm>
            <a:custGeom>
              <a:avLst/>
              <a:gdLst/>
              <a:ahLst/>
              <a:cxnLst/>
              <a:rect l="l" t="t" r="r" b="b"/>
              <a:pathLst>
                <a:path w="1673" h="1673" extrusionOk="0">
                  <a:moveTo>
                    <a:pt x="852" y="1"/>
                  </a:moveTo>
                  <a:cubicBezTo>
                    <a:pt x="396" y="1"/>
                    <a:pt x="0" y="366"/>
                    <a:pt x="0" y="822"/>
                  </a:cubicBezTo>
                  <a:cubicBezTo>
                    <a:pt x="0" y="1278"/>
                    <a:pt x="396" y="1673"/>
                    <a:pt x="852" y="1673"/>
                  </a:cubicBezTo>
                  <a:cubicBezTo>
                    <a:pt x="1307" y="1673"/>
                    <a:pt x="1672" y="1278"/>
                    <a:pt x="1672" y="822"/>
                  </a:cubicBezTo>
                  <a:cubicBezTo>
                    <a:pt x="1672" y="366"/>
                    <a:pt x="1307" y="1"/>
                    <a:pt x="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2" y="2570811"/>
              <a:ext cx="170094" cy="170126"/>
            </a:xfrm>
            <a:custGeom>
              <a:avLst/>
              <a:gdLst/>
              <a:ahLst/>
              <a:cxnLst/>
              <a:rect l="l" t="t" r="r" b="b"/>
              <a:pathLst>
                <a:path w="5320" h="5321" extrusionOk="0">
                  <a:moveTo>
                    <a:pt x="2675" y="1"/>
                  </a:moveTo>
                  <a:cubicBezTo>
                    <a:pt x="1185" y="1"/>
                    <a:pt x="0" y="1186"/>
                    <a:pt x="0" y="2676"/>
                  </a:cubicBezTo>
                  <a:cubicBezTo>
                    <a:pt x="0" y="4165"/>
                    <a:pt x="1185" y="5320"/>
                    <a:pt x="2675" y="5320"/>
                  </a:cubicBezTo>
                  <a:cubicBezTo>
                    <a:pt x="4134" y="5320"/>
                    <a:pt x="5319" y="4165"/>
                    <a:pt x="5319" y="2676"/>
                  </a:cubicBezTo>
                  <a:cubicBezTo>
                    <a:pt x="5319" y="1186"/>
                    <a:pt x="4103"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107841" y="1200565"/>
              <a:ext cx="171085" cy="170094"/>
            </a:xfrm>
            <a:custGeom>
              <a:avLst/>
              <a:gdLst/>
              <a:ahLst/>
              <a:cxnLst/>
              <a:rect l="l" t="t" r="r" b="b"/>
              <a:pathLst>
                <a:path w="5351" h="5320" extrusionOk="0">
                  <a:moveTo>
                    <a:pt x="2676" y="0"/>
                  </a:moveTo>
                  <a:cubicBezTo>
                    <a:pt x="1186" y="0"/>
                    <a:pt x="1" y="1185"/>
                    <a:pt x="1" y="2675"/>
                  </a:cubicBezTo>
                  <a:cubicBezTo>
                    <a:pt x="1" y="4164"/>
                    <a:pt x="1186" y="5319"/>
                    <a:pt x="2676" y="5319"/>
                  </a:cubicBezTo>
                  <a:cubicBezTo>
                    <a:pt x="4165" y="5319"/>
                    <a:pt x="5351" y="4164"/>
                    <a:pt x="5351" y="2675"/>
                  </a:cubicBezTo>
                  <a:cubicBezTo>
                    <a:pt x="5351" y="1185"/>
                    <a:pt x="4165" y="0"/>
                    <a:pt x="2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7972852" y="203471"/>
              <a:ext cx="170094" cy="170094"/>
            </a:xfrm>
            <a:custGeom>
              <a:avLst/>
              <a:gdLst/>
              <a:ahLst/>
              <a:cxnLst/>
              <a:rect l="l" t="t" r="r" b="b"/>
              <a:pathLst>
                <a:path w="5320" h="5320" extrusionOk="0">
                  <a:moveTo>
                    <a:pt x="2645" y="0"/>
                  </a:moveTo>
                  <a:cubicBezTo>
                    <a:pt x="1186" y="0"/>
                    <a:pt x="0" y="1186"/>
                    <a:pt x="0" y="2645"/>
                  </a:cubicBezTo>
                  <a:cubicBezTo>
                    <a:pt x="0" y="4134"/>
                    <a:pt x="1186" y="5319"/>
                    <a:pt x="2645" y="5319"/>
                  </a:cubicBezTo>
                  <a:cubicBezTo>
                    <a:pt x="4134" y="5319"/>
                    <a:pt x="5320" y="4134"/>
                    <a:pt x="5320" y="2645"/>
                  </a:cubicBezTo>
                  <a:cubicBezTo>
                    <a:pt x="5320" y="1186"/>
                    <a:pt x="4134"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6082858" y="4168053"/>
              <a:ext cx="170126" cy="170094"/>
            </a:xfrm>
            <a:custGeom>
              <a:avLst/>
              <a:gdLst/>
              <a:ahLst/>
              <a:cxnLst/>
              <a:rect l="l" t="t" r="r" b="b"/>
              <a:pathLst>
                <a:path w="5321" h="5320" extrusionOk="0">
                  <a:moveTo>
                    <a:pt x="2645" y="1"/>
                  </a:moveTo>
                  <a:cubicBezTo>
                    <a:pt x="1186" y="1"/>
                    <a:pt x="1" y="1186"/>
                    <a:pt x="1" y="2675"/>
                  </a:cubicBezTo>
                  <a:cubicBezTo>
                    <a:pt x="1" y="4134"/>
                    <a:pt x="1186" y="5320"/>
                    <a:pt x="2645" y="5320"/>
                  </a:cubicBezTo>
                  <a:cubicBezTo>
                    <a:pt x="4135" y="5320"/>
                    <a:pt x="5320" y="4134"/>
                    <a:pt x="5320" y="2675"/>
                  </a:cubicBezTo>
                  <a:cubicBezTo>
                    <a:pt x="5320" y="1186"/>
                    <a:pt x="4135"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2757746" y="3472436"/>
              <a:ext cx="170126" cy="170094"/>
            </a:xfrm>
            <a:custGeom>
              <a:avLst/>
              <a:gdLst/>
              <a:ahLst/>
              <a:cxnLst/>
              <a:rect l="l" t="t" r="r" b="b"/>
              <a:pathLst>
                <a:path w="5321" h="5320" extrusionOk="0">
                  <a:moveTo>
                    <a:pt x="2645" y="0"/>
                  </a:moveTo>
                  <a:cubicBezTo>
                    <a:pt x="1156" y="0"/>
                    <a:pt x="1" y="1186"/>
                    <a:pt x="1" y="2675"/>
                  </a:cubicBezTo>
                  <a:cubicBezTo>
                    <a:pt x="1" y="4134"/>
                    <a:pt x="1156" y="5320"/>
                    <a:pt x="2645" y="5320"/>
                  </a:cubicBezTo>
                  <a:cubicBezTo>
                    <a:pt x="4135" y="5320"/>
                    <a:pt x="5320" y="4134"/>
                    <a:pt x="5320" y="2675"/>
                  </a:cubicBezTo>
                  <a:cubicBezTo>
                    <a:pt x="5320" y="1186"/>
                    <a:pt x="4135"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2575319" y="1299680"/>
              <a:ext cx="170094" cy="170094"/>
            </a:xfrm>
            <a:custGeom>
              <a:avLst/>
              <a:gdLst/>
              <a:ahLst/>
              <a:cxnLst/>
              <a:rect l="l" t="t" r="r" b="b"/>
              <a:pathLst>
                <a:path w="5320" h="5320" extrusionOk="0">
                  <a:moveTo>
                    <a:pt x="2675" y="0"/>
                  </a:moveTo>
                  <a:cubicBezTo>
                    <a:pt x="1186" y="0"/>
                    <a:pt x="1" y="1186"/>
                    <a:pt x="1" y="2645"/>
                  </a:cubicBezTo>
                  <a:cubicBezTo>
                    <a:pt x="1" y="4104"/>
                    <a:pt x="1186" y="5320"/>
                    <a:pt x="2675" y="5320"/>
                  </a:cubicBezTo>
                  <a:cubicBezTo>
                    <a:pt x="4134" y="5320"/>
                    <a:pt x="5320" y="4104"/>
                    <a:pt x="5320" y="2645"/>
                  </a:cubicBezTo>
                  <a:cubicBezTo>
                    <a:pt x="5320" y="1186"/>
                    <a:pt x="4134" y="0"/>
                    <a:pt x="26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1612243" y="3260118"/>
              <a:ext cx="170094" cy="170094"/>
            </a:xfrm>
            <a:custGeom>
              <a:avLst/>
              <a:gdLst/>
              <a:ahLst/>
              <a:cxnLst/>
              <a:rect l="l" t="t" r="r" b="b"/>
              <a:pathLst>
                <a:path w="5320" h="5320" extrusionOk="0">
                  <a:moveTo>
                    <a:pt x="2645" y="0"/>
                  </a:moveTo>
                  <a:cubicBezTo>
                    <a:pt x="1186" y="0"/>
                    <a:pt x="1" y="1155"/>
                    <a:pt x="1" y="2645"/>
                  </a:cubicBezTo>
                  <a:cubicBezTo>
                    <a:pt x="1" y="4134"/>
                    <a:pt x="1186" y="5319"/>
                    <a:pt x="2645" y="5319"/>
                  </a:cubicBezTo>
                  <a:cubicBezTo>
                    <a:pt x="4134" y="5319"/>
                    <a:pt x="5320" y="4134"/>
                    <a:pt x="5320" y="2645"/>
                  </a:cubicBezTo>
                  <a:cubicBezTo>
                    <a:pt x="5320" y="1155"/>
                    <a:pt x="4134"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5701892" y="3502891"/>
              <a:ext cx="170094" cy="170094"/>
            </a:xfrm>
            <a:custGeom>
              <a:avLst/>
              <a:gdLst/>
              <a:ahLst/>
              <a:cxnLst/>
              <a:rect l="l" t="t" r="r" b="b"/>
              <a:pathLst>
                <a:path w="5320" h="5320" extrusionOk="0">
                  <a:moveTo>
                    <a:pt x="2675" y="1"/>
                  </a:moveTo>
                  <a:cubicBezTo>
                    <a:pt x="1186" y="1"/>
                    <a:pt x="0" y="1156"/>
                    <a:pt x="0" y="2645"/>
                  </a:cubicBezTo>
                  <a:cubicBezTo>
                    <a:pt x="0" y="4134"/>
                    <a:pt x="1186" y="5320"/>
                    <a:pt x="2675" y="5320"/>
                  </a:cubicBezTo>
                  <a:cubicBezTo>
                    <a:pt x="4134" y="5320"/>
                    <a:pt x="5320" y="4134"/>
                    <a:pt x="5320" y="2645"/>
                  </a:cubicBezTo>
                  <a:cubicBezTo>
                    <a:pt x="5320" y="1156"/>
                    <a:pt x="4104"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7862241" y="3546629"/>
              <a:ext cx="170126" cy="170094"/>
            </a:xfrm>
            <a:custGeom>
              <a:avLst/>
              <a:gdLst/>
              <a:ahLst/>
              <a:cxnLst/>
              <a:rect l="l" t="t" r="r" b="b"/>
              <a:pathLst>
                <a:path w="5321" h="5320" extrusionOk="0">
                  <a:moveTo>
                    <a:pt x="2645" y="0"/>
                  </a:moveTo>
                  <a:cubicBezTo>
                    <a:pt x="1156" y="0"/>
                    <a:pt x="1" y="1155"/>
                    <a:pt x="1" y="2645"/>
                  </a:cubicBezTo>
                  <a:cubicBezTo>
                    <a:pt x="1" y="4134"/>
                    <a:pt x="1156" y="5320"/>
                    <a:pt x="2645" y="5320"/>
                  </a:cubicBezTo>
                  <a:cubicBezTo>
                    <a:pt x="4135" y="5320"/>
                    <a:pt x="5320" y="4134"/>
                    <a:pt x="5320" y="2645"/>
                  </a:cubicBezTo>
                  <a:cubicBezTo>
                    <a:pt x="5320" y="1216"/>
                    <a:pt x="4135"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339398" y="4546384"/>
              <a:ext cx="187615" cy="169518"/>
            </a:xfrm>
            <a:custGeom>
              <a:avLst/>
              <a:gdLst/>
              <a:ahLst/>
              <a:cxnLst/>
              <a:rect l="l" t="t" r="r" b="b"/>
              <a:pathLst>
                <a:path w="5868" h="5302" extrusionOk="0">
                  <a:moveTo>
                    <a:pt x="2935" y="0"/>
                  </a:moveTo>
                  <a:cubicBezTo>
                    <a:pt x="2719" y="0"/>
                    <a:pt x="2499" y="27"/>
                    <a:pt x="2281" y="83"/>
                  </a:cubicBezTo>
                  <a:cubicBezTo>
                    <a:pt x="852" y="417"/>
                    <a:pt x="1" y="1876"/>
                    <a:pt x="335" y="3274"/>
                  </a:cubicBezTo>
                  <a:cubicBezTo>
                    <a:pt x="644" y="4484"/>
                    <a:pt x="1717" y="5302"/>
                    <a:pt x="2906" y="5302"/>
                  </a:cubicBezTo>
                  <a:cubicBezTo>
                    <a:pt x="3120" y="5302"/>
                    <a:pt x="3339" y="5275"/>
                    <a:pt x="3557" y="5220"/>
                  </a:cubicBezTo>
                  <a:cubicBezTo>
                    <a:pt x="4986" y="4885"/>
                    <a:pt x="5867" y="3426"/>
                    <a:pt x="5503" y="1998"/>
                  </a:cubicBezTo>
                  <a:cubicBezTo>
                    <a:pt x="5219" y="814"/>
                    <a:pt x="4130" y="0"/>
                    <a:pt x="29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7261464" y="636890"/>
              <a:ext cx="170094" cy="170094"/>
            </a:xfrm>
            <a:custGeom>
              <a:avLst/>
              <a:gdLst/>
              <a:ahLst/>
              <a:cxnLst/>
              <a:rect l="l" t="t" r="r" b="b"/>
              <a:pathLst>
                <a:path w="5320" h="5320" extrusionOk="0">
                  <a:moveTo>
                    <a:pt x="2645" y="1"/>
                  </a:moveTo>
                  <a:cubicBezTo>
                    <a:pt x="1156" y="1"/>
                    <a:pt x="1" y="1186"/>
                    <a:pt x="1" y="2675"/>
                  </a:cubicBezTo>
                  <a:cubicBezTo>
                    <a:pt x="1" y="4165"/>
                    <a:pt x="1156" y="5320"/>
                    <a:pt x="2645" y="5320"/>
                  </a:cubicBezTo>
                  <a:cubicBezTo>
                    <a:pt x="4135" y="5320"/>
                    <a:pt x="5320" y="4165"/>
                    <a:pt x="5320" y="2675"/>
                  </a:cubicBezTo>
                  <a:cubicBezTo>
                    <a:pt x="5320" y="1216"/>
                    <a:pt x="4135"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3251949" y="4411972"/>
              <a:ext cx="170094" cy="170126"/>
            </a:xfrm>
            <a:custGeom>
              <a:avLst/>
              <a:gdLst/>
              <a:ahLst/>
              <a:cxnLst/>
              <a:rect l="l" t="t" r="r" b="b"/>
              <a:pathLst>
                <a:path w="5320" h="5321" extrusionOk="0">
                  <a:moveTo>
                    <a:pt x="2675" y="1"/>
                  </a:moveTo>
                  <a:cubicBezTo>
                    <a:pt x="1186" y="1"/>
                    <a:pt x="0" y="1186"/>
                    <a:pt x="0" y="2676"/>
                  </a:cubicBezTo>
                  <a:cubicBezTo>
                    <a:pt x="0" y="4165"/>
                    <a:pt x="1186" y="5320"/>
                    <a:pt x="2675" y="5320"/>
                  </a:cubicBezTo>
                  <a:cubicBezTo>
                    <a:pt x="4164" y="5320"/>
                    <a:pt x="5319" y="4165"/>
                    <a:pt x="5319" y="2676"/>
                  </a:cubicBezTo>
                  <a:cubicBezTo>
                    <a:pt x="5319" y="1217"/>
                    <a:pt x="4164"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5225522" y="1183396"/>
              <a:ext cx="87477" cy="87509"/>
            </a:xfrm>
            <a:custGeom>
              <a:avLst/>
              <a:gdLst/>
              <a:ahLst/>
              <a:cxnLst/>
              <a:rect l="l" t="t" r="r" b="b"/>
              <a:pathLst>
                <a:path w="2736" h="2737" extrusionOk="0">
                  <a:moveTo>
                    <a:pt x="1368" y="0"/>
                  </a:moveTo>
                  <a:cubicBezTo>
                    <a:pt x="608" y="0"/>
                    <a:pt x="0" y="608"/>
                    <a:pt x="0" y="1368"/>
                  </a:cubicBezTo>
                  <a:cubicBezTo>
                    <a:pt x="0" y="2128"/>
                    <a:pt x="608" y="2736"/>
                    <a:pt x="1368" y="2736"/>
                  </a:cubicBezTo>
                  <a:cubicBezTo>
                    <a:pt x="1386" y="2736"/>
                    <a:pt x="1403" y="2737"/>
                    <a:pt x="1420" y="2737"/>
                  </a:cubicBezTo>
                  <a:cubicBezTo>
                    <a:pt x="2156" y="2737"/>
                    <a:pt x="2736" y="2110"/>
                    <a:pt x="2736" y="1368"/>
                  </a:cubicBezTo>
                  <a:cubicBezTo>
                    <a:pt x="2736" y="608"/>
                    <a:pt x="2128"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2170067" y="826391"/>
              <a:ext cx="87509" cy="87509"/>
            </a:xfrm>
            <a:custGeom>
              <a:avLst/>
              <a:gdLst/>
              <a:ahLst/>
              <a:cxnLst/>
              <a:rect l="l" t="t" r="r" b="b"/>
              <a:pathLst>
                <a:path w="2737" h="2737" extrusionOk="0">
                  <a:moveTo>
                    <a:pt x="1368" y="1"/>
                  </a:moveTo>
                  <a:cubicBezTo>
                    <a:pt x="609" y="1"/>
                    <a:pt x="1" y="609"/>
                    <a:pt x="1" y="1369"/>
                  </a:cubicBezTo>
                  <a:cubicBezTo>
                    <a:pt x="1" y="2128"/>
                    <a:pt x="609" y="2736"/>
                    <a:pt x="1368" y="2736"/>
                  </a:cubicBezTo>
                  <a:cubicBezTo>
                    <a:pt x="2128" y="2736"/>
                    <a:pt x="2736" y="2128"/>
                    <a:pt x="2736" y="1369"/>
                  </a:cubicBezTo>
                  <a:cubicBezTo>
                    <a:pt x="2736" y="669"/>
                    <a:pt x="2128" y="1"/>
                    <a:pt x="1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5249001" y="3855676"/>
              <a:ext cx="87509" cy="87477"/>
            </a:xfrm>
            <a:custGeom>
              <a:avLst/>
              <a:gdLst/>
              <a:ahLst/>
              <a:cxnLst/>
              <a:rect l="l" t="t" r="r" b="b"/>
              <a:pathLst>
                <a:path w="2737" h="2736" extrusionOk="0">
                  <a:moveTo>
                    <a:pt x="1369" y="0"/>
                  </a:moveTo>
                  <a:cubicBezTo>
                    <a:pt x="609" y="0"/>
                    <a:pt x="1" y="608"/>
                    <a:pt x="1" y="1368"/>
                  </a:cubicBezTo>
                  <a:cubicBezTo>
                    <a:pt x="1" y="2128"/>
                    <a:pt x="609" y="2736"/>
                    <a:pt x="1369" y="2736"/>
                  </a:cubicBezTo>
                  <a:cubicBezTo>
                    <a:pt x="2129" y="2736"/>
                    <a:pt x="2737" y="2128"/>
                    <a:pt x="2737" y="1368"/>
                  </a:cubicBezTo>
                  <a:cubicBezTo>
                    <a:pt x="2737" y="608"/>
                    <a:pt x="2129" y="0"/>
                    <a:pt x="1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8588003" y="631071"/>
              <a:ext cx="87509" cy="87477"/>
            </a:xfrm>
            <a:custGeom>
              <a:avLst/>
              <a:gdLst/>
              <a:ahLst/>
              <a:cxnLst/>
              <a:rect l="l" t="t" r="r" b="b"/>
              <a:pathLst>
                <a:path w="2737" h="2736" extrusionOk="0">
                  <a:moveTo>
                    <a:pt x="1369" y="0"/>
                  </a:moveTo>
                  <a:cubicBezTo>
                    <a:pt x="609" y="0"/>
                    <a:pt x="1" y="608"/>
                    <a:pt x="1" y="1368"/>
                  </a:cubicBezTo>
                  <a:cubicBezTo>
                    <a:pt x="1" y="2128"/>
                    <a:pt x="609" y="2736"/>
                    <a:pt x="1369" y="2736"/>
                  </a:cubicBezTo>
                  <a:cubicBezTo>
                    <a:pt x="2129" y="2736"/>
                    <a:pt x="2737" y="2128"/>
                    <a:pt x="2737" y="1368"/>
                  </a:cubicBezTo>
                  <a:cubicBezTo>
                    <a:pt x="2737" y="608"/>
                    <a:pt x="2129" y="0"/>
                    <a:pt x="1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5332624" y="4921230"/>
              <a:ext cx="87477" cy="87477"/>
            </a:xfrm>
            <a:custGeom>
              <a:avLst/>
              <a:gdLst/>
              <a:ahLst/>
              <a:cxnLst/>
              <a:rect l="l" t="t" r="r" b="b"/>
              <a:pathLst>
                <a:path w="2736" h="2736" extrusionOk="0">
                  <a:moveTo>
                    <a:pt x="1368" y="0"/>
                  </a:moveTo>
                  <a:cubicBezTo>
                    <a:pt x="608" y="0"/>
                    <a:pt x="0" y="608"/>
                    <a:pt x="0" y="1368"/>
                  </a:cubicBezTo>
                  <a:cubicBezTo>
                    <a:pt x="0" y="2128"/>
                    <a:pt x="608" y="2736"/>
                    <a:pt x="1368" y="2736"/>
                  </a:cubicBezTo>
                  <a:cubicBezTo>
                    <a:pt x="2128" y="2736"/>
                    <a:pt x="2736" y="2128"/>
                    <a:pt x="2736" y="1368"/>
                  </a:cubicBezTo>
                  <a:cubicBezTo>
                    <a:pt x="2736" y="639"/>
                    <a:pt x="2128"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4657158" y="3864404"/>
              <a:ext cx="87509" cy="87509"/>
            </a:xfrm>
            <a:custGeom>
              <a:avLst/>
              <a:gdLst/>
              <a:ahLst/>
              <a:cxnLst/>
              <a:rect l="l" t="t" r="r" b="b"/>
              <a:pathLst>
                <a:path w="2737" h="2737" extrusionOk="0">
                  <a:moveTo>
                    <a:pt x="1369" y="1"/>
                  </a:moveTo>
                  <a:cubicBezTo>
                    <a:pt x="609" y="1"/>
                    <a:pt x="1" y="609"/>
                    <a:pt x="1" y="1369"/>
                  </a:cubicBezTo>
                  <a:cubicBezTo>
                    <a:pt x="1" y="2128"/>
                    <a:pt x="609" y="2736"/>
                    <a:pt x="1369" y="2736"/>
                  </a:cubicBezTo>
                  <a:cubicBezTo>
                    <a:pt x="2129" y="2736"/>
                    <a:pt x="2737" y="2128"/>
                    <a:pt x="2737" y="1369"/>
                  </a:cubicBezTo>
                  <a:cubicBezTo>
                    <a:pt x="2737" y="639"/>
                    <a:pt x="2129" y="1"/>
                    <a:pt x="1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528663" y="1798227"/>
              <a:ext cx="87477" cy="87477"/>
            </a:xfrm>
            <a:custGeom>
              <a:avLst/>
              <a:gdLst/>
              <a:ahLst/>
              <a:cxnLst/>
              <a:rect l="l" t="t" r="r" b="b"/>
              <a:pathLst>
                <a:path w="2736" h="2736" extrusionOk="0">
                  <a:moveTo>
                    <a:pt x="1368" y="0"/>
                  </a:moveTo>
                  <a:cubicBezTo>
                    <a:pt x="608" y="0"/>
                    <a:pt x="0" y="608"/>
                    <a:pt x="0" y="1368"/>
                  </a:cubicBezTo>
                  <a:cubicBezTo>
                    <a:pt x="0" y="2128"/>
                    <a:pt x="608" y="2736"/>
                    <a:pt x="1368" y="2736"/>
                  </a:cubicBezTo>
                  <a:cubicBezTo>
                    <a:pt x="2128" y="2736"/>
                    <a:pt x="2736" y="2128"/>
                    <a:pt x="2736" y="1368"/>
                  </a:cubicBezTo>
                  <a:cubicBezTo>
                    <a:pt x="2736" y="608"/>
                    <a:pt x="2128"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7500554" y="2393939"/>
              <a:ext cx="87477" cy="87509"/>
            </a:xfrm>
            <a:custGeom>
              <a:avLst/>
              <a:gdLst/>
              <a:ahLst/>
              <a:cxnLst/>
              <a:rect l="l" t="t" r="r" b="b"/>
              <a:pathLst>
                <a:path w="2736" h="2737" extrusionOk="0">
                  <a:moveTo>
                    <a:pt x="1368" y="1"/>
                  </a:moveTo>
                  <a:cubicBezTo>
                    <a:pt x="608" y="1"/>
                    <a:pt x="0" y="609"/>
                    <a:pt x="0" y="1369"/>
                  </a:cubicBezTo>
                  <a:cubicBezTo>
                    <a:pt x="0" y="2128"/>
                    <a:pt x="608" y="2736"/>
                    <a:pt x="1368" y="2736"/>
                  </a:cubicBezTo>
                  <a:cubicBezTo>
                    <a:pt x="2128" y="2736"/>
                    <a:pt x="2736" y="2128"/>
                    <a:pt x="2736" y="1369"/>
                  </a:cubicBezTo>
                  <a:cubicBezTo>
                    <a:pt x="2736" y="609"/>
                    <a:pt x="2128" y="1"/>
                    <a:pt x="1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3905979" y="4581074"/>
              <a:ext cx="50549" cy="50580"/>
            </a:xfrm>
            <a:custGeom>
              <a:avLst/>
              <a:gdLst/>
              <a:ahLst/>
              <a:cxnLst/>
              <a:rect l="l" t="t" r="r" b="b"/>
              <a:pathLst>
                <a:path w="1581" h="1582" extrusionOk="0">
                  <a:moveTo>
                    <a:pt x="791" y="1"/>
                  </a:moveTo>
                  <a:cubicBezTo>
                    <a:pt x="365" y="1"/>
                    <a:pt x="0" y="366"/>
                    <a:pt x="0" y="791"/>
                  </a:cubicBezTo>
                  <a:cubicBezTo>
                    <a:pt x="0" y="1247"/>
                    <a:pt x="365" y="1581"/>
                    <a:pt x="791" y="1581"/>
                  </a:cubicBezTo>
                  <a:cubicBezTo>
                    <a:pt x="1247" y="1581"/>
                    <a:pt x="1581" y="1247"/>
                    <a:pt x="1581" y="791"/>
                  </a:cubicBezTo>
                  <a:cubicBezTo>
                    <a:pt x="1581" y="366"/>
                    <a:pt x="1247" y="1"/>
                    <a:pt x="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1293727" y="4814539"/>
              <a:ext cx="51540" cy="51540"/>
            </a:xfrm>
            <a:custGeom>
              <a:avLst/>
              <a:gdLst/>
              <a:ahLst/>
              <a:cxnLst/>
              <a:rect l="l" t="t" r="r" b="b"/>
              <a:pathLst>
                <a:path w="1612" h="1612" extrusionOk="0">
                  <a:moveTo>
                    <a:pt x="822" y="1"/>
                  </a:moveTo>
                  <a:cubicBezTo>
                    <a:pt x="396" y="1"/>
                    <a:pt x="1" y="335"/>
                    <a:pt x="1" y="791"/>
                  </a:cubicBezTo>
                  <a:cubicBezTo>
                    <a:pt x="1" y="1216"/>
                    <a:pt x="366" y="1612"/>
                    <a:pt x="822" y="1612"/>
                  </a:cubicBezTo>
                  <a:cubicBezTo>
                    <a:pt x="1217" y="1612"/>
                    <a:pt x="1612" y="1247"/>
                    <a:pt x="1612" y="791"/>
                  </a:cubicBezTo>
                  <a:cubicBezTo>
                    <a:pt x="1581" y="335"/>
                    <a:pt x="1217"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1366625" y="4156033"/>
              <a:ext cx="95278" cy="88436"/>
            </a:xfrm>
            <a:custGeom>
              <a:avLst/>
              <a:gdLst/>
              <a:ahLst/>
              <a:cxnLst/>
              <a:rect l="l" t="t" r="r" b="b"/>
              <a:pathLst>
                <a:path w="2980" h="2766" extrusionOk="0">
                  <a:moveTo>
                    <a:pt x="1501" y="0"/>
                  </a:moveTo>
                  <a:cubicBezTo>
                    <a:pt x="835" y="0"/>
                    <a:pt x="258" y="462"/>
                    <a:pt x="122" y="1143"/>
                  </a:cubicBezTo>
                  <a:cubicBezTo>
                    <a:pt x="1" y="1903"/>
                    <a:pt x="517" y="2602"/>
                    <a:pt x="1277" y="2754"/>
                  </a:cubicBezTo>
                  <a:cubicBezTo>
                    <a:pt x="1338" y="2762"/>
                    <a:pt x="1399" y="2765"/>
                    <a:pt x="1459" y="2765"/>
                  </a:cubicBezTo>
                  <a:cubicBezTo>
                    <a:pt x="2142" y="2765"/>
                    <a:pt x="2718" y="2298"/>
                    <a:pt x="2858" y="1599"/>
                  </a:cubicBezTo>
                  <a:cubicBezTo>
                    <a:pt x="2979" y="840"/>
                    <a:pt x="2493" y="110"/>
                    <a:pt x="1733" y="19"/>
                  </a:cubicBezTo>
                  <a:cubicBezTo>
                    <a:pt x="1655" y="6"/>
                    <a:pt x="1577"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2"/>
            <p:cNvSpPr/>
            <p:nvPr/>
          </p:nvSpPr>
          <p:spPr>
            <a:xfrm>
              <a:off x="5891187" y="955048"/>
              <a:ext cx="94319" cy="88660"/>
            </a:xfrm>
            <a:custGeom>
              <a:avLst/>
              <a:gdLst/>
              <a:ahLst/>
              <a:cxnLst/>
              <a:rect l="l" t="t" r="r" b="b"/>
              <a:pathLst>
                <a:path w="2950" h="2773" extrusionOk="0">
                  <a:moveTo>
                    <a:pt x="1471" y="1"/>
                  </a:moveTo>
                  <a:cubicBezTo>
                    <a:pt x="805" y="1"/>
                    <a:pt x="228" y="462"/>
                    <a:pt x="92" y="1144"/>
                  </a:cubicBezTo>
                  <a:cubicBezTo>
                    <a:pt x="1" y="1904"/>
                    <a:pt x="518" y="2633"/>
                    <a:pt x="1247" y="2755"/>
                  </a:cubicBezTo>
                  <a:cubicBezTo>
                    <a:pt x="1322" y="2767"/>
                    <a:pt x="1395" y="2773"/>
                    <a:pt x="1468" y="2773"/>
                  </a:cubicBezTo>
                  <a:cubicBezTo>
                    <a:pt x="2133" y="2773"/>
                    <a:pt x="2691" y="2285"/>
                    <a:pt x="2828" y="1600"/>
                  </a:cubicBezTo>
                  <a:cubicBezTo>
                    <a:pt x="2949" y="840"/>
                    <a:pt x="2463" y="171"/>
                    <a:pt x="1703" y="19"/>
                  </a:cubicBezTo>
                  <a:cubicBezTo>
                    <a:pt x="1625" y="7"/>
                    <a:pt x="1547"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2"/>
            <p:cNvSpPr/>
            <p:nvPr/>
          </p:nvSpPr>
          <p:spPr>
            <a:xfrm>
              <a:off x="7016587" y="1414014"/>
              <a:ext cx="95246" cy="88436"/>
            </a:xfrm>
            <a:custGeom>
              <a:avLst/>
              <a:gdLst/>
              <a:ahLst/>
              <a:cxnLst/>
              <a:rect l="l" t="t" r="r" b="b"/>
              <a:pathLst>
                <a:path w="2979" h="2766" extrusionOk="0">
                  <a:moveTo>
                    <a:pt x="1550" y="0"/>
                  </a:moveTo>
                  <a:cubicBezTo>
                    <a:pt x="863" y="0"/>
                    <a:pt x="261" y="467"/>
                    <a:pt x="122" y="1166"/>
                  </a:cubicBezTo>
                  <a:cubicBezTo>
                    <a:pt x="0" y="1926"/>
                    <a:pt x="517" y="2655"/>
                    <a:pt x="1277" y="2747"/>
                  </a:cubicBezTo>
                  <a:cubicBezTo>
                    <a:pt x="1355" y="2759"/>
                    <a:pt x="1432" y="2765"/>
                    <a:pt x="1508" y="2765"/>
                  </a:cubicBezTo>
                  <a:cubicBezTo>
                    <a:pt x="2169" y="2765"/>
                    <a:pt x="2721" y="2304"/>
                    <a:pt x="2857" y="1622"/>
                  </a:cubicBezTo>
                  <a:cubicBezTo>
                    <a:pt x="2979" y="862"/>
                    <a:pt x="2492" y="163"/>
                    <a:pt x="1733" y="11"/>
                  </a:cubicBezTo>
                  <a:cubicBezTo>
                    <a:pt x="1671" y="4"/>
                    <a:pt x="1610" y="0"/>
                    <a:pt x="15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2"/>
            <p:cNvSpPr/>
            <p:nvPr/>
          </p:nvSpPr>
          <p:spPr>
            <a:xfrm>
              <a:off x="8102117" y="3232993"/>
              <a:ext cx="94287" cy="88468"/>
            </a:xfrm>
            <a:custGeom>
              <a:avLst/>
              <a:gdLst/>
              <a:ahLst/>
              <a:cxnLst/>
              <a:rect l="l" t="t" r="r" b="b"/>
              <a:pathLst>
                <a:path w="2949" h="2767" extrusionOk="0">
                  <a:moveTo>
                    <a:pt x="1470" y="1"/>
                  </a:moveTo>
                  <a:cubicBezTo>
                    <a:pt x="804" y="1"/>
                    <a:pt x="228" y="463"/>
                    <a:pt x="91" y="1144"/>
                  </a:cubicBezTo>
                  <a:cubicBezTo>
                    <a:pt x="0" y="1904"/>
                    <a:pt x="486" y="2603"/>
                    <a:pt x="1246" y="2755"/>
                  </a:cubicBezTo>
                  <a:cubicBezTo>
                    <a:pt x="1308" y="2763"/>
                    <a:pt x="1368" y="2766"/>
                    <a:pt x="1428" y="2766"/>
                  </a:cubicBezTo>
                  <a:cubicBezTo>
                    <a:pt x="2111" y="2766"/>
                    <a:pt x="2687" y="2299"/>
                    <a:pt x="2827" y="1600"/>
                  </a:cubicBezTo>
                  <a:cubicBezTo>
                    <a:pt x="2948" y="840"/>
                    <a:pt x="2462" y="172"/>
                    <a:pt x="1702" y="20"/>
                  </a:cubicBezTo>
                  <a:cubicBezTo>
                    <a:pt x="1624" y="7"/>
                    <a:pt x="1546" y="1"/>
                    <a:pt x="1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2"/>
            <p:cNvSpPr/>
            <p:nvPr/>
          </p:nvSpPr>
          <p:spPr>
            <a:xfrm>
              <a:off x="8736707" y="1601308"/>
              <a:ext cx="95278" cy="88660"/>
            </a:xfrm>
            <a:custGeom>
              <a:avLst/>
              <a:gdLst/>
              <a:ahLst/>
              <a:cxnLst/>
              <a:rect l="l" t="t" r="r" b="b"/>
              <a:pathLst>
                <a:path w="2980" h="2773" extrusionOk="0">
                  <a:moveTo>
                    <a:pt x="1501" y="1"/>
                  </a:moveTo>
                  <a:cubicBezTo>
                    <a:pt x="835" y="1"/>
                    <a:pt x="258" y="462"/>
                    <a:pt x="122" y="1144"/>
                  </a:cubicBezTo>
                  <a:cubicBezTo>
                    <a:pt x="0" y="1904"/>
                    <a:pt x="517" y="2633"/>
                    <a:pt x="1277" y="2755"/>
                  </a:cubicBezTo>
                  <a:cubicBezTo>
                    <a:pt x="1352" y="2767"/>
                    <a:pt x="1425" y="2773"/>
                    <a:pt x="1498" y="2773"/>
                  </a:cubicBezTo>
                  <a:cubicBezTo>
                    <a:pt x="2163" y="2773"/>
                    <a:pt x="2721" y="2285"/>
                    <a:pt x="2858" y="1600"/>
                  </a:cubicBezTo>
                  <a:cubicBezTo>
                    <a:pt x="2979" y="840"/>
                    <a:pt x="2493" y="171"/>
                    <a:pt x="1733" y="19"/>
                  </a:cubicBezTo>
                  <a:cubicBezTo>
                    <a:pt x="1655" y="7"/>
                    <a:pt x="1577"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6358656" y="485916"/>
              <a:ext cx="94287" cy="88436"/>
            </a:xfrm>
            <a:custGeom>
              <a:avLst/>
              <a:gdLst/>
              <a:ahLst/>
              <a:cxnLst/>
              <a:rect l="l" t="t" r="r" b="b"/>
              <a:pathLst>
                <a:path w="2949" h="2766" extrusionOk="0">
                  <a:moveTo>
                    <a:pt x="1520" y="0"/>
                  </a:moveTo>
                  <a:cubicBezTo>
                    <a:pt x="838" y="0"/>
                    <a:pt x="261" y="468"/>
                    <a:pt x="122" y="1166"/>
                  </a:cubicBezTo>
                  <a:cubicBezTo>
                    <a:pt x="0" y="1926"/>
                    <a:pt x="486" y="2595"/>
                    <a:pt x="1246" y="2747"/>
                  </a:cubicBezTo>
                  <a:cubicBezTo>
                    <a:pt x="1325" y="2759"/>
                    <a:pt x="1402" y="2765"/>
                    <a:pt x="1479" y="2765"/>
                  </a:cubicBezTo>
                  <a:cubicBezTo>
                    <a:pt x="2144" y="2765"/>
                    <a:pt x="2721" y="2304"/>
                    <a:pt x="2857" y="1622"/>
                  </a:cubicBezTo>
                  <a:cubicBezTo>
                    <a:pt x="2949" y="862"/>
                    <a:pt x="2462" y="163"/>
                    <a:pt x="1702" y="11"/>
                  </a:cubicBezTo>
                  <a:cubicBezTo>
                    <a:pt x="1641" y="4"/>
                    <a:pt x="1580" y="0"/>
                    <a:pt x="1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2"/>
            <p:cNvSpPr/>
            <p:nvPr/>
          </p:nvSpPr>
          <p:spPr>
            <a:xfrm>
              <a:off x="3643360" y="1201972"/>
              <a:ext cx="54449" cy="50357"/>
            </a:xfrm>
            <a:custGeom>
              <a:avLst/>
              <a:gdLst/>
              <a:ahLst/>
              <a:cxnLst/>
              <a:rect l="l" t="t" r="r" b="b"/>
              <a:pathLst>
                <a:path w="1703" h="1575" extrusionOk="0">
                  <a:moveTo>
                    <a:pt x="851" y="1"/>
                  </a:moveTo>
                  <a:cubicBezTo>
                    <a:pt x="481" y="1"/>
                    <a:pt x="145" y="281"/>
                    <a:pt x="92" y="655"/>
                  </a:cubicBezTo>
                  <a:cubicBezTo>
                    <a:pt x="1" y="1081"/>
                    <a:pt x="305" y="1476"/>
                    <a:pt x="730" y="1567"/>
                  </a:cubicBezTo>
                  <a:cubicBezTo>
                    <a:pt x="764" y="1572"/>
                    <a:pt x="798" y="1575"/>
                    <a:pt x="833" y="1575"/>
                  </a:cubicBezTo>
                  <a:cubicBezTo>
                    <a:pt x="1196" y="1575"/>
                    <a:pt x="1559" y="1290"/>
                    <a:pt x="1642" y="929"/>
                  </a:cubicBezTo>
                  <a:cubicBezTo>
                    <a:pt x="1703" y="503"/>
                    <a:pt x="1399" y="78"/>
                    <a:pt x="1004" y="17"/>
                  </a:cubicBezTo>
                  <a:cubicBezTo>
                    <a:pt x="952" y="6"/>
                    <a:pt x="901" y="1"/>
                    <a:pt x="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2"/>
            <p:cNvSpPr/>
            <p:nvPr/>
          </p:nvSpPr>
          <p:spPr>
            <a:xfrm>
              <a:off x="790070" y="2384954"/>
              <a:ext cx="54449" cy="50357"/>
            </a:xfrm>
            <a:custGeom>
              <a:avLst/>
              <a:gdLst/>
              <a:ahLst/>
              <a:cxnLst/>
              <a:rect l="l" t="t" r="r" b="b"/>
              <a:pathLst>
                <a:path w="1703" h="1575" extrusionOk="0">
                  <a:moveTo>
                    <a:pt x="871" y="0"/>
                  </a:moveTo>
                  <a:cubicBezTo>
                    <a:pt x="507" y="0"/>
                    <a:pt x="145" y="285"/>
                    <a:pt x="62" y="647"/>
                  </a:cubicBezTo>
                  <a:cubicBezTo>
                    <a:pt x="1" y="1072"/>
                    <a:pt x="305" y="1498"/>
                    <a:pt x="700" y="1558"/>
                  </a:cubicBezTo>
                  <a:cubicBezTo>
                    <a:pt x="755" y="1569"/>
                    <a:pt x="809" y="1575"/>
                    <a:pt x="861" y="1575"/>
                  </a:cubicBezTo>
                  <a:cubicBezTo>
                    <a:pt x="1247" y="1575"/>
                    <a:pt x="1562" y="1294"/>
                    <a:pt x="1642" y="920"/>
                  </a:cubicBezTo>
                  <a:cubicBezTo>
                    <a:pt x="1703" y="495"/>
                    <a:pt x="1399" y="99"/>
                    <a:pt x="973" y="8"/>
                  </a:cubicBezTo>
                  <a:cubicBezTo>
                    <a:pt x="939" y="3"/>
                    <a:pt x="905"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a:off x="4112954" y="4043162"/>
              <a:ext cx="66119" cy="63465"/>
            </a:xfrm>
            <a:custGeom>
              <a:avLst/>
              <a:gdLst/>
              <a:ahLst/>
              <a:cxnLst/>
              <a:rect l="l" t="t" r="r" b="b"/>
              <a:pathLst>
                <a:path w="2068" h="1985" extrusionOk="0">
                  <a:moveTo>
                    <a:pt x="1065" y="1"/>
                  </a:moveTo>
                  <a:cubicBezTo>
                    <a:pt x="571" y="1"/>
                    <a:pt x="118" y="358"/>
                    <a:pt x="31" y="884"/>
                  </a:cubicBezTo>
                  <a:cubicBezTo>
                    <a:pt x="0" y="1401"/>
                    <a:pt x="365" y="1887"/>
                    <a:pt x="912" y="1978"/>
                  </a:cubicBezTo>
                  <a:cubicBezTo>
                    <a:pt x="954" y="1983"/>
                    <a:pt x="996" y="1985"/>
                    <a:pt x="1037" y="1985"/>
                  </a:cubicBezTo>
                  <a:cubicBezTo>
                    <a:pt x="1558" y="1985"/>
                    <a:pt x="1978" y="1632"/>
                    <a:pt x="2006" y="1097"/>
                  </a:cubicBezTo>
                  <a:cubicBezTo>
                    <a:pt x="2067" y="580"/>
                    <a:pt x="1672" y="63"/>
                    <a:pt x="1125" y="3"/>
                  </a:cubicBezTo>
                  <a:cubicBezTo>
                    <a:pt x="1105" y="1"/>
                    <a:pt x="1085"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2"/>
            <p:cNvSpPr/>
            <p:nvPr/>
          </p:nvSpPr>
          <p:spPr>
            <a:xfrm>
              <a:off x="2491004" y="4341952"/>
              <a:ext cx="65128" cy="63306"/>
            </a:xfrm>
            <a:custGeom>
              <a:avLst/>
              <a:gdLst/>
              <a:ahLst/>
              <a:cxnLst/>
              <a:rect l="l" t="t" r="r" b="b"/>
              <a:pathLst>
                <a:path w="2037" h="1980" extrusionOk="0">
                  <a:moveTo>
                    <a:pt x="1065" y="1"/>
                  </a:moveTo>
                  <a:cubicBezTo>
                    <a:pt x="571" y="1"/>
                    <a:pt x="118" y="358"/>
                    <a:pt x="31" y="884"/>
                  </a:cubicBezTo>
                  <a:cubicBezTo>
                    <a:pt x="0" y="1401"/>
                    <a:pt x="365" y="1887"/>
                    <a:pt x="912" y="1978"/>
                  </a:cubicBezTo>
                  <a:cubicBezTo>
                    <a:pt x="932" y="1979"/>
                    <a:pt x="952" y="1980"/>
                    <a:pt x="972" y="1980"/>
                  </a:cubicBezTo>
                  <a:cubicBezTo>
                    <a:pt x="1468" y="1980"/>
                    <a:pt x="1948" y="1623"/>
                    <a:pt x="2006" y="1097"/>
                  </a:cubicBezTo>
                  <a:cubicBezTo>
                    <a:pt x="2037" y="580"/>
                    <a:pt x="1672" y="63"/>
                    <a:pt x="1125" y="2"/>
                  </a:cubicBezTo>
                  <a:cubicBezTo>
                    <a:pt x="1105" y="1"/>
                    <a:pt x="1085"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3552235" y="4064942"/>
              <a:ext cx="37919" cy="35202"/>
            </a:xfrm>
            <a:custGeom>
              <a:avLst/>
              <a:gdLst/>
              <a:ahLst/>
              <a:cxnLst/>
              <a:rect l="l" t="t" r="r" b="b"/>
              <a:pathLst>
                <a:path w="1186" h="1101" extrusionOk="0">
                  <a:moveTo>
                    <a:pt x="611" y="1"/>
                  </a:moveTo>
                  <a:cubicBezTo>
                    <a:pt x="331" y="1"/>
                    <a:pt x="90" y="206"/>
                    <a:pt x="61" y="490"/>
                  </a:cubicBezTo>
                  <a:cubicBezTo>
                    <a:pt x="0" y="794"/>
                    <a:pt x="244" y="1068"/>
                    <a:pt x="547" y="1098"/>
                  </a:cubicBezTo>
                  <a:cubicBezTo>
                    <a:pt x="567" y="1100"/>
                    <a:pt x="586" y="1101"/>
                    <a:pt x="605" y="1101"/>
                  </a:cubicBezTo>
                  <a:cubicBezTo>
                    <a:pt x="885" y="1101"/>
                    <a:pt x="1127" y="896"/>
                    <a:pt x="1155" y="612"/>
                  </a:cubicBezTo>
                  <a:cubicBezTo>
                    <a:pt x="1186" y="308"/>
                    <a:pt x="973" y="34"/>
                    <a:pt x="669" y="4"/>
                  </a:cubicBezTo>
                  <a:cubicBezTo>
                    <a:pt x="650" y="2"/>
                    <a:pt x="630"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2"/>
            <p:cNvSpPr/>
            <p:nvPr/>
          </p:nvSpPr>
          <p:spPr>
            <a:xfrm>
              <a:off x="8284808" y="2187844"/>
              <a:ext cx="37919" cy="36161"/>
            </a:xfrm>
            <a:custGeom>
              <a:avLst/>
              <a:gdLst/>
              <a:ahLst/>
              <a:cxnLst/>
              <a:rect l="l" t="t" r="r" b="b"/>
              <a:pathLst>
                <a:path w="1186" h="1131" extrusionOk="0">
                  <a:moveTo>
                    <a:pt x="618" y="0"/>
                  </a:moveTo>
                  <a:cubicBezTo>
                    <a:pt x="335" y="0"/>
                    <a:pt x="90" y="233"/>
                    <a:pt x="61" y="520"/>
                  </a:cubicBezTo>
                  <a:cubicBezTo>
                    <a:pt x="0" y="824"/>
                    <a:pt x="244" y="1097"/>
                    <a:pt x="548" y="1128"/>
                  </a:cubicBezTo>
                  <a:cubicBezTo>
                    <a:pt x="567" y="1130"/>
                    <a:pt x="586" y="1130"/>
                    <a:pt x="605" y="1130"/>
                  </a:cubicBezTo>
                  <a:cubicBezTo>
                    <a:pt x="885" y="1130"/>
                    <a:pt x="1127" y="924"/>
                    <a:pt x="1155" y="611"/>
                  </a:cubicBezTo>
                  <a:cubicBezTo>
                    <a:pt x="1186" y="337"/>
                    <a:pt x="973" y="64"/>
                    <a:pt x="669" y="3"/>
                  </a:cubicBezTo>
                  <a:cubicBezTo>
                    <a:pt x="652" y="1"/>
                    <a:pt x="635" y="0"/>
                    <a:pt x="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2"/>
            <p:cNvSpPr/>
            <p:nvPr/>
          </p:nvSpPr>
          <p:spPr>
            <a:xfrm>
              <a:off x="686306" y="3202649"/>
              <a:ext cx="658953" cy="618956"/>
            </a:xfrm>
            <a:custGeom>
              <a:avLst/>
              <a:gdLst/>
              <a:ahLst/>
              <a:cxnLst/>
              <a:rect l="l" t="t" r="r" b="b"/>
              <a:pathLst>
                <a:path w="20610" h="19359" extrusionOk="0">
                  <a:moveTo>
                    <a:pt x="10791" y="6017"/>
                  </a:moveTo>
                  <a:lnTo>
                    <a:pt x="11187" y="7415"/>
                  </a:lnTo>
                  <a:lnTo>
                    <a:pt x="10457" y="8327"/>
                  </a:lnTo>
                  <a:lnTo>
                    <a:pt x="10032" y="7263"/>
                  </a:lnTo>
                  <a:lnTo>
                    <a:pt x="10791" y="6017"/>
                  </a:lnTo>
                  <a:close/>
                  <a:moveTo>
                    <a:pt x="7752" y="7445"/>
                  </a:moveTo>
                  <a:lnTo>
                    <a:pt x="8816" y="7749"/>
                  </a:lnTo>
                  <a:lnTo>
                    <a:pt x="9241" y="8813"/>
                  </a:lnTo>
                  <a:lnTo>
                    <a:pt x="8694" y="8752"/>
                  </a:lnTo>
                  <a:lnTo>
                    <a:pt x="7752" y="7445"/>
                  </a:lnTo>
                  <a:close/>
                  <a:moveTo>
                    <a:pt x="12250" y="8205"/>
                  </a:moveTo>
                  <a:lnTo>
                    <a:pt x="13345" y="8266"/>
                  </a:lnTo>
                  <a:lnTo>
                    <a:pt x="12038" y="9208"/>
                  </a:lnTo>
                  <a:lnTo>
                    <a:pt x="11521" y="9117"/>
                  </a:lnTo>
                  <a:lnTo>
                    <a:pt x="12250" y="8205"/>
                  </a:lnTo>
                  <a:close/>
                  <a:moveTo>
                    <a:pt x="8542" y="10029"/>
                  </a:moveTo>
                  <a:lnTo>
                    <a:pt x="9089" y="10120"/>
                  </a:lnTo>
                  <a:lnTo>
                    <a:pt x="8360" y="11032"/>
                  </a:lnTo>
                  <a:lnTo>
                    <a:pt x="7266" y="11002"/>
                  </a:lnTo>
                  <a:lnTo>
                    <a:pt x="8542" y="10029"/>
                  </a:lnTo>
                  <a:close/>
                  <a:moveTo>
                    <a:pt x="11369" y="10394"/>
                  </a:moveTo>
                  <a:lnTo>
                    <a:pt x="11886" y="10454"/>
                  </a:lnTo>
                  <a:lnTo>
                    <a:pt x="12858" y="11761"/>
                  </a:lnTo>
                  <a:lnTo>
                    <a:pt x="12858" y="11761"/>
                  </a:lnTo>
                  <a:lnTo>
                    <a:pt x="11794" y="11458"/>
                  </a:lnTo>
                  <a:lnTo>
                    <a:pt x="11369" y="10394"/>
                  </a:lnTo>
                  <a:close/>
                  <a:moveTo>
                    <a:pt x="10153" y="10910"/>
                  </a:moveTo>
                  <a:lnTo>
                    <a:pt x="10579" y="11974"/>
                  </a:lnTo>
                  <a:lnTo>
                    <a:pt x="9819" y="13220"/>
                  </a:lnTo>
                  <a:lnTo>
                    <a:pt x="9424" y="11822"/>
                  </a:lnTo>
                  <a:lnTo>
                    <a:pt x="10153" y="10910"/>
                  </a:lnTo>
                  <a:close/>
                  <a:moveTo>
                    <a:pt x="6651" y="0"/>
                  </a:moveTo>
                  <a:cubicBezTo>
                    <a:pt x="6563" y="0"/>
                    <a:pt x="6472" y="19"/>
                    <a:pt x="6384" y="59"/>
                  </a:cubicBezTo>
                  <a:cubicBezTo>
                    <a:pt x="6050" y="211"/>
                    <a:pt x="5898" y="546"/>
                    <a:pt x="6050" y="880"/>
                  </a:cubicBezTo>
                  <a:lnTo>
                    <a:pt x="6931" y="3038"/>
                  </a:lnTo>
                  <a:lnTo>
                    <a:pt x="5807" y="2582"/>
                  </a:lnTo>
                  <a:cubicBezTo>
                    <a:pt x="5720" y="2542"/>
                    <a:pt x="5630" y="2524"/>
                    <a:pt x="5544" y="2524"/>
                  </a:cubicBezTo>
                  <a:cubicBezTo>
                    <a:pt x="5299" y="2524"/>
                    <a:pt x="5076" y="2677"/>
                    <a:pt x="4986" y="2947"/>
                  </a:cubicBezTo>
                  <a:cubicBezTo>
                    <a:pt x="4834" y="3281"/>
                    <a:pt x="4986" y="3646"/>
                    <a:pt x="5320" y="3767"/>
                  </a:cubicBezTo>
                  <a:lnTo>
                    <a:pt x="7600" y="4710"/>
                  </a:lnTo>
                  <a:lnTo>
                    <a:pt x="8208" y="6290"/>
                  </a:lnTo>
                  <a:lnTo>
                    <a:pt x="8208" y="6290"/>
                  </a:lnTo>
                  <a:lnTo>
                    <a:pt x="6262" y="5743"/>
                  </a:lnTo>
                  <a:cubicBezTo>
                    <a:pt x="6214" y="5731"/>
                    <a:pt x="6164" y="5725"/>
                    <a:pt x="6114" y="5725"/>
                  </a:cubicBezTo>
                  <a:cubicBezTo>
                    <a:pt x="5914" y="5725"/>
                    <a:pt x="5709" y="5822"/>
                    <a:pt x="5563" y="6017"/>
                  </a:cubicBezTo>
                  <a:cubicBezTo>
                    <a:pt x="5411" y="6230"/>
                    <a:pt x="5411" y="6533"/>
                    <a:pt x="5594" y="6777"/>
                  </a:cubicBezTo>
                  <a:lnTo>
                    <a:pt x="6931" y="8509"/>
                  </a:lnTo>
                  <a:lnTo>
                    <a:pt x="6931" y="8509"/>
                  </a:lnTo>
                  <a:lnTo>
                    <a:pt x="4864" y="8266"/>
                  </a:lnTo>
                  <a:lnTo>
                    <a:pt x="3375" y="6290"/>
                  </a:lnTo>
                  <a:cubicBezTo>
                    <a:pt x="3251" y="6113"/>
                    <a:pt x="3065" y="6019"/>
                    <a:pt x="2871" y="6019"/>
                  </a:cubicBezTo>
                  <a:cubicBezTo>
                    <a:pt x="2733" y="6019"/>
                    <a:pt x="2590" y="6067"/>
                    <a:pt x="2463" y="6169"/>
                  </a:cubicBezTo>
                  <a:cubicBezTo>
                    <a:pt x="2159" y="6381"/>
                    <a:pt x="2129" y="6777"/>
                    <a:pt x="2372" y="7081"/>
                  </a:cubicBezTo>
                  <a:lnTo>
                    <a:pt x="3071" y="8023"/>
                  </a:lnTo>
                  <a:lnTo>
                    <a:pt x="761" y="7719"/>
                  </a:lnTo>
                  <a:cubicBezTo>
                    <a:pt x="740" y="7717"/>
                    <a:pt x="719" y="7716"/>
                    <a:pt x="698" y="7716"/>
                  </a:cubicBezTo>
                  <a:cubicBezTo>
                    <a:pt x="385" y="7716"/>
                    <a:pt x="88" y="7926"/>
                    <a:pt x="31" y="8296"/>
                  </a:cubicBezTo>
                  <a:cubicBezTo>
                    <a:pt x="1" y="8631"/>
                    <a:pt x="244" y="8965"/>
                    <a:pt x="609" y="9026"/>
                  </a:cubicBezTo>
                  <a:lnTo>
                    <a:pt x="2889" y="9330"/>
                  </a:lnTo>
                  <a:lnTo>
                    <a:pt x="1946" y="10029"/>
                  </a:lnTo>
                  <a:cubicBezTo>
                    <a:pt x="1642" y="10272"/>
                    <a:pt x="1612" y="10637"/>
                    <a:pt x="1825" y="10941"/>
                  </a:cubicBezTo>
                  <a:cubicBezTo>
                    <a:pt x="1964" y="11127"/>
                    <a:pt x="2174" y="11206"/>
                    <a:pt x="2388" y="11206"/>
                  </a:cubicBezTo>
                  <a:cubicBezTo>
                    <a:pt x="2454" y="11206"/>
                    <a:pt x="2520" y="11198"/>
                    <a:pt x="2585" y="11184"/>
                  </a:cubicBezTo>
                  <a:cubicBezTo>
                    <a:pt x="2615" y="11154"/>
                    <a:pt x="2706" y="11154"/>
                    <a:pt x="2737" y="11093"/>
                  </a:cubicBezTo>
                  <a:lnTo>
                    <a:pt x="4712" y="9634"/>
                  </a:lnTo>
                  <a:lnTo>
                    <a:pt x="6779" y="9877"/>
                  </a:lnTo>
                  <a:lnTo>
                    <a:pt x="5016" y="11214"/>
                  </a:lnTo>
                  <a:cubicBezTo>
                    <a:pt x="4803" y="11366"/>
                    <a:pt x="4712" y="11670"/>
                    <a:pt x="4803" y="11944"/>
                  </a:cubicBezTo>
                  <a:cubicBezTo>
                    <a:pt x="4864" y="12217"/>
                    <a:pt x="5138" y="12400"/>
                    <a:pt x="5411" y="12400"/>
                  </a:cubicBezTo>
                  <a:lnTo>
                    <a:pt x="7417" y="12430"/>
                  </a:lnTo>
                  <a:lnTo>
                    <a:pt x="6384" y="13768"/>
                  </a:lnTo>
                  <a:lnTo>
                    <a:pt x="3922" y="14072"/>
                  </a:lnTo>
                  <a:cubicBezTo>
                    <a:pt x="3588" y="14102"/>
                    <a:pt x="3314" y="14436"/>
                    <a:pt x="3344" y="14801"/>
                  </a:cubicBezTo>
                  <a:cubicBezTo>
                    <a:pt x="3372" y="15104"/>
                    <a:pt x="3674" y="15357"/>
                    <a:pt x="3979" y="15357"/>
                  </a:cubicBezTo>
                  <a:cubicBezTo>
                    <a:pt x="4010" y="15357"/>
                    <a:pt x="4042" y="15354"/>
                    <a:pt x="4074" y="15348"/>
                  </a:cubicBezTo>
                  <a:lnTo>
                    <a:pt x="5259" y="15196"/>
                  </a:lnTo>
                  <a:lnTo>
                    <a:pt x="3800" y="17020"/>
                  </a:lnTo>
                  <a:cubicBezTo>
                    <a:pt x="3588" y="17293"/>
                    <a:pt x="3648" y="17719"/>
                    <a:pt x="3922" y="17932"/>
                  </a:cubicBezTo>
                  <a:cubicBezTo>
                    <a:pt x="4037" y="18028"/>
                    <a:pt x="4177" y="18088"/>
                    <a:pt x="4318" y="18088"/>
                  </a:cubicBezTo>
                  <a:cubicBezTo>
                    <a:pt x="4400" y="18088"/>
                    <a:pt x="4482" y="18068"/>
                    <a:pt x="4560" y="18023"/>
                  </a:cubicBezTo>
                  <a:cubicBezTo>
                    <a:pt x="4682" y="17993"/>
                    <a:pt x="4743" y="17901"/>
                    <a:pt x="4834" y="17841"/>
                  </a:cubicBezTo>
                  <a:lnTo>
                    <a:pt x="6262" y="16017"/>
                  </a:lnTo>
                  <a:lnTo>
                    <a:pt x="6414" y="17172"/>
                  </a:lnTo>
                  <a:cubicBezTo>
                    <a:pt x="6472" y="17516"/>
                    <a:pt x="6773" y="17752"/>
                    <a:pt x="7087" y="17752"/>
                  </a:cubicBezTo>
                  <a:cubicBezTo>
                    <a:pt x="7106" y="17752"/>
                    <a:pt x="7125" y="17751"/>
                    <a:pt x="7144" y="17749"/>
                  </a:cubicBezTo>
                  <a:cubicBezTo>
                    <a:pt x="7235" y="17749"/>
                    <a:pt x="7266" y="17719"/>
                    <a:pt x="7296" y="17719"/>
                  </a:cubicBezTo>
                  <a:cubicBezTo>
                    <a:pt x="7569" y="17597"/>
                    <a:pt x="7721" y="17324"/>
                    <a:pt x="7721" y="17020"/>
                  </a:cubicBezTo>
                  <a:lnTo>
                    <a:pt x="7417" y="14558"/>
                  </a:lnTo>
                  <a:lnTo>
                    <a:pt x="8451" y="13220"/>
                  </a:lnTo>
                  <a:lnTo>
                    <a:pt x="8968" y="15166"/>
                  </a:lnTo>
                  <a:cubicBezTo>
                    <a:pt x="9059" y="15439"/>
                    <a:pt x="9241" y="15622"/>
                    <a:pt x="9515" y="15622"/>
                  </a:cubicBezTo>
                  <a:cubicBezTo>
                    <a:pt x="9545" y="15625"/>
                    <a:pt x="9575" y="15627"/>
                    <a:pt x="9604" y="15627"/>
                  </a:cubicBezTo>
                  <a:cubicBezTo>
                    <a:pt x="9816" y="15627"/>
                    <a:pt x="10020" y="15531"/>
                    <a:pt x="10153" y="15318"/>
                  </a:cubicBezTo>
                  <a:lnTo>
                    <a:pt x="11187" y="13585"/>
                  </a:lnTo>
                  <a:lnTo>
                    <a:pt x="11794" y="15135"/>
                  </a:lnTo>
                  <a:lnTo>
                    <a:pt x="10822" y="17415"/>
                  </a:lnTo>
                  <a:cubicBezTo>
                    <a:pt x="10670" y="17749"/>
                    <a:pt x="10822" y="18145"/>
                    <a:pt x="11187" y="18236"/>
                  </a:cubicBezTo>
                  <a:cubicBezTo>
                    <a:pt x="11275" y="18276"/>
                    <a:pt x="11365" y="18295"/>
                    <a:pt x="11453" y="18295"/>
                  </a:cubicBezTo>
                  <a:cubicBezTo>
                    <a:pt x="11697" y="18295"/>
                    <a:pt x="11918" y="18148"/>
                    <a:pt x="12007" y="17901"/>
                  </a:cubicBezTo>
                  <a:lnTo>
                    <a:pt x="12463" y="16807"/>
                  </a:lnTo>
                  <a:lnTo>
                    <a:pt x="13345" y="18965"/>
                  </a:lnTo>
                  <a:cubicBezTo>
                    <a:pt x="13457" y="19211"/>
                    <a:pt x="13667" y="19359"/>
                    <a:pt x="13904" y="19359"/>
                  </a:cubicBezTo>
                  <a:cubicBezTo>
                    <a:pt x="13989" y="19359"/>
                    <a:pt x="14077" y="19340"/>
                    <a:pt x="14165" y="19300"/>
                  </a:cubicBezTo>
                  <a:cubicBezTo>
                    <a:pt x="14500" y="19148"/>
                    <a:pt x="14652" y="18813"/>
                    <a:pt x="14500" y="18479"/>
                  </a:cubicBezTo>
                  <a:lnTo>
                    <a:pt x="13649" y="16290"/>
                  </a:lnTo>
                  <a:lnTo>
                    <a:pt x="13649" y="16290"/>
                  </a:lnTo>
                  <a:lnTo>
                    <a:pt x="14743" y="16746"/>
                  </a:lnTo>
                  <a:cubicBezTo>
                    <a:pt x="14819" y="16792"/>
                    <a:pt x="14902" y="16815"/>
                    <a:pt x="14986" y="16815"/>
                  </a:cubicBezTo>
                  <a:cubicBezTo>
                    <a:pt x="15070" y="16815"/>
                    <a:pt x="15153" y="16792"/>
                    <a:pt x="15229" y="16746"/>
                  </a:cubicBezTo>
                  <a:cubicBezTo>
                    <a:pt x="15381" y="16686"/>
                    <a:pt x="15503" y="16564"/>
                    <a:pt x="15594" y="16412"/>
                  </a:cubicBezTo>
                  <a:cubicBezTo>
                    <a:pt x="15746" y="16078"/>
                    <a:pt x="15594" y="15683"/>
                    <a:pt x="15229" y="15591"/>
                  </a:cubicBezTo>
                  <a:lnTo>
                    <a:pt x="12950" y="14619"/>
                  </a:lnTo>
                  <a:lnTo>
                    <a:pt x="12342" y="13069"/>
                  </a:lnTo>
                  <a:lnTo>
                    <a:pt x="14317" y="13616"/>
                  </a:lnTo>
                  <a:cubicBezTo>
                    <a:pt x="14380" y="13628"/>
                    <a:pt x="14438" y="13636"/>
                    <a:pt x="14495" y="13636"/>
                  </a:cubicBezTo>
                  <a:cubicBezTo>
                    <a:pt x="14575" y="13636"/>
                    <a:pt x="14654" y="13621"/>
                    <a:pt x="14743" y="13585"/>
                  </a:cubicBezTo>
                  <a:cubicBezTo>
                    <a:pt x="14864" y="13524"/>
                    <a:pt x="14956" y="13464"/>
                    <a:pt x="15047" y="13342"/>
                  </a:cubicBezTo>
                  <a:cubicBezTo>
                    <a:pt x="15199" y="13129"/>
                    <a:pt x="15199" y="12825"/>
                    <a:pt x="15016" y="12582"/>
                  </a:cubicBezTo>
                  <a:lnTo>
                    <a:pt x="13679" y="10850"/>
                  </a:lnTo>
                  <a:lnTo>
                    <a:pt x="15746" y="11093"/>
                  </a:lnTo>
                  <a:lnTo>
                    <a:pt x="17205" y="13069"/>
                  </a:lnTo>
                  <a:cubicBezTo>
                    <a:pt x="17367" y="13254"/>
                    <a:pt x="17583" y="13334"/>
                    <a:pt x="17784" y="13334"/>
                  </a:cubicBezTo>
                  <a:cubicBezTo>
                    <a:pt x="17847" y="13334"/>
                    <a:pt x="17907" y="13326"/>
                    <a:pt x="17965" y="13312"/>
                  </a:cubicBezTo>
                  <a:cubicBezTo>
                    <a:pt x="18026" y="13251"/>
                    <a:pt x="18086" y="13251"/>
                    <a:pt x="18117" y="13220"/>
                  </a:cubicBezTo>
                  <a:cubicBezTo>
                    <a:pt x="18421" y="13008"/>
                    <a:pt x="18482" y="12613"/>
                    <a:pt x="18238" y="12309"/>
                  </a:cubicBezTo>
                  <a:lnTo>
                    <a:pt x="17509" y="11366"/>
                  </a:lnTo>
                  <a:lnTo>
                    <a:pt x="19789" y="11670"/>
                  </a:lnTo>
                  <a:cubicBezTo>
                    <a:pt x="19910" y="11670"/>
                    <a:pt x="20032" y="11670"/>
                    <a:pt x="20153" y="11640"/>
                  </a:cubicBezTo>
                  <a:cubicBezTo>
                    <a:pt x="20336" y="11549"/>
                    <a:pt x="20518" y="11366"/>
                    <a:pt x="20518" y="11154"/>
                  </a:cubicBezTo>
                  <a:cubicBezTo>
                    <a:pt x="20609" y="10698"/>
                    <a:pt x="20366" y="10394"/>
                    <a:pt x="20001" y="10303"/>
                  </a:cubicBezTo>
                  <a:lnTo>
                    <a:pt x="17661" y="9999"/>
                  </a:lnTo>
                  <a:lnTo>
                    <a:pt x="18634" y="9269"/>
                  </a:lnTo>
                  <a:cubicBezTo>
                    <a:pt x="18937" y="9056"/>
                    <a:pt x="18968" y="8661"/>
                    <a:pt x="18725" y="8357"/>
                  </a:cubicBezTo>
                  <a:cubicBezTo>
                    <a:pt x="18603" y="8183"/>
                    <a:pt x="18420" y="8098"/>
                    <a:pt x="18230" y="8098"/>
                  </a:cubicBezTo>
                  <a:cubicBezTo>
                    <a:pt x="18088" y="8098"/>
                    <a:pt x="17942" y="8145"/>
                    <a:pt x="17813" y="8236"/>
                  </a:cubicBezTo>
                  <a:lnTo>
                    <a:pt x="15837" y="9725"/>
                  </a:lnTo>
                  <a:lnTo>
                    <a:pt x="13801" y="9451"/>
                  </a:lnTo>
                  <a:lnTo>
                    <a:pt x="15533" y="8144"/>
                  </a:lnTo>
                  <a:cubicBezTo>
                    <a:pt x="15776" y="7992"/>
                    <a:pt x="15837" y="7688"/>
                    <a:pt x="15776" y="7415"/>
                  </a:cubicBezTo>
                  <a:cubicBezTo>
                    <a:pt x="15685" y="7141"/>
                    <a:pt x="15442" y="6959"/>
                    <a:pt x="15168" y="6959"/>
                  </a:cubicBezTo>
                  <a:lnTo>
                    <a:pt x="13162" y="6929"/>
                  </a:lnTo>
                  <a:lnTo>
                    <a:pt x="14165" y="5591"/>
                  </a:lnTo>
                  <a:lnTo>
                    <a:pt x="16658" y="5287"/>
                  </a:lnTo>
                  <a:cubicBezTo>
                    <a:pt x="16719" y="5287"/>
                    <a:pt x="16749" y="5257"/>
                    <a:pt x="16810" y="5257"/>
                  </a:cubicBezTo>
                  <a:cubicBezTo>
                    <a:pt x="17053" y="5135"/>
                    <a:pt x="17205" y="4862"/>
                    <a:pt x="17205" y="4558"/>
                  </a:cubicBezTo>
                  <a:cubicBezTo>
                    <a:pt x="17176" y="4240"/>
                    <a:pt x="16873" y="3978"/>
                    <a:pt x="16557" y="3978"/>
                  </a:cubicBezTo>
                  <a:cubicBezTo>
                    <a:pt x="16540" y="3978"/>
                    <a:pt x="16523" y="3979"/>
                    <a:pt x="16506" y="3980"/>
                  </a:cubicBezTo>
                  <a:lnTo>
                    <a:pt x="15320" y="4132"/>
                  </a:lnTo>
                  <a:lnTo>
                    <a:pt x="16749" y="2308"/>
                  </a:lnTo>
                  <a:cubicBezTo>
                    <a:pt x="16992" y="2065"/>
                    <a:pt x="16901" y="1640"/>
                    <a:pt x="16658" y="1397"/>
                  </a:cubicBezTo>
                  <a:cubicBezTo>
                    <a:pt x="16546" y="1310"/>
                    <a:pt x="16410" y="1269"/>
                    <a:pt x="16273" y="1269"/>
                  </a:cubicBezTo>
                  <a:cubicBezTo>
                    <a:pt x="16073" y="1269"/>
                    <a:pt x="15872" y="1356"/>
                    <a:pt x="15746" y="1518"/>
                  </a:cubicBezTo>
                  <a:lnTo>
                    <a:pt x="14287" y="3342"/>
                  </a:lnTo>
                  <a:lnTo>
                    <a:pt x="14135" y="2156"/>
                  </a:lnTo>
                  <a:cubicBezTo>
                    <a:pt x="14106" y="1841"/>
                    <a:pt x="13780" y="1607"/>
                    <a:pt x="13462" y="1607"/>
                  </a:cubicBezTo>
                  <a:cubicBezTo>
                    <a:pt x="13443" y="1607"/>
                    <a:pt x="13424" y="1608"/>
                    <a:pt x="13405" y="1609"/>
                  </a:cubicBezTo>
                  <a:cubicBezTo>
                    <a:pt x="13071" y="1640"/>
                    <a:pt x="12798" y="1974"/>
                    <a:pt x="12828" y="2339"/>
                  </a:cubicBezTo>
                  <a:lnTo>
                    <a:pt x="13132" y="4801"/>
                  </a:lnTo>
                  <a:lnTo>
                    <a:pt x="12129" y="6138"/>
                  </a:lnTo>
                  <a:lnTo>
                    <a:pt x="11582" y="4193"/>
                  </a:lnTo>
                  <a:cubicBezTo>
                    <a:pt x="11521" y="3919"/>
                    <a:pt x="11339" y="3737"/>
                    <a:pt x="11065" y="3737"/>
                  </a:cubicBezTo>
                  <a:cubicBezTo>
                    <a:pt x="11031" y="3733"/>
                    <a:pt x="10998" y="3731"/>
                    <a:pt x="10965" y="3731"/>
                  </a:cubicBezTo>
                  <a:cubicBezTo>
                    <a:pt x="10733" y="3731"/>
                    <a:pt x="10533" y="3828"/>
                    <a:pt x="10427" y="4041"/>
                  </a:cubicBezTo>
                  <a:lnTo>
                    <a:pt x="9393" y="5774"/>
                  </a:lnTo>
                  <a:lnTo>
                    <a:pt x="8785" y="4223"/>
                  </a:lnTo>
                  <a:lnTo>
                    <a:pt x="9728" y="1944"/>
                  </a:lnTo>
                  <a:cubicBezTo>
                    <a:pt x="9880" y="1609"/>
                    <a:pt x="9728" y="1214"/>
                    <a:pt x="9393" y="1123"/>
                  </a:cubicBezTo>
                  <a:cubicBezTo>
                    <a:pt x="9305" y="1083"/>
                    <a:pt x="9212" y="1064"/>
                    <a:pt x="9122" y="1064"/>
                  </a:cubicBezTo>
                  <a:cubicBezTo>
                    <a:pt x="8869" y="1064"/>
                    <a:pt x="8632" y="1211"/>
                    <a:pt x="8542" y="1457"/>
                  </a:cubicBezTo>
                  <a:lnTo>
                    <a:pt x="8086" y="2552"/>
                  </a:lnTo>
                  <a:lnTo>
                    <a:pt x="7235" y="394"/>
                  </a:lnTo>
                  <a:cubicBezTo>
                    <a:pt x="7123" y="147"/>
                    <a:pt x="6896" y="0"/>
                    <a:pt x="66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2"/>
            <p:cNvSpPr/>
            <p:nvPr/>
          </p:nvSpPr>
          <p:spPr>
            <a:xfrm>
              <a:off x="8779454" y="3657556"/>
              <a:ext cx="364487" cy="330947"/>
            </a:xfrm>
            <a:custGeom>
              <a:avLst/>
              <a:gdLst/>
              <a:ahLst/>
              <a:cxnLst/>
              <a:rect l="l" t="t" r="r" b="b"/>
              <a:pathLst>
                <a:path w="11400" h="10351" extrusionOk="0">
                  <a:moveTo>
                    <a:pt x="6019" y="3245"/>
                  </a:moveTo>
                  <a:lnTo>
                    <a:pt x="6232" y="4066"/>
                  </a:lnTo>
                  <a:lnTo>
                    <a:pt x="5867" y="4552"/>
                  </a:lnTo>
                  <a:lnTo>
                    <a:pt x="5624" y="3975"/>
                  </a:lnTo>
                  <a:lnTo>
                    <a:pt x="6019" y="3245"/>
                  </a:lnTo>
                  <a:close/>
                  <a:moveTo>
                    <a:pt x="4287" y="4096"/>
                  </a:moveTo>
                  <a:lnTo>
                    <a:pt x="4895" y="4248"/>
                  </a:lnTo>
                  <a:lnTo>
                    <a:pt x="5138" y="4796"/>
                  </a:lnTo>
                  <a:lnTo>
                    <a:pt x="5138" y="4796"/>
                  </a:lnTo>
                  <a:lnTo>
                    <a:pt x="4834" y="4765"/>
                  </a:lnTo>
                  <a:lnTo>
                    <a:pt x="4287" y="4096"/>
                  </a:lnTo>
                  <a:close/>
                  <a:moveTo>
                    <a:pt x="6718" y="4492"/>
                  </a:moveTo>
                  <a:lnTo>
                    <a:pt x="7387" y="4522"/>
                  </a:lnTo>
                  <a:lnTo>
                    <a:pt x="6658" y="5039"/>
                  </a:lnTo>
                  <a:lnTo>
                    <a:pt x="6354" y="5008"/>
                  </a:lnTo>
                  <a:lnTo>
                    <a:pt x="6718" y="4492"/>
                  </a:lnTo>
                  <a:close/>
                  <a:moveTo>
                    <a:pt x="4743" y="5495"/>
                  </a:moveTo>
                  <a:lnTo>
                    <a:pt x="5047" y="5525"/>
                  </a:lnTo>
                  <a:lnTo>
                    <a:pt x="4682" y="6042"/>
                  </a:lnTo>
                  <a:lnTo>
                    <a:pt x="4043" y="6042"/>
                  </a:lnTo>
                  <a:lnTo>
                    <a:pt x="4743" y="5495"/>
                  </a:lnTo>
                  <a:close/>
                  <a:moveTo>
                    <a:pt x="6262" y="5738"/>
                  </a:moveTo>
                  <a:lnTo>
                    <a:pt x="6566" y="5768"/>
                  </a:lnTo>
                  <a:lnTo>
                    <a:pt x="7113" y="6437"/>
                  </a:lnTo>
                  <a:lnTo>
                    <a:pt x="7113" y="6437"/>
                  </a:lnTo>
                  <a:lnTo>
                    <a:pt x="6506" y="6285"/>
                  </a:lnTo>
                  <a:lnTo>
                    <a:pt x="6262" y="5738"/>
                  </a:lnTo>
                  <a:close/>
                  <a:moveTo>
                    <a:pt x="5594" y="5951"/>
                  </a:moveTo>
                  <a:lnTo>
                    <a:pt x="5806" y="6528"/>
                  </a:lnTo>
                  <a:lnTo>
                    <a:pt x="5442" y="7258"/>
                  </a:lnTo>
                  <a:lnTo>
                    <a:pt x="5199" y="6437"/>
                  </a:lnTo>
                  <a:lnTo>
                    <a:pt x="5594" y="5951"/>
                  </a:lnTo>
                  <a:close/>
                  <a:moveTo>
                    <a:pt x="3723" y="1"/>
                  </a:moveTo>
                  <a:cubicBezTo>
                    <a:pt x="3679" y="1"/>
                    <a:pt x="3633" y="8"/>
                    <a:pt x="3588" y="23"/>
                  </a:cubicBezTo>
                  <a:cubicBezTo>
                    <a:pt x="3375" y="84"/>
                    <a:pt x="3314" y="297"/>
                    <a:pt x="3375" y="479"/>
                  </a:cubicBezTo>
                  <a:lnTo>
                    <a:pt x="3891" y="1665"/>
                  </a:lnTo>
                  <a:lnTo>
                    <a:pt x="3284" y="1391"/>
                  </a:lnTo>
                  <a:cubicBezTo>
                    <a:pt x="3230" y="1376"/>
                    <a:pt x="3179" y="1368"/>
                    <a:pt x="3131" y="1368"/>
                  </a:cubicBezTo>
                  <a:cubicBezTo>
                    <a:pt x="2985" y="1368"/>
                    <a:pt x="2866" y="1437"/>
                    <a:pt x="2797" y="1574"/>
                  </a:cubicBezTo>
                  <a:cubicBezTo>
                    <a:pt x="2736" y="1786"/>
                    <a:pt x="2797" y="1969"/>
                    <a:pt x="3010" y="2030"/>
                  </a:cubicBezTo>
                  <a:lnTo>
                    <a:pt x="4256" y="2577"/>
                  </a:lnTo>
                  <a:lnTo>
                    <a:pt x="4591" y="3397"/>
                  </a:lnTo>
                  <a:lnTo>
                    <a:pt x="4591" y="3397"/>
                  </a:lnTo>
                  <a:lnTo>
                    <a:pt x="3527" y="3093"/>
                  </a:lnTo>
                  <a:cubicBezTo>
                    <a:pt x="3493" y="3087"/>
                    <a:pt x="3458" y="3083"/>
                    <a:pt x="3425" y="3083"/>
                  </a:cubicBezTo>
                  <a:cubicBezTo>
                    <a:pt x="3311" y="3083"/>
                    <a:pt x="3209" y="3128"/>
                    <a:pt x="3162" y="3245"/>
                  </a:cubicBezTo>
                  <a:cubicBezTo>
                    <a:pt x="3071" y="3367"/>
                    <a:pt x="3071" y="3549"/>
                    <a:pt x="3162" y="3671"/>
                  </a:cubicBezTo>
                  <a:lnTo>
                    <a:pt x="3861" y="4613"/>
                  </a:lnTo>
                  <a:lnTo>
                    <a:pt x="3861" y="4613"/>
                  </a:lnTo>
                  <a:lnTo>
                    <a:pt x="2736" y="4461"/>
                  </a:lnTo>
                  <a:lnTo>
                    <a:pt x="1885" y="3367"/>
                  </a:lnTo>
                  <a:cubicBezTo>
                    <a:pt x="1832" y="3278"/>
                    <a:pt x="1728" y="3231"/>
                    <a:pt x="1619" y="3231"/>
                  </a:cubicBezTo>
                  <a:cubicBezTo>
                    <a:pt x="1542" y="3231"/>
                    <a:pt x="1462" y="3255"/>
                    <a:pt x="1399" y="3306"/>
                  </a:cubicBezTo>
                  <a:cubicBezTo>
                    <a:pt x="1247" y="3397"/>
                    <a:pt x="1217" y="3641"/>
                    <a:pt x="1338" y="3793"/>
                  </a:cubicBezTo>
                  <a:lnTo>
                    <a:pt x="1703" y="4309"/>
                  </a:lnTo>
                  <a:lnTo>
                    <a:pt x="457" y="4127"/>
                  </a:lnTo>
                  <a:cubicBezTo>
                    <a:pt x="441" y="4124"/>
                    <a:pt x="425" y="4123"/>
                    <a:pt x="409" y="4123"/>
                  </a:cubicBezTo>
                  <a:cubicBezTo>
                    <a:pt x="239" y="4123"/>
                    <a:pt x="59" y="4264"/>
                    <a:pt x="31" y="4431"/>
                  </a:cubicBezTo>
                  <a:cubicBezTo>
                    <a:pt x="1" y="4613"/>
                    <a:pt x="153" y="4826"/>
                    <a:pt x="335" y="4856"/>
                  </a:cubicBezTo>
                  <a:lnTo>
                    <a:pt x="1581" y="5039"/>
                  </a:lnTo>
                  <a:lnTo>
                    <a:pt x="1065" y="5434"/>
                  </a:lnTo>
                  <a:cubicBezTo>
                    <a:pt x="913" y="5525"/>
                    <a:pt x="882" y="5768"/>
                    <a:pt x="974" y="5920"/>
                  </a:cubicBezTo>
                  <a:cubicBezTo>
                    <a:pt x="1063" y="6009"/>
                    <a:pt x="1168" y="6066"/>
                    <a:pt x="1277" y="6066"/>
                  </a:cubicBezTo>
                  <a:cubicBezTo>
                    <a:pt x="1318" y="6066"/>
                    <a:pt x="1358" y="6058"/>
                    <a:pt x="1399" y="6042"/>
                  </a:cubicBezTo>
                  <a:cubicBezTo>
                    <a:pt x="1429" y="6042"/>
                    <a:pt x="1429" y="5981"/>
                    <a:pt x="1490" y="5981"/>
                  </a:cubicBezTo>
                  <a:lnTo>
                    <a:pt x="2584" y="5160"/>
                  </a:lnTo>
                  <a:lnTo>
                    <a:pt x="3709" y="5312"/>
                  </a:lnTo>
                  <a:lnTo>
                    <a:pt x="2767" y="6042"/>
                  </a:lnTo>
                  <a:cubicBezTo>
                    <a:pt x="2645" y="6103"/>
                    <a:pt x="2584" y="6285"/>
                    <a:pt x="2645" y="6407"/>
                  </a:cubicBezTo>
                  <a:cubicBezTo>
                    <a:pt x="2706" y="6559"/>
                    <a:pt x="2858" y="6650"/>
                    <a:pt x="3010" y="6650"/>
                  </a:cubicBezTo>
                  <a:lnTo>
                    <a:pt x="4104" y="6650"/>
                  </a:lnTo>
                  <a:lnTo>
                    <a:pt x="3527" y="7349"/>
                  </a:lnTo>
                  <a:lnTo>
                    <a:pt x="2159" y="7501"/>
                  </a:lnTo>
                  <a:cubicBezTo>
                    <a:pt x="1977" y="7562"/>
                    <a:pt x="1825" y="7683"/>
                    <a:pt x="1855" y="7896"/>
                  </a:cubicBezTo>
                  <a:cubicBezTo>
                    <a:pt x="1883" y="8063"/>
                    <a:pt x="2012" y="8204"/>
                    <a:pt x="2196" y="8204"/>
                  </a:cubicBezTo>
                  <a:cubicBezTo>
                    <a:pt x="2214" y="8204"/>
                    <a:pt x="2232" y="8202"/>
                    <a:pt x="2250" y="8200"/>
                  </a:cubicBezTo>
                  <a:lnTo>
                    <a:pt x="2888" y="8109"/>
                  </a:lnTo>
                  <a:lnTo>
                    <a:pt x="2888" y="8109"/>
                  </a:lnTo>
                  <a:lnTo>
                    <a:pt x="2098" y="9142"/>
                  </a:lnTo>
                  <a:cubicBezTo>
                    <a:pt x="1977" y="9294"/>
                    <a:pt x="2007" y="9537"/>
                    <a:pt x="2159" y="9628"/>
                  </a:cubicBezTo>
                  <a:cubicBezTo>
                    <a:pt x="2237" y="9687"/>
                    <a:pt x="2316" y="9721"/>
                    <a:pt x="2386" y="9721"/>
                  </a:cubicBezTo>
                  <a:cubicBezTo>
                    <a:pt x="2425" y="9721"/>
                    <a:pt x="2461" y="9711"/>
                    <a:pt x="2493" y="9689"/>
                  </a:cubicBezTo>
                  <a:cubicBezTo>
                    <a:pt x="2554" y="9628"/>
                    <a:pt x="2615" y="9598"/>
                    <a:pt x="2645" y="9568"/>
                  </a:cubicBezTo>
                  <a:lnTo>
                    <a:pt x="3466" y="8534"/>
                  </a:lnTo>
                  <a:lnTo>
                    <a:pt x="3527" y="9173"/>
                  </a:lnTo>
                  <a:cubicBezTo>
                    <a:pt x="3553" y="9353"/>
                    <a:pt x="3666" y="9490"/>
                    <a:pt x="3830" y="9490"/>
                  </a:cubicBezTo>
                  <a:cubicBezTo>
                    <a:pt x="3859" y="9490"/>
                    <a:pt x="3890" y="9486"/>
                    <a:pt x="3922" y="9476"/>
                  </a:cubicBezTo>
                  <a:cubicBezTo>
                    <a:pt x="3952" y="9476"/>
                    <a:pt x="3983" y="9476"/>
                    <a:pt x="3983" y="9446"/>
                  </a:cubicBezTo>
                  <a:cubicBezTo>
                    <a:pt x="4135" y="9385"/>
                    <a:pt x="4226" y="9203"/>
                    <a:pt x="4226" y="9081"/>
                  </a:cubicBezTo>
                  <a:lnTo>
                    <a:pt x="4074" y="7683"/>
                  </a:lnTo>
                  <a:lnTo>
                    <a:pt x="4651" y="6984"/>
                  </a:lnTo>
                  <a:lnTo>
                    <a:pt x="4955" y="8048"/>
                  </a:lnTo>
                  <a:cubicBezTo>
                    <a:pt x="4986" y="8200"/>
                    <a:pt x="5077" y="8261"/>
                    <a:pt x="5229" y="8321"/>
                  </a:cubicBezTo>
                  <a:cubicBezTo>
                    <a:pt x="5249" y="8326"/>
                    <a:pt x="5269" y="8327"/>
                    <a:pt x="5288" y="8327"/>
                  </a:cubicBezTo>
                  <a:cubicBezTo>
                    <a:pt x="5413" y="8327"/>
                    <a:pt x="5515" y="8248"/>
                    <a:pt x="5594" y="8169"/>
                  </a:cubicBezTo>
                  <a:lnTo>
                    <a:pt x="6141" y="7197"/>
                  </a:lnTo>
                  <a:lnTo>
                    <a:pt x="6506" y="8048"/>
                  </a:lnTo>
                  <a:lnTo>
                    <a:pt x="5958" y="9294"/>
                  </a:lnTo>
                  <a:cubicBezTo>
                    <a:pt x="5898" y="9476"/>
                    <a:pt x="5958" y="9689"/>
                    <a:pt x="6141" y="9750"/>
                  </a:cubicBezTo>
                  <a:cubicBezTo>
                    <a:pt x="6198" y="9774"/>
                    <a:pt x="6253" y="9786"/>
                    <a:pt x="6304" y="9786"/>
                  </a:cubicBezTo>
                  <a:cubicBezTo>
                    <a:pt x="6443" y="9786"/>
                    <a:pt x="6552" y="9701"/>
                    <a:pt x="6597" y="9568"/>
                  </a:cubicBezTo>
                  <a:lnTo>
                    <a:pt x="6870" y="8960"/>
                  </a:lnTo>
                  <a:lnTo>
                    <a:pt x="7357" y="10145"/>
                  </a:lnTo>
                  <a:cubicBezTo>
                    <a:pt x="7425" y="10282"/>
                    <a:pt x="7545" y="10350"/>
                    <a:pt x="7690" y="10350"/>
                  </a:cubicBezTo>
                  <a:cubicBezTo>
                    <a:pt x="7738" y="10350"/>
                    <a:pt x="7790" y="10343"/>
                    <a:pt x="7843" y="10328"/>
                  </a:cubicBezTo>
                  <a:cubicBezTo>
                    <a:pt x="8025" y="10236"/>
                    <a:pt x="8086" y="10054"/>
                    <a:pt x="8025" y="9872"/>
                  </a:cubicBezTo>
                  <a:lnTo>
                    <a:pt x="7539" y="8686"/>
                  </a:lnTo>
                  <a:lnTo>
                    <a:pt x="8147" y="8960"/>
                  </a:lnTo>
                  <a:cubicBezTo>
                    <a:pt x="8177" y="8975"/>
                    <a:pt x="8223" y="8983"/>
                    <a:pt x="8268" y="8983"/>
                  </a:cubicBezTo>
                  <a:cubicBezTo>
                    <a:pt x="8314" y="8983"/>
                    <a:pt x="8360" y="8975"/>
                    <a:pt x="8390" y="8960"/>
                  </a:cubicBezTo>
                  <a:cubicBezTo>
                    <a:pt x="8481" y="8899"/>
                    <a:pt x="8542" y="8838"/>
                    <a:pt x="8603" y="8777"/>
                  </a:cubicBezTo>
                  <a:cubicBezTo>
                    <a:pt x="8664" y="8565"/>
                    <a:pt x="8603" y="8382"/>
                    <a:pt x="8390" y="8321"/>
                  </a:cubicBezTo>
                  <a:lnTo>
                    <a:pt x="7144" y="7774"/>
                  </a:lnTo>
                  <a:lnTo>
                    <a:pt x="6809" y="6954"/>
                  </a:lnTo>
                  <a:lnTo>
                    <a:pt x="7873" y="7258"/>
                  </a:lnTo>
                  <a:cubicBezTo>
                    <a:pt x="7894" y="7268"/>
                    <a:pt x="7917" y="7271"/>
                    <a:pt x="7942" y="7271"/>
                  </a:cubicBezTo>
                  <a:cubicBezTo>
                    <a:pt x="7992" y="7271"/>
                    <a:pt x="8046" y="7258"/>
                    <a:pt x="8086" y="7258"/>
                  </a:cubicBezTo>
                  <a:cubicBezTo>
                    <a:pt x="8177" y="7197"/>
                    <a:pt x="8208" y="7166"/>
                    <a:pt x="8238" y="7136"/>
                  </a:cubicBezTo>
                  <a:cubicBezTo>
                    <a:pt x="8329" y="7014"/>
                    <a:pt x="8329" y="6832"/>
                    <a:pt x="8238" y="6710"/>
                  </a:cubicBezTo>
                  <a:lnTo>
                    <a:pt x="7539" y="5768"/>
                  </a:lnTo>
                  <a:lnTo>
                    <a:pt x="8664" y="5920"/>
                  </a:lnTo>
                  <a:lnTo>
                    <a:pt x="9515" y="7014"/>
                  </a:lnTo>
                  <a:cubicBezTo>
                    <a:pt x="9581" y="7103"/>
                    <a:pt x="9681" y="7160"/>
                    <a:pt x="9789" y="7160"/>
                  </a:cubicBezTo>
                  <a:cubicBezTo>
                    <a:pt x="9828" y="7160"/>
                    <a:pt x="9869" y="7152"/>
                    <a:pt x="9910" y="7136"/>
                  </a:cubicBezTo>
                  <a:cubicBezTo>
                    <a:pt x="9971" y="7136"/>
                    <a:pt x="9971" y="7075"/>
                    <a:pt x="10001" y="7075"/>
                  </a:cubicBezTo>
                  <a:cubicBezTo>
                    <a:pt x="10153" y="6984"/>
                    <a:pt x="10183" y="6741"/>
                    <a:pt x="10062" y="6589"/>
                  </a:cubicBezTo>
                  <a:lnTo>
                    <a:pt x="9697" y="6072"/>
                  </a:lnTo>
                  <a:lnTo>
                    <a:pt x="9697" y="6072"/>
                  </a:lnTo>
                  <a:lnTo>
                    <a:pt x="10943" y="6255"/>
                  </a:lnTo>
                  <a:cubicBezTo>
                    <a:pt x="11034" y="6255"/>
                    <a:pt x="11065" y="6255"/>
                    <a:pt x="11126" y="6224"/>
                  </a:cubicBezTo>
                  <a:cubicBezTo>
                    <a:pt x="11247" y="6163"/>
                    <a:pt x="11338" y="6072"/>
                    <a:pt x="11369" y="5951"/>
                  </a:cubicBezTo>
                  <a:cubicBezTo>
                    <a:pt x="11399" y="5829"/>
                    <a:pt x="11247" y="5677"/>
                    <a:pt x="11065" y="5647"/>
                  </a:cubicBezTo>
                  <a:lnTo>
                    <a:pt x="9819" y="5464"/>
                  </a:lnTo>
                  <a:lnTo>
                    <a:pt x="10335" y="5069"/>
                  </a:lnTo>
                  <a:cubicBezTo>
                    <a:pt x="10487" y="4978"/>
                    <a:pt x="10518" y="4735"/>
                    <a:pt x="10427" y="4583"/>
                  </a:cubicBezTo>
                  <a:cubicBezTo>
                    <a:pt x="10356" y="4494"/>
                    <a:pt x="10244" y="4447"/>
                    <a:pt x="10132" y="4447"/>
                  </a:cubicBezTo>
                  <a:cubicBezTo>
                    <a:pt x="10053" y="4447"/>
                    <a:pt x="9973" y="4471"/>
                    <a:pt x="9910" y="4522"/>
                  </a:cubicBezTo>
                  <a:lnTo>
                    <a:pt x="8816" y="5343"/>
                  </a:lnTo>
                  <a:lnTo>
                    <a:pt x="7691" y="5191"/>
                  </a:lnTo>
                  <a:lnTo>
                    <a:pt x="8633" y="4461"/>
                  </a:lnTo>
                  <a:cubicBezTo>
                    <a:pt x="8755" y="4400"/>
                    <a:pt x="8816" y="4218"/>
                    <a:pt x="8755" y="4096"/>
                  </a:cubicBezTo>
                  <a:cubicBezTo>
                    <a:pt x="8694" y="3944"/>
                    <a:pt x="8542" y="3853"/>
                    <a:pt x="8390" y="3853"/>
                  </a:cubicBezTo>
                  <a:lnTo>
                    <a:pt x="7296" y="3853"/>
                  </a:lnTo>
                  <a:lnTo>
                    <a:pt x="7873" y="3154"/>
                  </a:lnTo>
                  <a:lnTo>
                    <a:pt x="9241" y="3002"/>
                  </a:lnTo>
                  <a:cubicBezTo>
                    <a:pt x="9272" y="3002"/>
                    <a:pt x="9302" y="3002"/>
                    <a:pt x="9302" y="2941"/>
                  </a:cubicBezTo>
                  <a:cubicBezTo>
                    <a:pt x="9454" y="2881"/>
                    <a:pt x="9545" y="2729"/>
                    <a:pt x="9545" y="2577"/>
                  </a:cubicBezTo>
                  <a:cubicBezTo>
                    <a:pt x="9517" y="2410"/>
                    <a:pt x="9388" y="2269"/>
                    <a:pt x="9204" y="2269"/>
                  </a:cubicBezTo>
                  <a:cubicBezTo>
                    <a:pt x="9186" y="2269"/>
                    <a:pt x="9168" y="2270"/>
                    <a:pt x="9150" y="2273"/>
                  </a:cubicBezTo>
                  <a:lnTo>
                    <a:pt x="8512" y="2334"/>
                  </a:lnTo>
                  <a:lnTo>
                    <a:pt x="9302" y="1330"/>
                  </a:lnTo>
                  <a:cubicBezTo>
                    <a:pt x="9424" y="1178"/>
                    <a:pt x="9393" y="935"/>
                    <a:pt x="9241" y="814"/>
                  </a:cubicBezTo>
                  <a:cubicBezTo>
                    <a:pt x="9184" y="780"/>
                    <a:pt x="9114" y="762"/>
                    <a:pt x="9045" y="762"/>
                  </a:cubicBezTo>
                  <a:cubicBezTo>
                    <a:pt x="8928" y="762"/>
                    <a:pt x="8812" y="810"/>
                    <a:pt x="8755" y="905"/>
                  </a:cubicBezTo>
                  <a:lnTo>
                    <a:pt x="7934" y="1938"/>
                  </a:lnTo>
                  <a:lnTo>
                    <a:pt x="7873" y="1270"/>
                  </a:lnTo>
                  <a:cubicBezTo>
                    <a:pt x="7846" y="1103"/>
                    <a:pt x="7716" y="962"/>
                    <a:pt x="7532" y="962"/>
                  </a:cubicBezTo>
                  <a:cubicBezTo>
                    <a:pt x="7515" y="962"/>
                    <a:pt x="7497" y="963"/>
                    <a:pt x="7478" y="966"/>
                  </a:cubicBezTo>
                  <a:cubicBezTo>
                    <a:pt x="7296" y="1027"/>
                    <a:pt x="7144" y="1178"/>
                    <a:pt x="7174" y="1361"/>
                  </a:cubicBezTo>
                  <a:lnTo>
                    <a:pt x="7326" y="2729"/>
                  </a:lnTo>
                  <a:lnTo>
                    <a:pt x="6779" y="3367"/>
                  </a:lnTo>
                  <a:lnTo>
                    <a:pt x="6475" y="2303"/>
                  </a:lnTo>
                  <a:cubicBezTo>
                    <a:pt x="6414" y="2151"/>
                    <a:pt x="6323" y="2060"/>
                    <a:pt x="6171" y="2030"/>
                  </a:cubicBezTo>
                  <a:cubicBezTo>
                    <a:pt x="6151" y="2025"/>
                    <a:pt x="6131" y="2024"/>
                    <a:pt x="6112" y="2024"/>
                  </a:cubicBezTo>
                  <a:cubicBezTo>
                    <a:pt x="5987" y="2024"/>
                    <a:pt x="5885" y="2103"/>
                    <a:pt x="5806" y="2182"/>
                  </a:cubicBezTo>
                  <a:lnTo>
                    <a:pt x="5259" y="3124"/>
                  </a:lnTo>
                  <a:lnTo>
                    <a:pt x="4895" y="2303"/>
                  </a:lnTo>
                  <a:lnTo>
                    <a:pt x="5442" y="1057"/>
                  </a:lnTo>
                  <a:cubicBezTo>
                    <a:pt x="5502" y="844"/>
                    <a:pt x="5442" y="662"/>
                    <a:pt x="5259" y="601"/>
                  </a:cubicBezTo>
                  <a:cubicBezTo>
                    <a:pt x="5202" y="577"/>
                    <a:pt x="5147" y="565"/>
                    <a:pt x="5097" y="565"/>
                  </a:cubicBezTo>
                  <a:cubicBezTo>
                    <a:pt x="4958" y="565"/>
                    <a:pt x="4848" y="650"/>
                    <a:pt x="4803" y="783"/>
                  </a:cubicBezTo>
                  <a:lnTo>
                    <a:pt x="4530" y="1391"/>
                  </a:lnTo>
                  <a:lnTo>
                    <a:pt x="4043" y="206"/>
                  </a:lnTo>
                  <a:cubicBezTo>
                    <a:pt x="3975" y="69"/>
                    <a:pt x="3855" y="1"/>
                    <a:pt x="37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 name="Google Shape;76;p2"/>
            <p:cNvSpPr/>
            <p:nvPr/>
          </p:nvSpPr>
          <p:spPr>
            <a:xfrm>
              <a:off x="6482291" y="4361295"/>
              <a:ext cx="363495" cy="331331"/>
            </a:xfrm>
            <a:custGeom>
              <a:avLst/>
              <a:gdLst/>
              <a:ahLst/>
              <a:cxnLst/>
              <a:rect l="l" t="t" r="r" b="b"/>
              <a:pathLst>
                <a:path w="11369" h="10363" extrusionOk="0">
                  <a:moveTo>
                    <a:pt x="5988" y="3197"/>
                  </a:moveTo>
                  <a:lnTo>
                    <a:pt x="6201" y="3987"/>
                  </a:lnTo>
                  <a:lnTo>
                    <a:pt x="5836" y="4474"/>
                  </a:lnTo>
                  <a:lnTo>
                    <a:pt x="5593" y="3926"/>
                  </a:lnTo>
                  <a:lnTo>
                    <a:pt x="5988" y="3197"/>
                  </a:lnTo>
                  <a:close/>
                  <a:moveTo>
                    <a:pt x="4317" y="4018"/>
                  </a:moveTo>
                  <a:lnTo>
                    <a:pt x="4925" y="4170"/>
                  </a:lnTo>
                  <a:lnTo>
                    <a:pt x="5137" y="4747"/>
                  </a:lnTo>
                  <a:lnTo>
                    <a:pt x="4833" y="4717"/>
                  </a:lnTo>
                  <a:lnTo>
                    <a:pt x="4317" y="4018"/>
                  </a:lnTo>
                  <a:close/>
                  <a:moveTo>
                    <a:pt x="7387" y="4443"/>
                  </a:moveTo>
                  <a:lnTo>
                    <a:pt x="6657" y="4990"/>
                  </a:lnTo>
                  <a:lnTo>
                    <a:pt x="6353" y="4929"/>
                  </a:lnTo>
                  <a:lnTo>
                    <a:pt x="6748" y="4443"/>
                  </a:lnTo>
                  <a:close/>
                  <a:moveTo>
                    <a:pt x="4742" y="5446"/>
                  </a:moveTo>
                  <a:lnTo>
                    <a:pt x="5046" y="5477"/>
                  </a:lnTo>
                  <a:lnTo>
                    <a:pt x="4681" y="5963"/>
                  </a:lnTo>
                  <a:lnTo>
                    <a:pt x="4043" y="5963"/>
                  </a:lnTo>
                  <a:lnTo>
                    <a:pt x="4742" y="5446"/>
                  </a:lnTo>
                  <a:close/>
                  <a:moveTo>
                    <a:pt x="6262" y="5659"/>
                  </a:moveTo>
                  <a:lnTo>
                    <a:pt x="6566" y="5689"/>
                  </a:lnTo>
                  <a:lnTo>
                    <a:pt x="7113" y="6388"/>
                  </a:lnTo>
                  <a:lnTo>
                    <a:pt x="6505" y="6236"/>
                  </a:lnTo>
                  <a:lnTo>
                    <a:pt x="6262" y="5659"/>
                  </a:lnTo>
                  <a:close/>
                  <a:moveTo>
                    <a:pt x="5593" y="5902"/>
                  </a:moveTo>
                  <a:lnTo>
                    <a:pt x="5836" y="6449"/>
                  </a:lnTo>
                  <a:lnTo>
                    <a:pt x="5441" y="7179"/>
                  </a:lnTo>
                  <a:lnTo>
                    <a:pt x="5228" y="6388"/>
                  </a:lnTo>
                  <a:lnTo>
                    <a:pt x="5593" y="5902"/>
                  </a:lnTo>
                  <a:close/>
                  <a:moveTo>
                    <a:pt x="3732" y="0"/>
                  </a:moveTo>
                  <a:cubicBezTo>
                    <a:pt x="3685" y="0"/>
                    <a:pt x="3636" y="11"/>
                    <a:pt x="3587" y="36"/>
                  </a:cubicBezTo>
                  <a:cubicBezTo>
                    <a:pt x="3405" y="97"/>
                    <a:pt x="3314" y="309"/>
                    <a:pt x="3405" y="492"/>
                  </a:cubicBezTo>
                  <a:lnTo>
                    <a:pt x="3891" y="1677"/>
                  </a:lnTo>
                  <a:lnTo>
                    <a:pt x="3891" y="1677"/>
                  </a:lnTo>
                  <a:lnTo>
                    <a:pt x="3283" y="1404"/>
                  </a:lnTo>
                  <a:cubicBezTo>
                    <a:pt x="3234" y="1379"/>
                    <a:pt x="3183" y="1368"/>
                    <a:pt x="3134" y="1368"/>
                  </a:cubicBezTo>
                  <a:cubicBezTo>
                    <a:pt x="2998" y="1368"/>
                    <a:pt x="2872" y="1452"/>
                    <a:pt x="2827" y="1586"/>
                  </a:cubicBezTo>
                  <a:cubicBezTo>
                    <a:pt x="2736" y="1768"/>
                    <a:pt x="2827" y="1981"/>
                    <a:pt x="3010" y="2042"/>
                  </a:cubicBezTo>
                  <a:lnTo>
                    <a:pt x="4256" y="2589"/>
                  </a:lnTo>
                  <a:lnTo>
                    <a:pt x="4621" y="3410"/>
                  </a:lnTo>
                  <a:lnTo>
                    <a:pt x="3557" y="3106"/>
                  </a:lnTo>
                  <a:cubicBezTo>
                    <a:pt x="3523" y="3099"/>
                    <a:pt x="3488" y="3095"/>
                    <a:pt x="3455" y="3095"/>
                  </a:cubicBezTo>
                  <a:cubicBezTo>
                    <a:pt x="3339" y="3095"/>
                    <a:pt x="3232" y="3140"/>
                    <a:pt x="3162" y="3258"/>
                  </a:cubicBezTo>
                  <a:cubicBezTo>
                    <a:pt x="3101" y="3379"/>
                    <a:pt x="3101" y="3562"/>
                    <a:pt x="3162" y="3683"/>
                  </a:cubicBezTo>
                  <a:lnTo>
                    <a:pt x="3891" y="4626"/>
                  </a:lnTo>
                  <a:lnTo>
                    <a:pt x="3891" y="4626"/>
                  </a:lnTo>
                  <a:lnTo>
                    <a:pt x="2736" y="4474"/>
                  </a:lnTo>
                  <a:lnTo>
                    <a:pt x="1915" y="3379"/>
                  </a:lnTo>
                  <a:cubicBezTo>
                    <a:pt x="1839" y="3284"/>
                    <a:pt x="1728" y="3237"/>
                    <a:pt x="1618" y="3237"/>
                  </a:cubicBezTo>
                  <a:cubicBezTo>
                    <a:pt x="1552" y="3237"/>
                    <a:pt x="1486" y="3254"/>
                    <a:pt x="1429" y="3288"/>
                  </a:cubicBezTo>
                  <a:cubicBezTo>
                    <a:pt x="1277" y="3410"/>
                    <a:pt x="1216" y="3653"/>
                    <a:pt x="1338" y="3805"/>
                  </a:cubicBezTo>
                  <a:lnTo>
                    <a:pt x="1703" y="4322"/>
                  </a:lnTo>
                  <a:lnTo>
                    <a:pt x="456" y="4139"/>
                  </a:lnTo>
                  <a:cubicBezTo>
                    <a:pt x="441" y="4137"/>
                    <a:pt x="425" y="4135"/>
                    <a:pt x="409" y="4135"/>
                  </a:cubicBezTo>
                  <a:cubicBezTo>
                    <a:pt x="244" y="4135"/>
                    <a:pt x="89" y="4277"/>
                    <a:pt x="61" y="4443"/>
                  </a:cubicBezTo>
                  <a:cubicBezTo>
                    <a:pt x="0" y="4626"/>
                    <a:pt x="152" y="4808"/>
                    <a:pt x="335" y="4869"/>
                  </a:cubicBezTo>
                  <a:lnTo>
                    <a:pt x="1611" y="5051"/>
                  </a:lnTo>
                  <a:lnTo>
                    <a:pt x="1064" y="5416"/>
                  </a:lnTo>
                  <a:cubicBezTo>
                    <a:pt x="912" y="5537"/>
                    <a:pt x="882" y="5781"/>
                    <a:pt x="1003" y="5933"/>
                  </a:cubicBezTo>
                  <a:cubicBezTo>
                    <a:pt x="1068" y="5997"/>
                    <a:pt x="1163" y="6061"/>
                    <a:pt x="1267" y="6061"/>
                  </a:cubicBezTo>
                  <a:cubicBezTo>
                    <a:pt x="1310" y="6061"/>
                    <a:pt x="1354" y="6050"/>
                    <a:pt x="1399" y="6024"/>
                  </a:cubicBezTo>
                  <a:cubicBezTo>
                    <a:pt x="1459" y="6024"/>
                    <a:pt x="1459" y="5993"/>
                    <a:pt x="1490" y="5993"/>
                  </a:cubicBezTo>
                  <a:lnTo>
                    <a:pt x="2584" y="5173"/>
                  </a:lnTo>
                  <a:lnTo>
                    <a:pt x="3739" y="5325"/>
                  </a:lnTo>
                  <a:lnTo>
                    <a:pt x="2766" y="6054"/>
                  </a:lnTo>
                  <a:cubicBezTo>
                    <a:pt x="2675" y="6115"/>
                    <a:pt x="2584" y="6297"/>
                    <a:pt x="2675" y="6419"/>
                  </a:cubicBezTo>
                  <a:cubicBezTo>
                    <a:pt x="2706" y="6571"/>
                    <a:pt x="2858" y="6662"/>
                    <a:pt x="3010" y="6662"/>
                  </a:cubicBezTo>
                  <a:lnTo>
                    <a:pt x="4104" y="6662"/>
                  </a:lnTo>
                  <a:lnTo>
                    <a:pt x="3526" y="7361"/>
                  </a:lnTo>
                  <a:lnTo>
                    <a:pt x="2159" y="7513"/>
                  </a:lnTo>
                  <a:cubicBezTo>
                    <a:pt x="1976" y="7544"/>
                    <a:pt x="1824" y="7695"/>
                    <a:pt x="1855" y="7908"/>
                  </a:cubicBezTo>
                  <a:cubicBezTo>
                    <a:pt x="1910" y="8075"/>
                    <a:pt x="2042" y="8216"/>
                    <a:pt x="2203" y="8216"/>
                  </a:cubicBezTo>
                  <a:cubicBezTo>
                    <a:pt x="2218" y="8216"/>
                    <a:pt x="2234" y="8215"/>
                    <a:pt x="2250" y="8212"/>
                  </a:cubicBezTo>
                  <a:lnTo>
                    <a:pt x="2888" y="8121"/>
                  </a:lnTo>
                  <a:lnTo>
                    <a:pt x="2888" y="8121"/>
                  </a:lnTo>
                  <a:lnTo>
                    <a:pt x="2098" y="9154"/>
                  </a:lnTo>
                  <a:cubicBezTo>
                    <a:pt x="1976" y="9306"/>
                    <a:pt x="2007" y="9519"/>
                    <a:pt x="2189" y="9641"/>
                  </a:cubicBezTo>
                  <a:cubicBezTo>
                    <a:pt x="2248" y="9700"/>
                    <a:pt x="2319" y="9733"/>
                    <a:pt x="2395" y="9733"/>
                  </a:cubicBezTo>
                  <a:cubicBezTo>
                    <a:pt x="2437" y="9733"/>
                    <a:pt x="2480" y="9723"/>
                    <a:pt x="2523" y="9702"/>
                  </a:cubicBezTo>
                  <a:cubicBezTo>
                    <a:pt x="2554" y="9641"/>
                    <a:pt x="2614" y="9610"/>
                    <a:pt x="2675" y="9580"/>
                  </a:cubicBezTo>
                  <a:lnTo>
                    <a:pt x="3466" y="8547"/>
                  </a:lnTo>
                  <a:lnTo>
                    <a:pt x="3557" y="9185"/>
                  </a:lnTo>
                  <a:cubicBezTo>
                    <a:pt x="3584" y="9351"/>
                    <a:pt x="3714" y="9493"/>
                    <a:pt x="3875" y="9493"/>
                  </a:cubicBezTo>
                  <a:cubicBezTo>
                    <a:pt x="3890" y="9493"/>
                    <a:pt x="3906" y="9491"/>
                    <a:pt x="3921" y="9489"/>
                  </a:cubicBezTo>
                  <a:cubicBezTo>
                    <a:pt x="3952" y="9489"/>
                    <a:pt x="4013" y="9489"/>
                    <a:pt x="4013" y="9458"/>
                  </a:cubicBezTo>
                  <a:cubicBezTo>
                    <a:pt x="4165" y="9367"/>
                    <a:pt x="4225" y="9215"/>
                    <a:pt x="4225" y="9063"/>
                  </a:cubicBezTo>
                  <a:lnTo>
                    <a:pt x="4073" y="7695"/>
                  </a:lnTo>
                  <a:lnTo>
                    <a:pt x="4651" y="6996"/>
                  </a:lnTo>
                  <a:lnTo>
                    <a:pt x="4955" y="8060"/>
                  </a:lnTo>
                  <a:cubicBezTo>
                    <a:pt x="4985" y="8212"/>
                    <a:pt x="5107" y="8273"/>
                    <a:pt x="5259" y="8303"/>
                  </a:cubicBezTo>
                  <a:cubicBezTo>
                    <a:pt x="5293" y="8317"/>
                    <a:pt x="5326" y="8323"/>
                    <a:pt x="5357" y="8323"/>
                  </a:cubicBezTo>
                  <a:cubicBezTo>
                    <a:pt x="5463" y="8323"/>
                    <a:pt x="5546" y="8252"/>
                    <a:pt x="5593" y="8182"/>
                  </a:cubicBezTo>
                  <a:lnTo>
                    <a:pt x="6171" y="7209"/>
                  </a:lnTo>
                  <a:lnTo>
                    <a:pt x="6505" y="8060"/>
                  </a:lnTo>
                  <a:lnTo>
                    <a:pt x="5988" y="9306"/>
                  </a:lnTo>
                  <a:cubicBezTo>
                    <a:pt x="5897" y="9489"/>
                    <a:pt x="5988" y="9702"/>
                    <a:pt x="6171" y="9762"/>
                  </a:cubicBezTo>
                  <a:cubicBezTo>
                    <a:pt x="6216" y="9778"/>
                    <a:pt x="6262" y="9785"/>
                    <a:pt x="6306" y="9785"/>
                  </a:cubicBezTo>
                  <a:cubicBezTo>
                    <a:pt x="6439" y="9785"/>
                    <a:pt x="6558" y="9717"/>
                    <a:pt x="6627" y="9580"/>
                  </a:cubicBezTo>
                  <a:lnTo>
                    <a:pt x="6900" y="8972"/>
                  </a:lnTo>
                  <a:lnTo>
                    <a:pt x="7387" y="10127"/>
                  </a:lnTo>
                  <a:cubicBezTo>
                    <a:pt x="7433" y="10288"/>
                    <a:pt x="7566" y="10362"/>
                    <a:pt x="7707" y="10362"/>
                  </a:cubicBezTo>
                  <a:cubicBezTo>
                    <a:pt x="7752" y="10362"/>
                    <a:pt x="7798" y="10355"/>
                    <a:pt x="7842" y="10340"/>
                  </a:cubicBezTo>
                  <a:cubicBezTo>
                    <a:pt x="8025" y="10249"/>
                    <a:pt x="8116" y="10066"/>
                    <a:pt x="8025" y="9884"/>
                  </a:cubicBezTo>
                  <a:lnTo>
                    <a:pt x="7539" y="8699"/>
                  </a:lnTo>
                  <a:lnTo>
                    <a:pt x="8146" y="8972"/>
                  </a:lnTo>
                  <a:cubicBezTo>
                    <a:pt x="8177" y="8987"/>
                    <a:pt x="8222" y="8995"/>
                    <a:pt x="8272" y="8995"/>
                  </a:cubicBezTo>
                  <a:cubicBezTo>
                    <a:pt x="8321" y="8995"/>
                    <a:pt x="8374" y="8987"/>
                    <a:pt x="8420" y="8972"/>
                  </a:cubicBezTo>
                  <a:cubicBezTo>
                    <a:pt x="8481" y="8911"/>
                    <a:pt x="8572" y="8851"/>
                    <a:pt x="8602" y="8759"/>
                  </a:cubicBezTo>
                  <a:cubicBezTo>
                    <a:pt x="8663" y="8577"/>
                    <a:pt x="8602" y="8395"/>
                    <a:pt x="8420" y="8303"/>
                  </a:cubicBezTo>
                  <a:lnTo>
                    <a:pt x="7143" y="7787"/>
                  </a:lnTo>
                  <a:lnTo>
                    <a:pt x="6809" y="6966"/>
                  </a:lnTo>
                  <a:lnTo>
                    <a:pt x="7873" y="7270"/>
                  </a:lnTo>
                  <a:cubicBezTo>
                    <a:pt x="7903" y="7280"/>
                    <a:pt x="7930" y="7283"/>
                    <a:pt x="7956" y="7283"/>
                  </a:cubicBezTo>
                  <a:cubicBezTo>
                    <a:pt x="8008" y="7283"/>
                    <a:pt x="8055" y="7270"/>
                    <a:pt x="8116" y="7270"/>
                  </a:cubicBezTo>
                  <a:cubicBezTo>
                    <a:pt x="8177" y="7209"/>
                    <a:pt x="8207" y="7179"/>
                    <a:pt x="8268" y="7148"/>
                  </a:cubicBezTo>
                  <a:cubicBezTo>
                    <a:pt x="8329" y="7027"/>
                    <a:pt x="8329" y="6844"/>
                    <a:pt x="8268" y="6723"/>
                  </a:cubicBezTo>
                  <a:lnTo>
                    <a:pt x="7539" y="5781"/>
                  </a:lnTo>
                  <a:lnTo>
                    <a:pt x="7539" y="5781"/>
                  </a:lnTo>
                  <a:lnTo>
                    <a:pt x="8663" y="5933"/>
                  </a:lnTo>
                  <a:lnTo>
                    <a:pt x="9514" y="7027"/>
                  </a:lnTo>
                  <a:cubicBezTo>
                    <a:pt x="9603" y="7116"/>
                    <a:pt x="9709" y="7172"/>
                    <a:pt x="9818" y="7172"/>
                  </a:cubicBezTo>
                  <a:cubicBezTo>
                    <a:pt x="9858" y="7172"/>
                    <a:pt x="9899" y="7165"/>
                    <a:pt x="9940" y="7148"/>
                  </a:cubicBezTo>
                  <a:cubicBezTo>
                    <a:pt x="9970" y="7148"/>
                    <a:pt x="9970" y="7088"/>
                    <a:pt x="10001" y="7088"/>
                  </a:cubicBezTo>
                  <a:cubicBezTo>
                    <a:pt x="10153" y="6996"/>
                    <a:pt x="10183" y="6753"/>
                    <a:pt x="10092" y="6601"/>
                  </a:cubicBezTo>
                  <a:lnTo>
                    <a:pt x="9697" y="6085"/>
                  </a:lnTo>
                  <a:lnTo>
                    <a:pt x="10943" y="6267"/>
                  </a:lnTo>
                  <a:cubicBezTo>
                    <a:pt x="11034" y="6267"/>
                    <a:pt x="11064" y="6267"/>
                    <a:pt x="11156" y="6236"/>
                  </a:cubicBezTo>
                  <a:cubicBezTo>
                    <a:pt x="11247" y="6176"/>
                    <a:pt x="11338" y="6085"/>
                    <a:pt x="11368" y="5963"/>
                  </a:cubicBezTo>
                  <a:cubicBezTo>
                    <a:pt x="11368" y="5781"/>
                    <a:pt x="11247" y="5629"/>
                    <a:pt x="11064" y="5598"/>
                  </a:cubicBezTo>
                  <a:lnTo>
                    <a:pt x="9818" y="5385"/>
                  </a:lnTo>
                  <a:lnTo>
                    <a:pt x="10335" y="5021"/>
                  </a:lnTo>
                  <a:cubicBezTo>
                    <a:pt x="10487" y="4899"/>
                    <a:pt x="10548" y="4686"/>
                    <a:pt x="10426" y="4534"/>
                  </a:cubicBezTo>
                  <a:cubicBezTo>
                    <a:pt x="10349" y="4438"/>
                    <a:pt x="10236" y="4378"/>
                    <a:pt x="10124" y="4378"/>
                  </a:cubicBezTo>
                  <a:cubicBezTo>
                    <a:pt x="10060" y="4378"/>
                    <a:pt x="9996" y="4399"/>
                    <a:pt x="9940" y="4443"/>
                  </a:cubicBezTo>
                  <a:lnTo>
                    <a:pt x="8815" y="5294"/>
                  </a:lnTo>
                  <a:lnTo>
                    <a:pt x="7691" y="5142"/>
                  </a:lnTo>
                  <a:lnTo>
                    <a:pt x="8633" y="4413"/>
                  </a:lnTo>
                  <a:cubicBezTo>
                    <a:pt x="8754" y="4322"/>
                    <a:pt x="8815" y="4139"/>
                    <a:pt x="8754" y="4018"/>
                  </a:cubicBezTo>
                  <a:cubicBezTo>
                    <a:pt x="8724" y="3866"/>
                    <a:pt x="8572" y="3805"/>
                    <a:pt x="8420" y="3805"/>
                  </a:cubicBezTo>
                  <a:lnTo>
                    <a:pt x="7295" y="3805"/>
                  </a:lnTo>
                  <a:lnTo>
                    <a:pt x="7873" y="3075"/>
                  </a:lnTo>
                  <a:lnTo>
                    <a:pt x="9241" y="2923"/>
                  </a:lnTo>
                  <a:cubicBezTo>
                    <a:pt x="9271" y="2923"/>
                    <a:pt x="9332" y="2923"/>
                    <a:pt x="9332" y="2893"/>
                  </a:cubicBezTo>
                  <a:cubicBezTo>
                    <a:pt x="9484" y="2802"/>
                    <a:pt x="9545" y="2650"/>
                    <a:pt x="9545" y="2498"/>
                  </a:cubicBezTo>
                  <a:cubicBezTo>
                    <a:pt x="9517" y="2331"/>
                    <a:pt x="9388" y="2190"/>
                    <a:pt x="9226" y="2190"/>
                  </a:cubicBezTo>
                  <a:cubicBezTo>
                    <a:pt x="9211" y="2190"/>
                    <a:pt x="9196" y="2191"/>
                    <a:pt x="9180" y="2194"/>
                  </a:cubicBezTo>
                  <a:lnTo>
                    <a:pt x="8511" y="2285"/>
                  </a:lnTo>
                  <a:lnTo>
                    <a:pt x="8511" y="2285"/>
                  </a:lnTo>
                  <a:lnTo>
                    <a:pt x="9332" y="1252"/>
                  </a:lnTo>
                  <a:cubicBezTo>
                    <a:pt x="9423" y="1100"/>
                    <a:pt x="9393" y="856"/>
                    <a:pt x="9241" y="765"/>
                  </a:cubicBezTo>
                  <a:cubicBezTo>
                    <a:pt x="9177" y="715"/>
                    <a:pt x="9103" y="690"/>
                    <a:pt x="9030" y="690"/>
                  </a:cubicBezTo>
                  <a:cubicBezTo>
                    <a:pt x="8927" y="690"/>
                    <a:pt x="8825" y="738"/>
                    <a:pt x="8754" y="826"/>
                  </a:cubicBezTo>
                  <a:lnTo>
                    <a:pt x="7964" y="1860"/>
                  </a:lnTo>
                  <a:lnTo>
                    <a:pt x="7873" y="1221"/>
                  </a:lnTo>
                  <a:cubicBezTo>
                    <a:pt x="7847" y="1041"/>
                    <a:pt x="7734" y="904"/>
                    <a:pt x="7588" y="904"/>
                  </a:cubicBezTo>
                  <a:cubicBezTo>
                    <a:pt x="7563" y="904"/>
                    <a:pt x="7536" y="908"/>
                    <a:pt x="7508" y="917"/>
                  </a:cubicBezTo>
                  <a:cubicBezTo>
                    <a:pt x="7295" y="948"/>
                    <a:pt x="7143" y="1100"/>
                    <a:pt x="7204" y="1282"/>
                  </a:cubicBezTo>
                  <a:lnTo>
                    <a:pt x="7356" y="2650"/>
                  </a:lnTo>
                  <a:lnTo>
                    <a:pt x="6779" y="3379"/>
                  </a:lnTo>
                  <a:lnTo>
                    <a:pt x="6475" y="2315"/>
                  </a:lnTo>
                  <a:cubicBezTo>
                    <a:pt x="6444" y="2163"/>
                    <a:pt x="6323" y="2072"/>
                    <a:pt x="6171" y="2042"/>
                  </a:cubicBezTo>
                  <a:cubicBezTo>
                    <a:pt x="6145" y="2037"/>
                    <a:pt x="6119" y="2034"/>
                    <a:pt x="6095" y="2034"/>
                  </a:cubicBezTo>
                  <a:cubicBezTo>
                    <a:pt x="5979" y="2034"/>
                    <a:pt x="5887" y="2093"/>
                    <a:pt x="5836" y="2194"/>
                  </a:cubicBezTo>
                  <a:lnTo>
                    <a:pt x="5259" y="3136"/>
                  </a:lnTo>
                  <a:lnTo>
                    <a:pt x="4925" y="2315"/>
                  </a:lnTo>
                  <a:lnTo>
                    <a:pt x="5441" y="1069"/>
                  </a:lnTo>
                  <a:cubicBezTo>
                    <a:pt x="5532" y="856"/>
                    <a:pt x="5441" y="674"/>
                    <a:pt x="5259" y="613"/>
                  </a:cubicBezTo>
                  <a:cubicBezTo>
                    <a:pt x="5210" y="589"/>
                    <a:pt x="5159" y="578"/>
                    <a:pt x="5109" y="578"/>
                  </a:cubicBezTo>
                  <a:cubicBezTo>
                    <a:pt x="4973" y="578"/>
                    <a:pt x="4847" y="662"/>
                    <a:pt x="4803" y="796"/>
                  </a:cubicBezTo>
                  <a:lnTo>
                    <a:pt x="4529" y="1404"/>
                  </a:lnTo>
                  <a:lnTo>
                    <a:pt x="4043" y="218"/>
                  </a:lnTo>
                  <a:cubicBezTo>
                    <a:pt x="3976" y="85"/>
                    <a:pt x="3861" y="0"/>
                    <a:pt x="3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6881974" y="1976957"/>
              <a:ext cx="364455" cy="330947"/>
            </a:xfrm>
            <a:custGeom>
              <a:avLst/>
              <a:gdLst/>
              <a:ahLst/>
              <a:cxnLst/>
              <a:rect l="l" t="t" r="r" b="b"/>
              <a:pathLst>
                <a:path w="11399" h="10351" extrusionOk="0">
                  <a:moveTo>
                    <a:pt x="6019" y="3215"/>
                  </a:moveTo>
                  <a:lnTo>
                    <a:pt x="6231" y="4005"/>
                  </a:lnTo>
                  <a:lnTo>
                    <a:pt x="5867" y="4492"/>
                  </a:lnTo>
                  <a:lnTo>
                    <a:pt x="5624" y="3945"/>
                  </a:lnTo>
                  <a:lnTo>
                    <a:pt x="6019" y="3215"/>
                  </a:lnTo>
                  <a:close/>
                  <a:moveTo>
                    <a:pt x="4347" y="4005"/>
                  </a:moveTo>
                  <a:lnTo>
                    <a:pt x="4955" y="4157"/>
                  </a:lnTo>
                  <a:lnTo>
                    <a:pt x="5168" y="4735"/>
                  </a:lnTo>
                  <a:lnTo>
                    <a:pt x="4864" y="4704"/>
                  </a:lnTo>
                  <a:lnTo>
                    <a:pt x="4347" y="4005"/>
                  </a:lnTo>
                  <a:close/>
                  <a:moveTo>
                    <a:pt x="7417" y="4431"/>
                  </a:moveTo>
                  <a:lnTo>
                    <a:pt x="6687" y="4978"/>
                  </a:lnTo>
                  <a:lnTo>
                    <a:pt x="6383" y="4917"/>
                  </a:lnTo>
                  <a:lnTo>
                    <a:pt x="6779" y="4431"/>
                  </a:lnTo>
                  <a:close/>
                  <a:moveTo>
                    <a:pt x="4803" y="5434"/>
                  </a:moveTo>
                  <a:lnTo>
                    <a:pt x="5076" y="5464"/>
                  </a:lnTo>
                  <a:lnTo>
                    <a:pt x="4712" y="5951"/>
                  </a:lnTo>
                  <a:lnTo>
                    <a:pt x="4073" y="5951"/>
                  </a:lnTo>
                  <a:lnTo>
                    <a:pt x="4803" y="5434"/>
                  </a:lnTo>
                  <a:close/>
                  <a:moveTo>
                    <a:pt x="6262" y="5647"/>
                  </a:moveTo>
                  <a:lnTo>
                    <a:pt x="6566" y="5677"/>
                  </a:lnTo>
                  <a:lnTo>
                    <a:pt x="7113" y="6376"/>
                  </a:lnTo>
                  <a:lnTo>
                    <a:pt x="6505" y="6224"/>
                  </a:lnTo>
                  <a:lnTo>
                    <a:pt x="6262" y="5647"/>
                  </a:lnTo>
                  <a:close/>
                  <a:moveTo>
                    <a:pt x="5593" y="5920"/>
                  </a:moveTo>
                  <a:lnTo>
                    <a:pt x="5806" y="6498"/>
                  </a:lnTo>
                  <a:lnTo>
                    <a:pt x="5441" y="7197"/>
                  </a:lnTo>
                  <a:lnTo>
                    <a:pt x="5198" y="6407"/>
                  </a:lnTo>
                  <a:lnTo>
                    <a:pt x="5593" y="5920"/>
                  </a:lnTo>
                  <a:close/>
                  <a:moveTo>
                    <a:pt x="3722" y="1"/>
                  </a:moveTo>
                  <a:cubicBezTo>
                    <a:pt x="3678" y="1"/>
                    <a:pt x="3633" y="8"/>
                    <a:pt x="3587" y="24"/>
                  </a:cubicBezTo>
                  <a:cubicBezTo>
                    <a:pt x="3374" y="115"/>
                    <a:pt x="3313" y="297"/>
                    <a:pt x="3374" y="479"/>
                  </a:cubicBezTo>
                  <a:lnTo>
                    <a:pt x="3891" y="1665"/>
                  </a:lnTo>
                  <a:lnTo>
                    <a:pt x="3283" y="1391"/>
                  </a:lnTo>
                  <a:cubicBezTo>
                    <a:pt x="3230" y="1376"/>
                    <a:pt x="3179" y="1369"/>
                    <a:pt x="3130" y="1369"/>
                  </a:cubicBezTo>
                  <a:cubicBezTo>
                    <a:pt x="2985" y="1369"/>
                    <a:pt x="2865" y="1437"/>
                    <a:pt x="2797" y="1574"/>
                  </a:cubicBezTo>
                  <a:cubicBezTo>
                    <a:pt x="2736" y="1786"/>
                    <a:pt x="2797" y="1969"/>
                    <a:pt x="3010" y="2030"/>
                  </a:cubicBezTo>
                  <a:lnTo>
                    <a:pt x="4256" y="2577"/>
                  </a:lnTo>
                  <a:lnTo>
                    <a:pt x="4590" y="3397"/>
                  </a:lnTo>
                  <a:lnTo>
                    <a:pt x="3526" y="3093"/>
                  </a:lnTo>
                  <a:cubicBezTo>
                    <a:pt x="3492" y="3087"/>
                    <a:pt x="3458" y="3083"/>
                    <a:pt x="3425" y="3083"/>
                  </a:cubicBezTo>
                  <a:cubicBezTo>
                    <a:pt x="3311" y="3083"/>
                    <a:pt x="3209" y="3128"/>
                    <a:pt x="3162" y="3245"/>
                  </a:cubicBezTo>
                  <a:cubicBezTo>
                    <a:pt x="3070" y="3367"/>
                    <a:pt x="3070" y="3549"/>
                    <a:pt x="3162" y="3671"/>
                  </a:cubicBezTo>
                  <a:lnTo>
                    <a:pt x="3861" y="4613"/>
                  </a:lnTo>
                  <a:lnTo>
                    <a:pt x="2736" y="4461"/>
                  </a:lnTo>
                  <a:lnTo>
                    <a:pt x="1885" y="3367"/>
                  </a:lnTo>
                  <a:cubicBezTo>
                    <a:pt x="1832" y="3278"/>
                    <a:pt x="1727" y="3231"/>
                    <a:pt x="1619" y="3231"/>
                  </a:cubicBezTo>
                  <a:cubicBezTo>
                    <a:pt x="1541" y="3231"/>
                    <a:pt x="1462" y="3255"/>
                    <a:pt x="1399" y="3306"/>
                  </a:cubicBezTo>
                  <a:cubicBezTo>
                    <a:pt x="1247" y="3397"/>
                    <a:pt x="1216" y="3641"/>
                    <a:pt x="1338" y="3793"/>
                  </a:cubicBezTo>
                  <a:lnTo>
                    <a:pt x="1703" y="4309"/>
                  </a:lnTo>
                  <a:lnTo>
                    <a:pt x="456" y="4127"/>
                  </a:lnTo>
                  <a:cubicBezTo>
                    <a:pt x="441" y="4124"/>
                    <a:pt x="425" y="4123"/>
                    <a:pt x="408" y="4123"/>
                  </a:cubicBezTo>
                  <a:cubicBezTo>
                    <a:pt x="238" y="4123"/>
                    <a:pt x="59" y="4264"/>
                    <a:pt x="31" y="4431"/>
                  </a:cubicBezTo>
                  <a:cubicBezTo>
                    <a:pt x="0" y="4613"/>
                    <a:pt x="152" y="4826"/>
                    <a:pt x="335" y="4856"/>
                  </a:cubicBezTo>
                  <a:lnTo>
                    <a:pt x="1581" y="5039"/>
                  </a:lnTo>
                  <a:lnTo>
                    <a:pt x="1064" y="5434"/>
                  </a:lnTo>
                  <a:cubicBezTo>
                    <a:pt x="912" y="5525"/>
                    <a:pt x="882" y="5768"/>
                    <a:pt x="973" y="5920"/>
                  </a:cubicBezTo>
                  <a:cubicBezTo>
                    <a:pt x="1059" y="5985"/>
                    <a:pt x="1160" y="6049"/>
                    <a:pt x="1266" y="6049"/>
                  </a:cubicBezTo>
                  <a:cubicBezTo>
                    <a:pt x="1310" y="6049"/>
                    <a:pt x="1354" y="6038"/>
                    <a:pt x="1399" y="6011"/>
                  </a:cubicBezTo>
                  <a:cubicBezTo>
                    <a:pt x="1429" y="6011"/>
                    <a:pt x="1429" y="5981"/>
                    <a:pt x="1490" y="5981"/>
                  </a:cubicBezTo>
                  <a:lnTo>
                    <a:pt x="2584" y="5160"/>
                  </a:lnTo>
                  <a:lnTo>
                    <a:pt x="3709" y="5312"/>
                  </a:lnTo>
                  <a:lnTo>
                    <a:pt x="2766" y="6042"/>
                  </a:lnTo>
                  <a:cubicBezTo>
                    <a:pt x="2645" y="6103"/>
                    <a:pt x="2584" y="6285"/>
                    <a:pt x="2645" y="6407"/>
                  </a:cubicBezTo>
                  <a:cubicBezTo>
                    <a:pt x="2706" y="6559"/>
                    <a:pt x="2858" y="6650"/>
                    <a:pt x="3010" y="6650"/>
                  </a:cubicBezTo>
                  <a:lnTo>
                    <a:pt x="4104" y="6650"/>
                  </a:lnTo>
                  <a:lnTo>
                    <a:pt x="3526" y="7349"/>
                  </a:lnTo>
                  <a:lnTo>
                    <a:pt x="2158" y="7501"/>
                  </a:lnTo>
                  <a:cubicBezTo>
                    <a:pt x="1976" y="7562"/>
                    <a:pt x="1824" y="7714"/>
                    <a:pt x="1854" y="7896"/>
                  </a:cubicBezTo>
                  <a:cubicBezTo>
                    <a:pt x="1882" y="8063"/>
                    <a:pt x="2011" y="8204"/>
                    <a:pt x="2196" y="8204"/>
                  </a:cubicBezTo>
                  <a:cubicBezTo>
                    <a:pt x="2213" y="8204"/>
                    <a:pt x="2231" y="8203"/>
                    <a:pt x="2250" y="8200"/>
                  </a:cubicBezTo>
                  <a:lnTo>
                    <a:pt x="2888" y="8109"/>
                  </a:lnTo>
                  <a:lnTo>
                    <a:pt x="2098" y="9142"/>
                  </a:lnTo>
                  <a:cubicBezTo>
                    <a:pt x="1976" y="9294"/>
                    <a:pt x="2006" y="9537"/>
                    <a:pt x="2158" y="9629"/>
                  </a:cubicBezTo>
                  <a:cubicBezTo>
                    <a:pt x="2237" y="9687"/>
                    <a:pt x="2315" y="9721"/>
                    <a:pt x="2386" y="9721"/>
                  </a:cubicBezTo>
                  <a:cubicBezTo>
                    <a:pt x="2424" y="9721"/>
                    <a:pt x="2460" y="9711"/>
                    <a:pt x="2493" y="9689"/>
                  </a:cubicBezTo>
                  <a:cubicBezTo>
                    <a:pt x="2554" y="9629"/>
                    <a:pt x="2614" y="9598"/>
                    <a:pt x="2645" y="9568"/>
                  </a:cubicBezTo>
                  <a:lnTo>
                    <a:pt x="3465" y="8534"/>
                  </a:lnTo>
                  <a:lnTo>
                    <a:pt x="3526" y="9173"/>
                  </a:lnTo>
                  <a:cubicBezTo>
                    <a:pt x="3552" y="9353"/>
                    <a:pt x="3666" y="9490"/>
                    <a:pt x="3829" y="9490"/>
                  </a:cubicBezTo>
                  <a:cubicBezTo>
                    <a:pt x="3859" y="9490"/>
                    <a:pt x="3889" y="9486"/>
                    <a:pt x="3921" y="9477"/>
                  </a:cubicBezTo>
                  <a:cubicBezTo>
                    <a:pt x="3952" y="9477"/>
                    <a:pt x="3982" y="9477"/>
                    <a:pt x="3982" y="9446"/>
                  </a:cubicBezTo>
                  <a:cubicBezTo>
                    <a:pt x="4134" y="9385"/>
                    <a:pt x="4225" y="9233"/>
                    <a:pt x="4225" y="9081"/>
                  </a:cubicBezTo>
                  <a:lnTo>
                    <a:pt x="4073" y="7714"/>
                  </a:lnTo>
                  <a:lnTo>
                    <a:pt x="4651" y="6984"/>
                  </a:lnTo>
                  <a:lnTo>
                    <a:pt x="4924" y="8048"/>
                  </a:lnTo>
                  <a:cubicBezTo>
                    <a:pt x="4985" y="8200"/>
                    <a:pt x="5076" y="8261"/>
                    <a:pt x="5228" y="8322"/>
                  </a:cubicBezTo>
                  <a:cubicBezTo>
                    <a:pt x="5249" y="8326"/>
                    <a:pt x="5269" y="8327"/>
                    <a:pt x="5288" y="8327"/>
                  </a:cubicBezTo>
                  <a:cubicBezTo>
                    <a:pt x="5412" y="8327"/>
                    <a:pt x="5514" y="8248"/>
                    <a:pt x="5593" y="8170"/>
                  </a:cubicBezTo>
                  <a:lnTo>
                    <a:pt x="6140" y="7197"/>
                  </a:lnTo>
                  <a:lnTo>
                    <a:pt x="6505" y="8048"/>
                  </a:lnTo>
                  <a:lnTo>
                    <a:pt x="5958" y="9294"/>
                  </a:lnTo>
                  <a:cubicBezTo>
                    <a:pt x="5897" y="9477"/>
                    <a:pt x="5958" y="9689"/>
                    <a:pt x="6140" y="9750"/>
                  </a:cubicBezTo>
                  <a:cubicBezTo>
                    <a:pt x="6197" y="9775"/>
                    <a:pt x="6252" y="9786"/>
                    <a:pt x="6303" y="9786"/>
                  </a:cubicBezTo>
                  <a:cubicBezTo>
                    <a:pt x="6442" y="9786"/>
                    <a:pt x="6552" y="9701"/>
                    <a:pt x="6596" y="9568"/>
                  </a:cubicBezTo>
                  <a:lnTo>
                    <a:pt x="6870" y="8960"/>
                  </a:lnTo>
                  <a:lnTo>
                    <a:pt x="7356" y="10145"/>
                  </a:lnTo>
                  <a:cubicBezTo>
                    <a:pt x="7425" y="10282"/>
                    <a:pt x="7544" y="10350"/>
                    <a:pt x="7690" y="10350"/>
                  </a:cubicBezTo>
                  <a:cubicBezTo>
                    <a:pt x="7738" y="10350"/>
                    <a:pt x="7789" y="10343"/>
                    <a:pt x="7842" y="10328"/>
                  </a:cubicBezTo>
                  <a:cubicBezTo>
                    <a:pt x="8025" y="10236"/>
                    <a:pt x="8086" y="10054"/>
                    <a:pt x="8025" y="9872"/>
                  </a:cubicBezTo>
                  <a:lnTo>
                    <a:pt x="7538" y="8686"/>
                  </a:lnTo>
                  <a:lnTo>
                    <a:pt x="8146" y="8960"/>
                  </a:lnTo>
                  <a:cubicBezTo>
                    <a:pt x="8177" y="8975"/>
                    <a:pt x="8222" y="8983"/>
                    <a:pt x="8268" y="8983"/>
                  </a:cubicBezTo>
                  <a:cubicBezTo>
                    <a:pt x="8314" y="8983"/>
                    <a:pt x="8359" y="8975"/>
                    <a:pt x="8390" y="8960"/>
                  </a:cubicBezTo>
                  <a:cubicBezTo>
                    <a:pt x="8481" y="8929"/>
                    <a:pt x="8542" y="8838"/>
                    <a:pt x="8602" y="8777"/>
                  </a:cubicBezTo>
                  <a:cubicBezTo>
                    <a:pt x="8663" y="8565"/>
                    <a:pt x="8602" y="8382"/>
                    <a:pt x="8390" y="8322"/>
                  </a:cubicBezTo>
                  <a:lnTo>
                    <a:pt x="7143" y="7774"/>
                  </a:lnTo>
                  <a:lnTo>
                    <a:pt x="6809" y="6954"/>
                  </a:lnTo>
                  <a:lnTo>
                    <a:pt x="7873" y="7227"/>
                  </a:lnTo>
                  <a:cubicBezTo>
                    <a:pt x="7893" y="7248"/>
                    <a:pt x="7917" y="7254"/>
                    <a:pt x="7942" y="7254"/>
                  </a:cubicBezTo>
                  <a:cubicBezTo>
                    <a:pt x="7991" y="7254"/>
                    <a:pt x="8045" y="7227"/>
                    <a:pt x="8086" y="7227"/>
                  </a:cubicBezTo>
                  <a:cubicBezTo>
                    <a:pt x="8177" y="7197"/>
                    <a:pt x="8207" y="7166"/>
                    <a:pt x="8238" y="7136"/>
                  </a:cubicBezTo>
                  <a:cubicBezTo>
                    <a:pt x="8329" y="7014"/>
                    <a:pt x="8329" y="6832"/>
                    <a:pt x="8238" y="6711"/>
                  </a:cubicBezTo>
                  <a:lnTo>
                    <a:pt x="7538" y="5768"/>
                  </a:lnTo>
                  <a:lnTo>
                    <a:pt x="8663" y="5920"/>
                  </a:lnTo>
                  <a:lnTo>
                    <a:pt x="9514" y="7014"/>
                  </a:lnTo>
                  <a:cubicBezTo>
                    <a:pt x="9581" y="7104"/>
                    <a:pt x="9680" y="7160"/>
                    <a:pt x="9788" y="7160"/>
                  </a:cubicBezTo>
                  <a:cubicBezTo>
                    <a:pt x="9828" y="7160"/>
                    <a:pt x="9869" y="7152"/>
                    <a:pt x="9909" y="7136"/>
                  </a:cubicBezTo>
                  <a:cubicBezTo>
                    <a:pt x="9970" y="7136"/>
                    <a:pt x="9970" y="7106"/>
                    <a:pt x="10001" y="7106"/>
                  </a:cubicBezTo>
                  <a:cubicBezTo>
                    <a:pt x="10153" y="6984"/>
                    <a:pt x="10183" y="6741"/>
                    <a:pt x="10061" y="6589"/>
                  </a:cubicBezTo>
                  <a:lnTo>
                    <a:pt x="9697" y="6072"/>
                  </a:lnTo>
                  <a:lnTo>
                    <a:pt x="9697" y="6072"/>
                  </a:lnTo>
                  <a:lnTo>
                    <a:pt x="10943" y="6255"/>
                  </a:lnTo>
                  <a:cubicBezTo>
                    <a:pt x="11034" y="6255"/>
                    <a:pt x="11064" y="6255"/>
                    <a:pt x="11125" y="6224"/>
                  </a:cubicBezTo>
                  <a:cubicBezTo>
                    <a:pt x="11247" y="6194"/>
                    <a:pt x="11338" y="6072"/>
                    <a:pt x="11368" y="5951"/>
                  </a:cubicBezTo>
                  <a:cubicBezTo>
                    <a:pt x="11399" y="5799"/>
                    <a:pt x="11277" y="5616"/>
                    <a:pt x="11095" y="5586"/>
                  </a:cubicBezTo>
                  <a:lnTo>
                    <a:pt x="9849" y="5373"/>
                  </a:lnTo>
                  <a:lnTo>
                    <a:pt x="10365" y="5008"/>
                  </a:lnTo>
                  <a:cubicBezTo>
                    <a:pt x="10517" y="4887"/>
                    <a:pt x="10578" y="4674"/>
                    <a:pt x="10456" y="4522"/>
                  </a:cubicBezTo>
                  <a:cubicBezTo>
                    <a:pt x="10380" y="4426"/>
                    <a:pt x="10266" y="4366"/>
                    <a:pt x="10155" y="4366"/>
                  </a:cubicBezTo>
                  <a:cubicBezTo>
                    <a:pt x="10090" y="4366"/>
                    <a:pt x="10026" y="4386"/>
                    <a:pt x="9970" y="4431"/>
                  </a:cubicBezTo>
                  <a:lnTo>
                    <a:pt x="8815" y="5282"/>
                  </a:lnTo>
                  <a:lnTo>
                    <a:pt x="7690" y="5130"/>
                  </a:lnTo>
                  <a:lnTo>
                    <a:pt x="8633" y="4400"/>
                  </a:lnTo>
                  <a:cubicBezTo>
                    <a:pt x="8724" y="4309"/>
                    <a:pt x="8815" y="4127"/>
                    <a:pt x="8724" y="4005"/>
                  </a:cubicBezTo>
                  <a:cubicBezTo>
                    <a:pt x="8663" y="3914"/>
                    <a:pt x="8542" y="3793"/>
                    <a:pt x="8390" y="3793"/>
                  </a:cubicBezTo>
                  <a:lnTo>
                    <a:pt x="7295" y="3793"/>
                  </a:lnTo>
                  <a:lnTo>
                    <a:pt x="7873" y="3063"/>
                  </a:lnTo>
                  <a:lnTo>
                    <a:pt x="9241" y="2911"/>
                  </a:lnTo>
                  <a:cubicBezTo>
                    <a:pt x="9271" y="2911"/>
                    <a:pt x="9301" y="2911"/>
                    <a:pt x="9301" y="2881"/>
                  </a:cubicBezTo>
                  <a:cubicBezTo>
                    <a:pt x="9453" y="2790"/>
                    <a:pt x="9545" y="2638"/>
                    <a:pt x="9545" y="2486"/>
                  </a:cubicBezTo>
                  <a:cubicBezTo>
                    <a:pt x="9517" y="2319"/>
                    <a:pt x="9388" y="2178"/>
                    <a:pt x="9203" y="2178"/>
                  </a:cubicBezTo>
                  <a:cubicBezTo>
                    <a:pt x="9186" y="2178"/>
                    <a:pt x="9168" y="2179"/>
                    <a:pt x="9149" y="2182"/>
                  </a:cubicBezTo>
                  <a:lnTo>
                    <a:pt x="8511" y="2273"/>
                  </a:lnTo>
                  <a:lnTo>
                    <a:pt x="8511" y="2273"/>
                  </a:lnTo>
                  <a:lnTo>
                    <a:pt x="9301" y="1239"/>
                  </a:lnTo>
                  <a:cubicBezTo>
                    <a:pt x="9423" y="1087"/>
                    <a:pt x="9393" y="875"/>
                    <a:pt x="9241" y="753"/>
                  </a:cubicBezTo>
                  <a:cubicBezTo>
                    <a:pt x="9177" y="702"/>
                    <a:pt x="9098" y="678"/>
                    <a:pt x="9020" y="678"/>
                  </a:cubicBezTo>
                  <a:cubicBezTo>
                    <a:pt x="8912" y="678"/>
                    <a:pt x="8807" y="725"/>
                    <a:pt x="8754" y="814"/>
                  </a:cubicBezTo>
                  <a:lnTo>
                    <a:pt x="7934" y="1847"/>
                  </a:lnTo>
                  <a:lnTo>
                    <a:pt x="7873" y="1209"/>
                  </a:lnTo>
                  <a:cubicBezTo>
                    <a:pt x="7845" y="1042"/>
                    <a:pt x="7716" y="901"/>
                    <a:pt x="7531" y="901"/>
                  </a:cubicBezTo>
                  <a:cubicBezTo>
                    <a:pt x="7514" y="901"/>
                    <a:pt x="7496" y="902"/>
                    <a:pt x="7478" y="905"/>
                  </a:cubicBezTo>
                  <a:cubicBezTo>
                    <a:pt x="7295" y="935"/>
                    <a:pt x="7143" y="1087"/>
                    <a:pt x="7174" y="1270"/>
                  </a:cubicBezTo>
                  <a:lnTo>
                    <a:pt x="7326" y="2638"/>
                  </a:lnTo>
                  <a:lnTo>
                    <a:pt x="6779" y="3367"/>
                  </a:lnTo>
                  <a:lnTo>
                    <a:pt x="6475" y="2303"/>
                  </a:lnTo>
                  <a:cubicBezTo>
                    <a:pt x="6414" y="2151"/>
                    <a:pt x="6323" y="2090"/>
                    <a:pt x="6171" y="2030"/>
                  </a:cubicBezTo>
                  <a:cubicBezTo>
                    <a:pt x="6150" y="2026"/>
                    <a:pt x="6131" y="2024"/>
                    <a:pt x="6111" y="2024"/>
                  </a:cubicBezTo>
                  <a:cubicBezTo>
                    <a:pt x="5987" y="2024"/>
                    <a:pt x="5885" y="2103"/>
                    <a:pt x="5806" y="2182"/>
                  </a:cubicBezTo>
                  <a:lnTo>
                    <a:pt x="5259" y="3154"/>
                  </a:lnTo>
                  <a:lnTo>
                    <a:pt x="4894" y="2303"/>
                  </a:lnTo>
                  <a:lnTo>
                    <a:pt x="5441" y="1057"/>
                  </a:lnTo>
                  <a:cubicBezTo>
                    <a:pt x="5502" y="875"/>
                    <a:pt x="5441" y="662"/>
                    <a:pt x="5259" y="601"/>
                  </a:cubicBezTo>
                  <a:cubicBezTo>
                    <a:pt x="5202" y="577"/>
                    <a:pt x="5147" y="565"/>
                    <a:pt x="5096" y="565"/>
                  </a:cubicBezTo>
                  <a:cubicBezTo>
                    <a:pt x="4957" y="565"/>
                    <a:pt x="4847" y="650"/>
                    <a:pt x="4803" y="783"/>
                  </a:cubicBezTo>
                  <a:lnTo>
                    <a:pt x="4529" y="1391"/>
                  </a:lnTo>
                  <a:lnTo>
                    <a:pt x="4043" y="206"/>
                  </a:lnTo>
                  <a:cubicBezTo>
                    <a:pt x="3975" y="69"/>
                    <a:pt x="3855" y="1"/>
                    <a:pt x="3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 name="Google Shape;78;p2"/>
            <p:cNvSpPr/>
            <p:nvPr/>
          </p:nvSpPr>
          <p:spPr>
            <a:xfrm>
              <a:off x="4884593" y="3991981"/>
              <a:ext cx="365446" cy="331363"/>
            </a:xfrm>
            <a:custGeom>
              <a:avLst/>
              <a:gdLst/>
              <a:ahLst/>
              <a:cxnLst/>
              <a:rect l="l" t="t" r="r" b="b"/>
              <a:pathLst>
                <a:path w="11430" h="10364" extrusionOk="0">
                  <a:moveTo>
                    <a:pt x="6019" y="3228"/>
                  </a:moveTo>
                  <a:lnTo>
                    <a:pt x="6262" y="4018"/>
                  </a:lnTo>
                  <a:lnTo>
                    <a:pt x="5867" y="4535"/>
                  </a:lnTo>
                  <a:lnTo>
                    <a:pt x="5654" y="3958"/>
                  </a:lnTo>
                  <a:lnTo>
                    <a:pt x="6019" y="3228"/>
                  </a:lnTo>
                  <a:close/>
                  <a:moveTo>
                    <a:pt x="4347" y="4018"/>
                  </a:moveTo>
                  <a:lnTo>
                    <a:pt x="4955" y="4170"/>
                  </a:lnTo>
                  <a:lnTo>
                    <a:pt x="5199" y="4748"/>
                  </a:lnTo>
                  <a:lnTo>
                    <a:pt x="4895" y="4717"/>
                  </a:lnTo>
                  <a:lnTo>
                    <a:pt x="4347" y="4018"/>
                  </a:lnTo>
                  <a:close/>
                  <a:moveTo>
                    <a:pt x="7387" y="4444"/>
                  </a:moveTo>
                  <a:lnTo>
                    <a:pt x="6658" y="4991"/>
                  </a:lnTo>
                  <a:lnTo>
                    <a:pt x="6354" y="4930"/>
                  </a:lnTo>
                  <a:lnTo>
                    <a:pt x="6749" y="4444"/>
                  </a:lnTo>
                  <a:close/>
                  <a:moveTo>
                    <a:pt x="4803" y="5447"/>
                  </a:moveTo>
                  <a:lnTo>
                    <a:pt x="5107" y="5477"/>
                  </a:lnTo>
                  <a:lnTo>
                    <a:pt x="4743" y="5964"/>
                  </a:lnTo>
                  <a:lnTo>
                    <a:pt x="4074" y="5964"/>
                  </a:lnTo>
                  <a:lnTo>
                    <a:pt x="4803" y="5447"/>
                  </a:lnTo>
                  <a:close/>
                  <a:moveTo>
                    <a:pt x="6293" y="5660"/>
                  </a:moveTo>
                  <a:lnTo>
                    <a:pt x="6597" y="5690"/>
                  </a:lnTo>
                  <a:lnTo>
                    <a:pt x="7113" y="6389"/>
                  </a:lnTo>
                  <a:lnTo>
                    <a:pt x="6506" y="6237"/>
                  </a:lnTo>
                  <a:lnTo>
                    <a:pt x="6293" y="5660"/>
                  </a:lnTo>
                  <a:close/>
                  <a:moveTo>
                    <a:pt x="5594" y="5903"/>
                  </a:moveTo>
                  <a:lnTo>
                    <a:pt x="5837" y="6450"/>
                  </a:lnTo>
                  <a:lnTo>
                    <a:pt x="5442" y="7179"/>
                  </a:lnTo>
                  <a:lnTo>
                    <a:pt x="5229" y="6389"/>
                  </a:lnTo>
                  <a:lnTo>
                    <a:pt x="5594" y="5903"/>
                  </a:lnTo>
                  <a:close/>
                  <a:moveTo>
                    <a:pt x="3737" y="1"/>
                  </a:moveTo>
                  <a:cubicBezTo>
                    <a:pt x="3687" y="1"/>
                    <a:pt x="3636" y="12"/>
                    <a:pt x="3588" y="36"/>
                  </a:cubicBezTo>
                  <a:cubicBezTo>
                    <a:pt x="3405" y="97"/>
                    <a:pt x="3314" y="310"/>
                    <a:pt x="3405" y="492"/>
                  </a:cubicBezTo>
                  <a:lnTo>
                    <a:pt x="3892" y="1678"/>
                  </a:lnTo>
                  <a:lnTo>
                    <a:pt x="3284" y="1404"/>
                  </a:lnTo>
                  <a:cubicBezTo>
                    <a:pt x="3235" y="1380"/>
                    <a:pt x="3186" y="1369"/>
                    <a:pt x="3139" y="1369"/>
                  </a:cubicBezTo>
                  <a:cubicBezTo>
                    <a:pt x="3010" y="1369"/>
                    <a:pt x="2894" y="1453"/>
                    <a:pt x="2828" y="1587"/>
                  </a:cubicBezTo>
                  <a:cubicBezTo>
                    <a:pt x="2767" y="1769"/>
                    <a:pt x="2828" y="1982"/>
                    <a:pt x="3010" y="2043"/>
                  </a:cubicBezTo>
                  <a:lnTo>
                    <a:pt x="4287" y="2590"/>
                  </a:lnTo>
                  <a:lnTo>
                    <a:pt x="4621" y="3410"/>
                  </a:lnTo>
                  <a:lnTo>
                    <a:pt x="4621" y="3410"/>
                  </a:lnTo>
                  <a:lnTo>
                    <a:pt x="3557" y="3106"/>
                  </a:lnTo>
                  <a:cubicBezTo>
                    <a:pt x="3523" y="3100"/>
                    <a:pt x="3489" y="3096"/>
                    <a:pt x="3455" y="3096"/>
                  </a:cubicBezTo>
                  <a:cubicBezTo>
                    <a:pt x="3340" y="3096"/>
                    <a:pt x="3233" y="3141"/>
                    <a:pt x="3162" y="3258"/>
                  </a:cubicBezTo>
                  <a:cubicBezTo>
                    <a:pt x="3101" y="3380"/>
                    <a:pt x="3101" y="3562"/>
                    <a:pt x="3162" y="3684"/>
                  </a:cubicBezTo>
                  <a:lnTo>
                    <a:pt x="3892" y="4626"/>
                  </a:lnTo>
                  <a:lnTo>
                    <a:pt x="3892" y="4626"/>
                  </a:lnTo>
                  <a:lnTo>
                    <a:pt x="2767" y="4474"/>
                  </a:lnTo>
                  <a:lnTo>
                    <a:pt x="1916" y="3380"/>
                  </a:lnTo>
                  <a:cubicBezTo>
                    <a:pt x="1840" y="3285"/>
                    <a:pt x="1728" y="3238"/>
                    <a:pt x="1618" y="3238"/>
                  </a:cubicBezTo>
                  <a:cubicBezTo>
                    <a:pt x="1552" y="3238"/>
                    <a:pt x="1486" y="3255"/>
                    <a:pt x="1429" y="3289"/>
                  </a:cubicBezTo>
                  <a:cubicBezTo>
                    <a:pt x="1277" y="3410"/>
                    <a:pt x="1247" y="3654"/>
                    <a:pt x="1338" y="3806"/>
                  </a:cubicBezTo>
                  <a:lnTo>
                    <a:pt x="1733" y="4322"/>
                  </a:lnTo>
                  <a:lnTo>
                    <a:pt x="487" y="4140"/>
                  </a:lnTo>
                  <a:cubicBezTo>
                    <a:pt x="469" y="4137"/>
                    <a:pt x="451" y="4136"/>
                    <a:pt x="433" y="4136"/>
                  </a:cubicBezTo>
                  <a:cubicBezTo>
                    <a:pt x="244" y="4136"/>
                    <a:pt x="89" y="4277"/>
                    <a:pt x="62" y="4444"/>
                  </a:cubicBezTo>
                  <a:cubicBezTo>
                    <a:pt x="1" y="4626"/>
                    <a:pt x="183" y="4809"/>
                    <a:pt x="366" y="4869"/>
                  </a:cubicBezTo>
                  <a:lnTo>
                    <a:pt x="1612" y="5052"/>
                  </a:lnTo>
                  <a:lnTo>
                    <a:pt x="1095" y="5416"/>
                  </a:lnTo>
                  <a:cubicBezTo>
                    <a:pt x="943" y="5538"/>
                    <a:pt x="882" y="5781"/>
                    <a:pt x="1004" y="5933"/>
                  </a:cubicBezTo>
                  <a:cubicBezTo>
                    <a:pt x="1090" y="5998"/>
                    <a:pt x="1191" y="6062"/>
                    <a:pt x="1297" y="6062"/>
                  </a:cubicBezTo>
                  <a:cubicBezTo>
                    <a:pt x="1340" y="6062"/>
                    <a:pt x="1385" y="6051"/>
                    <a:pt x="1429" y="6024"/>
                  </a:cubicBezTo>
                  <a:cubicBezTo>
                    <a:pt x="1460" y="6024"/>
                    <a:pt x="1460" y="5994"/>
                    <a:pt x="1490" y="5994"/>
                  </a:cubicBezTo>
                  <a:lnTo>
                    <a:pt x="2615" y="5173"/>
                  </a:lnTo>
                  <a:lnTo>
                    <a:pt x="3740" y="5325"/>
                  </a:lnTo>
                  <a:lnTo>
                    <a:pt x="2797" y="6055"/>
                  </a:lnTo>
                  <a:cubicBezTo>
                    <a:pt x="2676" y="6116"/>
                    <a:pt x="2615" y="6298"/>
                    <a:pt x="2676" y="6420"/>
                  </a:cubicBezTo>
                  <a:cubicBezTo>
                    <a:pt x="2706" y="6572"/>
                    <a:pt x="2858" y="6663"/>
                    <a:pt x="3010" y="6663"/>
                  </a:cubicBezTo>
                  <a:lnTo>
                    <a:pt x="4135" y="6663"/>
                  </a:lnTo>
                  <a:lnTo>
                    <a:pt x="3557" y="7362"/>
                  </a:lnTo>
                  <a:lnTo>
                    <a:pt x="2189" y="7514"/>
                  </a:lnTo>
                  <a:cubicBezTo>
                    <a:pt x="1977" y="7575"/>
                    <a:pt x="1855" y="7727"/>
                    <a:pt x="1885" y="7909"/>
                  </a:cubicBezTo>
                  <a:cubicBezTo>
                    <a:pt x="1913" y="8076"/>
                    <a:pt x="2042" y="8217"/>
                    <a:pt x="2204" y="8217"/>
                  </a:cubicBezTo>
                  <a:cubicBezTo>
                    <a:pt x="2219" y="8217"/>
                    <a:pt x="2234" y="8216"/>
                    <a:pt x="2250" y="8213"/>
                  </a:cubicBezTo>
                  <a:lnTo>
                    <a:pt x="2888" y="8122"/>
                  </a:lnTo>
                  <a:lnTo>
                    <a:pt x="2098" y="9155"/>
                  </a:lnTo>
                  <a:cubicBezTo>
                    <a:pt x="1977" y="9307"/>
                    <a:pt x="2037" y="9550"/>
                    <a:pt x="2189" y="9641"/>
                  </a:cubicBezTo>
                  <a:cubicBezTo>
                    <a:pt x="2248" y="9700"/>
                    <a:pt x="2320" y="9734"/>
                    <a:pt x="2396" y="9734"/>
                  </a:cubicBezTo>
                  <a:cubicBezTo>
                    <a:pt x="2438" y="9734"/>
                    <a:pt x="2481" y="9724"/>
                    <a:pt x="2524" y="9702"/>
                  </a:cubicBezTo>
                  <a:cubicBezTo>
                    <a:pt x="2554" y="9641"/>
                    <a:pt x="2645" y="9611"/>
                    <a:pt x="2676" y="9581"/>
                  </a:cubicBezTo>
                  <a:lnTo>
                    <a:pt x="3466" y="8547"/>
                  </a:lnTo>
                  <a:lnTo>
                    <a:pt x="3557" y="9186"/>
                  </a:lnTo>
                  <a:cubicBezTo>
                    <a:pt x="3583" y="9366"/>
                    <a:pt x="3696" y="9503"/>
                    <a:pt x="3842" y="9503"/>
                  </a:cubicBezTo>
                  <a:cubicBezTo>
                    <a:pt x="3868" y="9503"/>
                    <a:pt x="3894" y="9499"/>
                    <a:pt x="3922" y="9489"/>
                  </a:cubicBezTo>
                  <a:cubicBezTo>
                    <a:pt x="3952" y="9489"/>
                    <a:pt x="4013" y="9489"/>
                    <a:pt x="4013" y="9459"/>
                  </a:cubicBezTo>
                  <a:cubicBezTo>
                    <a:pt x="4165" y="9398"/>
                    <a:pt x="4226" y="9246"/>
                    <a:pt x="4226" y="9094"/>
                  </a:cubicBezTo>
                  <a:lnTo>
                    <a:pt x="4074" y="7727"/>
                  </a:lnTo>
                  <a:lnTo>
                    <a:pt x="4651" y="6997"/>
                  </a:lnTo>
                  <a:lnTo>
                    <a:pt x="4955" y="8061"/>
                  </a:lnTo>
                  <a:cubicBezTo>
                    <a:pt x="4986" y="8213"/>
                    <a:pt x="5107" y="8274"/>
                    <a:pt x="5259" y="8334"/>
                  </a:cubicBezTo>
                  <a:cubicBezTo>
                    <a:pt x="5280" y="8339"/>
                    <a:pt x="5300" y="8340"/>
                    <a:pt x="5319" y="8340"/>
                  </a:cubicBezTo>
                  <a:cubicBezTo>
                    <a:pt x="5443" y="8340"/>
                    <a:pt x="5541" y="8261"/>
                    <a:pt x="5594" y="8182"/>
                  </a:cubicBezTo>
                  <a:lnTo>
                    <a:pt x="6171" y="7210"/>
                  </a:lnTo>
                  <a:lnTo>
                    <a:pt x="6506" y="8061"/>
                  </a:lnTo>
                  <a:lnTo>
                    <a:pt x="5989" y="9307"/>
                  </a:lnTo>
                  <a:cubicBezTo>
                    <a:pt x="5898" y="9489"/>
                    <a:pt x="5989" y="9702"/>
                    <a:pt x="6171" y="9763"/>
                  </a:cubicBezTo>
                  <a:cubicBezTo>
                    <a:pt x="6220" y="9787"/>
                    <a:pt x="6269" y="9799"/>
                    <a:pt x="6316" y="9799"/>
                  </a:cubicBezTo>
                  <a:cubicBezTo>
                    <a:pt x="6445" y="9799"/>
                    <a:pt x="6560" y="9714"/>
                    <a:pt x="6627" y="9581"/>
                  </a:cubicBezTo>
                  <a:lnTo>
                    <a:pt x="6901" y="8973"/>
                  </a:lnTo>
                  <a:lnTo>
                    <a:pt x="7387" y="10158"/>
                  </a:lnTo>
                  <a:cubicBezTo>
                    <a:pt x="7433" y="10295"/>
                    <a:pt x="7564" y="10363"/>
                    <a:pt x="7703" y="10363"/>
                  </a:cubicBezTo>
                  <a:cubicBezTo>
                    <a:pt x="7750" y="10363"/>
                    <a:pt x="7797" y="10356"/>
                    <a:pt x="7843" y="10341"/>
                  </a:cubicBezTo>
                  <a:cubicBezTo>
                    <a:pt x="8025" y="10249"/>
                    <a:pt x="8117" y="10067"/>
                    <a:pt x="8025" y="9885"/>
                  </a:cubicBezTo>
                  <a:lnTo>
                    <a:pt x="7539" y="8699"/>
                  </a:lnTo>
                  <a:lnTo>
                    <a:pt x="8147" y="8973"/>
                  </a:lnTo>
                  <a:cubicBezTo>
                    <a:pt x="8177" y="8988"/>
                    <a:pt x="8223" y="8996"/>
                    <a:pt x="8272" y="8996"/>
                  </a:cubicBezTo>
                  <a:cubicBezTo>
                    <a:pt x="8322" y="8996"/>
                    <a:pt x="8375" y="8988"/>
                    <a:pt x="8420" y="8973"/>
                  </a:cubicBezTo>
                  <a:cubicBezTo>
                    <a:pt x="8481" y="8942"/>
                    <a:pt x="8572" y="8851"/>
                    <a:pt x="8603" y="8790"/>
                  </a:cubicBezTo>
                  <a:cubicBezTo>
                    <a:pt x="8664" y="8578"/>
                    <a:pt x="8603" y="8395"/>
                    <a:pt x="8420" y="8334"/>
                  </a:cubicBezTo>
                  <a:lnTo>
                    <a:pt x="7144" y="7787"/>
                  </a:lnTo>
                  <a:lnTo>
                    <a:pt x="6810" y="6967"/>
                  </a:lnTo>
                  <a:lnTo>
                    <a:pt x="7873" y="7271"/>
                  </a:lnTo>
                  <a:cubicBezTo>
                    <a:pt x="7904" y="7281"/>
                    <a:pt x="7931" y="7284"/>
                    <a:pt x="7957" y="7284"/>
                  </a:cubicBezTo>
                  <a:cubicBezTo>
                    <a:pt x="8008" y="7284"/>
                    <a:pt x="8056" y="7271"/>
                    <a:pt x="8117" y="7271"/>
                  </a:cubicBezTo>
                  <a:cubicBezTo>
                    <a:pt x="8177" y="7210"/>
                    <a:pt x="8208" y="7179"/>
                    <a:pt x="8269" y="7149"/>
                  </a:cubicBezTo>
                  <a:cubicBezTo>
                    <a:pt x="8329" y="7027"/>
                    <a:pt x="8329" y="6845"/>
                    <a:pt x="8269" y="6724"/>
                  </a:cubicBezTo>
                  <a:lnTo>
                    <a:pt x="7539" y="5781"/>
                  </a:lnTo>
                  <a:lnTo>
                    <a:pt x="7539" y="5781"/>
                  </a:lnTo>
                  <a:lnTo>
                    <a:pt x="8664" y="5933"/>
                  </a:lnTo>
                  <a:lnTo>
                    <a:pt x="9515" y="7027"/>
                  </a:lnTo>
                  <a:cubicBezTo>
                    <a:pt x="9604" y="7116"/>
                    <a:pt x="9709" y="7173"/>
                    <a:pt x="9819" y="7173"/>
                  </a:cubicBezTo>
                  <a:cubicBezTo>
                    <a:pt x="9859" y="7173"/>
                    <a:pt x="9900" y="7165"/>
                    <a:pt x="9940" y="7149"/>
                  </a:cubicBezTo>
                  <a:cubicBezTo>
                    <a:pt x="9971" y="7149"/>
                    <a:pt x="9971" y="7119"/>
                    <a:pt x="10001" y="7119"/>
                  </a:cubicBezTo>
                  <a:cubicBezTo>
                    <a:pt x="10153" y="6997"/>
                    <a:pt x="10183" y="6754"/>
                    <a:pt x="10092" y="6602"/>
                  </a:cubicBezTo>
                  <a:lnTo>
                    <a:pt x="9697" y="6085"/>
                  </a:lnTo>
                  <a:lnTo>
                    <a:pt x="10943" y="6268"/>
                  </a:lnTo>
                  <a:cubicBezTo>
                    <a:pt x="11035" y="6268"/>
                    <a:pt x="11065" y="6268"/>
                    <a:pt x="11156" y="6237"/>
                  </a:cubicBezTo>
                  <a:cubicBezTo>
                    <a:pt x="11247" y="6207"/>
                    <a:pt x="11338" y="6085"/>
                    <a:pt x="11369" y="5964"/>
                  </a:cubicBezTo>
                  <a:cubicBezTo>
                    <a:pt x="11430" y="5812"/>
                    <a:pt x="11278" y="5629"/>
                    <a:pt x="11065" y="5599"/>
                  </a:cubicBezTo>
                  <a:lnTo>
                    <a:pt x="9819" y="5386"/>
                  </a:lnTo>
                  <a:lnTo>
                    <a:pt x="10335" y="5021"/>
                  </a:lnTo>
                  <a:cubicBezTo>
                    <a:pt x="10487" y="4900"/>
                    <a:pt x="10548" y="4687"/>
                    <a:pt x="10427" y="4535"/>
                  </a:cubicBezTo>
                  <a:cubicBezTo>
                    <a:pt x="10350" y="4439"/>
                    <a:pt x="10236" y="4379"/>
                    <a:pt x="10125" y="4379"/>
                  </a:cubicBezTo>
                  <a:cubicBezTo>
                    <a:pt x="10060" y="4379"/>
                    <a:pt x="9996" y="4399"/>
                    <a:pt x="9940" y="4444"/>
                  </a:cubicBezTo>
                  <a:lnTo>
                    <a:pt x="8816" y="5295"/>
                  </a:lnTo>
                  <a:lnTo>
                    <a:pt x="7691" y="5143"/>
                  </a:lnTo>
                  <a:lnTo>
                    <a:pt x="8633" y="4413"/>
                  </a:lnTo>
                  <a:cubicBezTo>
                    <a:pt x="8755" y="4322"/>
                    <a:pt x="8816" y="4140"/>
                    <a:pt x="8755" y="4018"/>
                  </a:cubicBezTo>
                  <a:cubicBezTo>
                    <a:pt x="8724" y="3866"/>
                    <a:pt x="8572" y="3806"/>
                    <a:pt x="8420" y="3806"/>
                  </a:cubicBezTo>
                  <a:lnTo>
                    <a:pt x="7326" y="3806"/>
                  </a:lnTo>
                  <a:lnTo>
                    <a:pt x="7873" y="3076"/>
                  </a:lnTo>
                  <a:lnTo>
                    <a:pt x="9241" y="2924"/>
                  </a:lnTo>
                  <a:cubicBezTo>
                    <a:pt x="9302" y="2924"/>
                    <a:pt x="9332" y="2924"/>
                    <a:pt x="9332" y="2894"/>
                  </a:cubicBezTo>
                  <a:cubicBezTo>
                    <a:pt x="9484" y="2802"/>
                    <a:pt x="9545" y="2650"/>
                    <a:pt x="9545" y="2499"/>
                  </a:cubicBezTo>
                  <a:cubicBezTo>
                    <a:pt x="9517" y="2332"/>
                    <a:pt x="9388" y="2191"/>
                    <a:pt x="9227" y="2191"/>
                  </a:cubicBezTo>
                  <a:cubicBezTo>
                    <a:pt x="9212" y="2191"/>
                    <a:pt x="9196" y="2192"/>
                    <a:pt x="9180" y="2195"/>
                  </a:cubicBezTo>
                  <a:lnTo>
                    <a:pt x="8542" y="2286"/>
                  </a:lnTo>
                  <a:lnTo>
                    <a:pt x="8542" y="2286"/>
                  </a:lnTo>
                  <a:lnTo>
                    <a:pt x="9332" y="1252"/>
                  </a:lnTo>
                  <a:cubicBezTo>
                    <a:pt x="9454" y="1100"/>
                    <a:pt x="9393" y="857"/>
                    <a:pt x="9241" y="766"/>
                  </a:cubicBezTo>
                  <a:cubicBezTo>
                    <a:pt x="9178" y="715"/>
                    <a:pt x="9104" y="691"/>
                    <a:pt x="9030" y="691"/>
                  </a:cubicBezTo>
                  <a:cubicBezTo>
                    <a:pt x="8927" y="691"/>
                    <a:pt x="8826" y="738"/>
                    <a:pt x="8755" y="827"/>
                  </a:cubicBezTo>
                  <a:lnTo>
                    <a:pt x="7965" y="1860"/>
                  </a:lnTo>
                  <a:lnTo>
                    <a:pt x="7873" y="1222"/>
                  </a:lnTo>
                  <a:cubicBezTo>
                    <a:pt x="7848" y="1041"/>
                    <a:pt x="7734" y="904"/>
                    <a:pt x="7589" y="904"/>
                  </a:cubicBezTo>
                  <a:cubicBezTo>
                    <a:pt x="7563" y="904"/>
                    <a:pt x="7536" y="909"/>
                    <a:pt x="7509" y="918"/>
                  </a:cubicBezTo>
                  <a:cubicBezTo>
                    <a:pt x="7326" y="948"/>
                    <a:pt x="7174" y="1100"/>
                    <a:pt x="7205" y="1283"/>
                  </a:cubicBezTo>
                  <a:lnTo>
                    <a:pt x="7357" y="2650"/>
                  </a:lnTo>
                  <a:lnTo>
                    <a:pt x="6779" y="3380"/>
                  </a:lnTo>
                  <a:lnTo>
                    <a:pt x="6475" y="2316"/>
                  </a:lnTo>
                  <a:cubicBezTo>
                    <a:pt x="6445" y="2164"/>
                    <a:pt x="6323" y="2073"/>
                    <a:pt x="6171" y="2043"/>
                  </a:cubicBezTo>
                  <a:cubicBezTo>
                    <a:pt x="6145" y="2037"/>
                    <a:pt x="6120" y="2035"/>
                    <a:pt x="6096" y="2035"/>
                  </a:cubicBezTo>
                  <a:cubicBezTo>
                    <a:pt x="5979" y="2035"/>
                    <a:pt x="5887" y="2094"/>
                    <a:pt x="5837" y="2195"/>
                  </a:cubicBezTo>
                  <a:lnTo>
                    <a:pt x="5259" y="3137"/>
                  </a:lnTo>
                  <a:lnTo>
                    <a:pt x="4925" y="2316"/>
                  </a:lnTo>
                  <a:lnTo>
                    <a:pt x="5442" y="1070"/>
                  </a:lnTo>
                  <a:cubicBezTo>
                    <a:pt x="5533" y="857"/>
                    <a:pt x="5442" y="675"/>
                    <a:pt x="5259" y="614"/>
                  </a:cubicBezTo>
                  <a:cubicBezTo>
                    <a:pt x="5210" y="590"/>
                    <a:pt x="5162" y="578"/>
                    <a:pt x="5114" y="578"/>
                  </a:cubicBezTo>
                  <a:cubicBezTo>
                    <a:pt x="4986" y="578"/>
                    <a:pt x="4870" y="663"/>
                    <a:pt x="4803" y="796"/>
                  </a:cubicBezTo>
                  <a:lnTo>
                    <a:pt x="4530" y="1404"/>
                  </a:lnTo>
                  <a:lnTo>
                    <a:pt x="4043" y="219"/>
                  </a:lnTo>
                  <a:cubicBezTo>
                    <a:pt x="3999" y="85"/>
                    <a:pt x="3873" y="1"/>
                    <a:pt x="3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 name="Google Shape;79;p2"/>
            <p:cNvSpPr/>
            <p:nvPr/>
          </p:nvSpPr>
          <p:spPr>
            <a:xfrm>
              <a:off x="3618252" y="138249"/>
              <a:ext cx="1114721" cy="1045149"/>
            </a:xfrm>
            <a:custGeom>
              <a:avLst/>
              <a:gdLst/>
              <a:ahLst/>
              <a:cxnLst/>
              <a:rect l="l" t="t" r="r" b="b"/>
              <a:pathLst>
                <a:path w="34865" h="32689" extrusionOk="0">
                  <a:moveTo>
                    <a:pt x="18238" y="10229"/>
                  </a:moveTo>
                  <a:lnTo>
                    <a:pt x="18907" y="12630"/>
                  </a:lnTo>
                  <a:lnTo>
                    <a:pt x="17721" y="14150"/>
                  </a:lnTo>
                  <a:lnTo>
                    <a:pt x="16992" y="12357"/>
                  </a:lnTo>
                  <a:lnTo>
                    <a:pt x="18238" y="10229"/>
                  </a:lnTo>
                  <a:close/>
                  <a:moveTo>
                    <a:pt x="13101" y="12691"/>
                  </a:moveTo>
                  <a:lnTo>
                    <a:pt x="14925" y="13177"/>
                  </a:lnTo>
                  <a:lnTo>
                    <a:pt x="15654" y="14971"/>
                  </a:lnTo>
                  <a:lnTo>
                    <a:pt x="14742" y="14849"/>
                  </a:lnTo>
                  <a:lnTo>
                    <a:pt x="13101" y="12691"/>
                  </a:lnTo>
                  <a:close/>
                  <a:moveTo>
                    <a:pt x="22554" y="14028"/>
                  </a:moveTo>
                  <a:lnTo>
                    <a:pt x="20366" y="15670"/>
                  </a:lnTo>
                  <a:lnTo>
                    <a:pt x="19454" y="15548"/>
                  </a:lnTo>
                  <a:lnTo>
                    <a:pt x="20639" y="14028"/>
                  </a:lnTo>
                  <a:close/>
                  <a:moveTo>
                    <a:pt x="14438" y="17038"/>
                  </a:moveTo>
                  <a:lnTo>
                    <a:pt x="15350" y="17129"/>
                  </a:lnTo>
                  <a:lnTo>
                    <a:pt x="14195" y="18649"/>
                  </a:lnTo>
                  <a:lnTo>
                    <a:pt x="12280" y="18649"/>
                  </a:lnTo>
                  <a:lnTo>
                    <a:pt x="14438" y="17038"/>
                  </a:lnTo>
                  <a:close/>
                  <a:moveTo>
                    <a:pt x="19150" y="17706"/>
                  </a:moveTo>
                  <a:lnTo>
                    <a:pt x="20062" y="17828"/>
                  </a:lnTo>
                  <a:lnTo>
                    <a:pt x="21703" y="19986"/>
                  </a:lnTo>
                  <a:lnTo>
                    <a:pt x="19879" y="19500"/>
                  </a:lnTo>
                  <a:lnTo>
                    <a:pt x="19150" y="17706"/>
                  </a:lnTo>
                  <a:close/>
                  <a:moveTo>
                    <a:pt x="17083" y="18557"/>
                  </a:moveTo>
                  <a:lnTo>
                    <a:pt x="17782" y="20320"/>
                  </a:lnTo>
                  <a:lnTo>
                    <a:pt x="16536" y="22448"/>
                  </a:lnTo>
                  <a:lnTo>
                    <a:pt x="15897" y="20077"/>
                  </a:lnTo>
                  <a:lnTo>
                    <a:pt x="17083" y="18557"/>
                  </a:lnTo>
                  <a:close/>
                  <a:moveTo>
                    <a:pt x="11291" y="1"/>
                  </a:moveTo>
                  <a:cubicBezTo>
                    <a:pt x="11153" y="1"/>
                    <a:pt x="11014" y="26"/>
                    <a:pt x="10882" y="77"/>
                  </a:cubicBezTo>
                  <a:cubicBezTo>
                    <a:pt x="10305" y="320"/>
                    <a:pt x="10031" y="958"/>
                    <a:pt x="10274" y="1536"/>
                  </a:cubicBezTo>
                  <a:lnTo>
                    <a:pt x="11733" y="5183"/>
                  </a:lnTo>
                  <a:lnTo>
                    <a:pt x="9879" y="4363"/>
                  </a:lnTo>
                  <a:cubicBezTo>
                    <a:pt x="9745" y="4313"/>
                    <a:pt x="9608" y="4290"/>
                    <a:pt x="9473" y="4290"/>
                  </a:cubicBezTo>
                  <a:cubicBezTo>
                    <a:pt x="9028" y="4290"/>
                    <a:pt x="8614" y="4543"/>
                    <a:pt x="8450" y="4940"/>
                  </a:cubicBezTo>
                  <a:cubicBezTo>
                    <a:pt x="8207" y="5518"/>
                    <a:pt x="8481" y="6156"/>
                    <a:pt x="8998" y="6399"/>
                  </a:cubicBezTo>
                  <a:lnTo>
                    <a:pt x="12888" y="8010"/>
                  </a:lnTo>
                  <a:lnTo>
                    <a:pt x="13952" y="10655"/>
                  </a:lnTo>
                  <a:lnTo>
                    <a:pt x="10639" y="9773"/>
                  </a:lnTo>
                  <a:cubicBezTo>
                    <a:pt x="10545" y="9748"/>
                    <a:pt x="10449" y="9736"/>
                    <a:pt x="10355" y="9736"/>
                  </a:cubicBezTo>
                  <a:cubicBezTo>
                    <a:pt x="9993" y="9736"/>
                    <a:pt x="9647" y="9915"/>
                    <a:pt x="9454" y="10229"/>
                  </a:cubicBezTo>
                  <a:cubicBezTo>
                    <a:pt x="9210" y="10594"/>
                    <a:pt x="9210" y="11141"/>
                    <a:pt x="9514" y="11506"/>
                  </a:cubicBezTo>
                  <a:lnTo>
                    <a:pt x="11733" y="14484"/>
                  </a:lnTo>
                  <a:lnTo>
                    <a:pt x="8298" y="13998"/>
                  </a:lnTo>
                  <a:lnTo>
                    <a:pt x="5745" y="10655"/>
                  </a:lnTo>
                  <a:cubicBezTo>
                    <a:pt x="5512" y="10350"/>
                    <a:pt x="5184" y="10204"/>
                    <a:pt x="4860" y="10204"/>
                  </a:cubicBezTo>
                  <a:cubicBezTo>
                    <a:pt x="4635" y="10204"/>
                    <a:pt x="4412" y="10274"/>
                    <a:pt x="4225" y="10411"/>
                  </a:cubicBezTo>
                  <a:cubicBezTo>
                    <a:pt x="3739" y="10807"/>
                    <a:pt x="3648" y="11475"/>
                    <a:pt x="3982" y="11931"/>
                  </a:cubicBezTo>
                  <a:lnTo>
                    <a:pt x="5198" y="13542"/>
                  </a:lnTo>
                  <a:lnTo>
                    <a:pt x="1338" y="12995"/>
                  </a:lnTo>
                  <a:cubicBezTo>
                    <a:pt x="1297" y="12991"/>
                    <a:pt x="1256" y="12989"/>
                    <a:pt x="1215" y="12989"/>
                  </a:cubicBezTo>
                  <a:cubicBezTo>
                    <a:pt x="658" y="12989"/>
                    <a:pt x="177" y="13371"/>
                    <a:pt x="92" y="13937"/>
                  </a:cubicBezTo>
                  <a:cubicBezTo>
                    <a:pt x="0" y="14545"/>
                    <a:pt x="426" y="15092"/>
                    <a:pt x="1034" y="15214"/>
                  </a:cubicBezTo>
                  <a:lnTo>
                    <a:pt x="4894" y="15731"/>
                  </a:lnTo>
                  <a:lnTo>
                    <a:pt x="3314" y="16946"/>
                  </a:lnTo>
                  <a:cubicBezTo>
                    <a:pt x="2827" y="17342"/>
                    <a:pt x="2736" y="18010"/>
                    <a:pt x="3070" y="18466"/>
                  </a:cubicBezTo>
                  <a:cubicBezTo>
                    <a:pt x="3276" y="18754"/>
                    <a:pt x="3594" y="18903"/>
                    <a:pt x="3918" y="18903"/>
                  </a:cubicBezTo>
                  <a:cubicBezTo>
                    <a:pt x="4073" y="18903"/>
                    <a:pt x="4230" y="18869"/>
                    <a:pt x="4377" y="18801"/>
                  </a:cubicBezTo>
                  <a:cubicBezTo>
                    <a:pt x="4438" y="18770"/>
                    <a:pt x="4560" y="18740"/>
                    <a:pt x="4651" y="18649"/>
                  </a:cubicBezTo>
                  <a:lnTo>
                    <a:pt x="7995" y="16126"/>
                  </a:lnTo>
                  <a:lnTo>
                    <a:pt x="11429" y="16612"/>
                  </a:lnTo>
                  <a:lnTo>
                    <a:pt x="8481" y="18861"/>
                  </a:lnTo>
                  <a:cubicBezTo>
                    <a:pt x="8086" y="19105"/>
                    <a:pt x="7934" y="19621"/>
                    <a:pt x="8086" y="20077"/>
                  </a:cubicBezTo>
                  <a:cubicBezTo>
                    <a:pt x="8238" y="20533"/>
                    <a:pt x="8663" y="20837"/>
                    <a:pt x="9119" y="20837"/>
                  </a:cubicBezTo>
                  <a:lnTo>
                    <a:pt x="12554" y="20867"/>
                  </a:lnTo>
                  <a:lnTo>
                    <a:pt x="10791" y="23117"/>
                  </a:lnTo>
                  <a:lnTo>
                    <a:pt x="6627" y="23633"/>
                  </a:lnTo>
                  <a:cubicBezTo>
                    <a:pt x="6019" y="23725"/>
                    <a:pt x="5593" y="24241"/>
                    <a:pt x="5654" y="24849"/>
                  </a:cubicBezTo>
                  <a:cubicBezTo>
                    <a:pt x="5737" y="25402"/>
                    <a:pt x="6172" y="25804"/>
                    <a:pt x="6707" y="25804"/>
                  </a:cubicBezTo>
                  <a:cubicBezTo>
                    <a:pt x="6760" y="25804"/>
                    <a:pt x="6815" y="25800"/>
                    <a:pt x="6870" y="25792"/>
                  </a:cubicBezTo>
                  <a:lnTo>
                    <a:pt x="8846" y="25579"/>
                  </a:lnTo>
                  <a:lnTo>
                    <a:pt x="6414" y="28679"/>
                  </a:lnTo>
                  <a:cubicBezTo>
                    <a:pt x="6049" y="29196"/>
                    <a:pt x="6140" y="29865"/>
                    <a:pt x="6627" y="30199"/>
                  </a:cubicBezTo>
                  <a:cubicBezTo>
                    <a:pt x="6812" y="30365"/>
                    <a:pt x="7031" y="30442"/>
                    <a:pt x="7263" y="30442"/>
                  </a:cubicBezTo>
                  <a:cubicBezTo>
                    <a:pt x="7412" y="30442"/>
                    <a:pt x="7566" y="30410"/>
                    <a:pt x="7721" y="30351"/>
                  </a:cubicBezTo>
                  <a:cubicBezTo>
                    <a:pt x="7903" y="30290"/>
                    <a:pt x="8055" y="30169"/>
                    <a:pt x="8177" y="30017"/>
                  </a:cubicBezTo>
                  <a:lnTo>
                    <a:pt x="10609" y="26916"/>
                  </a:lnTo>
                  <a:lnTo>
                    <a:pt x="10821" y="28892"/>
                  </a:lnTo>
                  <a:cubicBezTo>
                    <a:pt x="10906" y="29459"/>
                    <a:pt x="11387" y="29840"/>
                    <a:pt x="11945" y="29840"/>
                  </a:cubicBezTo>
                  <a:cubicBezTo>
                    <a:pt x="11985" y="29840"/>
                    <a:pt x="12026" y="29838"/>
                    <a:pt x="12068" y="29834"/>
                  </a:cubicBezTo>
                  <a:cubicBezTo>
                    <a:pt x="12159" y="29834"/>
                    <a:pt x="12250" y="29804"/>
                    <a:pt x="12311" y="29743"/>
                  </a:cubicBezTo>
                  <a:cubicBezTo>
                    <a:pt x="12767" y="29561"/>
                    <a:pt x="13040" y="29105"/>
                    <a:pt x="13010" y="28618"/>
                  </a:cubicBezTo>
                  <a:lnTo>
                    <a:pt x="12463" y="24424"/>
                  </a:lnTo>
                  <a:lnTo>
                    <a:pt x="14226" y="22205"/>
                  </a:lnTo>
                  <a:lnTo>
                    <a:pt x="15107" y="25488"/>
                  </a:lnTo>
                  <a:cubicBezTo>
                    <a:pt x="15198" y="25913"/>
                    <a:pt x="15563" y="26217"/>
                    <a:pt x="16019" y="26308"/>
                  </a:cubicBezTo>
                  <a:cubicBezTo>
                    <a:pt x="16064" y="26315"/>
                    <a:pt x="16109" y="26319"/>
                    <a:pt x="16155" y="26319"/>
                  </a:cubicBezTo>
                  <a:cubicBezTo>
                    <a:pt x="16515" y="26319"/>
                    <a:pt x="16898" y="26112"/>
                    <a:pt x="17113" y="25761"/>
                  </a:cubicBezTo>
                  <a:lnTo>
                    <a:pt x="18846" y="22843"/>
                  </a:lnTo>
                  <a:lnTo>
                    <a:pt x="19910" y="25457"/>
                  </a:lnTo>
                  <a:lnTo>
                    <a:pt x="18299" y="29348"/>
                  </a:lnTo>
                  <a:cubicBezTo>
                    <a:pt x="18056" y="29895"/>
                    <a:pt x="18329" y="30564"/>
                    <a:pt x="18846" y="30776"/>
                  </a:cubicBezTo>
                  <a:cubicBezTo>
                    <a:pt x="18990" y="30837"/>
                    <a:pt x="19138" y="30866"/>
                    <a:pt x="19283" y="30866"/>
                  </a:cubicBezTo>
                  <a:cubicBezTo>
                    <a:pt x="19718" y="30866"/>
                    <a:pt x="20122" y="30609"/>
                    <a:pt x="20305" y="30199"/>
                  </a:cubicBezTo>
                  <a:lnTo>
                    <a:pt x="21095" y="28345"/>
                  </a:lnTo>
                  <a:lnTo>
                    <a:pt x="22584" y="31992"/>
                  </a:lnTo>
                  <a:cubicBezTo>
                    <a:pt x="22744" y="32427"/>
                    <a:pt x="23145" y="32689"/>
                    <a:pt x="23580" y="32689"/>
                  </a:cubicBezTo>
                  <a:cubicBezTo>
                    <a:pt x="23723" y="32689"/>
                    <a:pt x="23870" y="32660"/>
                    <a:pt x="24013" y="32600"/>
                  </a:cubicBezTo>
                  <a:cubicBezTo>
                    <a:pt x="24591" y="32387"/>
                    <a:pt x="24864" y="31719"/>
                    <a:pt x="24621" y="31141"/>
                  </a:cubicBezTo>
                  <a:lnTo>
                    <a:pt x="23162" y="27524"/>
                  </a:lnTo>
                  <a:lnTo>
                    <a:pt x="23162" y="27524"/>
                  </a:lnTo>
                  <a:lnTo>
                    <a:pt x="25016" y="28314"/>
                  </a:lnTo>
                  <a:cubicBezTo>
                    <a:pt x="25153" y="28375"/>
                    <a:pt x="25290" y="28406"/>
                    <a:pt x="25426" y="28406"/>
                  </a:cubicBezTo>
                  <a:cubicBezTo>
                    <a:pt x="25563" y="28406"/>
                    <a:pt x="25700" y="28375"/>
                    <a:pt x="25837" y="28314"/>
                  </a:cubicBezTo>
                  <a:cubicBezTo>
                    <a:pt x="26110" y="28193"/>
                    <a:pt x="26323" y="28010"/>
                    <a:pt x="26445" y="27706"/>
                  </a:cubicBezTo>
                  <a:cubicBezTo>
                    <a:pt x="26688" y="27129"/>
                    <a:pt x="26414" y="26491"/>
                    <a:pt x="25898" y="26247"/>
                  </a:cubicBezTo>
                  <a:lnTo>
                    <a:pt x="22007" y="24606"/>
                  </a:lnTo>
                  <a:lnTo>
                    <a:pt x="20943" y="21992"/>
                  </a:lnTo>
                  <a:lnTo>
                    <a:pt x="20943" y="21992"/>
                  </a:lnTo>
                  <a:lnTo>
                    <a:pt x="24256" y="22874"/>
                  </a:lnTo>
                  <a:cubicBezTo>
                    <a:pt x="24338" y="22897"/>
                    <a:pt x="24428" y="22907"/>
                    <a:pt x="24518" y="22907"/>
                  </a:cubicBezTo>
                  <a:cubicBezTo>
                    <a:pt x="24665" y="22907"/>
                    <a:pt x="24812" y="22881"/>
                    <a:pt x="24925" y="22843"/>
                  </a:cubicBezTo>
                  <a:cubicBezTo>
                    <a:pt x="25138" y="22752"/>
                    <a:pt x="25320" y="22600"/>
                    <a:pt x="25442" y="22418"/>
                  </a:cubicBezTo>
                  <a:cubicBezTo>
                    <a:pt x="25685" y="22022"/>
                    <a:pt x="25685" y="21506"/>
                    <a:pt x="25381" y="21111"/>
                  </a:cubicBezTo>
                  <a:lnTo>
                    <a:pt x="23162" y="18162"/>
                  </a:lnTo>
                  <a:lnTo>
                    <a:pt x="26597" y="18649"/>
                  </a:lnTo>
                  <a:lnTo>
                    <a:pt x="29150" y="21992"/>
                  </a:lnTo>
                  <a:cubicBezTo>
                    <a:pt x="29363" y="22290"/>
                    <a:pt x="29695" y="22439"/>
                    <a:pt x="30031" y="22439"/>
                  </a:cubicBezTo>
                  <a:cubicBezTo>
                    <a:pt x="30175" y="22439"/>
                    <a:pt x="30320" y="22412"/>
                    <a:pt x="30457" y="22357"/>
                  </a:cubicBezTo>
                  <a:cubicBezTo>
                    <a:pt x="30518" y="22296"/>
                    <a:pt x="30609" y="22266"/>
                    <a:pt x="30700" y="22205"/>
                  </a:cubicBezTo>
                  <a:cubicBezTo>
                    <a:pt x="31217" y="21810"/>
                    <a:pt x="31278" y="21111"/>
                    <a:pt x="30943" y="20685"/>
                  </a:cubicBezTo>
                  <a:lnTo>
                    <a:pt x="29727" y="19074"/>
                  </a:lnTo>
                  <a:lnTo>
                    <a:pt x="33588" y="19621"/>
                  </a:lnTo>
                  <a:cubicBezTo>
                    <a:pt x="33641" y="19629"/>
                    <a:pt x="33692" y="19633"/>
                    <a:pt x="33742" y="19633"/>
                  </a:cubicBezTo>
                  <a:cubicBezTo>
                    <a:pt x="33892" y="19633"/>
                    <a:pt x="34028" y="19598"/>
                    <a:pt x="34165" y="19530"/>
                  </a:cubicBezTo>
                  <a:cubicBezTo>
                    <a:pt x="34500" y="19378"/>
                    <a:pt x="34773" y="19074"/>
                    <a:pt x="34864" y="18649"/>
                  </a:cubicBezTo>
                  <a:cubicBezTo>
                    <a:pt x="34864" y="18162"/>
                    <a:pt x="34439" y="17585"/>
                    <a:pt x="33831" y="17524"/>
                  </a:cubicBezTo>
                  <a:lnTo>
                    <a:pt x="29940" y="16977"/>
                  </a:lnTo>
                  <a:lnTo>
                    <a:pt x="31551" y="15761"/>
                  </a:lnTo>
                  <a:cubicBezTo>
                    <a:pt x="32038" y="15396"/>
                    <a:pt x="32129" y="14697"/>
                    <a:pt x="31764" y="14241"/>
                  </a:cubicBezTo>
                  <a:cubicBezTo>
                    <a:pt x="31549" y="13955"/>
                    <a:pt x="31219" y="13806"/>
                    <a:pt x="30890" y="13806"/>
                  </a:cubicBezTo>
                  <a:cubicBezTo>
                    <a:pt x="30660" y="13806"/>
                    <a:pt x="30432" y="13878"/>
                    <a:pt x="30244" y="14028"/>
                  </a:cubicBezTo>
                  <a:lnTo>
                    <a:pt x="26901" y="16582"/>
                  </a:lnTo>
                  <a:lnTo>
                    <a:pt x="23466" y="16065"/>
                  </a:lnTo>
                  <a:lnTo>
                    <a:pt x="26414" y="13846"/>
                  </a:lnTo>
                  <a:cubicBezTo>
                    <a:pt x="26809" y="13573"/>
                    <a:pt x="26961" y="13086"/>
                    <a:pt x="26809" y="12630"/>
                  </a:cubicBezTo>
                  <a:cubicBezTo>
                    <a:pt x="26658" y="12144"/>
                    <a:pt x="26232" y="11870"/>
                    <a:pt x="25776" y="11870"/>
                  </a:cubicBezTo>
                  <a:lnTo>
                    <a:pt x="22341" y="11810"/>
                  </a:lnTo>
                  <a:lnTo>
                    <a:pt x="24104" y="9591"/>
                  </a:lnTo>
                  <a:lnTo>
                    <a:pt x="28268" y="9044"/>
                  </a:lnTo>
                  <a:cubicBezTo>
                    <a:pt x="28390" y="9044"/>
                    <a:pt x="28481" y="9013"/>
                    <a:pt x="28542" y="8952"/>
                  </a:cubicBezTo>
                  <a:cubicBezTo>
                    <a:pt x="28998" y="8770"/>
                    <a:pt x="29272" y="8314"/>
                    <a:pt x="29241" y="7828"/>
                  </a:cubicBezTo>
                  <a:cubicBezTo>
                    <a:pt x="29158" y="7275"/>
                    <a:pt x="28699" y="6873"/>
                    <a:pt x="28159" y="6873"/>
                  </a:cubicBezTo>
                  <a:cubicBezTo>
                    <a:pt x="28105" y="6873"/>
                    <a:pt x="28050" y="6877"/>
                    <a:pt x="27995" y="6885"/>
                  </a:cubicBezTo>
                  <a:lnTo>
                    <a:pt x="26019" y="7098"/>
                  </a:lnTo>
                  <a:lnTo>
                    <a:pt x="26019" y="7098"/>
                  </a:lnTo>
                  <a:lnTo>
                    <a:pt x="28451" y="3998"/>
                  </a:lnTo>
                  <a:cubicBezTo>
                    <a:pt x="28846" y="3481"/>
                    <a:pt x="28755" y="2812"/>
                    <a:pt x="28268" y="2478"/>
                  </a:cubicBezTo>
                  <a:cubicBezTo>
                    <a:pt x="28063" y="2311"/>
                    <a:pt x="27819" y="2231"/>
                    <a:pt x="27581" y="2231"/>
                  </a:cubicBezTo>
                  <a:cubicBezTo>
                    <a:pt x="27256" y="2231"/>
                    <a:pt x="26942" y="2380"/>
                    <a:pt x="26749" y="2661"/>
                  </a:cubicBezTo>
                  <a:lnTo>
                    <a:pt x="24317" y="5761"/>
                  </a:lnTo>
                  <a:lnTo>
                    <a:pt x="24043" y="3785"/>
                  </a:lnTo>
                  <a:cubicBezTo>
                    <a:pt x="23987" y="3219"/>
                    <a:pt x="23508" y="2837"/>
                    <a:pt x="22950" y="2837"/>
                  </a:cubicBezTo>
                  <a:cubicBezTo>
                    <a:pt x="22910" y="2837"/>
                    <a:pt x="22869" y="2839"/>
                    <a:pt x="22828" y="2843"/>
                  </a:cubicBezTo>
                  <a:cubicBezTo>
                    <a:pt x="22220" y="2934"/>
                    <a:pt x="21825" y="3451"/>
                    <a:pt x="21885" y="4059"/>
                  </a:cubicBezTo>
                  <a:lnTo>
                    <a:pt x="22433" y="8253"/>
                  </a:lnTo>
                  <a:lnTo>
                    <a:pt x="20670" y="10472"/>
                  </a:lnTo>
                  <a:lnTo>
                    <a:pt x="19788" y="7189"/>
                  </a:lnTo>
                  <a:cubicBezTo>
                    <a:pt x="19697" y="6764"/>
                    <a:pt x="19332" y="6430"/>
                    <a:pt x="18876" y="6369"/>
                  </a:cubicBezTo>
                  <a:cubicBezTo>
                    <a:pt x="18835" y="6362"/>
                    <a:pt x="18794" y="6359"/>
                    <a:pt x="18752" y="6359"/>
                  </a:cubicBezTo>
                  <a:cubicBezTo>
                    <a:pt x="18389" y="6359"/>
                    <a:pt x="18000" y="6589"/>
                    <a:pt x="17782" y="6916"/>
                  </a:cubicBezTo>
                  <a:lnTo>
                    <a:pt x="16049" y="9834"/>
                  </a:lnTo>
                  <a:lnTo>
                    <a:pt x="14986" y="7220"/>
                  </a:lnTo>
                  <a:lnTo>
                    <a:pt x="16597" y="3329"/>
                  </a:lnTo>
                  <a:cubicBezTo>
                    <a:pt x="16840" y="2782"/>
                    <a:pt x="16566" y="2113"/>
                    <a:pt x="16049" y="1901"/>
                  </a:cubicBezTo>
                  <a:cubicBezTo>
                    <a:pt x="15905" y="1840"/>
                    <a:pt x="15757" y="1811"/>
                    <a:pt x="15612" y="1811"/>
                  </a:cubicBezTo>
                  <a:cubicBezTo>
                    <a:pt x="15177" y="1811"/>
                    <a:pt x="14773" y="2068"/>
                    <a:pt x="14590" y="2478"/>
                  </a:cubicBezTo>
                  <a:lnTo>
                    <a:pt x="13800" y="4332"/>
                  </a:lnTo>
                  <a:lnTo>
                    <a:pt x="12311" y="685"/>
                  </a:lnTo>
                  <a:cubicBezTo>
                    <a:pt x="12149" y="247"/>
                    <a:pt x="11725" y="1"/>
                    <a:pt x="1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2"/>
            <p:cNvSpPr/>
            <p:nvPr/>
          </p:nvSpPr>
          <p:spPr>
            <a:xfrm>
              <a:off x="295424" y="2916625"/>
              <a:ext cx="369314" cy="337150"/>
            </a:xfrm>
            <a:custGeom>
              <a:avLst/>
              <a:gdLst/>
              <a:ahLst/>
              <a:cxnLst/>
              <a:rect l="l" t="t" r="r" b="b"/>
              <a:pathLst>
                <a:path w="11551" h="10545" extrusionOk="0">
                  <a:moveTo>
                    <a:pt x="6079" y="3319"/>
                  </a:moveTo>
                  <a:lnTo>
                    <a:pt x="6323" y="4139"/>
                  </a:lnTo>
                  <a:lnTo>
                    <a:pt x="5928" y="4626"/>
                  </a:lnTo>
                  <a:lnTo>
                    <a:pt x="5715" y="4018"/>
                  </a:lnTo>
                  <a:lnTo>
                    <a:pt x="6079" y="3319"/>
                  </a:lnTo>
                  <a:close/>
                  <a:moveTo>
                    <a:pt x="4408" y="4139"/>
                  </a:moveTo>
                  <a:lnTo>
                    <a:pt x="5016" y="4291"/>
                  </a:lnTo>
                  <a:lnTo>
                    <a:pt x="5259" y="4899"/>
                  </a:lnTo>
                  <a:lnTo>
                    <a:pt x="4955" y="4839"/>
                  </a:lnTo>
                  <a:lnTo>
                    <a:pt x="4408" y="4139"/>
                  </a:lnTo>
                  <a:close/>
                  <a:moveTo>
                    <a:pt x="7478" y="4535"/>
                  </a:moveTo>
                  <a:lnTo>
                    <a:pt x="6779" y="5082"/>
                  </a:lnTo>
                  <a:lnTo>
                    <a:pt x="6475" y="5051"/>
                  </a:lnTo>
                  <a:lnTo>
                    <a:pt x="6839" y="4535"/>
                  </a:lnTo>
                  <a:close/>
                  <a:moveTo>
                    <a:pt x="4864" y="5568"/>
                  </a:moveTo>
                  <a:lnTo>
                    <a:pt x="5168" y="5598"/>
                  </a:lnTo>
                  <a:lnTo>
                    <a:pt x="4803" y="6115"/>
                  </a:lnTo>
                  <a:lnTo>
                    <a:pt x="4134" y="6115"/>
                  </a:lnTo>
                  <a:lnTo>
                    <a:pt x="4864" y="5568"/>
                  </a:lnTo>
                  <a:close/>
                  <a:moveTo>
                    <a:pt x="6383" y="5750"/>
                  </a:moveTo>
                  <a:lnTo>
                    <a:pt x="6687" y="5811"/>
                  </a:lnTo>
                  <a:lnTo>
                    <a:pt x="7235" y="6510"/>
                  </a:lnTo>
                  <a:lnTo>
                    <a:pt x="6627" y="6358"/>
                  </a:lnTo>
                  <a:lnTo>
                    <a:pt x="6383" y="5750"/>
                  </a:lnTo>
                  <a:close/>
                  <a:moveTo>
                    <a:pt x="5654" y="6024"/>
                  </a:moveTo>
                  <a:lnTo>
                    <a:pt x="5897" y="6632"/>
                  </a:lnTo>
                  <a:lnTo>
                    <a:pt x="5502" y="7331"/>
                  </a:lnTo>
                  <a:lnTo>
                    <a:pt x="5289" y="6510"/>
                  </a:lnTo>
                  <a:lnTo>
                    <a:pt x="5654" y="6024"/>
                  </a:lnTo>
                  <a:close/>
                  <a:moveTo>
                    <a:pt x="3797" y="0"/>
                  </a:moveTo>
                  <a:cubicBezTo>
                    <a:pt x="3748" y="0"/>
                    <a:pt x="3697" y="12"/>
                    <a:pt x="3648" y="36"/>
                  </a:cubicBezTo>
                  <a:cubicBezTo>
                    <a:pt x="3465" y="97"/>
                    <a:pt x="3374" y="279"/>
                    <a:pt x="3465" y="462"/>
                  </a:cubicBezTo>
                  <a:lnTo>
                    <a:pt x="3952" y="1647"/>
                  </a:lnTo>
                  <a:lnTo>
                    <a:pt x="3344" y="1404"/>
                  </a:lnTo>
                  <a:cubicBezTo>
                    <a:pt x="3295" y="1379"/>
                    <a:pt x="3244" y="1368"/>
                    <a:pt x="3194" y="1368"/>
                  </a:cubicBezTo>
                  <a:cubicBezTo>
                    <a:pt x="3058" y="1368"/>
                    <a:pt x="2932" y="1453"/>
                    <a:pt x="2888" y="1586"/>
                  </a:cubicBezTo>
                  <a:cubicBezTo>
                    <a:pt x="2797" y="1769"/>
                    <a:pt x="2888" y="1951"/>
                    <a:pt x="3070" y="2042"/>
                  </a:cubicBezTo>
                  <a:lnTo>
                    <a:pt x="4317" y="2559"/>
                  </a:lnTo>
                  <a:lnTo>
                    <a:pt x="4681" y="3440"/>
                  </a:lnTo>
                  <a:lnTo>
                    <a:pt x="3557" y="3136"/>
                  </a:lnTo>
                  <a:cubicBezTo>
                    <a:pt x="3522" y="3130"/>
                    <a:pt x="3488" y="3126"/>
                    <a:pt x="3455" y="3126"/>
                  </a:cubicBezTo>
                  <a:cubicBezTo>
                    <a:pt x="3341" y="3126"/>
                    <a:pt x="3239" y="3171"/>
                    <a:pt x="3192" y="3288"/>
                  </a:cubicBezTo>
                  <a:cubicBezTo>
                    <a:pt x="3101" y="3410"/>
                    <a:pt x="3101" y="3592"/>
                    <a:pt x="3192" y="3714"/>
                  </a:cubicBezTo>
                  <a:lnTo>
                    <a:pt x="3921" y="4687"/>
                  </a:lnTo>
                  <a:lnTo>
                    <a:pt x="2766" y="4535"/>
                  </a:lnTo>
                  <a:lnTo>
                    <a:pt x="1946" y="3440"/>
                  </a:lnTo>
                  <a:cubicBezTo>
                    <a:pt x="1870" y="3345"/>
                    <a:pt x="1746" y="3298"/>
                    <a:pt x="1627" y="3298"/>
                  </a:cubicBezTo>
                  <a:cubicBezTo>
                    <a:pt x="1556" y="3298"/>
                    <a:pt x="1486" y="3315"/>
                    <a:pt x="1429" y="3349"/>
                  </a:cubicBezTo>
                  <a:cubicBezTo>
                    <a:pt x="1277" y="3471"/>
                    <a:pt x="1247" y="3714"/>
                    <a:pt x="1368" y="3866"/>
                  </a:cubicBezTo>
                  <a:lnTo>
                    <a:pt x="1733" y="4383"/>
                  </a:lnTo>
                  <a:lnTo>
                    <a:pt x="1733" y="4383"/>
                  </a:lnTo>
                  <a:lnTo>
                    <a:pt x="456" y="4200"/>
                  </a:lnTo>
                  <a:cubicBezTo>
                    <a:pt x="441" y="4198"/>
                    <a:pt x="425" y="4196"/>
                    <a:pt x="408" y="4196"/>
                  </a:cubicBezTo>
                  <a:cubicBezTo>
                    <a:pt x="238" y="4196"/>
                    <a:pt x="59" y="4338"/>
                    <a:pt x="31" y="4504"/>
                  </a:cubicBezTo>
                  <a:cubicBezTo>
                    <a:pt x="0" y="4687"/>
                    <a:pt x="152" y="4899"/>
                    <a:pt x="335" y="4930"/>
                  </a:cubicBezTo>
                  <a:lnTo>
                    <a:pt x="1642" y="5112"/>
                  </a:lnTo>
                  <a:lnTo>
                    <a:pt x="1095" y="5507"/>
                  </a:lnTo>
                  <a:cubicBezTo>
                    <a:pt x="943" y="5598"/>
                    <a:pt x="912" y="5842"/>
                    <a:pt x="1034" y="5994"/>
                  </a:cubicBezTo>
                  <a:cubicBezTo>
                    <a:pt x="1096" y="6097"/>
                    <a:pt x="1187" y="6144"/>
                    <a:pt x="1287" y="6144"/>
                  </a:cubicBezTo>
                  <a:cubicBezTo>
                    <a:pt x="1333" y="6144"/>
                    <a:pt x="1381" y="6134"/>
                    <a:pt x="1429" y="6115"/>
                  </a:cubicBezTo>
                  <a:cubicBezTo>
                    <a:pt x="1490" y="6115"/>
                    <a:pt x="1490" y="6054"/>
                    <a:pt x="1520" y="6054"/>
                  </a:cubicBezTo>
                  <a:lnTo>
                    <a:pt x="2614" y="5234"/>
                  </a:lnTo>
                  <a:lnTo>
                    <a:pt x="3769" y="5386"/>
                  </a:lnTo>
                  <a:lnTo>
                    <a:pt x="2766" y="6115"/>
                  </a:lnTo>
                  <a:cubicBezTo>
                    <a:pt x="2645" y="6176"/>
                    <a:pt x="2584" y="6358"/>
                    <a:pt x="2645" y="6480"/>
                  </a:cubicBezTo>
                  <a:cubicBezTo>
                    <a:pt x="2706" y="6632"/>
                    <a:pt x="2858" y="6723"/>
                    <a:pt x="3010" y="6753"/>
                  </a:cubicBezTo>
                  <a:lnTo>
                    <a:pt x="4134" y="6753"/>
                  </a:lnTo>
                  <a:lnTo>
                    <a:pt x="3557" y="7483"/>
                  </a:lnTo>
                  <a:lnTo>
                    <a:pt x="2189" y="7635"/>
                  </a:lnTo>
                  <a:cubicBezTo>
                    <a:pt x="2006" y="7665"/>
                    <a:pt x="1854" y="7817"/>
                    <a:pt x="1885" y="8030"/>
                  </a:cubicBezTo>
                  <a:cubicBezTo>
                    <a:pt x="1936" y="8211"/>
                    <a:pt x="2054" y="8348"/>
                    <a:pt x="2218" y="8348"/>
                  </a:cubicBezTo>
                  <a:cubicBezTo>
                    <a:pt x="2248" y="8348"/>
                    <a:pt x="2278" y="8343"/>
                    <a:pt x="2310" y="8334"/>
                  </a:cubicBezTo>
                  <a:lnTo>
                    <a:pt x="2949" y="8273"/>
                  </a:lnTo>
                  <a:lnTo>
                    <a:pt x="2158" y="9307"/>
                  </a:lnTo>
                  <a:cubicBezTo>
                    <a:pt x="2037" y="9459"/>
                    <a:pt x="2098" y="9671"/>
                    <a:pt x="2250" y="9793"/>
                  </a:cubicBezTo>
                  <a:cubicBezTo>
                    <a:pt x="2307" y="9831"/>
                    <a:pt x="2377" y="9870"/>
                    <a:pt x="2451" y="9870"/>
                  </a:cubicBezTo>
                  <a:cubicBezTo>
                    <a:pt x="2495" y="9870"/>
                    <a:pt x="2539" y="9857"/>
                    <a:pt x="2584" y="9823"/>
                  </a:cubicBezTo>
                  <a:cubicBezTo>
                    <a:pt x="2614" y="9793"/>
                    <a:pt x="2706" y="9763"/>
                    <a:pt x="2736" y="9702"/>
                  </a:cubicBezTo>
                  <a:lnTo>
                    <a:pt x="3526" y="8699"/>
                  </a:lnTo>
                  <a:lnTo>
                    <a:pt x="3617" y="9337"/>
                  </a:lnTo>
                  <a:cubicBezTo>
                    <a:pt x="3645" y="9504"/>
                    <a:pt x="3774" y="9645"/>
                    <a:pt x="3982" y="9645"/>
                  </a:cubicBezTo>
                  <a:cubicBezTo>
                    <a:pt x="4002" y="9645"/>
                    <a:pt x="4022" y="9644"/>
                    <a:pt x="4043" y="9641"/>
                  </a:cubicBezTo>
                  <a:cubicBezTo>
                    <a:pt x="4073" y="9641"/>
                    <a:pt x="4104" y="9641"/>
                    <a:pt x="4104" y="9611"/>
                  </a:cubicBezTo>
                  <a:cubicBezTo>
                    <a:pt x="4256" y="9519"/>
                    <a:pt x="4347" y="9367"/>
                    <a:pt x="4347" y="9215"/>
                  </a:cubicBezTo>
                  <a:lnTo>
                    <a:pt x="4195" y="7848"/>
                  </a:lnTo>
                  <a:lnTo>
                    <a:pt x="4742" y="7118"/>
                  </a:lnTo>
                  <a:lnTo>
                    <a:pt x="5046" y="8243"/>
                  </a:lnTo>
                  <a:cubicBezTo>
                    <a:pt x="5107" y="8395"/>
                    <a:pt x="5198" y="8456"/>
                    <a:pt x="5350" y="8486"/>
                  </a:cubicBezTo>
                  <a:cubicBezTo>
                    <a:pt x="5382" y="8499"/>
                    <a:pt x="5414" y="8505"/>
                    <a:pt x="5443" y="8505"/>
                  </a:cubicBezTo>
                  <a:cubicBezTo>
                    <a:pt x="5553" y="8505"/>
                    <a:pt x="5643" y="8423"/>
                    <a:pt x="5715" y="8304"/>
                  </a:cubicBezTo>
                  <a:lnTo>
                    <a:pt x="6262" y="7361"/>
                  </a:lnTo>
                  <a:lnTo>
                    <a:pt x="6627" y="8243"/>
                  </a:lnTo>
                  <a:lnTo>
                    <a:pt x="6079" y="9489"/>
                  </a:lnTo>
                  <a:cubicBezTo>
                    <a:pt x="5988" y="9671"/>
                    <a:pt x="6079" y="9854"/>
                    <a:pt x="6262" y="9945"/>
                  </a:cubicBezTo>
                  <a:cubicBezTo>
                    <a:pt x="6315" y="9960"/>
                    <a:pt x="6366" y="9968"/>
                    <a:pt x="6414" y="9968"/>
                  </a:cubicBezTo>
                  <a:cubicBezTo>
                    <a:pt x="6558" y="9968"/>
                    <a:pt x="6672" y="9899"/>
                    <a:pt x="6718" y="9763"/>
                  </a:cubicBezTo>
                  <a:lnTo>
                    <a:pt x="6991" y="9155"/>
                  </a:lnTo>
                  <a:lnTo>
                    <a:pt x="7478" y="10310"/>
                  </a:lnTo>
                  <a:cubicBezTo>
                    <a:pt x="7547" y="10471"/>
                    <a:pt x="7668" y="10545"/>
                    <a:pt x="7802" y="10545"/>
                  </a:cubicBezTo>
                  <a:cubicBezTo>
                    <a:pt x="7845" y="10545"/>
                    <a:pt x="7889" y="10537"/>
                    <a:pt x="7934" y="10522"/>
                  </a:cubicBezTo>
                  <a:cubicBezTo>
                    <a:pt x="8146" y="10431"/>
                    <a:pt x="8207" y="10249"/>
                    <a:pt x="8146" y="10067"/>
                  </a:cubicBezTo>
                  <a:lnTo>
                    <a:pt x="7630" y="8881"/>
                  </a:lnTo>
                  <a:lnTo>
                    <a:pt x="8238" y="9155"/>
                  </a:lnTo>
                  <a:cubicBezTo>
                    <a:pt x="8283" y="9170"/>
                    <a:pt x="8336" y="9177"/>
                    <a:pt x="8386" y="9177"/>
                  </a:cubicBezTo>
                  <a:cubicBezTo>
                    <a:pt x="8435" y="9177"/>
                    <a:pt x="8481" y="9170"/>
                    <a:pt x="8511" y="9155"/>
                  </a:cubicBezTo>
                  <a:cubicBezTo>
                    <a:pt x="8602" y="9094"/>
                    <a:pt x="8663" y="9033"/>
                    <a:pt x="8694" y="8942"/>
                  </a:cubicBezTo>
                  <a:cubicBezTo>
                    <a:pt x="8785" y="8760"/>
                    <a:pt x="8694" y="8577"/>
                    <a:pt x="8511" y="8486"/>
                  </a:cubicBezTo>
                  <a:lnTo>
                    <a:pt x="7265" y="7969"/>
                  </a:lnTo>
                  <a:lnTo>
                    <a:pt x="6931" y="7088"/>
                  </a:lnTo>
                  <a:lnTo>
                    <a:pt x="6931" y="7088"/>
                  </a:lnTo>
                  <a:lnTo>
                    <a:pt x="8025" y="7392"/>
                  </a:lnTo>
                  <a:cubicBezTo>
                    <a:pt x="8045" y="7402"/>
                    <a:pt x="8069" y="7405"/>
                    <a:pt x="8093" y="7405"/>
                  </a:cubicBezTo>
                  <a:cubicBezTo>
                    <a:pt x="8143" y="7405"/>
                    <a:pt x="8197" y="7392"/>
                    <a:pt x="8238" y="7392"/>
                  </a:cubicBezTo>
                  <a:cubicBezTo>
                    <a:pt x="8329" y="7361"/>
                    <a:pt x="8359" y="7331"/>
                    <a:pt x="8390" y="7270"/>
                  </a:cubicBezTo>
                  <a:cubicBezTo>
                    <a:pt x="8481" y="7179"/>
                    <a:pt x="8481" y="6966"/>
                    <a:pt x="8390" y="6875"/>
                  </a:cubicBezTo>
                  <a:lnTo>
                    <a:pt x="7690" y="5872"/>
                  </a:lnTo>
                  <a:lnTo>
                    <a:pt x="8815" y="6024"/>
                  </a:lnTo>
                  <a:lnTo>
                    <a:pt x="9666" y="7118"/>
                  </a:lnTo>
                  <a:cubicBezTo>
                    <a:pt x="9728" y="7221"/>
                    <a:pt x="9818" y="7283"/>
                    <a:pt x="9917" y="7283"/>
                  </a:cubicBezTo>
                  <a:cubicBezTo>
                    <a:pt x="9964" y="7283"/>
                    <a:pt x="10013" y="7269"/>
                    <a:pt x="10061" y="7240"/>
                  </a:cubicBezTo>
                  <a:cubicBezTo>
                    <a:pt x="10122" y="7240"/>
                    <a:pt x="10122" y="7209"/>
                    <a:pt x="10153" y="7209"/>
                  </a:cubicBezTo>
                  <a:cubicBezTo>
                    <a:pt x="10304" y="7088"/>
                    <a:pt x="10335" y="6875"/>
                    <a:pt x="10213" y="6723"/>
                  </a:cubicBezTo>
                  <a:lnTo>
                    <a:pt x="9849" y="6176"/>
                  </a:lnTo>
                  <a:lnTo>
                    <a:pt x="11095" y="6419"/>
                  </a:lnTo>
                  <a:cubicBezTo>
                    <a:pt x="11186" y="6419"/>
                    <a:pt x="11216" y="6419"/>
                    <a:pt x="11277" y="6358"/>
                  </a:cubicBezTo>
                  <a:cubicBezTo>
                    <a:pt x="11399" y="6328"/>
                    <a:pt x="11490" y="6206"/>
                    <a:pt x="11520" y="6115"/>
                  </a:cubicBezTo>
                  <a:cubicBezTo>
                    <a:pt x="11551" y="5902"/>
                    <a:pt x="11399" y="5720"/>
                    <a:pt x="11216" y="5720"/>
                  </a:cubicBezTo>
                  <a:lnTo>
                    <a:pt x="9909" y="5538"/>
                  </a:lnTo>
                  <a:lnTo>
                    <a:pt x="10456" y="5142"/>
                  </a:lnTo>
                  <a:cubicBezTo>
                    <a:pt x="10608" y="5021"/>
                    <a:pt x="10639" y="4808"/>
                    <a:pt x="10517" y="4656"/>
                  </a:cubicBezTo>
                  <a:cubicBezTo>
                    <a:pt x="10464" y="4568"/>
                    <a:pt x="10359" y="4520"/>
                    <a:pt x="10251" y="4520"/>
                  </a:cubicBezTo>
                  <a:cubicBezTo>
                    <a:pt x="10174" y="4520"/>
                    <a:pt x="10094" y="4545"/>
                    <a:pt x="10031" y="4595"/>
                  </a:cubicBezTo>
                  <a:lnTo>
                    <a:pt x="8937" y="5416"/>
                  </a:lnTo>
                  <a:lnTo>
                    <a:pt x="7782" y="5264"/>
                  </a:lnTo>
                  <a:lnTo>
                    <a:pt x="8785" y="4535"/>
                  </a:lnTo>
                  <a:cubicBezTo>
                    <a:pt x="8906" y="4474"/>
                    <a:pt x="8967" y="4261"/>
                    <a:pt x="8906" y="4109"/>
                  </a:cubicBezTo>
                  <a:cubicBezTo>
                    <a:pt x="8845" y="3957"/>
                    <a:pt x="8694" y="3896"/>
                    <a:pt x="8542" y="3866"/>
                  </a:cubicBezTo>
                  <a:lnTo>
                    <a:pt x="7417" y="3866"/>
                  </a:lnTo>
                  <a:lnTo>
                    <a:pt x="7994" y="3136"/>
                  </a:lnTo>
                  <a:lnTo>
                    <a:pt x="9362" y="2984"/>
                  </a:lnTo>
                  <a:cubicBezTo>
                    <a:pt x="9393" y="2984"/>
                    <a:pt x="9423" y="2984"/>
                    <a:pt x="9423" y="2954"/>
                  </a:cubicBezTo>
                  <a:cubicBezTo>
                    <a:pt x="9575" y="2863"/>
                    <a:pt x="9666" y="2711"/>
                    <a:pt x="9666" y="2559"/>
                  </a:cubicBezTo>
                  <a:cubicBezTo>
                    <a:pt x="9611" y="2392"/>
                    <a:pt x="9479" y="2251"/>
                    <a:pt x="9294" y="2251"/>
                  </a:cubicBezTo>
                  <a:cubicBezTo>
                    <a:pt x="9277" y="2251"/>
                    <a:pt x="9259" y="2252"/>
                    <a:pt x="9241" y="2255"/>
                  </a:cubicBezTo>
                  <a:lnTo>
                    <a:pt x="8602" y="2346"/>
                  </a:lnTo>
                  <a:lnTo>
                    <a:pt x="8602" y="2346"/>
                  </a:lnTo>
                  <a:lnTo>
                    <a:pt x="9393" y="1313"/>
                  </a:lnTo>
                  <a:cubicBezTo>
                    <a:pt x="9514" y="1161"/>
                    <a:pt x="9453" y="917"/>
                    <a:pt x="9301" y="826"/>
                  </a:cubicBezTo>
                  <a:cubicBezTo>
                    <a:pt x="9238" y="776"/>
                    <a:pt x="9164" y="751"/>
                    <a:pt x="9090" y="751"/>
                  </a:cubicBezTo>
                  <a:cubicBezTo>
                    <a:pt x="8988" y="751"/>
                    <a:pt x="8886" y="799"/>
                    <a:pt x="8815" y="887"/>
                  </a:cubicBezTo>
                  <a:lnTo>
                    <a:pt x="8055" y="1860"/>
                  </a:lnTo>
                  <a:lnTo>
                    <a:pt x="7994" y="1191"/>
                  </a:lnTo>
                  <a:cubicBezTo>
                    <a:pt x="7939" y="1024"/>
                    <a:pt x="7807" y="883"/>
                    <a:pt x="7623" y="883"/>
                  </a:cubicBezTo>
                  <a:cubicBezTo>
                    <a:pt x="7605" y="883"/>
                    <a:pt x="7587" y="884"/>
                    <a:pt x="7569" y="887"/>
                  </a:cubicBezTo>
                  <a:cubicBezTo>
                    <a:pt x="7387" y="948"/>
                    <a:pt x="7235" y="1100"/>
                    <a:pt x="7265" y="1313"/>
                  </a:cubicBezTo>
                  <a:lnTo>
                    <a:pt x="7417" y="2680"/>
                  </a:lnTo>
                  <a:lnTo>
                    <a:pt x="6839" y="3410"/>
                  </a:lnTo>
                  <a:lnTo>
                    <a:pt x="6535" y="2316"/>
                  </a:lnTo>
                  <a:cubicBezTo>
                    <a:pt x="6505" y="2164"/>
                    <a:pt x="6383" y="2073"/>
                    <a:pt x="6231" y="2042"/>
                  </a:cubicBezTo>
                  <a:cubicBezTo>
                    <a:pt x="6206" y="2037"/>
                    <a:pt x="6182" y="2035"/>
                    <a:pt x="6158" y="2035"/>
                  </a:cubicBezTo>
                  <a:cubicBezTo>
                    <a:pt x="6041" y="2035"/>
                    <a:pt x="5948" y="2098"/>
                    <a:pt x="5897" y="2225"/>
                  </a:cubicBezTo>
                  <a:lnTo>
                    <a:pt x="5320" y="3167"/>
                  </a:lnTo>
                  <a:lnTo>
                    <a:pt x="4985" y="2316"/>
                  </a:lnTo>
                  <a:lnTo>
                    <a:pt x="5502" y="1039"/>
                  </a:lnTo>
                  <a:cubicBezTo>
                    <a:pt x="5593" y="857"/>
                    <a:pt x="5502" y="674"/>
                    <a:pt x="5320" y="583"/>
                  </a:cubicBezTo>
                  <a:cubicBezTo>
                    <a:pt x="5275" y="568"/>
                    <a:pt x="5231" y="561"/>
                    <a:pt x="5188" y="561"/>
                  </a:cubicBezTo>
                  <a:cubicBezTo>
                    <a:pt x="5054" y="561"/>
                    <a:pt x="4933" y="635"/>
                    <a:pt x="4864" y="796"/>
                  </a:cubicBezTo>
                  <a:lnTo>
                    <a:pt x="4590" y="1404"/>
                  </a:lnTo>
                  <a:lnTo>
                    <a:pt x="4104" y="218"/>
                  </a:lnTo>
                  <a:cubicBezTo>
                    <a:pt x="4059" y="85"/>
                    <a:pt x="3933" y="0"/>
                    <a:pt x="3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 name="Google Shape;81;p2"/>
            <p:cNvSpPr/>
            <p:nvPr/>
          </p:nvSpPr>
          <p:spPr>
            <a:xfrm>
              <a:off x="781342" y="551619"/>
              <a:ext cx="787195" cy="736199"/>
            </a:xfrm>
            <a:custGeom>
              <a:avLst/>
              <a:gdLst/>
              <a:ahLst/>
              <a:cxnLst/>
              <a:rect l="l" t="t" r="r" b="b"/>
              <a:pathLst>
                <a:path w="24621" h="23026" extrusionOk="0">
                  <a:moveTo>
                    <a:pt x="12918" y="7166"/>
                  </a:moveTo>
                  <a:lnTo>
                    <a:pt x="13374" y="8868"/>
                  </a:lnTo>
                  <a:lnTo>
                    <a:pt x="12554" y="9932"/>
                  </a:lnTo>
                  <a:lnTo>
                    <a:pt x="12007" y="8686"/>
                  </a:lnTo>
                  <a:lnTo>
                    <a:pt x="12918" y="7166"/>
                  </a:lnTo>
                  <a:close/>
                  <a:moveTo>
                    <a:pt x="9271" y="8899"/>
                  </a:moveTo>
                  <a:lnTo>
                    <a:pt x="10578" y="9263"/>
                  </a:lnTo>
                  <a:lnTo>
                    <a:pt x="11095" y="10510"/>
                  </a:lnTo>
                  <a:lnTo>
                    <a:pt x="10456" y="10418"/>
                  </a:lnTo>
                  <a:lnTo>
                    <a:pt x="9271" y="8899"/>
                  </a:lnTo>
                  <a:close/>
                  <a:moveTo>
                    <a:pt x="15928" y="9811"/>
                  </a:moveTo>
                  <a:lnTo>
                    <a:pt x="14408" y="10966"/>
                  </a:lnTo>
                  <a:lnTo>
                    <a:pt x="13769" y="10874"/>
                  </a:lnTo>
                  <a:lnTo>
                    <a:pt x="14590" y="9811"/>
                  </a:lnTo>
                  <a:close/>
                  <a:moveTo>
                    <a:pt x="10213" y="11999"/>
                  </a:moveTo>
                  <a:lnTo>
                    <a:pt x="10882" y="12060"/>
                  </a:lnTo>
                  <a:lnTo>
                    <a:pt x="10031" y="13124"/>
                  </a:lnTo>
                  <a:lnTo>
                    <a:pt x="8693" y="13124"/>
                  </a:lnTo>
                  <a:lnTo>
                    <a:pt x="10213" y="11999"/>
                  </a:lnTo>
                  <a:close/>
                  <a:moveTo>
                    <a:pt x="13496" y="12455"/>
                  </a:moveTo>
                  <a:lnTo>
                    <a:pt x="14134" y="12516"/>
                  </a:lnTo>
                  <a:lnTo>
                    <a:pt x="15320" y="14036"/>
                  </a:lnTo>
                  <a:lnTo>
                    <a:pt x="14013" y="13701"/>
                  </a:lnTo>
                  <a:lnTo>
                    <a:pt x="13496" y="12455"/>
                  </a:lnTo>
                  <a:close/>
                  <a:moveTo>
                    <a:pt x="12098" y="13002"/>
                  </a:moveTo>
                  <a:lnTo>
                    <a:pt x="12614" y="14279"/>
                  </a:lnTo>
                  <a:lnTo>
                    <a:pt x="11703" y="15798"/>
                  </a:lnTo>
                  <a:lnTo>
                    <a:pt x="11247" y="14066"/>
                  </a:lnTo>
                  <a:lnTo>
                    <a:pt x="12098" y="13002"/>
                  </a:lnTo>
                  <a:close/>
                  <a:moveTo>
                    <a:pt x="7916" y="0"/>
                  </a:moveTo>
                  <a:cubicBezTo>
                    <a:pt x="7821" y="0"/>
                    <a:pt x="7723" y="17"/>
                    <a:pt x="7630" y="54"/>
                  </a:cubicBezTo>
                  <a:cubicBezTo>
                    <a:pt x="7265" y="206"/>
                    <a:pt x="7082" y="661"/>
                    <a:pt x="7234" y="1057"/>
                  </a:cubicBezTo>
                  <a:lnTo>
                    <a:pt x="8237" y="3640"/>
                  </a:lnTo>
                  <a:lnTo>
                    <a:pt x="6961" y="3063"/>
                  </a:lnTo>
                  <a:cubicBezTo>
                    <a:pt x="6861" y="3024"/>
                    <a:pt x="6757" y="3005"/>
                    <a:pt x="6654" y="3005"/>
                  </a:cubicBezTo>
                  <a:cubicBezTo>
                    <a:pt x="6352" y="3005"/>
                    <a:pt x="6064" y="3170"/>
                    <a:pt x="5927" y="3488"/>
                  </a:cubicBezTo>
                  <a:cubicBezTo>
                    <a:pt x="5775" y="3853"/>
                    <a:pt x="5927" y="4309"/>
                    <a:pt x="6353" y="4491"/>
                  </a:cubicBezTo>
                  <a:lnTo>
                    <a:pt x="9089" y="5646"/>
                  </a:lnTo>
                  <a:lnTo>
                    <a:pt x="9848" y="7501"/>
                  </a:lnTo>
                  <a:lnTo>
                    <a:pt x="7538" y="6862"/>
                  </a:lnTo>
                  <a:cubicBezTo>
                    <a:pt x="7471" y="6842"/>
                    <a:pt x="7401" y="6832"/>
                    <a:pt x="7330" y="6832"/>
                  </a:cubicBezTo>
                  <a:cubicBezTo>
                    <a:pt x="7082" y="6832"/>
                    <a:pt x="6829" y="6953"/>
                    <a:pt x="6687" y="7166"/>
                  </a:cubicBezTo>
                  <a:cubicBezTo>
                    <a:pt x="6505" y="7440"/>
                    <a:pt x="6505" y="7804"/>
                    <a:pt x="6718" y="8078"/>
                  </a:cubicBezTo>
                  <a:lnTo>
                    <a:pt x="8268" y="10175"/>
                  </a:lnTo>
                  <a:lnTo>
                    <a:pt x="5836" y="9811"/>
                  </a:lnTo>
                  <a:lnTo>
                    <a:pt x="4073" y="7440"/>
                  </a:lnTo>
                  <a:cubicBezTo>
                    <a:pt x="3914" y="7227"/>
                    <a:pt x="3682" y="7118"/>
                    <a:pt x="3456" y="7118"/>
                  </a:cubicBezTo>
                  <a:cubicBezTo>
                    <a:pt x="3295" y="7118"/>
                    <a:pt x="3136" y="7174"/>
                    <a:pt x="3009" y="7288"/>
                  </a:cubicBezTo>
                  <a:cubicBezTo>
                    <a:pt x="2675" y="7531"/>
                    <a:pt x="2584" y="8048"/>
                    <a:pt x="2857" y="8352"/>
                  </a:cubicBezTo>
                  <a:lnTo>
                    <a:pt x="3678" y="9476"/>
                  </a:lnTo>
                  <a:lnTo>
                    <a:pt x="942" y="9111"/>
                  </a:lnTo>
                  <a:cubicBezTo>
                    <a:pt x="895" y="9100"/>
                    <a:pt x="847" y="9095"/>
                    <a:pt x="800" y="9095"/>
                  </a:cubicBezTo>
                  <a:cubicBezTo>
                    <a:pt x="457" y="9095"/>
                    <a:pt x="145" y="9375"/>
                    <a:pt x="91" y="9750"/>
                  </a:cubicBezTo>
                  <a:cubicBezTo>
                    <a:pt x="0" y="10175"/>
                    <a:pt x="304" y="10540"/>
                    <a:pt x="730" y="10631"/>
                  </a:cubicBezTo>
                  <a:lnTo>
                    <a:pt x="3465" y="10996"/>
                  </a:lnTo>
                  <a:lnTo>
                    <a:pt x="2310" y="11847"/>
                  </a:lnTo>
                  <a:cubicBezTo>
                    <a:pt x="1976" y="12090"/>
                    <a:pt x="1915" y="12607"/>
                    <a:pt x="2158" y="12911"/>
                  </a:cubicBezTo>
                  <a:cubicBezTo>
                    <a:pt x="2324" y="13119"/>
                    <a:pt x="2547" y="13213"/>
                    <a:pt x="2769" y="13213"/>
                  </a:cubicBezTo>
                  <a:cubicBezTo>
                    <a:pt x="2872" y="13213"/>
                    <a:pt x="2974" y="13193"/>
                    <a:pt x="3070" y="13154"/>
                  </a:cubicBezTo>
                  <a:cubicBezTo>
                    <a:pt x="3161" y="13124"/>
                    <a:pt x="3192" y="13093"/>
                    <a:pt x="3283" y="13063"/>
                  </a:cubicBezTo>
                  <a:lnTo>
                    <a:pt x="5623" y="11270"/>
                  </a:lnTo>
                  <a:lnTo>
                    <a:pt x="8055" y="11604"/>
                  </a:lnTo>
                  <a:lnTo>
                    <a:pt x="5958" y="13154"/>
                  </a:lnTo>
                  <a:cubicBezTo>
                    <a:pt x="5715" y="13367"/>
                    <a:pt x="5593" y="13701"/>
                    <a:pt x="5715" y="14036"/>
                  </a:cubicBezTo>
                  <a:cubicBezTo>
                    <a:pt x="5806" y="14340"/>
                    <a:pt x="6079" y="14583"/>
                    <a:pt x="6414" y="14583"/>
                  </a:cubicBezTo>
                  <a:lnTo>
                    <a:pt x="8845" y="14613"/>
                  </a:lnTo>
                  <a:lnTo>
                    <a:pt x="7630" y="16163"/>
                  </a:lnTo>
                  <a:lnTo>
                    <a:pt x="4712" y="16558"/>
                  </a:lnTo>
                  <a:cubicBezTo>
                    <a:pt x="4286" y="16589"/>
                    <a:pt x="3982" y="17014"/>
                    <a:pt x="4043" y="17409"/>
                  </a:cubicBezTo>
                  <a:cubicBezTo>
                    <a:pt x="4072" y="17815"/>
                    <a:pt x="4460" y="18111"/>
                    <a:pt x="4839" y="18111"/>
                  </a:cubicBezTo>
                  <a:cubicBezTo>
                    <a:pt x="4857" y="18111"/>
                    <a:pt x="4876" y="18110"/>
                    <a:pt x="4894" y="18109"/>
                  </a:cubicBezTo>
                  <a:lnTo>
                    <a:pt x="6323" y="17896"/>
                  </a:lnTo>
                  <a:lnTo>
                    <a:pt x="6323" y="17896"/>
                  </a:lnTo>
                  <a:lnTo>
                    <a:pt x="4590" y="20084"/>
                  </a:lnTo>
                  <a:cubicBezTo>
                    <a:pt x="4347" y="20419"/>
                    <a:pt x="4408" y="20905"/>
                    <a:pt x="4742" y="21179"/>
                  </a:cubicBezTo>
                  <a:cubicBezTo>
                    <a:pt x="4896" y="21294"/>
                    <a:pt x="5075" y="21336"/>
                    <a:pt x="5239" y="21336"/>
                  </a:cubicBezTo>
                  <a:cubicBezTo>
                    <a:pt x="5334" y="21336"/>
                    <a:pt x="5424" y="21322"/>
                    <a:pt x="5502" y="21300"/>
                  </a:cubicBezTo>
                  <a:cubicBezTo>
                    <a:pt x="5623" y="21270"/>
                    <a:pt x="5745" y="21179"/>
                    <a:pt x="5806" y="21057"/>
                  </a:cubicBezTo>
                  <a:lnTo>
                    <a:pt x="7538" y="18868"/>
                  </a:lnTo>
                  <a:lnTo>
                    <a:pt x="7721" y="20267"/>
                  </a:lnTo>
                  <a:cubicBezTo>
                    <a:pt x="7750" y="20673"/>
                    <a:pt x="8138" y="20968"/>
                    <a:pt x="8543" y="20968"/>
                  </a:cubicBezTo>
                  <a:cubicBezTo>
                    <a:pt x="8563" y="20968"/>
                    <a:pt x="8583" y="20967"/>
                    <a:pt x="8602" y="20966"/>
                  </a:cubicBezTo>
                  <a:cubicBezTo>
                    <a:pt x="8663" y="20966"/>
                    <a:pt x="8754" y="20905"/>
                    <a:pt x="8785" y="20905"/>
                  </a:cubicBezTo>
                  <a:cubicBezTo>
                    <a:pt x="9089" y="20814"/>
                    <a:pt x="9301" y="20449"/>
                    <a:pt x="9271" y="20115"/>
                  </a:cubicBezTo>
                  <a:lnTo>
                    <a:pt x="8906" y="17197"/>
                  </a:lnTo>
                  <a:lnTo>
                    <a:pt x="10122" y="15647"/>
                  </a:lnTo>
                  <a:lnTo>
                    <a:pt x="10730" y="17957"/>
                  </a:lnTo>
                  <a:cubicBezTo>
                    <a:pt x="10791" y="18261"/>
                    <a:pt x="11064" y="18473"/>
                    <a:pt x="11368" y="18534"/>
                  </a:cubicBezTo>
                  <a:cubicBezTo>
                    <a:pt x="11394" y="18537"/>
                    <a:pt x="11420" y="18538"/>
                    <a:pt x="11445" y="18538"/>
                  </a:cubicBezTo>
                  <a:cubicBezTo>
                    <a:pt x="11722" y="18538"/>
                    <a:pt x="11989" y="18389"/>
                    <a:pt x="12128" y="18139"/>
                  </a:cubicBezTo>
                  <a:lnTo>
                    <a:pt x="13374" y="16042"/>
                  </a:lnTo>
                  <a:lnTo>
                    <a:pt x="14134" y="17926"/>
                  </a:lnTo>
                  <a:lnTo>
                    <a:pt x="13010" y="20662"/>
                  </a:lnTo>
                  <a:cubicBezTo>
                    <a:pt x="12858" y="21027"/>
                    <a:pt x="13010" y="21482"/>
                    <a:pt x="13405" y="21665"/>
                  </a:cubicBezTo>
                  <a:cubicBezTo>
                    <a:pt x="13506" y="21704"/>
                    <a:pt x="13611" y="21723"/>
                    <a:pt x="13715" y="21723"/>
                  </a:cubicBezTo>
                  <a:cubicBezTo>
                    <a:pt x="14016" y="21723"/>
                    <a:pt x="14303" y="21563"/>
                    <a:pt x="14438" y="21270"/>
                  </a:cubicBezTo>
                  <a:lnTo>
                    <a:pt x="14985" y="19963"/>
                  </a:lnTo>
                  <a:lnTo>
                    <a:pt x="15988" y="22546"/>
                  </a:lnTo>
                  <a:cubicBezTo>
                    <a:pt x="16104" y="22848"/>
                    <a:pt x="16397" y="23025"/>
                    <a:pt x="16704" y="23025"/>
                  </a:cubicBezTo>
                  <a:cubicBezTo>
                    <a:pt x="16800" y="23025"/>
                    <a:pt x="16898" y="23008"/>
                    <a:pt x="16991" y="22972"/>
                  </a:cubicBezTo>
                  <a:cubicBezTo>
                    <a:pt x="17356" y="22820"/>
                    <a:pt x="17569" y="22364"/>
                    <a:pt x="17417" y="21969"/>
                  </a:cubicBezTo>
                  <a:lnTo>
                    <a:pt x="16383" y="19385"/>
                  </a:lnTo>
                  <a:lnTo>
                    <a:pt x="17660" y="19932"/>
                  </a:lnTo>
                  <a:cubicBezTo>
                    <a:pt x="17766" y="19963"/>
                    <a:pt x="17873" y="19978"/>
                    <a:pt x="17975" y="19978"/>
                  </a:cubicBezTo>
                  <a:cubicBezTo>
                    <a:pt x="18078" y="19978"/>
                    <a:pt x="18177" y="19963"/>
                    <a:pt x="18268" y="19932"/>
                  </a:cubicBezTo>
                  <a:cubicBezTo>
                    <a:pt x="18481" y="19841"/>
                    <a:pt x="18633" y="19689"/>
                    <a:pt x="18694" y="19507"/>
                  </a:cubicBezTo>
                  <a:cubicBezTo>
                    <a:pt x="18846" y="19142"/>
                    <a:pt x="18694" y="18686"/>
                    <a:pt x="18268" y="18473"/>
                  </a:cubicBezTo>
                  <a:lnTo>
                    <a:pt x="15532" y="17349"/>
                  </a:lnTo>
                  <a:lnTo>
                    <a:pt x="14773" y="15495"/>
                  </a:lnTo>
                  <a:lnTo>
                    <a:pt x="17113" y="16133"/>
                  </a:lnTo>
                  <a:cubicBezTo>
                    <a:pt x="17176" y="16145"/>
                    <a:pt x="17244" y="16153"/>
                    <a:pt x="17313" y="16153"/>
                  </a:cubicBezTo>
                  <a:cubicBezTo>
                    <a:pt x="17411" y="16153"/>
                    <a:pt x="17510" y="16138"/>
                    <a:pt x="17599" y="16102"/>
                  </a:cubicBezTo>
                  <a:cubicBezTo>
                    <a:pt x="17751" y="16042"/>
                    <a:pt x="17873" y="15950"/>
                    <a:pt x="17934" y="15829"/>
                  </a:cubicBezTo>
                  <a:cubicBezTo>
                    <a:pt x="18116" y="15555"/>
                    <a:pt x="18116" y="15191"/>
                    <a:pt x="17903" y="14917"/>
                  </a:cubicBezTo>
                  <a:lnTo>
                    <a:pt x="16353" y="12820"/>
                  </a:lnTo>
                  <a:lnTo>
                    <a:pt x="18785" y="13154"/>
                  </a:lnTo>
                  <a:lnTo>
                    <a:pt x="20548" y="15525"/>
                  </a:lnTo>
                  <a:cubicBezTo>
                    <a:pt x="20724" y="15745"/>
                    <a:pt x="20963" y="15837"/>
                    <a:pt x="21197" y="15837"/>
                  </a:cubicBezTo>
                  <a:cubicBezTo>
                    <a:pt x="21287" y="15837"/>
                    <a:pt x="21375" y="15824"/>
                    <a:pt x="21460" y="15798"/>
                  </a:cubicBezTo>
                  <a:cubicBezTo>
                    <a:pt x="21551" y="15738"/>
                    <a:pt x="21581" y="15707"/>
                    <a:pt x="21672" y="15677"/>
                  </a:cubicBezTo>
                  <a:cubicBezTo>
                    <a:pt x="22007" y="15403"/>
                    <a:pt x="22067" y="14917"/>
                    <a:pt x="21824" y="14613"/>
                  </a:cubicBezTo>
                  <a:lnTo>
                    <a:pt x="20973" y="13458"/>
                  </a:lnTo>
                  <a:lnTo>
                    <a:pt x="23709" y="13853"/>
                  </a:lnTo>
                  <a:cubicBezTo>
                    <a:pt x="23753" y="13862"/>
                    <a:pt x="23795" y="13866"/>
                    <a:pt x="23835" y="13866"/>
                  </a:cubicBezTo>
                  <a:cubicBezTo>
                    <a:pt x="23932" y="13866"/>
                    <a:pt x="24018" y="13844"/>
                    <a:pt x="24104" y="13823"/>
                  </a:cubicBezTo>
                  <a:cubicBezTo>
                    <a:pt x="24347" y="13701"/>
                    <a:pt x="24499" y="13458"/>
                    <a:pt x="24590" y="13215"/>
                  </a:cubicBezTo>
                  <a:cubicBezTo>
                    <a:pt x="24621" y="12759"/>
                    <a:pt x="24317" y="12364"/>
                    <a:pt x="23891" y="12333"/>
                  </a:cubicBezTo>
                  <a:lnTo>
                    <a:pt x="21156" y="11938"/>
                  </a:lnTo>
                  <a:lnTo>
                    <a:pt x="22311" y="11118"/>
                  </a:lnTo>
                  <a:cubicBezTo>
                    <a:pt x="22645" y="10844"/>
                    <a:pt x="22736" y="10358"/>
                    <a:pt x="22463" y="10054"/>
                  </a:cubicBezTo>
                  <a:cubicBezTo>
                    <a:pt x="22299" y="9854"/>
                    <a:pt x="22059" y="9741"/>
                    <a:pt x="21828" y="9741"/>
                  </a:cubicBezTo>
                  <a:cubicBezTo>
                    <a:pt x="21673" y="9741"/>
                    <a:pt x="21521" y="9792"/>
                    <a:pt x="21399" y="9902"/>
                  </a:cubicBezTo>
                  <a:lnTo>
                    <a:pt x="19028" y="11695"/>
                  </a:lnTo>
                  <a:lnTo>
                    <a:pt x="16596" y="11330"/>
                  </a:lnTo>
                  <a:lnTo>
                    <a:pt x="18694" y="9780"/>
                  </a:lnTo>
                  <a:cubicBezTo>
                    <a:pt x="18967" y="9598"/>
                    <a:pt x="19089" y="9263"/>
                    <a:pt x="18967" y="8899"/>
                  </a:cubicBezTo>
                  <a:cubicBezTo>
                    <a:pt x="18846" y="8595"/>
                    <a:pt x="18572" y="8382"/>
                    <a:pt x="18238" y="8382"/>
                  </a:cubicBezTo>
                  <a:lnTo>
                    <a:pt x="15806" y="8352"/>
                  </a:lnTo>
                  <a:lnTo>
                    <a:pt x="17022" y="6771"/>
                  </a:lnTo>
                  <a:lnTo>
                    <a:pt x="19940" y="6406"/>
                  </a:lnTo>
                  <a:cubicBezTo>
                    <a:pt x="20031" y="6406"/>
                    <a:pt x="20092" y="6376"/>
                    <a:pt x="20153" y="6376"/>
                  </a:cubicBezTo>
                  <a:cubicBezTo>
                    <a:pt x="20457" y="6254"/>
                    <a:pt x="20669" y="5920"/>
                    <a:pt x="20639" y="5555"/>
                  </a:cubicBezTo>
                  <a:cubicBezTo>
                    <a:pt x="20610" y="5178"/>
                    <a:pt x="20221" y="4884"/>
                    <a:pt x="19816" y="4884"/>
                  </a:cubicBezTo>
                  <a:cubicBezTo>
                    <a:pt x="19797" y="4884"/>
                    <a:pt x="19777" y="4885"/>
                    <a:pt x="19757" y="4886"/>
                  </a:cubicBezTo>
                  <a:lnTo>
                    <a:pt x="18359" y="5069"/>
                  </a:lnTo>
                  <a:lnTo>
                    <a:pt x="20061" y="2880"/>
                  </a:lnTo>
                  <a:cubicBezTo>
                    <a:pt x="20335" y="2516"/>
                    <a:pt x="20244" y="2029"/>
                    <a:pt x="19909" y="1756"/>
                  </a:cubicBezTo>
                  <a:cubicBezTo>
                    <a:pt x="19773" y="1656"/>
                    <a:pt x="19606" y="1608"/>
                    <a:pt x="19440" y="1608"/>
                  </a:cubicBezTo>
                  <a:cubicBezTo>
                    <a:pt x="19199" y="1608"/>
                    <a:pt x="18959" y="1710"/>
                    <a:pt x="18815" y="1908"/>
                  </a:cubicBezTo>
                  <a:lnTo>
                    <a:pt x="17083" y="4127"/>
                  </a:lnTo>
                  <a:lnTo>
                    <a:pt x="16900" y="2728"/>
                  </a:lnTo>
                  <a:cubicBezTo>
                    <a:pt x="16871" y="2322"/>
                    <a:pt x="16483" y="2027"/>
                    <a:pt x="16078" y="2027"/>
                  </a:cubicBezTo>
                  <a:cubicBezTo>
                    <a:pt x="16058" y="2027"/>
                    <a:pt x="16038" y="2028"/>
                    <a:pt x="16019" y="2029"/>
                  </a:cubicBezTo>
                  <a:cubicBezTo>
                    <a:pt x="15624" y="2060"/>
                    <a:pt x="15320" y="2485"/>
                    <a:pt x="15350" y="2911"/>
                  </a:cubicBezTo>
                  <a:lnTo>
                    <a:pt x="15715" y="5829"/>
                  </a:lnTo>
                  <a:lnTo>
                    <a:pt x="14499" y="7379"/>
                  </a:lnTo>
                  <a:lnTo>
                    <a:pt x="13921" y="5069"/>
                  </a:lnTo>
                  <a:cubicBezTo>
                    <a:pt x="13830" y="4765"/>
                    <a:pt x="13557" y="4552"/>
                    <a:pt x="13253" y="4491"/>
                  </a:cubicBezTo>
                  <a:cubicBezTo>
                    <a:pt x="13227" y="4489"/>
                    <a:pt x="13201" y="4488"/>
                    <a:pt x="13176" y="4488"/>
                  </a:cubicBezTo>
                  <a:cubicBezTo>
                    <a:pt x="12898" y="4488"/>
                    <a:pt x="12632" y="4636"/>
                    <a:pt x="12493" y="4886"/>
                  </a:cubicBezTo>
                  <a:lnTo>
                    <a:pt x="11247" y="6984"/>
                  </a:lnTo>
                  <a:lnTo>
                    <a:pt x="10487" y="5099"/>
                  </a:lnTo>
                  <a:lnTo>
                    <a:pt x="11642" y="2364"/>
                  </a:lnTo>
                  <a:cubicBezTo>
                    <a:pt x="11794" y="1999"/>
                    <a:pt x="11642" y="1543"/>
                    <a:pt x="11216" y="1361"/>
                  </a:cubicBezTo>
                  <a:cubicBezTo>
                    <a:pt x="11115" y="1322"/>
                    <a:pt x="11009" y="1303"/>
                    <a:pt x="10906" y="1303"/>
                  </a:cubicBezTo>
                  <a:cubicBezTo>
                    <a:pt x="10605" y="1303"/>
                    <a:pt x="10318" y="1462"/>
                    <a:pt x="10183" y="1756"/>
                  </a:cubicBezTo>
                  <a:lnTo>
                    <a:pt x="9636" y="3063"/>
                  </a:lnTo>
                  <a:lnTo>
                    <a:pt x="8633" y="479"/>
                  </a:lnTo>
                  <a:cubicBezTo>
                    <a:pt x="8517" y="178"/>
                    <a:pt x="8224" y="0"/>
                    <a:pt x="7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 name="Google Shape;82;p2"/>
            <p:cNvSpPr/>
            <p:nvPr/>
          </p:nvSpPr>
          <p:spPr>
            <a:xfrm>
              <a:off x="7149159" y="4415973"/>
              <a:ext cx="1095282" cy="1023120"/>
            </a:xfrm>
            <a:custGeom>
              <a:avLst/>
              <a:gdLst/>
              <a:ahLst/>
              <a:cxnLst/>
              <a:rect l="l" t="t" r="r" b="b"/>
              <a:pathLst>
                <a:path w="34257" h="32000" extrusionOk="0">
                  <a:moveTo>
                    <a:pt x="17995" y="10012"/>
                  </a:moveTo>
                  <a:lnTo>
                    <a:pt x="18633" y="12383"/>
                  </a:lnTo>
                  <a:lnTo>
                    <a:pt x="17448" y="13841"/>
                  </a:lnTo>
                  <a:lnTo>
                    <a:pt x="16718" y="12109"/>
                  </a:lnTo>
                  <a:lnTo>
                    <a:pt x="17995" y="10012"/>
                  </a:lnTo>
                  <a:close/>
                  <a:moveTo>
                    <a:pt x="12919" y="12443"/>
                  </a:moveTo>
                  <a:lnTo>
                    <a:pt x="14712" y="12930"/>
                  </a:lnTo>
                  <a:lnTo>
                    <a:pt x="15442" y="14693"/>
                  </a:lnTo>
                  <a:lnTo>
                    <a:pt x="14530" y="14571"/>
                  </a:lnTo>
                  <a:lnTo>
                    <a:pt x="12919" y="12443"/>
                  </a:lnTo>
                  <a:close/>
                  <a:moveTo>
                    <a:pt x="22159" y="13750"/>
                  </a:moveTo>
                  <a:lnTo>
                    <a:pt x="20031" y="15331"/>
                  </a:lnTo>
                  <a:lnTo>
                    <a:pt x="19120" y="15209"/>
                  </a:lnTo>
                  <a:lnTo>
                    <a:pt x="20305" y="13750"/>
                  </a:lnTo>
                  <a:close/>
                  <a:moveTo>
                    <a:pt x="14256" y="16699"/>
                  </a:moveTo>
                  <a:lnTo>
                    <a:pt x="15168" y="16820"/>
                  </a:lnTo>
                  <a:lnTo>
                    <a:pt x="13983" y="18310"/>
                  </a:lnTo>
                  <a:lnTo>
                    <a:pt x="12129" y="18310"/>
                  </a:lnTo>
                  <a:lnTo>
                    <a:pt x="14256" y="16699"/>
                  </a:lnTo>
                  <a:close/>
                  <a:moveTo>
                    <a:pt x="18816" y="17337"/>
                  </a:moveTo>
                  <a:lnTo>
                    <a:pt x="19728" y="17459"/>
                  </a:lnTo>
                  <a:lnTo>
                    <a:pt x="21339" y="19586"/>
                  </a:lnTo>
                  <a:lnTo>
                    <a:pt x="19545" y="19100"/>
                  </a:lnTo>
                  <a:lnTo>
                    <a:pt x="18816" y="17337"/>
                  </a:lnTo>
                  <a:close/>
                  <a:moveTo>
                    <a:pt x="16840" y="18158"/>
                  </a:moveTo>
                  <a:lnTo>
                    <a:pt x="17569" y="19890"/>
                  </a:lnTo>
                  <a:lnTo>
                    <a:pt x="16323" y="22018"/>
                  </a:lnTo>
                  <a:lnTo>
                    <a:pt x="15655" y="19677"/>
                  </a:lnTo>
                  <a:lnTo>
                    <a:pt x="16840" y="18158"/>
                  </a:lnTo>
                  <a:close/>
                  <a:moveTo>
                    <a:pt x="11083" y="0"/>
                  </a:moveTo>
                  <a:cubicBezTo>
                    <a:pt x="10955" y="0"/>
                    <a:pt x="10826" y="23"/>
                    <a:pt x="10700" y="72"/>
                  </a:cubicBezTo>
                  <a:cubicBezTo>
                    <a:pt x="10153" y="285"/>
                    <a:pt x="9879" y="893"/>
                    <a:pt x="10062" y="1470"/>
                  </a:cubicBezTo>
                  <a:lnTo>
                    <a:pt x="11521" y="5027"/>
                  </a:lnTo>
                  <a:lnTo>
                    <a:pt x="9697" y="4267"/>
                  </a:lnTo>
                  <a:cubicBezTo>
                    <a:pt x="9577" y="4217"/>
                    <a:pt x="9449" y="4194"/>
                    <a:pt x="9320" y="4194"/>
                  </a:cubicBezTo>
                  <a:cubicBezTo>
                    <a:pt x="8894" y="4194"/>
                    <a:pt x="8462" y="4448"/>
                    <a:pt x="8299" y="4844"/>
                  </a:cubicBezTo>
                  <a:cubicBezTo>
                    <a:pt x="8056" y="5392"/>
                    <a:pt x="8329" y="6030"/>
                    <a:pt x="8876" y="6243"/>
                  </a:cubicBezTo>
                  <a:lnTo>
                    <a:pt x="12676" y="7854"/>
                  </a:lnTo>
                  <a:lnTo>
                    <a:pt x="13679" y="10407"/>
                  </a:lnTo>
                  <a:lnTo>
                    <a:pt x="10457" y="9525"/>
                  </a:lnTo>
                  <a:cubicBezTo>
                    <a:pt x="10356" y="9498"/>
                    <a:pt x="10254" y="9485"/>
                    <a:pt x="10155" y="9485"/>
                  </a:cubicBezTo>
                  <a:cubicBezTo>
                    <a:pt x="9807" y="9485"/>
                    <a:pt x="9484" y="9650"/>
                    <a:pt x="9271" y="9981"/>
                  </a:cubicBezTo>
                  <a:cubicBezTo>
                    <a:pt x="8998" y="10346"/>
                    <a:pt x="9059" y="10863"/>
                    <a:pt x="9302" y="11227"/>
                  </a:cubicBezTo>
                  <a:lnTo>
                    <a:pt x="11521" y="14115"/>
                  </a:lnTo>
                  <a:lnTo>
                    <a:pt x="11521" y="14115"/>
                  </a:lnTo>
                  <a:lnTo>
                    <a:pt x="8147" y="13659"/>
                  </a:lnTo>
                  <a:lnTo>
                    <a:pt x="5685" y="10407"/>
                  </a:lnTo>
                  <a:cubicBezTo>
                    <a:pt x="5461" y="10127"/>
                    <a:pt x="5123" y="9973"/>
                    <a:pt x="4783" y="9973"/>
                  </a:cubicBezTo>
                  <a:cubicBezTo>
                    <a:pt x="4568" y="9973"/>
                    <a:pt x="4353" y="10034"/>
                    <a:pt x="4165" y="10164"/>
                  </a:cubicBezTo>
                  <a:cubicBezTo>
                    <a:pt x="3709" y="10498"/>
                    <a:pt x="3587" y="11197"/>
                    <a:pt x="3922" y="11683"/>
                  </a:cubicBezTo>
                  <a:lnTo>
                    <a:pt x="5107" y="13234"/>
                  </a:lnTo>
                  <a:lnTo>
                    <a:pt x="1308" y="12717"/>
                  </a:lnTo>
                  <a:cubicBezTo>
                    <a:pt x="1255" y="12709"/>
                    <a:pt x="1202" y="12705"/>
                    <a:pt x="1150" y="12705"/>
                  </a:cubicBezTo>
                  <a:cubicBezTo>
                    <a:pt x="629" y="12705"/>
                    <a:pt x="147" y="13104"/>
                    <a:pt x="92" y="13629"/>
                  </a:cubicBezTo>
                  <a:cubicBezTo>
                    <a:pt x="1" y="14206"/>
                    <a:pt x="426" y="14753"/>
                    <a:pt x="1004" y="14845"/>
                  </a:cubicBezTo>
                  <a:lnTo>
                    <a:pt x="4803" y="15361"/>
                  </a:lnTo>
                  <a:lnTo>
                    <a:pt x="3223" y="16547"/>
                  </a:lnTo>
                  <a:cubicBezTo>
                    <a:pt x="2797" y="16881"/>
                    <a:pt x="2676" y="17580"/>
                    <a:pt x="3010" y="18066"/>
                  </a:cubicBezTo>
                  <a:cubicBezTo>
                    <a:pt x="3220" y="18340"/>
                    <a:pt x="3533" y="18497"/>
                    <a:pt x="3847" y="18497"/>
                  </a:cubicBezTo>
                  <a:cubicBezTo>
                    <a:pt x="3986" y="18497"/>
                    <a:pt x="4125" y="18466"/>
                    <a:pt x="4256" y="18401"/>
                  </a:cubicBezTo>
                  <a:cubicBezTo>
                    <a:pt x="4347" y="18370"/>
                    <a:pt x="4408" y="18340"/>
                    <a:pt x="4499" y="18249"/>
                  </a:cubicBezTo>
                  <a:lnTo>
                    <a:pt x="7752" y="15787"/>
                  </a:lnTo>
                  <a:lnTo>
                    <a:pt x="11156" y="16243"/>
                  </a:lnTo>
                  <a:lnTo>
                    <a:pt x="8238" y="18462"/>
                  </a:lnTo>
                  <a:cubicBezTo>
                    <a:pt x="7873" y="18705"/>
                    <a:pt x="7721" y="19222"/>
                    <a:pt x="7873" y="19617"/>
                  </a:cubicBezTo>
                  <a:cubicBezTo>
                    <a:pt x="8025" y="20042"/>
                    <a:pt x="8390" y="20346"/>
                    <a:pt x="8876" y="20346"/>
                  </a:cubicBezTo>
                  <a:lnTo>
                    <a:pt x="12220" y="20377"/>
                  </a:lnTo>
                  <a:lnTo>
                    <a:pt x="10487" y="22565"/>
                  </a:lnTo>
                  <a:lnTo>
                    <a:pt x="6445" y="23051"/>
                  </a:lnTo>
                  <a:cubicBezTo>
                    <a:pt x="5867" y="23112"/>
                    <a:pt x="5411" y="23659"/>
                    <a:pt x="5472" y="24267"/>
                  </a:cubicBezTo>
                  <a:cubicBezTo>
                    <a:pt x="5560" y="24824"/>
                    <a:pt x="6043" y="25211"/>
                    <a:pt x="6622" y="25211"/>
                  </a:cubicBezTo>
                  <a:cubicBezTo>
                    <a:pt x="6644" y="25211"/>
                    <a:pt x="6666" y="25211"/>
                    <a:pt x="6688" y="25209"/>
                  </a:cubicBezTo>
                  <a:lnTo>
                    <a:pt x="8633" y="24997"/>
                  </a:lnTo>
                  <a:lnTo>
                    <a:pt x="6293" y="28036"/>
                  </a:lnTo>
                  <a:cubicBezTo>
                    <a:pt x="5897" y="28492"/>
                    <a:pt x="6019" y="29161"/>
                    <a:pt x="6475" y="29556"/>
                  </a:cubicBezTo>
                  <a:cubicBezTo>
                    <a:pt x="6675" y="29696"/>
                    <a:pt x="6928" y="29783"/>
                    <a:pt x="7173" y="29783"/>
                  </a:cubicBezTo>
                  <a:cubicBezTo>
                    <a:pt x="7300" y="29783"/>
                    <a:pt x="7425" y="29760"/>
                    <a:pt x="7539" y="29708"/>
                  </a:cubicBezTo>
                  <a:cubicBezTo>
                    <a:pt x="7691" y="29617"/>
                    <a:pt x="7843" y="29495"/>
                    <a:pt x="7995" y="29343"/>
                  </a:cubicBezTo>
                  <a:lnTo>
                    <a:pt x="10335" y="26304"/>
                  </a:lnTo>
                  <a:lnTo>
                    <a:pt x="10578" y="28249"/>
                  </a:lnTo>
                  <a:cubicBezTo>
                    <a:pt x="10635" y="28790"/>
                    <a:pt x="11118" y="29197"/>
                    <a:pt x="11679" y="29197"/>
                  </a:cubicBezTo>
                  <a:cubicBezTo>
                    <a:pt x="11717" y="29197"/>
                    <a:pt x="11755" y="29195"/>
                    <a:pt x="11794" y="29191"/>
                  </a:cubicBezTo>
                  <a:cubicBezTo>
                    <a:pt x="11916" y="29191"/>
                    <a:pt x="11977" y="29161"/>
                    <a:pt x="12068" y="29130"/>
                  </a:cubicBezTo>
                  <a:cubicBezTo>
                    <a:pt x="12524" y="28948"/>
                    <a:pt x="12767" y="28492"/>
                    <a:pt x="12706" y="27975"/>
                  </a:cubicBezTo>
                  <a:lnTo>
                    <a:pt x="12220" y="23933"/>
                  </a:lnTo>
                  <a:lnTo>
                    <a:pt x="13922" y="21744"/>
                  </a:lnTo>
                  <a:lnTo>
                    <a:pt x="14803" y="24997"/>
                  </a:lnTo>
                  <a:cubicBezTo>
                    <a:pt x="14895" y="25392"/>
                    <a:pt x="15259" y="25696"/>
                    <a:pt x="15655" y="25787"/>
                  </a:cubicBezTo>
                  <a:cubicBezTo>
                    <a:pt x="15703" y="25794"/>
                    <a:pt x="15751" y="25797"/>
                    <a:pt x="15799" y="25797"/>
                  </a:cubicBezTo>
                  <a:cubicBezTo>
                    <a:pt x="16174" y="25797"/>
                    <a:pt x="16530" y="25590"/>
                    <a:pt x="16718" y="25240"/>
                  </a:cubicBezTo>
                  <a:lnTo>
                    <a:pt x="18451" y="22352"/>
                  </a:lnTo>
                  <a:lnTo>
                    <a:pt x="19454" y="24936"/>
                  </a:lnTo>
                  <a:lnTo>
                    <a:pt x="17873" y="28735"/>
                  </a:lnTo>
                  <a:cubicBezTo>
                    <a:pt x="17630" y="29282"/>
                    <a:pt x="17904" y="29921"/>
                    <a:pt x="18451" y="30164"/>
                  </a:cubicBezTo>
                  <a:cubicBezTo>
                    <a:pt x="18571" y="30213"/>
                    <a:pt x="18697" y="30237"/>
                    <a:pt x="18824" y="30237"/>
                  </a:cubicBezTo>
                  <a:cubicBezTo>
                    <a:pt x="19243" y="30237"/>
                    <a:pt x="19662" y="29983"/>
                    <a:pt x="19849" y="29586"/>
                  </a:cubicBezTo>
                  <a:lnTo>
                    <a:pt x="20609" y="27763"/>
                  </a:lnTo>
                  <a:lnTo>
                    <a:pt x="22038" y="31319"/>
                  </a:lnTo>
                  <a:cubicBezTo>
                    <a:pt x="22225" y="31740"/>
                    <a:pt x="22628" y="31999"/>
                    <a:pt x="23067" y="31999"/>
                  </a:cubicBezTo>
                  <a:cubicBezTo>
                    <a:pt x="23199" y="31999"/>
                    <a:pt x="23333" y="31976"/>
                    <a:pt x="23466" y="31927"/>
                  </a:cubicBezTo>
                  <a:cubicBezTo>
                    <a:pt x="23983" y="31714"/>
                    <a:pt x="24256" y="31106"/>
                    <a:pt x="24074" y="30529"/>
                  </a:cubicBezTo>
                  <a:lnTo>
                    <a:pt x="22615" y="26972"/>
                  </a:lnTo>
                  <a:lnTo>
                    <a:pt x="22615" y="26972"/>
                  </a:lnTo>
                  <a:lnTo>
                    <a:pt x="24439" y="27732"/>
                  </a:lnTo>
                  <a:cubicBezTo>
                    <a:pt x="24576" y="27778"/>
                    <a:pt x="24720" y="27801"/>
                    <a:pt x="24864" y="27801"/>
                  </a:cubicBezTo>
                  <a:cubicBezTo>
                    <a:pt x="25009" y="27801"/>
                    <a:pt x="25153" y="27778"/>
                    <a:pt x="25290" y="27732"/>
                  </a:cubicBezTo>
                  <a:cubicBezTo>
                    <a:pt x="25533" y="27611"/>
                    <a:pt x="25746" y="27428"/>
                    <a:pt x="25837" y="27155"/>
                  </a:cubicBezTo>
                  <a:cubicBezTo>
                    <a:pt x="26080" y="26608"/>
                    <a:pt x="25807" y="25969"/>
                    <a:pt x="25290" y="25757"/>
                  </a:cubicBezTo>
                  <a:lnTo>
                    <a:pt x="21490" y="24146"/>
                  </a:lnTo>
                  <a:lnTo>
                    <a:pt x="20457" y="21562"/>
                  </a:lnTo>
                  <a:lnTo>
                    <a:pt x="23709" y="22443"/>
                  </a:lnTo>
                  <a:cubicBezTo>
                    <a:pt x="23802" y="22467"/>
                    <a:pt x="23891" y="22477"/>
                    <a:pt x="23978" y="22477"/>
                  </a:cubicBezTo>
                  <a:cubicBezTo>
                    <a:pt x="24120" y="22477"/>
                    <a:pt x="24258" y="22451"/>
                    <a:pt x="24408" y="22413"/>
                  </a:cubicBezTo>
                  <a:cubicBezTo>
                    <a:pt x="24591" y="22322"/>
                    <a:pt x="24773" y="22170"/>
                    <a:pt x="24895" y="22018"/>
                  </a:cubicBezTo>
                  <a:cubicBezTo>
                    <a:pt x="25168" y="21653"/>
                    <a:pt x="25138" y="21136"/>
                    <a:pt x="24864" y="20772"/>
                  </a:cubicBezTo>
                  <a:lnTo>
                    <a:pt x="22646" y="17884"/>
                  </a:lnTo>
                  <a:lnTo>
                    <a:pt x="26050" y="18340"/>
                  </a:lnTo>
                  <a:lnTo>
                    <a:pt x="28512" y="21592"/>
                  </a:lnTo>
                  <a:cubicBezTo>
                    <a:pt x="28722" y="21866"/>
                    <a:pt x="29035" y="22023"/>
                    <a:pt x="29349" y="22023"/>
                  </a:cubicBezTo>
                  <a:cubicBezTo>
                    <a:pt x="29488" y="22023"/>
                    <a:pt x="29627" y="21992"/>
                    <a:pt x="29758" y="21927"/>
                  </a:cubicBezTo>
                  <a:cubicBezTo>
                    <a:pt x="29849" y="21896"/>
                    <a:pt x="29910" y="21866"/>
                    <a:pt x="30001" y="21805"/>
                  </a:cubicBezTo>
                  <a:cubicBezTo>
                    <a:pt x="30457" y="21440"/>
                    <a:pt x="30548" y="20772"/>
                    <a:pt x="30214" y="20285"/>
                  </a:cubicBezTo>
                  <a:lnTo>
                    <a:pt x="29029" y="18705"/>
                  </a:lnTo>
                  <a:lnTo>
                    <a:pt x="29029" y="18705"/>
                  </a:lnTo>
                  <a:lnTo>
                    <a:pt x="32828" y="19252"/>
                  </a:lnTo>
                  <a:cubicBezTo>
                    <a:pt x="32881" y="19260"/>
                    <a:pt x="32933" y="19263"/>
                    <a:pt x="32982" y="19263"/>
                  </a:cubicBezTo>
                  <a:cubicBezTo>
                    <a:pt x="33130" y="19263"/>
                    <a:pt x="33261" y="19229"/>
                    <a:pt x="33375" y="19161"/>
                  </a:cubicBezTo>
                  <a:cubicBezTo>
                    <a:pt x="33710" y="19009"/>
                    <a:pt x="33983" y="18705"/>
                    <a:pt x="34014" y="18340"/>
                  </a:cubicBezTo>
                  <a:cubicBezTo>
                    <a:pt x="34257" y="17793"/>
                    <a:pt x="33831" y="17276"/>
                    <a:pt x="33254" y="17185"/>
                  </a:cubicBezTo>
                  <a:lnTo>
                    <a:pt x="29454" y="16668"/>
                  </a:lnTo>
                  <a:lnTo>
                    <a:pt x="31004" y="15483"/>
                  </a:lnTo>
                  <a:cubicBezTo>
                    <a:pt x="31460" y="15148"/>
                    <a:pt x="31582" y="14449"/>
                    <a:pt x="31248" y="13963"/>
                  </a:cubicBezTo>
                  <a:cubicBezTo>
                    <a:pt x="31047" y="13690"/>
                    <a:pt x="30715" y="13536"/>
                    <a:pt x="30376" y="13536"/>
                  </a:cubicBezTo>
                  <a:cubicBezTo>
                    <a:pt x="30151" y="13536"/>
                    <a:pt x="29922" y="13604"/>
                    <a:pt x="29728" y="13750"/>
                  </a:cubicBezTo>
                  <a:lnTo>
                    <a:pt x="26445" y="16212"/>
                  </a:lnTo>
                  <a:lnTo>
                    <a:pt x="23071" y="15756"/>
                  </a:lnTo>
                  <a:lnTo>
                    <a:pt x="25959" y="13538"/>
                  </a:lnTo>
                  <a:cubicBezTo>
                    <a:pt x="26354" y="13294"/>
                    <a:pt x="26506" y="12778"/>
                    <a:pt x="26354" y="12383"/>
                  </a:cubicBezTo>
                  <a:cubicBezTo>
                    <a:pt x="26202" y="11957"/>
                    <a:pt x="25807" y="11653"/>
                    <a:pt x="25351" y="11653"/>
                  </a:cubicBezTo>
                  <a:lnTo>
                    <a:pt x="22007" y="11623"/>
                  </a:lnTo>
                  <a:lnTo>
                    <a:pt x="23709" y="9434"/>
                  </a:lnTo>
                  <a:lnTo>
                    <a:pt x="27782" y="8948"/>
                  </a:lnTo>
                  <a:cubicBezTo>
                    <a:pt x="27904" y="8948"/>
                    <a:pt x="27965" y="8917"/>
                    <a:pt x="28056" y="8857"/>
                  </a:cubicBezTo>
                  <a:cubicBezTo>
                    <a:pt x="28512" y="8674"/>
                    <a:pt x="28785" y="8218"/>
                    <a:pt x="28694" y="7732"/>
                  </a:cubicBezTo>
                  <a:cubicBezTo>
                    <a:pt x="28639" y="7179"/>
                    <a:pt x="28182" y="6777"/>
                    <a:pt x="27642" y="6777"/>
                  </a:cubicBezTo>
                  <a:cubicBezTo>
                    <a:pt x="27588" y="6777"/>
                    <a:pt x="27534" y="6781"/>
                    <a:pt x="27478" y="6790"/>
                  </a:cubicBezTo>
                  <a:lnTo>
                    <a:pt x="25533" y="7002"/>
                  </a:lnTo>
                  <a:lnTo>
                    <a:pt x="27904" y="3963"/>
                  </a:lnTo>
                  <a:cubicBezTo>
                    <a:pt x="28269" y="3507"/>
                    <a:pt x="28178" y="2838"/>
                    <a:pt x="27722" y="2443"/>
                  </a:cubicBezTo>
                  <a:cubicBezTo>
                    <a:pt x="27531" y="2291"/>
                    <a:pt x="27299" y="2218"/>
                    <a:pt x="27066" y="2218"/>
                  </a:cubicBezTo>
                  <a:cubicBezTo>
                    <a:pt x="26740" y="2218"/>
                    <a:pt x="26414" y="2360"/>
                    <a:pt x="26202" y="2626"/>
                  </a:cubicBezTo>
                  <a:lnTo>
                    <a:pt x="23831" y="5665"/>
                  </a:lnTo>
                  <a:lnTo>
                    <a:pt x="23618" y="3750"/>
                  </a:lnTo>
                  <a:cubicBezTo>
                    <a:pt x="23532" y="3207"/>
                    <a:pt x="23044" y="2772"/>
                    <a:pt x="22506" y="2772"/>
                  </a:cubicBezTo>
                  <a:cubicBezTo>
                    <a:pt x="22472" y="2772"/>
                    <a:pt x="22437" y="2774"/>
                    <a:pt x="22402" y="2777"/>
                  </a:cubicBezTo>
                  <a:cubicBezTo>
                    <a:pt x="21794" y="2869"/>
                    <a:pt x="21369" y="3385"/>
                    <a:pt x="21430" y="4024"/>
                  </a:cubicBezTo>
                  <a:lnTo>
                    <a:pt x="21946" y="8066"/>
                  </a:lnTo>
                  <a:lnTo>
                    <a:pt x="20214" y="10255"/>
                  </a:lnTo>
                  <a:lnTo>
                    <a:pt x="19363" y="7002"/>
                  </a:lnTo>
                  <a:cubicBezTo>
                    <a:pt x="19241" y="6607"/>
                    <a:pt x="18907" y="6303"/>
                    <a:pt x="18481" y="6212"/>
                  </a:cubicBezTo>
                  <a:cubicBezTo>
                    <a:pt x="18433" y="6205"/>
                    <a:pt x="18385" y="6202"/>
                    <a:pt x="18337" y="6202"/>
                  </a:cubicBezTo>
                  <a:cubicBezTo>
                    <a:pt x="17962" y="6202"/>
                    <a:pt x="17606" y="6409"/>
                    <a:pt x="17417" y="6759"/>
                  </a:cubicBezTo>
                  <a:lnTo>
                    <a:pt x="15715" y="9647"/>
                  </a:lnTo>
                  <a:lnTo>
                    <a:pt x="14682" y="7063"/>
                  </a:lnTo>
                  <a:lnTo>
                    <a:pt x="16262" y="3264"/>
                  </a:lnTo>
                  <a:cubicBezTo>
                    <a:pt x="16506" y="2717"/>
                    <a:pt x="16232" y="2078"/>
                    <a:pt x="15715" y="1835"/>
                  </a:cubicBezTo>
                  <a:cubicBezTo>
                    <a:pt x="15588" y="1786"/>
                    <a:pt x="15456" y="1763"/>
                    <a:pt x="15325" y="1763"/>
                  </a:cubicBezTo>
                  <a:cubicBezTo>
                    <a:pt x="14893" y="1763"/>
                    <a:pt x="14473" y="2016"/>
                    <a:pt x="14287" y="2413"/>
                  </a:cubicBezTo>
                  <a:lnTo>
                    <a:pt x="13527" y="4236"/>
                  </a:lnTo>
                  <a:lnTo>
                    <a:pt x="12098" y="680"/>
                  </a:lnTo>
                  <a:cubicBezTo>
                    <a:pt x="11911" y="259"/>
                    <a:pt x="11508" y="0"/>
                    <a:pt x="11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3" name="Google Shape;83;p2"/>
          <p:cNvGrpSpPr/>
          <p:nvPr/>
        </p:nvGrpSpPr>
        <p:grpSpPr>
          <a:xfrm rot="5958641">
            <a:off x="10618427" y="5777735"/>
            <a:ext cx="839353" cy="880432"/>
            <a:chOff x="782176" y="-1158311"/>
            <a:chExt cx="629467" cy="661912"/>
          </a:xfrm>
        </p:grpSpPr>
        <p:sp>
          <p:nvSpPr>
            <p:cNvPr id="84" name="Google Shape;84;p2"/>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2"/>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 name="Google Shape;86;p2"/>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 name="Google Shape;87;p2"/>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2"/>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2"/>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 name="Google Shape;90;p2"/>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 name="Google Shape;91;p2"/>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 name="Google Shape;92;p2"/>
          <p:cNvGrpSpPr/>
          <p:nvPr/>
        </p:nvGrpSpPr>
        <p:grpSpPr>
          <a:xfrm rot="-295668">
            <a:off x="11323772" y="4291510"/>
            <a:ext cx="679184" cy="984369"/>
            <a:chOff x="8499282" y="3580082"/>
            <a:chExt cx="510652" cy="738280"/>
          </a:xfrm>
        </p:grpSpPr>
        <p:sp>
          <p:nvSpPr>
            <p:cNvPr id="93" name="Google Shape;93;p2"/>
            <p:cNvSpPr/>
            <p:nvPr/>
          </p:nvSpPr>
          <p:spPr>
            <a:xfrm>
              <a:off x="8831634" y="3580082"/>
              <a:ext cx="89315" cy="213208"/>
            </a:xfrm>
            <a:custGeom>
              <a:avLst/>
              <a:gdLst/>
              <a:ahLst/>
              <a:cxnLst/>
              <a:rect l="l" t="t" r="r" b="b"/>
              <a:pathLst>
                <a:path w="545" h="1301" extrusionOk="0">
                  <a:moveTo>
                    <a:pt x="327" y="0"/>
                  </a:moveTo>
                  <a:cubicBezTo>
                    <a:pt x="295" y="0"/>
                    <a:pt x="263" y="5"/>
                    <a:pt x="236" y="14"/>
                  </a:cubicBezTo>
                  <a:cubicBezTo>
                    <a:pt x="109" y="68"/>
                    <a:pt x="55" y="177"/>
                    <a:pt x="19" y="285"/>
                  </a:cubicBezTo>
                  <a:cubicBezTo>
                    <a:pt x="1" y="394"/>
                    <a:pt x="1" y="539"/>
                    <a:pt x="19" y="647"/>
                  </a:cubicBezTo>
                  <a:cubicBezTo>
                    <a:pt x="55" y="865"/>
                    <a:pt x="73" y="1082"/>
                    <a:pt x="91" y="1299"/>
                  </a:cubicBezTo>
                  <a:cubicBezTo>
                    <a:pt x="91" y="1300"/>
                    <a:pt x="92" y="1301"/>
                    <a:pt x="93" y="1301"/>
                  </a:cubicBezTo>
                  <a:cubicBezTo>
                    <a:pt x="108" y="1301"/>
                    <a:pt x="236" y="1172"/>
                    <a:pt x="236" y="1155"/>
                  </a:cubicBezTo>
                  <a:cubicBezTo>
                    <a:pt x="272" y="1082"/>
                    <a:pt x="327" y="992"/>
                    <a:pt x="363" y="919"/>
                  </a:cubicBezTo>
                  <a:cubicBezTo>
                    <a:pt x="417" y="792"/>
                    <a:pt x="453" y="611"/>
                    <a:pt x="508" y="448"/>
                  </a:cubicBezTo>
                  <a:cubicBezTo>
                    <a:pt x="526" y="340"/>
                    <a:pt x="544" y="213"/>
                    <a:pt x="508" y="122"/>
                  </a:cubicBezTo>
                  <a:cubicBezTo>
                    <a:pt x="472" y="86"/>
                    <a:pt x="453" y="32"/>
                    <a:pt x="417" y="14"/>
                  </a:cubicBezTo>
                  <a:cubicBezTo>
                    <a:pt x="390" y="5"/>
                    <a:pt x="358"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 name="Google Shape;94;p2"/>
            <p:cNvSpPr/>
            <p:nvPr/>
          </p:nvSpPr>
          <p:spPr>
            <a:xfrm>
              <a:off x="8784108" y="3838194"/>
              <a:ext cx="225827" cy="119469"/>
            </a:xfrm>
            <a:custGeom>
              <a:avLst/>
              <a:gdLst/>
              <a:ahLst/>
              <a:cxnLst/>
              <a:rect l="l" t="t" r="r" b="b"/>
              <a:pathLst>
                <a:path w="1378" h="729" extrusionOk="0">
                  <a:moveTo>
                    <a:pt x="1212" y="1"/>
                  </a:moveTo>
                  <a:cubicBezTo>
                    <a:pt x="1165" y="1"/>
                    <a:pt x="1115" y="14"/>
                    <a:pt x="1069" y="32"/>
                  </a:cubicBezTo>
                  <a:cubicBezTo>
                    <a:pt x="852" y="87"/>
                    <a:pt x="653" y="177"/>
                    <a:pt x="454" y="340"/>
                  </a:cubicBezTo>
                  <a:cubicBezTo>
                    <a:pt x="399" y="376"/>
                    <a:pt x="1" y="666"/>
                    <a:pt x="92" y="720"/>
                  </a:cubicBezTo>
                  <a:cubicBezTo>
                    <a:pt x="98" y="726"/>
                    <a:pt x="108" y="728"/>
                    <a:pt x="120" y="728"/>
                  </a:cubicBezTo>
                  <a:cubicBezTo>
                    <a:pt x="144" y="728"/>
                    <a:pt x="176" y="720"/>
                    <a:pt x="200" y="720"/>
                  </a:cubicBezTo>
                  <a:cubicBezTo>
                    <a:pt x="399" y="684"/>
                    <a:pt x="580" y="612"/>
                    <a:pt x="798" y="557"/>
                  </a:cubicBezTo>
                  <a:cubicBezTo>
                    <a:pt x="925" y="521"/>
                    <a:pt x="1069" y="503"/>
                    <a:pt x="1178" y="431"/>
                  </a:cubicBezTo>
                  <a:cubicBezTo>
                    <a:pt x="1251" y="376"/>
                    <a:pt x="1305" y="340"/>
                    <a:pt x="1359" y="268"/>
                  </a:cubicBezTo>
                  <a:cubicBezTo>
                    <a:pt x="1377" y="195"/>
                    <a:pt x="1377" y="87"/>
                    <a:pt x="1341" y="50"/>
                  </a:cubicBezTo>
                  <a:cubicBezTo>
                    <a:pt x="1305" y="14"/>
                    <a:pt x="1260"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 name="Google Shape;95;p2"/>
            <p:cNvSpPr/>
            <p:nvPr/>
          </p:nvSpPr>
          <p:spPr>
            <a:xfrm>
              <a:off x="8707084" y="4065988"/>
              <a:ext cx="225663" cy="81448"/>
            </a:xfrm>
            <a:custGeom>
              <a:avLst/>
              <a:gdLst/>
              <a:ahLst/>
              <a:cxnLst/>
              <a:rect l="l" t="t" r="r" b="b"/>
              <a:pathLst>
                <a:path w="1377" h="497" extrusionOk="0">
                  <a:moveTo>
                    <a:pt x="942" y="0"/>
                  </a:moveTo>
                  <a:cubicBezTo>
                    <a:pt x="688" y="0"/>
                    <a:pt x="453" y="55"/>
                    <a:pt x="236" y="127"/>
                  </a:cubicBezTo>
                  <a:cubicBezTo>
                    <a:pt x="181" y="145"/>
                    <a:pt x="0" y="218"/>
                    <a:pt x="18" y="308"/>
                  </a:cubicBezTo>
                  <a:cubicBezTo>
                    <a:pt x="18" y="399"/>
                    <a:pt x="217" y="417"/>
                    <a:pt x="290" y="417"/>
                  </a:cubicBezTo>
                  <a:cubicBezTo>
                    <a:pt x="399" y="453"/>
                    <a:pt x="507" y="453"/>
                    <a:pt x="634" y="471"/>
                  </a:cubicBezTo>
                  <a:cubicBezTo>
                    <a:pt x="711" y="484"/>
                    <a:pt x="797" y="497"/>
                    <a:pt x="885" y="497"/>
                  </a:cubicBezTo>
                  <a:cubicBezTo>
                    <a:pt x="922" y="497"/>
                    <a:pt x="959" y="495"/>
                    <a:pt x="996" y="489"/>
                  </a:cubicBezTo>
                  <a:cubicBezTo>
                    <a:pt x="1105" y="489"/>
                    <a:pt x="1232" y="417"/>
                    <a:pt x="1304" y="326"/>
                  </a:cubicBezTo>
                  <a:cubicBezTo>
                    <a:pt x="1322" y="308"/>
                    <a:pt x="1358" y="254"/>
                    <a:pt x="1358" y="236"/>
                  </a:cubicBezTo>
                  <a:cubicBezTo>
                    <a:pt x="1376" y="200"/>
                    <a:pt x="1358" y="145"/>
                    <a:pt x="1322" y="127"/>
                  </a:cubicBezTo>
                  <a:cubicBezTo>
                    <a:pt x="1232" y="19"/>
                    <a:pt x="1087"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 name="Google Shape;96;p2"/>
            <p:cNvSpPr/>
            <p:nvPr/>
          </p:nvSpPr>
          <p:spPr>
            <a:xfrm>
              <a:off x="8677422" y="3790997"/>
              <a:ext cx="105047" cy="167485"/>
            </a:xfrm>
            <a:custGeom>
              <a:avLst/>
              <a:gdLst/>
              <a:ahLst/>
              <a:cxnLst/>
              <a:rect l="l" t="t" r="r" b="b"/>
              <a:pathLst>
                <a:path w="641" h="1022" extrusionOk="0">
                  <a:moveTo>
                    <a:pt x="169" y="0"/>
                  </a:moveTo>
                  <a:cubicBezTo>
                    <a:pt x="130" y="0"/>
                    <a:pt x="86" y="9"/>
                    <a:pt x="54" y="31"/>
                  </a:cubicBezTo>
                  <a:cubicBezTo>
                    <a:pt x="36" y="67"/>
                    <a:pt x="18" y="103"/>
                    <a:pt x="18" y="157"/>
                  </a:cubicBezTo>
                  <a:cubicBezTo>
                    <a:pt x="0" y="284"/>
                    <a:pt x="54" y="429"/>
                    <a:pt x="145" y="538"/>
                  </a:cubicBezTo>
                  <a:lnTo>
                    <a:pt x="417" y="882"/>
                  </a:lnTo>
                  <a:cubicBezTo>
                    <a:pt x="452" y="929"/>
                    <a:pt x="540" y="1021"/>
                    <a:pt x="593" y="1021"/>
                  </a:cubicBezTo>
                  <a:cubicBezTo>
                    <a:pt x="622" y="1021"/>
                    <a:pt x="640" y="994"/>
                    <a:pt x="634" y="918"/>
                  </a:cubicBezTo>
                  <a:cubicBezTo>
                    <a:pt x="580" y="646"/>
                    <a:pt x="543" y="375"/>
                    <a:pt x="380" y="157"/>
                  </a:cubicBezTo>
                  <a:cubicBezTo>
                    <a:pt x="362" y="85"/>
                    <a:pt x="308" y="31"/>
                    <a:pt x="235" y="12"/>
                  </a:cubicBezTo>
                  <a:cubicBezTo>
                    <a:pt x="220" y="5"/>
                    <a:pt x="196"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 name="Google Shape;97;p2"/>
            <p:cNvSpPr/>
            <p:nvPr/>
          </p:nvSpPr>
          <p:spPr>
            <a:xfrm>
              <a:off x="8591220" y="3951764"/>
              <a:ext cx="116027" cy="163552"/>
            </a:xfrm>
            <a:custGeom>
              <a:avLst/>
              <a:gdLst/>
              <a:ahLst/>
              <a:cxnLst/>
              <a:rect l="l" t="t" r="r" b="b"/>
              <a:pathLst>
                <a:path w="708" h="998" extrusionOk="0">
                  <a:moveTo>
                    <a:pt x="166" y="0"/>
                  </a:moveTo>
                  <a:cubicBezTo>
                    <a:pt x="132" y="0"/>
                    <a:pt x="100" y="9"/>
                    <a:pt x="73" y="27"/>
                  </a:cubicBezTo>
                  <a:cubicBezTo>
                    <a:pt x="19" y="46"/>
                    <a:pt x="1" y="154"/>
                    <a:pt x="1" y="209"/>
                  </a:cubicBezTo>
                  <a:cubicBezTo>
                    <a:pt x="1" y="281"/>
                    <a:pt x="19" y="353"/>
                    <a:pt x="73" y="426"/>
                  </a:cubicBezTo>
                  <a:cubicBezTo>
                    <a:pt x="107" y="526"/>
                    <a:pt x="418" y="997"/>
                    <a:pt x="594" y="997"/>
                  </a:cubicBezTo>
                  <a:cubicBezTo>
                    <a:pt x="609" y="997"/>
                    <a:pt x="622" y="994"/>
                    <a:pt x="635" y="987"/>
                  </a:cubicBezTo>
                  <a:cubicBezTo>
                    <a:pt x="707" y="933"/>
                    <a:pt x="635" y="625"/>
                    <a:pt x="617" y="553"/>
                  </a:cubicBezTo>
                  <a:cubicBezTo>
                    <a:pt x="562" y="408"/>
                    <a:pt x="526" y="281"/>
                    <a:pt x="435" y="172"/>
                  </a:cubicBezTo>
                  <a:cubicBezTo>
                    <a:pt x="381" y="118"/>
                    <a:pt x="345" y="46"/>
                    <a:pt x="273" y="27"/>
                  </a:cubicBezTo>
                  <a:cubicBezTo>
                    <a:pt x="236" y="9"/>
                    <a:pt x="200"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 name="Google Shape;98;p2"/>
            <p:cNvSpPr/>
            <p:nvPr/>
          </p:nvSpPr>
          <p:spPr>
            <a:xfrm>
              <a:off x="8499282" y="4078443"/>
              <a:ext cx="95050" cy="168469"/>
            </a:xfrm>
            <a:custGeom>
              <a:avLst/>
              <a:gdLst/>
              <a:ahLst/>
              <a:cxnLst/>
              <a:rect l="l" t="t" r="r" b="b"/>
              <a:pathLst>
                <a:path w="580" h="1028" extrusionOk="0">
                  <a:moveTo>
                    <a:pt x="237" y="0"/>
                  </a:moveTo>
                  <a:cubicBezTo>
                    <a:pt x="217" y="0"/>
                    <a:pt x="197" y="4"/>
                    <a:pt x="182" y="15"/>
                  </a:cubicBezTo>
                  <a:cubicBezTo>
                    <a:pt x="55" y="51"/>
                    <a:pt x="0" y="196"/>
                    <a:pt x="19" y="305"/>
                  </a:cubicBezTo>
                  <a:cubicBezTo>
                    <a:pt x="37" y="413"/>
                    <a:pt x="109" y="522"/>
                    <a:pt x="182" y="613"/>
                  </a:cubicBezTo>
                  <a:cubicBezTo>
                    <a:pt x="272" y="739"/>
                    <a:pt x="326" y="884"/>
                    <a:pt x="453" y="975"/>
                  </a:cubicBezTo>
                  <a:cubicBezTo>
                    <a:pt x="485" y="1012"/>
                    <a:pt x="509" y="1027"/>
                    <a:pt x="527" y="1027"/>
                  </a:cubicBezTo>
                  <a:cubicBezTo>
                    <a:pt x="571" y="1027"/>
                    <a:pt x="580" y="938"/>
                    <a:pt x="580" y="848"/>
                  </a:cubicBezTo>
                  <a:cubicBezTo>
                    <a:pt x="580" y="649"/>
                    <a:pt x="580" y="432"/>
                    <a:pt x="508" y="250"/>
                  </a:cubicBezTo>
                  <a:cubicBezTo>
                    <a:pt x="489" y="160"/>
                    <a:pt x="471" y="106"/>
                    <a:pt x="399" y="51"/>
                  </a:cubicBezTo>
                  <a:cubicBezTo>
                    <a:pt x="348" y="26"/>
                    <a:pt x="287"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2"/>
            <p:cNvSpPr/>
            <p:nvPr/>
          </p:nvSpPr>
          <p:spPr>
            <a:xfrm>
              <a:off x="8579420" y="4232000"/>
              <a:ext cx="193051" cy="82759"/>
            </a:xfrm>
            <a:custGeom>
              <a:avLst/>
              <a:gdLst/>
              <a:ahLst/>
              <a:cxnLst/>
              <a:rect l="l" t="t" r="r" b="b"/>
              <a:pathLst>
                <a:path w="1178" h="505" extrusionOk="0">
                  <a:moveTo>
                    <a:pt x="561" y="0"/>
                  </a:moveTo>
                  <a:cubicBezTo>
                    <a:pt x="411" y="0"/>
                    <a:pt x="241" y="9"/>
                    <a:pt x="163" y="74"/>
                  </a:cubicBezTo>
                  <a:cubicBezTo>
                    <a:pt x="0" y="183"/>
                    <a:pt x="363" y="309"/>
                    <a:pt x="453" y="364"/>
                  </a:cubicBezTo>
                  <a:cubicBezTo>
                    <a:pt x="562" y="400"/>
                    <a:pt x="689" y="472"/>
                    <a:pt x="797" y="491"/>
                  </a:cubicBezTo>
                  <a:cubicBezTo>
                    <a:pt x="825" y="500"/>
                    <a:pt x="856" y="504"/>
                    <a:pt x="887" y="504"/>
                  </a:cubicBezTo>
                  <a:cubicBezTo>
                    <a:pt x="977" y="504"/>
                    <a:pt x="1074" y="467"/>
                    <a:pt x="1141" y="400"/>
                  </a:cubicBezTo>
                  <a:cubicBezTo>
                    <a:pt x="1159" y="382"/>
                    <a:pt x="1178" y="309"/>
                    <a:pt x="1178" y="273"/>
                  </a:cubicBezTo>
                  <a:cubicBezTo>
                    <a:pt x="1178" y="219"/>
                    <a:pt x="1178" y="201"/>
                    <a:pt x="1159" y="183"/>
                  </a:cubicBezTo>
                  <a:cubicBezTo>
                    <a:pt x="1069" y="38"/>
                    <a:pt x="888" y="2"/>
                    <a:pt x="725" y="2"/>
                  </a:cubicBezTo>
                  <a:cubicBezTo>
                    <a:pt x="678" y="2"/>
                    <a:pt x="62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 name="Google Shape;100;p2"/>
            <p:cNvSpPr/>
            <p:nvPr/>
          </p:nvSpPr>
          <p:spPr>
            <a:xfrm>
              <a:off x="8505182" y="3778050"/>
              <a:ext cx="341526" cy="540312"/>
            </a:xfrm>
            <a:custGeom>
              <a:avLst/>
              <a:gdLst/>
              <a:ahLst/>
              <a:cxnLst/>
              <a:rect l="l" t="t" r="r" b="b"/>
              <a:pathLst>
                <a:path w="2084" h="3297" fill="none" extrusionOk="0">
                  <a:moveTo>
                    <a:pt x="1" y="3297"/>
                  </a:moveTo>
                  <a:cubicBezTo>
                    <a:pt x="1069" y="2500"/>
                    <a:pt x="1812" y="1305"/>
                    <a:pt x="2083" y="1"/>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1" name="Google Shape;101;p2"/>
          <p:cNvGrpSpPr/>
          <p:nvPr/>
        </p:nvGrpSpPr>
        <p:grpSpPr>
          <a:xfrm rot="6581981">
            <a:off x="91618" y="4065947"/>
            <a:ext cx="850896" cy="794512"/>
            <a:chOff x="1337242" y="-1974437"/>
            <a:chExt cx="638153" cy="597345"/>
          </a:xfrm>
        </p:grpSpPr>
        <p:sp>
          <p:nvSpPr>
            <p:cNvPr id="102" name="Google Shape;102;p2"/>
            <p:cNvSpPr/>
            <p:nvPr/>
          </p:nvSpPr>
          <p:spPr>
            <a:xfrm>
              <a:off x="1449992" y="-1680599"/>
              <a:ext cx="95214" cy="209439"/>
            </a:xfrm>
            <a:custGeom>
              <a:avLst/>
              <a:gdLst/>
              <a:ahLst/>
              <a:cxnLst/>
              <a:rect l="l" t="t" r="r" b="b"/>
              <a:pathLst>
                <a:path w="581" h="1278" extrusionOk="0">
                  <a:moveTo>
                    <a:pt x="200" y="0"/>
                  </a:moveTo>
                  <a:cubicBezTo>
                    <a:pt x="127" y="18"/>
                    <a:pt x="73" y="91"/>
                    <a:pt x="55" y="127"/>
                  </a:cubicBezTo>
                  <a:cubicBezTo>
                    <a:pt x="1" y="235"/>
                    <a:pt x="1" y="344"/>
                    <a:pt x="1" y="453"/>
                  </a:cubicBezTo>
                  <a:cubicBezTo>
                    <a:pt x="1" y="616"/>
                    <a:pt x="73" y="779"/>
                    <a:pt x="145" y="924"/>
                  </a:cubicBezTo>
                  <a:cubicBezTo>
                    <a:pt x="162" y="989"/>
                    <a:pt x="312" y="1278"/>
                    <a:pt x="448" y="1278"/>
                  </a:cubicBezTo>
                  <a:cubicBezTo>
                    <a:pt x="462" y="1278"/>
                    <a:pt x="476" y="1274"/>
                    <a:pt x="489" y="1268"/>
                  </a:cubicBezTo>
                  <a:cubicBezTo>
                    <a:pt x="580" y="1231"/>
                    <a:pt x="580" y="742"/>
                    <a:pt x="580" y="652"/>
                  </a:cubicBezTo>
                  <a:cubicBezTo>
                    <a:pt x="580" y="453"/>
                    <a:pt x="508" y="254"/>
                    <a:pt x="381" y="91"/>
                  </a:cubicBezTo>
                  <a:cubicBezTo>
                    <a:pt x="326" y="54"/>
                    <a:pt x="254"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 name="Google Shape;103;p2"/>
            <p:cNvSpPr/>
            <p:nvPr/>
          </p:nvSpPr>
          <p:spPr>
            <a:xfrm>
              <a:off x="1530130" y="-1471159"/>
              <a:ext cx="178301" cy="94067"/>
            </a:xfrm>
            <a:custGeom>
              <a:avLst/>
              <a:gdLst/>
              <a:ahLst/>
              <a:cxnLst/>
              <a:rect l="l" t="t" r="r" b="b"/>
              <a:pathLst>
                <a:path w="1088" h="574" extrusionOk="0">
                  <a:moveTo>
                    <a:pt x="271" y="1"/>
                  </a:moveTo>
                  <a:cubicBezTo>
                    <a:pt x="146" y="1"/>
                    <a:pt x="36" y="20"/>
                    <a:pt x="19" y="80"/>
                  </a:cubicBezTo>
                  <a:cubicBezTo>
                    <a:pt x="0" y="189"/>
                    <a:pt x="345" y="424"/>
                    <a:pt x="417" y="461"/>
                  </a:cubicBezTo>
                  <a:cubicBezTo>
                    <a:pt x="508" y="515"/>
                    <a:pt x="616" y="533"/>
                    <a:pt x="689" y="551"/>
                  </a:cubicBezTo>
                  <a:cubicBezTo>
                    <a:pt x="738" y="565"/>
                    <a:pt x="787" y="574"/>
                    <a:pt x="833" y="574"/>
                  </a:cubicBezTo>
                  <a:cubicBezTo>
                    <a:pt x="905" y="574"/>
                    <a:pt x="970" y="552"/>
                    <a:pt x="1015" y="497"/>
                  </a:cubicBezTo>
                  <a:cubicBezTo>
                    <a:pt x="1087" y="406"/>
                    <a:pt x="1051" y="243"/>
                    <a:pt x="960" y="171"/>
                  </a:cubicBezTo>
                  <a:cubicBezTo>
                    <a:pt x="870" y="80"/>
                    <a:pt x="761" y="62"/>
                    <a:pt x="634" y="44"/>
                  </a:cubicBezTo>
                  <a:cubicBezTo>
                    <a:pt x="568" y="25"/>
                    <a:pt x="410" y="1"/>
                    <a:pt x="2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 name="Google Shape;104;p2"/>
            <p:cNvSpPr/>
            <p:nvPr/>
          </p:nvSpPr>
          <p:spPr>
            <a:xfrm>
              <a:off x="1337242" y="-1603575"/>
              <a:ext cx="344476" cy="178301"/>
            </a:xfrm>
            <a:custGeom>
              <a:avLst/>
              <a:gdLst/>
              <a:ahLst/>
              <a:cxnLst/>
              <a:rect l="l" t="t" r="r" b="b"/>
              <a:pathLst>
                <a:path w="2102" h="1088" fill="none" extrusionOk="0">
                  <a:moveTo>
                    <a:pt x="0" y="1087"/>
                  </a:moveTo>
                  <a:cubicBezTo>
                    <a:pt x="815" y="1069"/>
                    <a:pt x="1630" y="671"/>
                    <a:pt x="2101"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 name="Google Shape;105;p2"/>
            <p:cNvSpPr/>
            <p:nvPr/>
          </p:nvSpPr>
          <p:spPr>
            <a:xfrm>
              <a:off x="1619118" y="-1873650"/>
              <a:ext cx="62602" cy="279252"/>
            </a:xfrm>
            <a:custGeom>
              <a:avLst/>
              <a:gdLst/>
              <a:ahLst/>
              <a:cxnLst/>
              <a:rect l="l" t="t" r="r" b="b"/>
              <a:pathLst>
                <a:path w="382" h="1704" fill="none" extrusionOk="0">
                  <a:moveTo>
                    <a:pt x="254" y="1"/>
                  </a:moveTo>
                  <a:cubicBezTo>
                    <a:pt x="109" y="164"/>
                    <a:pt x="73" y="363"/>
                    <a:pt x="37" y="562"/>
                  </a:cubicBezTo>
                  <a:cubicBezTo>
                    <a:pt x="1" y="979"/>
                    <a:pt x="91" y="1432"/>
                    <a:pt x="381" y="1703"/>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 name="Google Shape;106;p2"/>
            <p:cNvSpPr/>
            <p:nvPr/>
          </p:nvSpPr>
          <p:spPr>
            <a:xfrm>
              <a:off x="1678443" y="-1790563"/>
              <a:ext cx="65552" cy="193215"/>
            </a:xfrm>
            <a:custGeom>
              <a:avLst/>
              <a:gdLst/>
              <a:ahLst/>
              <a:cxnLst/>
              <a:rect l="l" t="t" r="r" b="b"/>
              <a:pathLst>
                <a:path w="400" h="1179" fill="none" extrusionOk="0">
                  <a:moveTo>
                    <a:pt x="399" y="1"/>
                  </a:moveTo>
                  <a:cubicBezTo>
                    <a:pt x="164" y="327"/>
                    <a:pt x="19" y="762"/>
                    <a:pt x="1" y="1178"/>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 name="Google Shape;107;p2"/>
            <p:cNvSpPr/>
            <p:nvPr/>
          </p:nvSpPr>
          <p:spPr>
            <a:xfrm>
              <a:off x="1678443" y="-1606525"/>
              <a:ext cx="207964" cy="44739"/>
            </a:xfrm>
            <a:custGeom>
              <a:avLst/>
              <a:gdLst/>
              <a:ahLst/>
              <a:cxnLst/>
              <a:rect l="l" t="t" r="r" b="b"/>
              <a:pathLst>
                <a:path w="1269" h="273" fill="none" extrusionOk="0">
                  <a:moveTo>
                    <a:pt x="1" y="1"/>
                  </a:moveTo>
                  <a:cubicBezTo>
                    <a:pt x="19" y="55"/>
                    <a:pt x="91" y="91"/>
                    <a:pt x="128" y="109"/>
                  </a:cubicBezTo>
                  <a:cubicBezTo>
                    <a:pt x="472" y="272"/>
                    <a:pt x="906" y="272"/>
                    <a:pt x="1269" y="109"/>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 name="Google Shape;108;p2"/>
            <p:cNvSpPr/>
            <p:nvPr/>
          </p:nvSpPr>
          <p:spPr>
            <a:xfrm>
              <a:off x="1681557" y="-1713375"/>
              <a:ext cx="157325" cy="109963"/>
            </a:xfrm>
            <a:custGeom>
              <a:avLst/>
              <a:gdLst/>
              <a:ahLst/>
              <a:cxnLst/>
              <a:rect l="l" t="t" r="r" b="b"/>
              <a:pathLst>
                <a:path w="960" h="671" fill="none" extrusionOk="0">
                  <a:moveTo>
                    <a:pt x="0" y="671"/>
                  </a:moveTo>
                  <a:cubicBezTo>
                    <a:pt x="380" y="562"/>
                    <a:pt x="706" y="327"/>
                    <a:pt x="96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 name="Google Shape;109;p2"/>
            <p:cNvSpPr/>
            <p:nvPr/>
          </p:nvSpPr>
          <p:spPr>
            <a:xfrm>
              <a:off x="1805943" y="-1806295"/>
              <a:ext cx="113077" cy="103244"/>
            </a:xfrm>
            <a:custGeom>
              <a:avLst/>
              <a:gdLst/>
              <a:ahLst/>
              <a:cxnLst/>
              <a:rect l="l" t="t" r="r" b="b"/>
              <a:pathLst>
                <a:path w="690" h="630" extrusionOk="0">
                  <a:moveTo>
                    <a:pt x="389" y="0"/>
                  </a:moveTo>
                  <a:cubicBezTo>
                    <a:pt x="201" y="0"/>
                    <a:pt x="1" y="164"/>
                    <a:pt x="38" y="387"/>
                  </a:cubicBezTo>
                  <a:cubicBezTo>
                    <a:pt x="54" y="528"/>
                    <a:pt x="165" y="629"/>
                    <a:pt x="289" y="629"/>
                  </a:cubicBezTo>
                  <a:cubicBezTo>
                    <a:pt x="308" y="629"/>
                    <a:pt x="327" y="627"/>
                    <a:pt x="346" y="622"/>
                  </a:cubicBezTo>
                  <a:cubicBezTo>
                    <a:pt x="509" y="622"/>
                    <a:pt x="617" y="495"/>
                    <a:pt x="672" y="350"/>
                  </a:cubicBezTo>
                  <a:cubicBezTo>
                    <a:pt x="690" y="260"/>
                    <a:pt x="672" y="169"/>
                    <a:pt x="617" y="115"/>
                  </a:cubicBezTo>
                  <a:cubicBezTo>
                    <a:pt x="560" y="35"/>
                    <a:pt x="476"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2"/>
            <p:cNvSpPr/>
            <p:nvPr/>
          </p:nvSpPr>
          <p:spPr>
            <a:xfrm>
              <a:off x="1870348" y="-1665030"/>
              <a:ext cx="105047" cy="100295"/>
            </a:xfrm>
            <a:custGeom>
              <a:avLst/>
              <a:gdLst/>
              <a:ahLst/>
              <a:cxnLst/>
              <a:rect l="l" t="t" r="r" b="b"/>
              <a:pathLst>
                <a:path w="641" h="612" extrusionOk="0">
                  <a:moveTo>
                    <a:pt x="358" y="0"/>
                  </a:moveTo>
                  <a:cubicBezTo>
                    <a:pt x="183" y="0"/>
                    <a:pt x="0" y="157"/>
                    <a:pt x="25" y="358"/>
                  </a:cubicBezTo>
                  <a:cubicBezTo>
                    <a:pt x="43" y="485"/>
                    <a:pt x="188" y="611"/>
                    <a:pt x="315" y="611"/>
                  </a:cubicBezTo>
                  <a:cubicBezTo>
                    <a:pt x="460" y="611"/>
                    <a:pt x="587" y="485"/>
                    <a:pt x="623" y="340"/>
                  </a:cubicBezTo>
                  <a:cubicBezTo>
                    <a:pt x="641" y="267"/>
                    <a:pt x="623" y="177"/>
                    <a:pt x="568" y="104"/>
                  </a:cubicBezTo>
                  <a:cubicBezTo>
                    <a:pt x="513" y="32"/>
                    <a:pt x="436" y="0"/>
                    <a:pt x="3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 name="Google Shape;111;p2"/>
            <p:cNvSpPr/>
            <p:nvPr/>
          </p:nvSpPr>
          <p:spPr>
            <a:xfrm>
              <a:off x="1721872" y="-1873486"/>
              <a:ext cx="105211" cy="100950"/>
            </a:xfrm>
            <a:custGeom>
              <a:avLst/>
              <a:gdLst/>
              <a:ahLst/>
              <a:cxnLst/>
              <a:rect l="l" t="t" r="r" b="b"/>
              <a:pathLst>
                <a:path w="642" h="616" extrusionOk="0">
                  <a:moveTo>
                    <a:pt x="351" y="1"/>
                  </a:moveTo>
                  <a:cubicBezTo>
                    <a:pt x="179" y="1"/>
                    <a:pt x="1" y="152"/>
                    <a:pt x="26" y="362"/>
                  </a:cubicBezTo>
                  <a:cubicBezTo>
                    <a:pt x="44" y="507"/>
                    <a:pt x="189" y="616"/>
                    <a:pt x="315" y="616"/>
                  </a:cubicBezTo>
                  <a:cubicBezTo>
                    <a:pt x="460" y="616"/>
                    <a:pt x="587" y="507"/>
                    <a:pt x="623" y="344"/>
                  </a:cubicBezTo>
                  <a:cubicBezTo>
                    <a:pt x="641" y="272"/>
                    <a:pt x="623" y="181"/>
                    <a:pt x="569" y="109"/>
                  </a:cubicBezTo>
                  <a:cubicBezTo>
                    <a:pt x="511" y="34"/>
                    <a:pt x="432"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2"/>
            <p:cNvSpPr/>
            <p:nvPr/>
          </p:nvSpPr>
          <p:spPr>
            <a:xfrm>
              <a:off x="1632884" y="-1974437"/>
              <a:ext cx="119960" cy="109963"/>
            </a:xfrm>
            <a:custGeom>
              <a:avLst/>
              <a:gdLst/>
              <a:ahLst/>
              <a:cxnLst/>
              <a:rect l="l" t="t" r="r" b="b"/>
              <a:pathLst>
                <a:path w="732" h="671" extrusionOk="0">
                  <a:moveTo>
                    <a:pt x="398" y="0"/>
                  </a:moveTo>
                  <a:cubicBezTo>
                    <a:pt x="199" y="0"/>
                    <a:pt x="1" y="166"/>
                    <a:pt x="25" y="399"/>
                  </a:cubicBezTo>
                  <a:cubicBezTo>
                    <a:pt x="44" y="543"/>
                    <a:pt x="207" y="670"/>
                    <a:pt x="369" y="670"/>
                  </a:cubicBezTo>
                  <a:cubicBezTo>
                    <a:pt x="514" y="670"/>
                    <a:pt x="659" y="525"/>
                    <a:pt x="695" y="362"/>
                  </a:cubicBezTo>
                  <a:cubicBezTo>
                    <a:pt x="732" y="272"/>
                    <a:pt x="695" y="181"/>
                    <a:pt x="659" y="127"/>
                  </a:cubicBezTo>
                  <a:cubicBezTo>
                    <a:pt x="589" y="39"/>
                    <a:pt x="493" y="0"/>
                    <a:pt x="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3" name="Google Shape;113;p2"/>
          <p:cNvGrpSpPr/>
          <p:nvPr/>
        </p:nvGrpSpPr>
        <p:grpSpPr>
          <a:xfrm>
            <a:off x="11299374" y="1920948"/>
            <a:ext cx="728003" cy="941461"/>
            <a:chOff x="8495548" y="1440711"/>
            <a:chExt cx="547356" cy="706096"/>
          </a:xfrm>
        </p:grpSpPr>
        <p:sp>
          <p:nvSpPr>
            <p:cNvPr id="114" name="Google Shape;114;p2"/>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2"/>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2"/>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2"/>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2"/>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2"/>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2"/>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2"/>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2"/>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2"/>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2"/>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5" name="Google Shape;125;p2"/>
          <p:cNvGrpSpPr/>
          <p:nvPr/>
        </p:nvGrpSpPr>
        <p:grpSpPr>
          <a:xfrm>
            <a:off x="290098" y="477132"/>
            <a:ext cx="916112" cy="1173600"/>
            <a:chOff x="586338" y="-2278763"/>
            <a:chExt cx="688788" cy="880200"/>
          </a:xfrm>
        </p:grpSpPr>
        <p:sp>
          <p:nvSpPr>
            <p:cNvPr id="126" name="Google Shape;126;p2"/>
            <p:cNvSpPr/>
            <p:nvPr/>
          </p:nvSpPr>
          <p:spPr>
            <a:xfrm>
              <a:off x="586338" y="-2278763"/>
              <a:ext cx="688788" cy="844310"/>
            </a:xfrm>
            <a:custGeom>
              <a:avLst/>
              <a:gdLst/>
              <a:ahLst/>
              <a:cxnLst/>
              <a:rect l="l" t="t" r="r" b="b"/>
              <a:pathLst>
                <a:path w="4203" h="5152" extrusionOk="0">
                  <a:moveTo>
                    <a:pt x="3321" y="0"/>
                  </a:moveTo>
                  <a:cubicBezTo>
                    <a:pt x="3227" y="0"/>
                    <a:pt x="3153" y="60"/>
                    <a:pt x="3079" y="119"/>
                  </a:cubicBezTo>
                  <a:cubicBezTo>
                    <a:pt x="2953" y="227"/>
                    <a:pt x="2844" y="390"/>
                    <a:pt x="2771" y="553"/>
                  </a:cubicBezTo>
                  <a:cubicBezTo>
                    <a:pt x="2717" y="644"/>
                    <a:pt x="2699" y="771"/>
                    <a:pt x="2590" y="789"/>
                  </a:cubicBezTo>
                  <a:cubicBezTo>
                    <a:pt x="2570" y="799"/>
                    <a:pt x="2549" y="803"/>
                    <a:pt x="2528" y="803"/>
                  </a:cubicBezTo>
                  <a:cubicBezTo>
                    <a:pt x="2437" y="803"/>
                    <a:pt x="2345" y="718"/>
                    <a:pt x="2301" y="644"/>
                  </a:cubicBezTo>
                  <a:cubicBezTo>
                    <a:pt x="2221" y="564"/>
                    <a:pt x="2127" y="456"/>
                    <a:pt x="2032" y="456"/>
                  </a:cubicBezTo>
                  <a:cubicBezTo>
                    <a:pt x="2019" y="456"/>
                    <a:pt x="2006" y="458"/>
                    <a:pt x="1993" y="463"/>
                  </a:cubicBezTo>
                  <a:cubicBezTo>
                    <a:pt x="1938" y="481"/>
                    <a:pt x="1866" y="553"/>
                    <a:pt x="1848" y="608"/>
                  </a:cubicBezTo>
                  <a:cubicBezTo>
                    <a:pt x="1812" y="680"/>
                    <a:pt x="1812" y="771"/>
                    <a:pt x="1812" y="843"/>
                  </a:cubicBezTo>
                  <a:cubicBezTo>
                    <a:pt x="1848" y="1060"/>
                    <a:pt x="1848" y="1296"/>
                    <a:pt x="1866" y="1513"/>
                  </a:cubicBezTo>
                  <a:cubicBezTo>
                    <a:pt x="1866" y="1658"/>
                    <a:pt x="1866" y="1839"/>
                    <a:pt x="1721" y="1875"/>
                  </a:cubicBezTo>
                  <a:cubicBezTo>
                    <a:pt x="1702" y="1883"/>
                    <a:pt x="1684" y="1887"/>
                    <a:pt x="1665" y="1887"/>
                  </a:cubicBezTo>
                  <a:cubicBezTo>
                    <a:pt x="1562" y="1887"/>
                    <a:pt x="1472" y="1768"/>
                    <a:pt x="1395" y="1676"/>
                  </a:cubicBezTo>
                  <a:cubicBezTo>
                    <a:pt x="1317" y="1582"/>
                    <a:pt x="1211" y="1488"/>
                    <a:pt x="1102" y="1488"/>
                  </a:cubicBezTo>
                  <a:cubicBezTo>
                    <a:pt x="1085" y="1488"/>
                    <a:pt x="1068" y="1490"/>
                    <a:pt x="1051" y="1495"/>
                  </a:cubicBezTo>
                  <a:cubicBezTo>
                    <a:pt x="997" y="1513"/>
                    <a:pt x="979" y="1549"/>
                    <a:pt x="960" y="1586"/>
                  </a:cubicBezTo>
                  <a:cubicBezTo>
                    <a:pt x="870" y="1730"/>
                    <a:pt x="870" y="1911"/>
                    <a:pt x="906" y="2056"/>
                  </a:cubicBezTo>
                  <a:cubicBezTo>
                    <a:pt x="979" y="2364"/>
                    <a:pt x="1069" y="2654"/>
                    <a:pt x="1069" y="2944"/>
                  </a:cubicBezTo>
                  <a:cubicBezTo>
                    <a:pt x="1087" y="3089"/>
                    <a:pt x="1051" y="3270"/>
                    <a:pt x="906" y="3288"/>
                  </a:cubicBezTo>
                  <a:cubicBezTo>
                    <a:pt x="898" y="3289"/>
                    <a:pt x="890" y="3290"/>
                    <a:pt x="882" y="3290"/>
                  </a:cubicBezTo>
                  <a:cubicBezTo>
                    <a:pt x="766" y="3290"/>
                    <a:pt x="666" y="3170"/>
                    <a:pt x="598" y="3034"/>
                  </a:cubicBezTo>
                  <a:cubicBezTo>
                    <a:pt x="526" y="2908"/>
                    <a:pt x="435" y="2763"/>
                    <a:pt x="290" y="2745"/>
                  </a:cubicBezTo>
                  <a:cubicBezTo>
                    <a:pt x="182" y="2745"/>
                    <a:pt x="91" y="2835"/>
                    <a:pt x="55" y="2926"/>
                  </a:cubicBezTo>
                  <a:cubicBezTo>
                    <a:pt x="1" y="3016"/>
                    <a:pt x="1" y="3125"/>
                    <a:pt x="37" y="3252"/>
                  </a:cubicBezTo>
                  <a:cubicBezTo>
                    <a:pt x="127" y="3813"/>
                    <a:pt x="417" y="4356"/>
                    <a:pt x="689" y="4845"/>
                  </a:cubicBezTo>
                  <a:cubicBezTo>
                    <a:pt x="797" y="5087"/>
                    <a:pt x="1196" y="5151"/>
                    <a:pt x="1546" y="5151"/>
                  </a:cubicBezTo>
                  <a:cubicBezTo>
                    <a:pt x="1721" y="5151"/>
                    <a:pt x="1884" y="5135"/>
                    <a:pt x="1993" y="5117"/>
                  </a:cubicBezTo>
                  <a:cubicBezTo>
                    <a:pt x="2119" y="5117"/>
                    <a:pt x="2246" y="5099"/>
                    <a:pt x="2337" y="5008"/>
                  </a:cubicBezTo>
                  <a:cubicBezTo>
                    <a:pt x="2427" y="4918"/>
                    <a:pt x="2482" y="4755"/>
                    <a:pt x="2391" y="4664"/>
                  </a:cubicBezTo>
                  <a:cubicBezTo>
                    <a:pt x="2319" y="4592"/>
                    <a:pt x="2210" y="4574"/>
                    <a:pt x="2119" y="4555"/>
                  </a:cubicBezTo>
                  <a:cubicBezTo>
                    <a:pt x="2029" y="4501"/>
                    <a:pt x="1902" y="4411"/>
                    <a:pt x="1956" y="4320"/>
                  </a:cubicBezTo>
                  <a:cubicBezTo>
                    <a:pt x="1975" y="4284"/>
                    <a:pt x="2047" y="4266"/>
                    <a:pt x="2119" y="4230"/>
                  </a:cubicBezTo>
                  <a:cubicBezTo>
                    <a:pt x="2219" y="4211"/>
                    <a:pt x="2314" y="4207"/>
                    <a:pt x="2409" y="4207"/>
                  </a:cubicBezTo>
                  <a:cubicBezTo>
                    <a:pt x="2504" y="4207"/>
                    <a:pt x="2599" y="4211"/>
                    <a:pt x="2699" y="4211"/>
                  </a:cubicBezTo>
                  <a:cubicBezTo>
                    <a:pt x="2898" y="4211"/>
                    <a:pt x="3115" y="4175"/>
                    <a:pt x="3242" y="4030"/>
                  </a:cubicBezTo>
                  <a:cubicBezTo>
                    <a:pt x="3315" y="3940"/>
                    <a:pt x="3387" y="3813"/>
                    <a:pt x="3315" y="3722"/>
                  </a:cubicBezTo>
                  <a:cubicBezTo>
                    <a:pt x="3242" y="3578"/>
                    <a:pt x="3043" y="3632"/>
                    <a:pt x="2898" y="3596"/>
                  </a:cubicBezTo>
                  <a:cubicBezTo>
                    <a:pt x="2808" y="3578"/>
                    <a:pt x="2717" y="3559"/>
                    <a:pt x="2663" y="3487"/>
                  </a:cubicBezTo>
                  <a:cubicBezTo>
                    <a:pt x="2590" y="3415"/>
                    <a:pt x="2572" y="3324"/>
                    <a:pt x="2608" y="3233"/>
                  </a:cubicBezTo>
                  <a:cubicBezTo>
                    <a:pt x="2681" y="3125"/>
                    <a:pt x="2808" y="3125"/>
                    <a:pt x="2953" y="3107"/>
                  </a:cubicBezTo>
                  <a:cubicBezTo>
                    <a:pt x="3152" y="3089"/>
                    <a:pt x="3333" y="3052"/>
                    <a:pt x="3514" y="3016"/>
                  </a:cubicBezTo>
                  <a:cubicBezTo>
                    <a:pt x="3677" y="2962"/>
                    <a:pt x="3840" y="2926"/>
                    <a:pt x="3930" y="2817"/>
                  </a:cubicBezTo>
                  <a:cubicBezTo>
                    <a:pt x="4039" y="2690"/>
                    <a:pt x="4039" y="2473"/>
                    <a:pt x="3894" y="2400"/>
                  </a:cubicBezTo>
                  <a:cubicBezTo>
                    <a:pt x="3848" y="2385"/>
                    <a:pt x="3802" y="2380"/>
                    <a:pt x="3756" y="2380"/>
                  </a:cubicBezTo>
                  <a:cubicBezTo>
                    <a:pt x="3694" y="2380"/>
                    <a:pt x="3631" y="2390"/>
                    <a:pt x="3568" y="2400"/>
                  </a:cubicBezTo>
                  <a:cubicBezTo>
                    <a:pt x="3531" y="2406"/>
                    <a:pt x="3495" y="2409"/>
                    <a:pt x="3460" y="2409"/>
                  </a:cubicBezTo>
                  <a:cubicBezTo>
                    <a:pt x="3374" y="2409"/>
                    <a:pt x="3299" y="2387"/>
                    <a:pt x="3260" y="2310"/>
                  </a:cubicBezTo>
                  <a:cubicBezTo>
                    <a:pt x="3242" y="2237"/>
                    <a:pt x="3260" y="2147"/>
                    <a:pt x="3315" y="2093"/>
                  </a:cubicBezTo>
                  <a:cubicBezTo>
                    <a:pt x="3423" y="1948"/>
                    <a:pt x="3568" y="1875"/>
                    <a:pt x="3713" y="1839"/>
                  </a:cubicBezTo>
                  <a:cubicBezTo>
                    <a:pt x="3858" y="1803"/>
                    <a:pt x="4021" y="1730"/>
                    <a:pt x="4112" y="1586"/>
                  </a:cubicBezTo>
                  <a:cubicBezTo>
                    <a:pt x="4202" y="1459"/>
                    <a:pt x="4166" y="1223"/>
                    <a:pt x="4021" y="1187"/>
                  </a:cubicBezTo>
                  <a:cubicBezTo>
                    <a:pt x="3999" y="1180"/>
                    <a:pt x="3976" y="1177"/>
                    <a:pt x="3953" y="1177"/>
                  </a:cubicBezTo>
                  <a:cubicBezTo>
                    <a:pt x="3840" y="1177"/>
                    <a:pt x="3716" y="1249"/>
                    <a:pt x="3601" y="1249"/>
                  </a:cubicBezTo>
                  <a:cubicBezTo>
                    <a:pt x="3565" y="1249"/>
                    <a:pt x="3529" y="1242"/>
                    <a:pt x="3496" y="1223"/>
                  </a:cubicBezTo>
                  <a:cubicBezTo>
                    <a:pt x="3478" y="1205"/>
                    <a:pt x="3441" y="1187"/>
                    <a:pt x="3423" y="1133"/>
                  </a:cubicBezTo>
                  <a:cubicBezTo>
                    <a:pt x="3351" y="1006"/>
                    <a:pt x="3405" y="861"/>
                    <a:pt x="3441" y="734"/>
                  </a:cubicBezTo>
                  <a:cubicBezTo>
                    <a:pt x="3496" y="608"/>
                    <a:pt x="3568" y="481"/>
                    <a:pt x="3586" y="336"/>
                  </a:cubicBezTo>
                  <a:cubicBezTo>
                    <a:pt x="3586" y="209"/>
                    <a:pt x="3514" y="28"/>
                    <a:pt x="3387" y="10"/>
                  </a:cubicBezTo>
                  <a:cubicBezTo>
                    <a:pt x="3364" y="3"/>
                    <a:pt x="3342" y="0"/>
                    <a:pt x="33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 name="Google Shape;127;p2"/>
            <p:cNvSpPr/>
            <p:nvPr/>
          </p:nvSpPr>
          <p:spPr>
            <a:xfrm>
              <a:off x="625014" y="-2066538"/>
              <a:ext cx="430349" cy="667975"/>
            </a:xfrm>
            <a:custGeom>
              <a:avLst/>
              <a:gdLst/>
              <a:ahLst/>
              <a:cxnLst/>
              <a:rect l="l" t="t" r="r" b="b"/>
              <a:pathLst>
                <a:path w="2626" h="4076" fill="none" extrusionOk="0">
                  <a:moveTo>
                    <a:pt x="0" y="4075"/>
                  </a:moveTo>
                  <a:cubicBezTo>
                    <a:pt x="1105" y="2898"/>
                    <a:pt x="2010" y="1486"/>
                    <a:pt x="2626"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8" name="Google Shape;128;p2"/>
          <p:cNvGrpSpPr/>
          <p:nvPr/>
        </p:nvGrpSpPr>
        <p:grpSpPr>
          <a:xfrm>
            <a:off x="10712341" y="293895"/>
            <a:ext cx="1176365" cy="878615"/>
            <a:chOff x="8054181" y="220421"/>
            <a:chExt cx="884462" cy="658961"/>
          </a:xfrm>
        </p:grpSpPr>
        <p:sp>
          <p:nvSpPr>
            <p:cNvPr id="129" name="Google Shape;129;p2"/>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2"/>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31" name="Google Shape;131;p2"/>
          <p:cNvSpPr/>
          <p:nvPr/>
        </p:nvSpPr>
        <p:spPr>
          <a:xfrm>
            <a:off x="1421213" y="189014"/>
            <a:ext cx="355502" cy="368839"/>
          </a:xfrm>
          <a:custGeom>
            <a:avLst/>
            <a:gdLst/>
            <a:ahLst/>
            <a:cxnLst/>
            <a:rect l="l" t="t" r="r" b="b"/>
            <a:pathLst>
              <a:path w="1631" h="1688" extrusionOk="0">
                <a:moveTo>
                  <a:pt x="394" y="0"/>
                </a:moveTo>
                <a:cubicBezTo>
                  <a:pt x="256" y="0"/>
                  <a:pt x="137" y="58"/>
                  <a:pt x="73" y="185"/>
                </a:cubicBezTo>
                <a:cubicBezTo>
                  <a:pt x="1" y="366"/>
                  <a:pt x="146" y="547"/>
                  <a:pt x="291" y="655"/>
                </a:cubicBezTo>
                <a:cubicBezTo>
                  <a:pt x="653" y="945"/>
                  <a:pt x="1142" y="1126"/>
                  <a:pt x="1413" y="1525"/>
                </a:cubicBezTo>
                <a:cubicBezTo>
                  <a:pt x="1450" y="1579"/>
                  <a:pt x="1504" y="1670"/>
                  <a:pt x="1594" y="1688"/>
                </a:cubicBezTo>
                <a:cubicBezTo>
                  <a:pt x="1631" y="1452"/>
                  <a:pt x="1504" y="1108"/>
                  <a:pt x="1413" y="891"/>
                </a:cubicBezTo>
                <a:cubicBezTo>
                  <a:pt x="1268" y="655"/>
                  <a:pt x="1105" y="456"/>
                  <a:pt x="906" y="257"/>
                </a:cubicBezTo>
                <a:cubicBezTo>
                  <a:pt x="798" y="130"/>
                  <a:pt x="616" y="22"/>
                  <a:pt x="454" y="4"/>
                </a:cubicBezTo>
                <a:cubicBezTo>
                  <a:pt x="433" y="1"/>
                  <a:pt x="414" y="0"/>
                  <a:pt x="394"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2" name="Google Shape;132;p2"/>
          <p:cNvSpPr/>
          <p:nvPr/>
        </p:nvSpPr>
        <p:spPr>
          <a:xfrm rot="-1051434">
            <a:off x="9805029" y="62271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3" name="Google Shape;133;p2"/>
          <p:cNvSpPr/>
          <p:nvPr/>
        </p:nvSpPr>
        <p:spPr>
          <a:xfrm>
            <a:off x="106517" y="2387927"/>
            <a:ext cx="405417" cy="266360"/>
          </a:xfrm>
          <a:custGeom>
            <a:avLst/>
            <a:gdLst/>
            <a:ahLst/>
            <a:cxnLst/>
            <a:rect l="l" t="t" r="r" b="b"/>
            <a:pathLst>
              <a:path w="1860" h="1219" extrusionOk="0">
                <a:moveTo>
                  <a:pt x="1456" y="1"/>
                </a:moveTo>
                <a:cubicBezTo>
                  <a:pt x="1240" y="1"/>
                  <a:pt x="976" y="79"/>
                  <a:pt x="870" y="132"/>
                </a:cubicBezTo>
                <a:cubicBezTo>
                  <a:pt x="616" y="259"/>
                  <a:pt x="381" y="476"/>
                  <a:pt x="236" y="675"/>
                </a:cubicBezTo>
                <a:cubicBezTo>
                  <a:pt x="91" y="838"/>
                  <a:pt x="19" y="1056"/>
                  <a:pt x="1" y="1219"/>
                </a:cubicBezTo>
                <a:cubicBezTo>
                  <a:pt x="200" y="1110"/>
                  <a:pt x="417" y="1038"/>
                  <a:pt x="616" y="965"/>
                </a:cubicBezTo>
                <a:cubicBezTo>
                  <a:pt x="906" y="875"/>
                  <a:pt x="1196" y="802"/>
                  <a:pt x="1449" y="675"/>
                </a:cubicBezTo>
                <a:cubicBezTo>
                  <a:pt x="1594" y="603"/>
                  <a:pt x="1703" y="513"/>
                  <a:pt x="1739" y="386"/>
                </a:cubicBezTo>
                <a:cubicBezTo>
                  <a:pt x="1860" y="88"/>
                  <a:pt x="1685" y="1"/>
                  <a:pt x="1456"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4" name="Google Shape;134;p2"/>
          <p:cNvGrpSpPr/>
          <p:nvPr/>
        </p:nvGrpSpPr>
        <p:grpSpPr>
          <a:xfrm>
            <a:off x="435395" y="5570022"/>
            <a:ext cx="760979" cy="1103553"/>
            <a:chOff x="497350" y="-655197"/>
            <a:chExt cx="771716" cy="1116355"/>
          </a:xfrm>
        </p:grpSpPr>
        <p:sp>
          <p:nvSpPr>
            <p:cNvPr id="135" name="Google Shape;135;p2"/>
            <p:cNvSpPr/>
            <p:nvPr/>
          </p:nvSpPr>
          <p:spPr>
            <a:xfrm>
              <a:off x="642713" y="-655197"/>
              <a:ext cx="127826" cy="358242"/>
            </a:xfrm>
            <a:custGeom>
              <a:avLst/>
              <a:gdLst/>
              <a:ahLst/>
              <a:cxnLst/>
              <a:rect l="l" t="t" r="r" b="b"/>
              <a:pathLst>
                <a:path w="780" h="2186" extrusionOk="0">
                  <a:moveTo>
                    <a:pt x="277" y="1"/>
                  </a:moveTo>
                  <a:cubicBezTo>
                    <a:pt x="262" y="1"/>
                    <a:pt x="248" y="3"/>
                    <a:pt x="236" y="9"/>
                  </a:cubicBezTo>
                  <a:cubicBezTo>
                    <a:pt x="182" y="9"/>
                    <a:pt x="146" y="81"/>
                    <a:pt x="109" y="136"/>
                  </a:cubicBezTo>
                  <a:cubicBezTo>
                    <a:pt x="1" y="371"/>
                    <a:pt x="55" y="643"/>
                    <a:pt x="109" y="896"/>
                  </a:cubicBezTo>
                  <a:cubicBezTo>
                    <a:pt x="182" y="1132"/>
                    <a:pt x="254" y="1367"/>
                    <a:pt x="327" y="1603"/>
                  </a:cubicBezTo>
                  <a:cubicBezTo>
                    <a:pt x="363" y="1765"/>
                    <a:pt x="435" y="2001"/>
                    <a:pt x="544" y="2146"/>
                  </a:cubicBezTo>
                  <a:cubicBezTo>
                    <a:pt x="575" y="2174"/>
                    <a:pt x="601" y="2186"/>
                    <a:pt x="622" y="2186"/>
                  </a:cubicBezTo>
                  <a:cubicBezTo>
                    <a:pt x="725" y="2186"/>
                    <a:pt x="725" y="1907"/>
                    <a:pt x="725" y="1802"/>
                  </a:cubicBezTo>
                  <a:cubicBezTo>
                    <a:pt x="779" y="1403"/>
                    <a:pt x="743" y="987"/>
                    <a:pt x="707" y="606"/>
                  </a:cubicBezTo>
                  <a:cubicBezTo>
                    <a:pt x="653" y="371"/>
                    <a:pt x="598" y="99"/>
                    <a:pt x="363" y="9"/>
                  </a:cubicBezTo>
                  <a:cubicBezTo>
                    <a:pt x="339" y="9"/>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2"/>
            <p:cNvSpPr/>
            <p:nvPr/>
          </p:nvSpPr>
          <p:spPr>
            <a:xfrm>
              <a:off x="802989" y="-419701"/>
              <a:ext cx="151589" cy="335790"/>
            </a:xfrm>
            <a:custGeom>
              <a:avLst/>
              <a:gdLst/>
              <a:ahLst/>
              <a:cxnLst/>
              <a:rect l="l" t="t" r="r" b="b"/>
              <a:pathLst>
                <a:path w="925" h="2049" extrusionOk="0">
                  <a:moveTo>
                    <a:pt x="737" y="1"/>
                  </a:moveTo>
                  <a:cubicBezTo>
                    <a:pt x="639" y="1"/>
                    <a:pt x="559" y="100"/>
                    <a:pt x="526" y="184"/>
                  </a:cubicBezTo>
                  <a:cubicBezTo>
                    <a:pt x="345" y="455"/>
                    <a:pt x="218" y="781"/>
                    <a:pt x="146" y="1089"/>
                  </a:cubicBezTo>
                  <a:cubicBezTo>
                    <a:pt x="91" y="1379"/>
                    <a:pt x="1" y="1741"/>
                    <a:pt x="37" y="2049"/>
                  </a:cubicBezTo>
                  <a:cubicBezTo>
                    <a:pt x="381" y="1614"/>
                    <a:pt x="671" y="1089"/>
                    <a:pt x="852" y="564"/>
                  </a:cubicBezTo>
                  <a:cubicBezTo>
                    <a:pt x="888" y="473"/>
                    <a:pt x="924" y="383"/>
                    <a:pt x="924" y="274"/>
                  </a:cubicBezTo>
                  <a:cubicBezTo>
                    <a:pt x="924" y="166"/>
                    <a:pt x="888" y="21"/>
                    <a:pt x="761" y="3"/>
                  </a:cubicBezTo>
                  <a:cubicBezTo>
                    <a:pt x="753" y="1"/>
                    <a:pt x="745"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2"/>
            <p:cNvSpPr/>
            <p:nvPr/>
          </p:nvSpPr>
          <p:spPr>
            <a:xfrm>
              <a:off x="944746" y="-189449"/>
              <a:ext cx="146345" cy="362175"/>
            </a:xfrm>
            <a:custGeom>
              <a:avLst/>
              <a:gdLst/>
              <a:ahLst/>
              <a:cxnLst/>
              <a:rect l="l" t="t" r="r" b="b"/>
              <a:pathLst>
                <a:path w="893" h="2210" extrusionOk="0">
                  <a:moveTo>
                    <a:pt x="670" y="0"/>
                  </a:moveTo>
                  <a:cubicBezTo>
                    <a:pt x="654" y="0"/>
                    <a:pt x="637" y="3"/>
                    <a:pt x="621" y="10"/>
                  </a:cubicBezTo>
                  <a:cubicBezTo>
                    <a:pt x="530" y="28"/>
                    <a:pt x="494" y="101"/>
                    <a:pt x="440" y="155"/>
                  </a:cubicBezTo>
                  <a:cubicBezTo>
                    <a:pt x="240" y="499"/>
                    <a:pt x="114" y="879"/>
                    <a:pt x="59" y="1278"/>
                  </a:cubicBezTo>
                  <a:cubicBezTo>
                    <a:pt x="41" y="1477"/>
                    <a:pt x="23" y="1676"/>
                    <a:pt x="23" y="1875"/>
                  </a:cubicBezTo>
                  <a:cubicBezTo>
                    <a:pt x="23" y="1933"/>
                    <a:pt x="0" y="2209"/>
                    <a:pt x="64" y="2209"/>
                  </a:cubicBezTo>
                  <a:cubicBezTo>
                    <a:pt x="80" y="2209"/>
                    <a:pt x="102" y="2191"/>
                    <a:pt x="132" y="2147"/>
                  </a:cubicBezTo>
                  <a:cubicBezTo>
                    <a:pt x="277" y="1912"/>
                    <a:pt x="440" y="1640"/>
                    <a:pt x="584" y="1368"/>
                  </a:cubicBezTo>
                  <a:cubicBezTo>
                    <a:pt x="747" y="1042"/>
                    <a:pt x="892" y="734"/>
                    <a:pt x="892" y="372"/>
                  </a:cubicBezTo>
                  <a:cubicBezTo>
                    <a:pt x="892" y="282"/>
                    <a:pt x="892" y="191"/>
                    <a:pt x="856" y="119"/>
                  </a:cubicBezTo>
                  <a:cubicBezTo>
                    <a:pt x="812" y="60"/>
                    <a:pt x="743" y="0"/>
                    <a:pt x="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 name="Google Shape;138;p2"/>
            <p:cNvSpPr/>
            <p:nvPr/>
          </p:nvSpPr>
          <p:spPr>
            <a:xfrm>
              <a:off x="1102728" y="24743"/>
              <a:ext cx="166338" cy="321696"/>
            </a:xfrm>
            <a:custGeom>
              <a:avLst/>
              <a:gdLst/>
              <a:ahLst/>
              <a:cxnLst/>
              <a:rect l="l" t="t" r="r" b="b"/>
              <a:pathLst>
                <a:path w="1015" h="1963" extrusionOk="0">
                  <a:moveTo>
                    <a:pt x="685" y="1"/>
                  </a:moveTo>
                  <a:cubicBezTo>
                    <a:pt x="669" y="1"/>
                    <a:pt x="652" y="3"/>
                    <a:pt x="635" y="7"/>
                  </a:cubicBezTo>
                  <a:cubicBezTo>
                    <a:pt x="526" y="43"/>
                    <a:pt x="453" y="170"/>
                    <a:pt x="417" y="260"/>
                  </a:cubicBezTo>
                  <a:cubicBezTo>
                    <a:pt x="164" y="786"/>
                    <a:pt x="1" y="1383"/>
                    <a:pt x="19" y="1963"/>
                  </a:cubicBezTo>
                  <a:cubicBezTo>
                    <a:pt x="91" y="1927"/>
                    <a:pt x="146" y="1854"/>
                    <a:pt x="182" y="1818"/>
                  </a:cubicBezTo>
                  <a:cubicBezTo>
                    <a:pt x="508" y="1474"/>
                    <a:pt x="725" y="1094"/>
                    <a:pt x="906" y="695"/>
                  </a:cubicBezTo>
                  <a:cubicBezTo>
                    <a:pt x="961" y="532"/>
                    <a:pt x="1015" y="387"/>
                    <a:pt x="979" y="242"/>
                  </a:cubicBezTo>
                  <a:cubicBezTo>
                    <a:pt x="931" y="114"/>
                    <a:pt x="812" y="1"/>
                    <a:pt x="6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 name="Google Shape;139;p2"/>
            <p:cNvSpPr/>
            <p:nvPr/>
          </p:nvSpPr>
          <p:spPr>
            <a:xfrm>
              <a:off x="497350" y="-288269"/>
              <a:ext cx="335462" cy="237134"/>
            </a:xfrm>
            <a:custGeom>
              <a:avLst/>
              <a:gdLst/>
              <a:ahLst/>
              <a:cxnLst/>
              <a:rect l="l" t="t" r="r" b="b"/>
              <a:pathLst>
                <a:path w="2047" h="1447" extrusionOk="0">
                  <a:moveTo>
                    <a:pt x="285" y="1"/>
                  </a:moveTo>
                  <a:cubicBezTo>
                    <a:pt x="208" y="1"/>
                    <a:pt x="134" y="16"/>
                    <a:pt x="91" y="70"/>
                  </a:cubicBezTo>
                  <a:cubicBezTo>
                    <a:pt x="0" y="160"/>
                    <a:pt x="37" y="287"/>
                    <a:pt x="73" y="396"/>
                  </a:cubicBezTo>
                  <a:cubicBezTo>
                    <a:pt x="163" y="631"/>
                    <a:pt x="399" y="794"/>
                    <a:pt x="616" y="903"/>
                  </a:cubicBezTo>
                  <a:cubicBezTo>
                    <a:pt x="852" y="1011"/>
                    <a:pt x="1087" y="1066"/>
                    <a:pt x="1322" y="1174"/>
                  </a:cubicBezTo>
                  <a:cubicBezTo>
                    <a:pt x="1540" y="1265"/>
                    <a:pt x="1775" y="1428"/>
                    <a:pt x="1992" y="1446"/>
                  </a:cubicBezTo>
                  <a:cubicBezTo>
                    <a:pt x="2047" y="1301"/>
                    <a:pt x="1757" y="1066"/>
                    <a:pt x="1666" y="939"/>
                  </a:cubicBezTo>
                  <a:cubicBezTo>
                    <a:pt x="1503" y="740"/>
                    <a:pt x="1304" y="559"/>
                    <a:pt x="1069" y="378"/>
                  </a:cubicBezTo>
                  <a:cubicBezTo>
                    <a:pt x="870" y="215"/>
                    <a:pt x="670" y="88"/>
                    <a:pt x="435" y="15"/>
                  </a:cubicBezTo>
                  <a:cubicBezTo>
                    <a:pt x="391" y="8"/>
                    <a:pt x="337" y="1"/>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 name="Google Shape;140;p2"/>
            <p:cNvSpPr/>
            <p:nvPr/>
          </p:nvSpPr>
          <p:spPr>
            <a:xfrm>
              <a:off x="604201" y="16222"/>
              <a:ext cx="365125" cy="169944"/>
            </a:xfrm>
            <a:custGeom>
              <a:avLst/>
              <a:gdLst/>
              <a:ahLst/>
              <a:cxnLst/>
              <a:rect l="l" t="t" r="r" b="b"/>
              <a:pathLst>
                <a:path w="2228" h="1037" extrusionOk="0">
                  <a:moveTo>
                    <a:pt x="383" y="0"/>
                  </a:moveTo>
                  <a:cubicBezTo>
                    <a:pt x="272" y="0"/>
                    <a:pt x="163" y="23"/>
                    <a:pt x="73" y="77"/>
                  </a:cubicBezTo>
                  <a:cubicBezTo>
                    <a:pt x="37" y="95"/>
                    <a:pt x="0" y="149"/>
                    <a:pt x="0" y="204"/>
                  </a:cubicBezTo>
                  <a:cubicBezTo>
                    <a:pt x="0" y="240"/>
                    <a:pt x="0" y="258"/>
                    <a:pt x="37" y="294"/>
                  </a:cubicBezTo>
                  <a:cubicBezTo>
                    <a:pt x="127" y="475"/>
                    <a:pt x="308" y="602"/>
                    <a:pt x="489" y="693"/>
                  </a:cubicBezTo>
                  <a:cubicBezTo>
                    <a:pt x="670" y="783"/>
                    <a:pt x="888" y="838"/>
                    <a:pt x="1087" y="874"/>
                  </a:cubicBezTo>
                  <a:cubicBezTo>
                    <a:pt x="1413" y="946"/>
                    <a:pt x="1703" y="983"/>
                    <a:pt x="2029" y="1037"/>
                  </a:cubicBezTo>
                  <a:cubicBezTo>
                    <a:pt x="2065" y="1037"/>
                    <a:pt x="2119" y="1037"/>
                    <a:pt x="2137" y="1019"/>
                  </a:cubicBezTo>
                  <a:cubicBezTo>
                    <a:pt x="2228" y="946"/>
                    <a:pt x="1630" y="494"/>
                    <a:pt x="1540" y="439"/>
                  </a:cubicBezTo>
                  <a:cubicBezTo>
                    <a:pt x="1286" y="294"/>
                    <a:pt x="1014" y="149"/>
                    <a:pt x="707" y="59"/>
                  </a:cubicBezTo>
                  <a:cubicBezTo>
                    <a:pt x="607" y="23"/>
                    <a:pt x="494" y="0"/>
                    <a:pt x="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 name="Google Shape;141;p2"/>
            <p:cNvSpPr/>
            <p:nvPr/>
          </p:nvSpPr>
          <p:spPr>
            <a:xfrm>
              <a:off x="808888" y="334478"/>
              <a:ext cx="301867" cy="126679"/>
            </a:xfrm>
            <a:custGeom>
              <a:avLst/>
              <a:gdLst/>
              <a:ahLst/>
              <a:cxnLst/>
              <a:rect l="l" t="t" r="r" b="b"/>
              <a:pathLst>
                <a:path w="1842" h="773" extrusionOk="0">
                  <a:moveTo>
                    <a:pt x="1214" y="0"/>
                  </a:moveTo>
                  <a:cubicBezTo>
                    <a:pt x="943" y="18"/>
                    <a:pt x="671" y="37"/>
                    <a:pt x="399" y="127"/>
                  </a:cubicBezTo>
                  <a:cubicBezTo>
                    <a:pt x="309" y="163"/>
                    <a:pt x="218" y="200"/>
                    <a:pt x="146" y="254"/>
                  </a:cubicBezTo>
                  <a:cubicBezTo>
                    <a:pt x="73" y="290"/>
                    <a:pt x="1" y="381"/>
                    <a:pt x="1" y="471"/>
                  </a:cubicBezTo>
                  <a:cubicBezTo>
                    <a:pt x="1" y="634"/>
                    <a:pt x="146" y="743"/>
                    <a:pt x="309" y="761"/>
                  </a:cubicBezTo>
                  <a:cubicBezTo>
                    <a:pt x="342" y="769"/>
                    <a:pt x="377" y="773"/>
                    <a:pt x="412" y="773"/>
                  </a:cubicBezTo>
                  <a:cubicBezTo>
                    <a:pt x="528" y="773"/>
                    <a:pt x="650" y="734"/>
                    <a:pt x="761" y="707"/>
                  </a:cubicBezTo>
                  <a:cubicBezTo>
                    <a:pt x="1124" y="562"/>
                    <a:pt x="1504" y="435"/>
                    <a:pt x="1757" y="127"/>
                  </a:cubicBezTo>
                  <a:cubicBezTo>
                    <a:pt x="1842" y="29"/>
                    <a:pt x="1751" y="18"/>
                    <a:pt x="1673" y="18"/>
                  </a:cubicBezTo>
                  <a:cubicBezTo>
                    <a:pt x="1650" y="18"/>
                    <a:pt x="1629" y="18"/>
                    <a:pt x="1613" y="18"/>
                  </a:cubicBezTo>
                  <a:cubicBezTo>
                    <a:pt x="1486" y="18"/>
                    <a:pt x="1341" y="0"/>
                    <a:pt x="1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 name="Google Shape;142;p2"/>
            <p:cNvSpPr/>
            <p:nvPr/>
          </p:nvSpPr>
          <p:spPr>
            <a:xfrm>
              <a:off x="743664" y="-315473"/>
              <a:ext cx="466075" cy="744998"/>
            </a:xfrm>
            <a:custGeom>
              <a:avLst/>
              <a:gdLst/>
              <a:ahLst/>
              <a:cxnLst/>
              <a:rect l="l" t="t" r="r" b="b"/>
              <a:pathLst>
                <a:path w="2844" h="4546" fill="none" extrusionOk="0">
                  <a:moveTo>
                    <a:pt x="2844" y="4546"/>
                  </a:moveTo>
                  <a:cubicBezTo>
                    <a:pt x="1377" y="3441"/>
                    <a:pt x="363" y="1793"/>
                    <a:pt x="0" y="0"/>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610303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userDrawn="1">
  <p:cSld name="Section Header 1">
    <p:spTree>
      <p:nvGrpSpPr>
        <p:cNvPr id="1" name="Shape 757"/>
        <p:cNvGrpSpPr/>
        <p:nvPr/>
      </p:nvGrpSpPr>
      <p:grpSpPr>
        <a:xfrm>
          <a:off x="0" y="0"/>
          <a:ext cx="0" cy="0"/>
          <a:chOff x="0" y="0"/>
          <a:chExt cx="0" cy="0"/>
        </a:xfrm>
      </p:grpSpPr>
      <p:grpSp>
        <p:nvGrpSpPr>
          <p:cNvPr id="758" name="Google Shape;758;p14"/>
          <p:cNvGrpSpPr/>
          <p:nvPr/>
        </p:nvGrpSpPr>
        <p:grpSpPr>
          <a:xfrm>
            <a:off x="-2" y="271295"/>
            <a:ext cx="12660685" cy="6406981"/>
            <a:chOff x="-2" y="203471"/>
            <a:chExt cx="9519063" cy="4805236"/>
          </a:xfrm>
        </p:grpSpPr>
        <p:sp>
          <p:nvSpPr>
            <p:cNvPr id="759" name="Google Shape;759;p14"/>
            <p:cNvSpPr/>
            <p:nvPr/>
          </p:nvSpPr>
          <p:spPr>
            <a:xfrm>
              <a:off x="2990510" y="4827774"/>
              <a:ext cx="32100" cy="30438"/>
            </a:xfrm>
            <a:custGeom>
              <a:avLst/>
              <a:gdLst/>
              <a:ahLst/>
              <a:cxnLst/>
              <a:rect l="l" t="t" r="r" b="b"/>
              <a:pathLst>
                <a:path w="1004" h="952" extrusionOk="0">
                  <a:moveTo>
                    <a:pt x="478" y="1"/>
                  </a:moveTo>
                  <a:cubicBezTo>
                    <a:pt x="450" y="1"/>
                    <a:pt x="423" y="2"/>
                    <a:pt x="396" y="5"/>
                  </a:cubicBezTo>
                  <a:cubicBezTo>
                    <a:pt x="153" y="36"/>
                    <a:pt x="1" y="309"/>
                    <a:pt x="31" y="583"/>
                  </a:cubicBezTo>
                  <a:cubicBezTo>
                    <a:pt x="59" y="805"/>
                    <a:pt x="290" y="951"/>
                    <a:pt x="539" y="951"/>
                  </a:cubicBezTo>
                  <a:cubicBezTo>
                    <a:pt x="562" y="951"/>
                    <a:pt x="585" y="950"/>
                    <a:pt x="609" y="948"/>
                  </a:cubicBezTo>
                  <a:cubicBezTo>
                    <a:pt x="852" y="917"/>
                    <a:pt x="1004" y="644"/>
                    <a:pt x="973" y="370"/>
                  </a:cubicBezTo>
                  <a:cubicBezTo>
                    <a:pt x="946" y="124"/>
                    <a:pt x="722"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0" name="Google Shape;760;p14"/>
            <p:cNvSpPr/>
            <p:nvPr/>
          </p:nvSpPr>
          <p:spPr>
            <a:xfrm>
              <a:off x="3449220" y="4862848"/>
              <a:ext cx="48630" cy="46808"/>
            </a:xfrm>
            <a:custGeom>
              <a:avLst/>
              <a:gdLst/>
              <a:ahLst/>
              <a:cxnLst/>
              <a:rect l="l" t="t" r="r" b="b"/>
              <a:pathLst>
                <a:path w="1521" h="1464" extrusionOk="0">
                  <a:moveTo>
                    <a:pt x="793" y="0"/>
                  </a:moveTo>
                  <a:cubicBezTo>
                    <a:pt x="396" y="0"/>
                    <a:pt x="89" y="293"/>
                    <a:pt x="31" y="641"/>
                  </a:cubicBezTo>
                  <a:cubicBezTo>
                    <a:pt x="0" y="1066"/>
                    <a:pt x="274" y="1401"/>
                    <a:pt x="669" y="1462"/>
                  </a:cubicBezTo>
                  <a:cubicBezTo>
                    <a:pt x="689" y="1463"/>
                    <a:pt x="708" y="1464"/>
                    <a:pt x="728" y="1464"/>
                  </a:cubicBezTo>
                  <a:cubicBezTo>
                    <a:pt x="1125" y="1464"/>
                    <a:pt x="1432" y="1170"/>
                    <a:pt x="1490" y="793"/>
                  </a:cubicBezTo>
                  <a:cubicBezTo>
                    <a:pt x="1520" y="398"/>
                    <a:pt x="1216" y="33"/>
                    <a:pt x="851" y="3"/>
                  </a:cubicBezTo>
                  <a:cubicBezTo>
                    <a:pt x="832" y="1"/>
                    <a:pt x="812" y="0"/>
                    <a:pt x="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1" name="Google Shape;761;p14"/>
            <p:cNvSpPr/>
            <p:nvPr/>
          </p:nvSpPr>
          <p:spPr>
            <a:xfrm>
              <a:off x="2825308" y="4860642"/>
              <a:ext cx="35010" cy="30853"/>
            </a:xfrm>
            <a:custGeom>
              <a:avLst/>
              <a:gdLst/>
              <a:ahLst/>
              <a:cxnLst/>
              <a:rect l="l" t="t" r="r" b="b"/>
              <a:pathLst>
                <a:path w="1095" h="965" extrusionOk="0">
                  <a:moveTo>
                    <a:pt x="543" y="0"/>
                  </a:moveTo>
                  <a:cubicBezTo>
                    <a:pt x="514" y="0"/>
                    <a:pt x="485" y="4"/>
                    <a:pt x="456" y="11"/>
                  </a:cubicBezTo>
                  <a:cubicBezTo>
                    <a:pt x="183" y="41"/>
                    <a:pt x="0" y="315"/>
                    <a:pt x="61" y="558"/>
                  </a:cubicBezTo>
                  <a:cubicBezTo>
                    <a:pt x="88" y="796"/>
                    <a:pt x="298" y="965"/>
                    <a:pt x="532" y="965"/>
                  </a:cubicBezTo>
                  <a:cubicBezTo>
                    <a:pt x="567" y="965"/>
                    <a:pt x="603" y="961"/>
                    <a:pt x="639" y="953"/>
                  </a:cubicBezTo>
                  <a:cubicBezTo>
                    <a:pt x="912" y="923"/>
                    <a:pt x="1095" y="649"/>
                    <a:pt x="1003" y="375"/>
                  </a:cubicBezTo>
                  <a:cubicBezTo>
                    <a:pt x="977" y="188"/>
                    <a:pt x="761" y="0"/>
                    <a:pt x="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2" name="Google Shape;762;p14"/>
            <p:cNvSpPr/>
            <p:nvPr/>
          </p:nvSpPr>
          <p:spPr>
            <a:xfrm>
              <a:off x="3285936" y="4896867"/>
              <a:ext cx="49621" cy="46808"/>
            </a:xfrm>
            <a:custGeom>
              <a:avLst/>
              <a:gdLst/>
              <a:ahLst/>
              <a:cxnLst/>
              <a:rect l="l" t="t" r="r" b="b"/>
              <a:pathLst>
                <a:path w="1552" h="1464" extrusionOk="0">
                  <a:moveTo>
                    <a:pt x="792" y="0"/>
                  </a:moveTo>
                  <a:cubicBezTo>
                    <a:pt x="421" y="0"/>
                    <a:pt x="91" y="266"/>
                    <a:pt x="62" y="641"/>
                  </a:cubicBezTo>
                  <a:cubicBezTo>
                    <a:pt x="1" y="1036"/>
                    <a:pt x="274" y="1401"/>
                    <a:pt x="700" y="1461"/>
                  </a:cubicBezTo>
                  <a:cubicBezTo>
                    <a:pt x="719" y="1463"/>
                    <a:pt x="737" y="1464"/>
                    <a:pt x="756" y="1464"/>
                  </a:cubicBezTo>
                  <a:cubicBezTo>
                    <a:pt x="1104" y="1464"/>
                    <a:pt x="1461" y="1197"/>
                    <a:pt x="1490" y="793"/>
                  </a:cubicBezTo>
                  <a:cubicBezTo>
                    <a:pt x="1551" y="428"/>
                    <a:pt x="1217" y="33"/>
                    <a:pt x="852" y="2"/>
                  </a:cubicBezTo>
                  <a:cubicBezTo>
                    <a:pt x="832" y="1"/>
                    <a:pt x="812" y="0"/>
                    <a:pt x="7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3" name="Google Shape;763;p14"/>
            <p:cNvSpPr/>
            <p:nvPr/>
          </p:nvSpPr>
          <p:spPr>
            <a:xfrm>
              <a:off x="7229602" y="3415478"/>
              <a:ext cx="94287" cy="82713"/>
            </a:xfrm>
            <a:custGeom>
              <a:avLst/>
              <a:gdLst/>
              <a:ahLst/>
              <a:cxnLst/>
              <a:rect l="l" t="t" r="r" b="b"/>
              <a:pathLst>
                <a:path w="2949" h="2587" extrusionOk="0">
                  <a:moveTo>
                    <a:pt x="1501" y="1"/>
                  </a:moveTo>
                  <a:cubicBezTo>
                    <a:pt x="1225" y="1"/>
                    <a:pt x="943" y="98"/>
                    <a:pt x="699" y="303"/>
                  </a:cubicBezTo>
                  <a:cubicBezTo>
                    <a:pt x="122" y="698"/>
                    <a:pt x="0" y="1549"/>
                    <a:pt x="456" y="2066"/>
                  </a:cubicBezTo>
                  <a:cubicBezTo>
                    <a:pt x="706" y="2405"/>
                    <a:pt x="1103" y="2587"/>
                    <a:pt x="1493" y="2587"/>
                  </a:cubicBezTo>
                  <a:cubicBezTo>
                    <a:pt x="1766" y="2587"/>
                    <a:pt x="2036" y="2497"/>
                    <a:pt x="2250" y="2309"/>
                  </a:cubicBezTo>
                  <a:cubicBezTo>
                    <a:pt x="2827" y="1884"/>
                    <a:pt x="2949" y="1032"/>
                    <a:pt x="2493" y="516"/>
                  </a:cubicBezTo>
                  <a:cubicBezTo>
                    <a:pt x="2247" y="182"/>
                    <a:pt x="1879"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4" name="Google Shape;764;p14"/>
            <p:cNvSpPr/>
            <p:nvPr/>
          </p:nvSpPr>
          <p:spPr>
            <a:xfrm>
              <a:off x="7972858" y="4323359"/>
              <a:ext cx="51540" cy="45049"/>
            </a:xfrm>
            <a:custGeom>
              <a:avLst/>
              <a:gdLst/>
              <a:ahLst/>
              <a:cxnLst/>
              <a:rect l="l" t="t" r="r" b="b"/>
              <a:pathLst>
                <a:path w="1612" h="1409" extrusionOk="0">
                  <a:moveTo>
                    <a:pt x="825" y="1"/>
                  </a:moveTo>
                  <a:cubicBezTo>
                    <a:pt x="675" y="1"/>
                    <a:pt x="522" y="47"/>
                    <a:pt x="396" y="136"/>
                  </a:cubicBezTo>
                  <a:cubicBezTo>
                    <a:pt x="92" y="349"/>
                    <a:pt x="1" y="835"/>
                    <a:pt x="244" y="1109"/>
                  </a:cubicBezTo>
                  <a:cubicBezTo>
                    <a:pt x="370" y="1306"/>
                    <a:pt x="581" y="1408"/>
                    <a:pt x="795" y="1408"/>
                  </a:cubicBezTo>
                  <a:cubicBezTo>
                    <a:pt x="943" y="1408"/>
                    <a:pt x="1092" y="1360"/>
                    <a:pt x="1216" y="1260"/>
                  </a:cubicBezTo>
                  <a:cubicBezTo>
                    <a:pt x="1520" y="1048"/>
                    <a:pt x="1612" y="592"/>
                    <a:pt x="1368" y="288"/>
                  </a:cubicBezTo>
                  <a:cubicBezTo>
                    <a:pt x="1244" y="93"/>
                    <a:pt x="1037" y="1"/>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5" name="Google Shape;765;p14"/>
            <p:cNvSpPr/>
            <p:nvPr/>
          </p:nvSpPr>
          <p:spPr>
            <a:xfrm>
              <a:off x="7236412" y="3595387"/>
              <a:ext cx="35969" cy="31301"/>
            </a:xfrm>
            <a:custGeom>
              <a:avLst/>
              <a:gdLst/>
              <a:ahLst/>
              <a:cxnLst/>
              <a:rect l="l" t="t" r="r" b="b"/>
              <a:pathLst>
                <a:path w="1125" h="979" extrusionOk="0">
                  <a:moveTo>
                    <a:pt x="528" y="0"/>
                  </a:moveTo>
                  <a:cubicBezTo>
                    <a:pt x="434" y="0"/>
                    <a:pt x="345" y="27"/>
                    <a:pt x="274" y="86"/>
                  </a:cubicBezTo>
                  <a:cubicBezTo>
                    <a:pt x="31" y="238"/>
                    <a:pt x="0" y="542"/>
                    <a:pt x="183" y="785"/>
                  </a:cubicBezTo>
                  <a:cubicBezTo>
                    <a:pt x="269" y="907"/>
                    <a:pt x="405" y="979"/>
                    <a:pt x="546" y="979"/>
                  </a:cubicBezTo>
                  <a:cubicBezTo>
                    <a:pt x="651" y="979"/>
                    <a:pt x="760" y="938"/>
                    <a:pt x="851" y="846"/>
                  </a:cubicBezTo>
                  <a:cubicBezTo>
                    <a:pt x="1094" y="694"/>
                    <a:pt x="1125" y="390"/>
                    <a:pt x="942" y="178"/>
                  </a:cubicBezTo>
                  <a:cubicBezTo>
                    <a:pt x="831" y="66"/>
                    <a:pt x="674" y="0"/>
                    <a:pt x="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6" name="Google Shape;766;p14"/>
            <p:cNvSpPr/>
            <p:nvPr/>
          </p:nvSpPr>
          <p:spPr>
            <a:xfrm>
              <a:off x="6808811" y="3549923"/>
              <a:ext cx="92337" cy="82457"/>
            </a:xfrm>
            <a:custGeom>
              <a:avLst/>
              <a:gdLst/>
              <a:ahLst/>
              <a:cxnLst/>
              <a:rect l="l" t="t" r="r" b="b"/>
              <a:pathLst>
                <a:path w="2888" h="2579" extrusionOk="0">
                  <a:moveTo>
                    <a:pt x="1422" y="1"/>
                  </a:moveTo>
                  <a:cubicBezTo>
                    <a:pt x="1272" y="1"/>
                    <a:pt x="1120" y="26"/>
                    <a:pt x="973" y="80"/>
                  </a:cubicBezTo>
                  <a:cubicBezTo>
                    <a:pt x="304" y="353"/>
                    <a:pt x="0" y="1052"/>
                    <a:pt x="213" y="1752"/>
                  </a:cubicBezTo>
                  <a:cubicBezTo>
                    <a:pt x="428" y="2278"/>
                    <a:pt x="926" y="2579"/>
                    <a:pt x="1455" y="2579"/>
                  </a:cubicBezTo>
                  <a:cubicBezTo>
                    <a:pt x="1598" y="2579"/>
                    <a:pt x="1742" y="2557"/>
                    <a:pt x="1885" y="2511"/>
                  </a:cubicBezTo>
                  <a:cubicBezTo>
                    <a:pt x="2584" y="2238"/>
                    <a:pt x="2888" y="1508"/>
                    <a:pt x="2644" y="840"/>
                  </a:cubicBezTo>
                  <a:cubicBezTo>
                    <a:pt x="2455" y="319"/>
                    <a:pt x="1952" y="1"/>
                    <a:pt x="14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7" name="Google Shape;767;p14"/>
            <p:cNvSpPr/>
            <p:nvPr/>
          </p:nvSpPr>
          <p:spPr>
            <a:xfrm>
              <a:off x="3269218" y="717461"/>
              <a:ext cx="92337" cy="82457"/>
            </a:xfrm>
            <a:custGeom>
              <a:avLst/>
              <a:gdLst/>
              <a:ahLst/>
              <a:cxnLst/>
              <a:rect l="l" t="t" r="r" b="b"/>
              <a:pathLst>
                <a:path w="2888" h="2579" extrusionOk="0">
                  <a:moveTo>
                    <a:pt x="1415" y="0"/>
                  </a:moveTo>
                  <a:cubicBezTo>
                    <a:pt x="1278" y="0"/>
                    <a:pt x="1139" y="21"/>
                    <a:pt x="1003" y="64"/>
                  </a:cubicBezTo>
                  <a:cubicBezTo>
                    <a:pt x="304" y="338"/>
                    <a:pt x="0" y="1067"/>
                    <a:pt x="243" y="1736"/>
                  </a:cubicBezTo>
                  <a:cubicBezTo>
                    <a:pt x="431" y="2275"/>
                    <a:pt x="907" y="2579"/>
                    <a:pt x="1421" y="2579"/>
                  </a:cubicBezTo>
                  <a:cubicBezTo>
                    <a:pt x="1575" y="2579"/>
                    <a:pt x="1731" y="2552"/>
                    <a:pt x="1885" y="2496"/>
                  </a:cubicBezTo>
                  <a:cubicBezTo>
                    <a:pt x="2584" y="2222"/>
                    <a:pt x="2888" y="1523"/>
                    <a:pt x="2645" y="824"/>
                  </a:cubicBezTo>
                  <a:cubicBezTo>
                    <a:pt x="2451" y="316"/>
                    <a:pt x="1949"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8" name="Google Shape;768;p14"/>
            <p:cNvSpPr/>
            <p:nvPr/>
          </p:nvSpPr>
          <p:spPr>
            <a:xfrm>
              <a:off x="5133182" y="715606"/>
              <a:ext cx="92337" cy="83352"/>
            </a:xfrm>
            <a:custGeom>
              <a:avLst/>
              <a:gdLst/>
              <a:ahLst/>
              <a:cxnLst/>
              <a:rect l="l" t="t" r="r" b="b"/>
              <a:pathLst>
                <a:path w="2888" h="2607" extrusionOk="0">
                  <a:moveTo>
                    <a:pt x="1446" y="0"/>
                  </a:moveTo>
                  <a:cubicBezTo>
                    <a:pt x="1291" y="0"/>
                    <a:pt x="1132" y="29"/>
                    <a:pt x="973" y="92"/>
                  </a:cubicBezTo>
                  <a:cubicBezTo>
                    <a:pt x="304" y="365"/>
                    <a:pt x="0" y="1095"/>
                    <a:pt x="213" y="1764"/>
                  </a:cubicBezTo>
                  <a:cubicBezTo>
                    <a:pt x="424" y="2302"/>
                    <a:pt x="905" y="2606"/>
                    <a:pt x="1421" y="2606"/>
                  </a:cubicBezTo>
                  <a:cubicBezTo>
                    <a:pt x="1575" y="2606"/>
                    <a:pt x="1731" y="2579"/>
                    <a:pt x="1885" y="2523"/>
                  </a:cubicBezTo>
                  <a:cubicBezTo>
                    <a:pt x="2584" y="2250"/>
                    <a:pt x="2888" y="1551"/>
                    <a:pt x="2645" y="852"/>
                  </a:cubicBezTo>
                  <a:cubicBezTo>
                    <a:pt x="2433" y="335"/>
                    <a:pt x="1968" y="0"/>
                    <a:pt x="1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9" name="Google Shape;769;p14"/>
            <p:cNvSpPr/>
            <p:nvPr/>
          </p:nvSpPr>
          <p:spPr>
            <a:xfrm>
              <a:off x="6789372" y="3757744"/>
              <a:ext cx="51540" cy="45241"/>
            </a:xfrm>
            <a:custGeom>
              <a:avLst/>
              <a:gdLst/>
              <a:ahLst/>
              <a:cxnLst/>
              <a:rect l="l" t="t" r="r" b="b"/>
              <a:pathLst>
                <a:path w="1612" h="1415" extrusionOk="0">
                  <a:moveTo>
                    <a:pt x="758" y="0"/>
                  </a:moveTo>
                  <a:cubicBezTo>
                    <a:pt x="696" y="0"/>
                    <a:pt x="636" y="8"/>
                    <a:pt x="578" y="24"/>
                  </a:cubicBezTo>
                  <a:cubicBezTo>
                    <a:pt x="182" y="176"/>
                    <a:pt x="0" y="571"/>
                    <a:pt x="152" y="935"/>
                  </a:cubicBezTo>
                  <a:cubicBezTo>
                    <a:pt x="268" y="1237"/>
                    <a:pt x="508" y="1414"/>
                    <a:pt x="790" y="1414"/>
                  </a:cubicBezTo>
                  <a:cubicBezTo>
                    <a:pt x="878" y="1414"/>
                    <a:pt x="970" y="1397"/>
                    <a:pt x="1064" y="1361"/>
                  </a:cubicBezTo>
                  <a:cubicBezTo>
                    <a:pt x="1429" y="1209"/>
                    <a:pt x="1611" y="844"/>
                    <a:pt x="1489" y="449"/>
                  </a:cubicBezTo>
                  <a:cubicBezTo>
                    <a:pt x="1364" y="173"/>
                    <a:pt x="1051" y="0"/>
                    <a:pt x="7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0" name="Google Shape;770;p14"/>
            <p:cNvSpPr/>
            <p:nvPr/>
          </p:nvSpPr>
          <p:spPr>
            <a:xfrm>
              <a:off x="7431542" y="4715911"/>
              <a:ext cx="35010" cy="32068"/>
            </a:xfrm>
            <a:custGeom>
              <a:avLst/>
              <a:gdLst/>
              <a:ahLst/>
              <a:cxnLst/>
              <a:rect l="l" t="t" r="r" b="b"/>
              <a:pathLst>
                <a:path w="1095" h="1003" extrusionOk="0">
                  <a:moveTo>
                    <a:pt x="532" y="0"/>
                  </a:moveTo>
                  <a:cubicBezTo>
                    <a:pt x="476" y="0"/>
                    <a:pt x="419" y="10"/>
                    <a:pt x="365" y="30"/>
                  </a:cubicBezTo>
                  <a:cubicBezTo>
                    <a:pt x="91" y="91"/>
                    <a:pt x="0" y="395"/>
                    <a:pt x="61" y="669"/>
                  </a:cubicBezTo>
                  <a:cubicBezTo>
                    <a:pt x="132" y="882"/>
                    <a:pt x="332" y="1002"/>
                    <a:pt x="532" y="1002"/>
                  </a:cubicBezTo>
                  <a:cubicBezTo>
                    <a:pt x="589" y="1002"/>
                    <a:pt x="645" y="993"/>
                    <a:pt x="699" y="973"/>
                  </a:cubicBezTo>
                  <a:cubicBezTo>
                    <a:pt x="973" y="912"/>
                    <a:pt x="1094" y="608"/>
                    <a:pt x="1003" y="334"/>
                  </a:cubicBezTo>
                  <a:cubicBezTo>
                    <a:pt x="932" y="121"/>
                    <a:pt x="732" y="0"/>
                    <a:pt x="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1" name="Google Shape;771;p14"/>
            <p:cNvSpPr/>
            <p:nvPr/>
          </p:nvSpPr>
          <p:spPr>
            <a:xfrm>
              <a:off x="8699779" y="3104208"/>
              <a:ext cx="93328" cy="82937"/>
            </a:xfrm>
            <a:custGeom>
              <a:avLst/>
              <a:gdLst/>
              <a:ahLst/>
              <a:cxnLst/>
              <a:rect l="l" t="t" r="r" b="b"/>
              <a:pathLst>
                <a:path w="2919" h="2594" extrusionOk="0">
                  <a:moveTo>
                    <a:pt x="1461" y="1"/>
                  </a:moveTo>
                  <a:cubicBezTo>
                    <a:pt x="1008" y="1"/>
                    <a:pt x="564" y="245"/>
                    <a:pt x="335" y="704"/>
                  </a:cubicBezTo>
                  <a:cubicBezTo>
                    <a:pt x="0" y="1312"/>
                    <a:pt x="213" y="2102"/>
                    <a:pt x="851" y="2437"/>
                  </a:cubicBezTo>
                  <a:cubicBezTo>
                    <a:pt x="1044" y="2543"/>
                    <a:pt x="1258" y="2594"/>
                    <a:pt x="1471" y="2594"/>
                  </a:cubicBezTo>
                  <a:cubicBezTo>
                    <a:pt x="1930" y="2594"/>
                    <a:pt x="2386" y="2356"/>
                    <a:pt x="2614" y="1920"/>
                  </a:cubicBezTo>
                  <a:cubicBezTo>
                    <a:pt x="2918" y="1251"/>
                    <a:pt x="2675" y="461"/>
                    <a:pt x="2067" y="157"/>
                  </a:cubicBezTo>
                  <a:cubicBezTo>
                    <a:pt x="1877" y="52"/>
                    <a:pt x="1668"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2" name="Google Shape;772;p14"/>
            <p:cNvSpPr/>
            <p:nvPr/>
          </p:nvSpPr>
          <p:spPr>
            <a:xfrm>
              <a:off x="8688109" y="2956079"/>
              <a:ext cx="53490" cy="46808"/>
            </a:xfrm>
            <a:custGeom>
              <a:avLst/>
              <a:gdLst/>
              <a:ahLst/>
              <a:cxnLst/>
              <a:rect l="l" t="t" r="r" b="b"/>
              <a:pathLst>
                <a:path w="1673" h="1464" extrusionOk="0">
                  <a:moveTo>
                    <a:pt x="872" y="1"/>
                  </a:moveTo>
                  <a:cubicBezTo>
                    <a:pt x="609" y="1"/>
                    <a:pt x="343" y="146"/>
                    <a:pt x="213" y="383"/>
                  </a:cubicBezTo>
                  <a:cubicBezTo>
                    <a:pt x="1" y="717"/>
                    <a:pt x="153" y="1173"/>
                    <a:pt x="487" y="1386"/>
                  </a:cubicBezTo>
                  <a:cubicBezTo>
                    <a:pt x="594" y="1439"/>
                    <a:pt x="708" y="1464"/>
                    <a:pt x="821" y="1464"/>
                  </a:cubicBezTo>
                  <a:cubicBezTo>
                    <a:pt x="1095" y="1464"/>
                    <a:pt x="1361" y="1318"/>
                    <a:pt x="1490" y="1082"/>
                  </a:cubicBezTo>
                  <a:cubicBezTo>
                    <a:pt x="1672" y="717"/>
                    <a:pt x="1581" y="261"/>
                    <a:pt x="1186" y="79"/>
                  </a:cubicBezTo>
                  <a:cubicBezTo>
                    <a:pt x="1088" y="25"/>
                    <a:pt x="980" y="1"/>
                    <a:pt x="8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3" name="Google Shape;773;p14"/>
            <p:cNvSpPr/>
            <p:nvPr/>
          </p:nvSpPr>
          <p:spPr>
            <a:xfrm>
              <a:off x="8579274" y="3172053"/>
              <a:ext cx="35010" cy="30278"/>
            </a:xfrm>
            <a:custGeom>
              <a:avLst/>
              <a:gdLst/>
              <a:ahLst/>
              <a:cxnLst/>
              <a:rect l="l" t="t" r="r" b="b"/>
              <a:pathLst>
                <a:path w="1095" h="947" extrusionOk="0">
                  <a:moveTo>
                    <a:pt x="539" y="1"/>
                  </a:moveTo>
                  <a:cubicBezTo>
                    <a:pt x="358" y="1"/>
                    <a:pt x="187" y="82"/>
                    <a:pt x="122" y="254"/>
                  </a:cubicBezTo>
                  <a:cubicBezTo>
                    <a:pt x="0" y="467"/>
                    <a:pt x="61" y="771"/>
                    <a:pt x="304" y="892"/>
                  </a:cubicBezTo>
                  <a:cubicBezTo>
                    <a:pt x="369" y="929"/>
                    <a:pt x="443" y="947"/>
                    <a:pt x="517" y="947"/>
                  </a:cubicBezTo>
                  <a:cubicBezTo>
                    <a:pt x="686" y="947"/>
                    <a:pt x="858" y="857"/>
                    <a:pt x="943" y="710"/>
                  </a:cubicBezTo>
                  <a:cubicBezTo>
                    <a:pt x="1095" y="467"/>
                    <a:pt x="1034" y="163"/>
                    <a:pt x="760" y="41"/>
                  </a:cubicBezTo>
                  <a:cubicBezTo>
                    <a:pt x="689" y="14"/>
                    <a:pt x="613" y="1"/>
                    <a:pt x="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4" name="Google Shape;774;p14"/>
            <p:cNvSpPr/>
            <p:nvPr/>
          </p:nvSpPr>
          <p:spPr>
            <a:xfrm>
              <a:off x="8404353" y="2775882"/>
              <a:ext cx="89427" cy="81658"/>
            </a:xfrm>
            <a:custGeom>
              <a:avLst/>
              <a:gdLst/>
              <a:ahLst/>
              <a:cxnLst/>
              <a:rect l="l" t="t" r="r" b="b"/>
              <a:pathLst>
                <a:path w="2797" h="2554" extrusionOk="0">
                  <a:moveTo>
                    <a:pt x="1398" y="0"/>
                  </a:moveTo>
                  <a:cubicBezTo>
                    <a:pt x="1064" y="0"/>
                    <a:pt x="730" y="122"/>
                    <a:pt x="486" y="365"/>
                  </a:cubicBezTo>
                  <a:cubicBezTo>
                    <a:pt x="0" y="851"/>
                    <a:pt x="0" y="1702"/>
                    <a:pt x="486" y="2189"/>
                  </a:cubicBezTo>
                  <a:cubicBezTo>
                    <a:pt x="730" y="2432"/>
                    <a:pt x="1064" y="2553"/>
                    <a:pt x="1398" y="2553"/>
                  </a:cubicBezTo>
                  <a:cubicBezTo>
                    <a:pt x="1733" y="2553"/>
                    <a:pt x="2067" y="2432"/>
                    <a:pt x="2310" y="2189"/>
                  </a:cubicBezTo>
                  <a:cubicBezTo>
                    <a:pt x="2797" y="1642"/>
                    <a:pt x="2797" y="851"/>
                    <a:pt x="2310" y="365"/>
                  </a:cubicBezTo>
                  <a:cubicBezTo>
                    <a:pt x="2067" y="122"/>
                    <a:pt x="1733"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5" name="Google Shape;775;p14"/>
            <p:cNvSpPr/>
            <p:nvPr/>
          </p:nvSpPr>
          <p:spPr>
            <a:xfrm>
              <a:off x="8235250" y="2835383"/>
              <a:ext cx="51540" cy="45465"/>
            </a:xfrm>
            <a:custGeom>
              <a:avLst/>
              <a:gdLst/>
              <a:ahLst/>
              <a:cxnLst/>
              <a:rect l="l" t="t" r="r" b="b"/>
              <a:pathLst>
                <a:path w="1612" h="1422" extrusionOk="0">
                  <a:moveTo>
                    <a:pt x="802" y="1"/>
                  </a:moveTo>
                  <a:cubicBezTo>
                    <a:pt x="616" y="1"/>
                    <a:pt x="426" y="69"/>
                    <a:pt x="274" y="206"/>
                  </a:cubicBezTo>
                  <a:cubicBezTo>
                    <a:pt x="0" y="480"/>
                    <a:pt x="0" y="936"/>
                    <a:pt x="274" y="1240"/>
                  </a:cubicBezTo>
                  <a:cubicBezTo>
                    <a:pt x="411" y="1361"/>
                    <a:pt x="585" y="1422"/>
                    <a:pt x="768" y="1422"/>
                  </a:cubicBezTo>
                  <a:cubicBezTo>
                    <a:pt x="950" y="1422"/>
                    <a:pt x="1140" y="1361"/>
                    <a:pt x="1307" y="1240"/>
                  </a:cubicBezTo>
                  <a:cubicBezTo>
                    <a:pt x="1550" y="936"/>
                    <a:pt x="1611" y="480"/>
                    <a:pt x="1307" y="206"/>
                  </a:cubicBezTo>
                  <a:cubicBezTo>
                    <a:pt x="1170" y="69"/>
                    <a:pt x="988" y="1"/>
                    <a:pt x="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6" name="Google Shape;776;p14"/>
            <p:cNvSpPr/>
            <p:nvPr/>
          </p:nvSpPr>
          <p:spPr>
            <a:xfrm>
              <a:off x="8588003" y="2803570"/>
              <a:ext cx="34051" cy="31141"/>
            </a:xfrm>
            <a:custGeom>
              <a:avLst/>
              <a:gdLst/>
              <a:ahLst/>
              <a:cxnLst/>
              <a:rect l="l" t="t" r="r" b="b"/>
              <a:pathLst>
                <a:path w="1065" h="974" extrusionOk="0">
                  <a:moveTo>
                    <a:pt x="518" y="1"/>
                  </a:moveTo>
                  <a:cubicBezTo>
                    <a:pt x="396" y="1"/>
                    <a:pt x="274" y="46"/>
                    <a:pt x="183" y="137"/>
                  </a:cubicBezTo>
                  <a:cubicBezTo>
                    <a:pt x="1" y="320"/>
                    <a:pt x="1" y="624"/>
                    <a:pt x="183" y="836"/>
                  </a:cubicBezTo>
                  <a:cubicBezTo>
                    <a:pt x="274" y="928"/>
                    <a:pt x="396" y="973"/>
                    <a:pt x="518" y="973"/>
                  </a:cubicBezTo>
                  <a:cubicBezTo>
                    <a:pt x="639" y="973"/>
                    <a:pt x="761" y="928"/>
                    <a:pt x="852" y="836"/>
                  </a:cubicBezTo>
                  <a:cubicBezTo>
                    <a:pt x="1065" y="624"/>
                    <a:pt x="1065" y="320"/>
                    <a:pt x="852" y="137"/>
                  </a:cubicBezTo>
                  <a:cubicBezTo>
                    <a:pt x="761" y="46"/>
                    <a:pt x="639"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7" name="Google Shape;777;p14"/>
            <p:cNvSpPr/>
            <p:nvPr/>
          </p:nvSpPr>
          <p:spPr>
            <a:xfrm>
              <a:off x="6342333" y="3481501"/>
              <a:ext cx="60268" cy="61259"/>
            </a:xfrm>
            <a:custGeom>
              <a:avLst/>
              <a:gdLst/>
              <a:ahLst/>
              <a:cxnLst/>
              <a:rect l="l" t="t" r="r" b="b"/>
              <a:pathLst>
                <a:path w="1885" h="1916" extrusionOk="0">
                  <a:moveTo>
                    <a:pt x="942" y="1"/>
                  </a:moveTo>
                  <a:cubicBezTo>
                    <a:pt x="426" y="1"/>
                    <a:pt x="0" y="426"/>
                    <a:pt x="0" y="974"/>
                  </a:cubicBezTo>
                  <a:cubicBezTo>
                    <a:pt x="0" y="1490"/>
                    <a:pt x="426" y="1916"/>
                    <a:pt x="942" y="1916"/>
                  </a:cubicBezTo>
                  <a:cubicBezTo>
                    <a:pt x="1459" y="1916"/>
                    <a:pt x="1885" y="1490"/>
                    <a:pt x="1885" y="974"/>
                  </a:cubicBezTo>
                  <a:cubicBezTo>
                    <a:pt x="1885" y="426"/>
                    <a:pt x="1489" y="1"/>
                    <a:pt x="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8" name="Google Shape;778;p14"/>
            <p:cNvSpPr/>
            <p:nvPr/>
          </p:nvSpPr>
          <p:spPr>
            <a:xfrm>
              <a:off x="2602527" y="418230"/>
              <a:ext cx="58350" cy="58350"/>
            </a:xfrm>
            <a:custGeom>
              <a:avLst/>
              <a:gdLst/>
              <a:ahLst/>
              <a:cxnLst/>
              <a:rect l="l" t="t" r="r" b="b"/>
              <a:pathLst>
                <a:path w="1825" h="1825" extrusionOk="0">
                  <a:moveTo>
                    <a:pt x="913" y="1"/>
                  </a:moveTo>
                  <a:cubicBezTo>
                    <a:pt x="426" y="1"/>
                    <a:pt x="1" y="426"/>
                    <a:pt x="1" y="912"/>
                  </a:cubicBezTo>
                  <a:cubicBezTo>
                    <a:pt x="1" y="1429"/>
                    <a:pt x="426" y="1824"/>
                    <a:pt x="913" y="1824"/>
                  </a:cubicBezTo>
                  <a:cubicBezTo>
                    <a:pt x="1399" y="1824"/>
                    <a:pt x="1824" y="1429"/>
                    <a:pt x="1824" y="912"/>
                  </a:cubicBezTo>
                  <a:cubicBezTo>
                    <a:pt x="1824" y="426"/>
                    <a:pt x="1399" y="1"/>
                    <a:pt x="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9" name="Google Shape;779;p14"/>
            <p:cNvSpPr/>
            <p:nvPr/>
          </p:nvSpPr>
          <p:spPr>
            <a:xfrm>
              <a:off x="2754141" y="481408"/>
              <a:ext cx="27241" cy="27241"/>
            </a:xfrm>
            <a:custGeom>
              <a:avLst/>
              <a:gdLst/>
              <a:ahLst/>
              <a:cxnLst/>
              <a:rect l="l" t="t" r="r" b="b"/>
              <a:pathLst>
                <a:path w="852" h="852" extrusionOk="0">
                  <a:moveTo>
                    <a:pt x="426" y="0"/>
                  </a:moveTo>
                  <a:cubicBezTo>
                    <a:pt x="183" y="0"/>
                    <a:pt x="0" y="213"/>
                    <a:pt x="0" y="426"/>
                  </a:cubicBezTo>
                  <a:cubicBezTo>
                    <a:pt x="0" y="669"/>
                    <a:pt x="183" y="851"/>
                    <a:pt x="426" y="851"/>
                  </a:cubicBezTo>
                  <a:cubicBezTo>
                    <a:pt x="639" y="851"/>
                    <a:pt x="852" y="669"/>
                    <a:pt x="852" y="426"/>
                  </a:cubicBezTo>
                  <a:cubicBezTo>
                    <a:pt x="852" y="213"/>
                    <a:pt x="639" y="0"/>
                    <a:pt x="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14"/>
            <p:cNvSpPr/>
            <p:nvPr/>
          </p:nvSpPr>
          <p:spPr>
            <a:xfrm>
              <a:off x="2709443" y="619401"/>
              <a:ext cx="94287" cy="94287"/>
            </a:xfrm>
            <a:custGeom>
              <a:avLst/>
              <a:gdLst/>
              <a:ahLst/>
              <a:cxnLst/>
              <a:rect l="l" t="t" r="r" b="b"/>
              <a:pathLst>
                <a:path w="2949" h="2949" extrusionOk="0">
                  <a:moveTo>
                    <a:pt x="1490" y="0"/>
                  </a:moveTo>
                  <a:cubicBezTo>
                    <a:pt x="639" y="0"/>
                    <a:pt x="0" y="639"/>
                    <a:pt x="0" y="1459"/>
                  </a:cubicBezTo>
                  <a:cubicBezTo>
                    <a:pt x="0" y="2280"/>
                    <a:pt x="639" y="2949"/>
                    <a:pt x="1490" y="2949"/>
                  </a:cubicBezTo>
                  <a:cubicBezTo>
                    <a:pt x="2310" y="2949"/>
                    <a:pt x="2949" y="2280"/>
                    <a:pt x="2949" y="1459"/>
                  </a:cubicBezTo>
                  <a:cubicBezTo>
                    <a:pt x="2949" y="669"/>
                    <a:pt x="2310" y="0"/>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14"/>
            <p:cNvSpPr/>
            <p:nvPr/>
          </p:nvSpPr>
          <p:spPr>
            <a:xfrm>
              <a:off x="1978616" y="1312309"/>
              <a:ext cx="95278" cy="95278"/>
            </a:xfrm>
            <a:custGeom>
              <a:avLst/>
              <a:gdLst/>
              <a:ahLst/>
              <a:cxnLst/>
              <a:rect l="l" t="t" r="r" b="b"/>
              <a:pathLst>
                <a:path w="2980" h="2980" extrusionOk="0">
                  <a:moveTo>
                    <a:pt x="1490" y="1"/>
                  </a:moveTo>
                  <a:cubicBezTo>
                    <a:pt x="700" y="1"/>
                    <a:pt x="1" y="669"/>
                    <a:pt x="1" y="1490"/>
                  </a:cubicBezTo>
                  <a:cubicBezTo>
                    <a:pt x="1" y="2280"/>
                    <a:pt x="669" y="2979"/>
                    <a:pt x="1490" y="2979"/>
                  </a:cubicBezTo>
                  <a:cubicBezTo>
                    <a:pt x="2341" y="2979"/>
                    <a:pt x="2979" y="2280"/>
                    <a:pt x="2979" y="1490"/>
                  </a:cubicBezTo>
                  <a:cubicBezTo>
                    <a:pt x="2979" y="700"/>
                    <a:pt x="2341"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2" name="Google Shape;782;p14"/>
            <p:cNvSpPr/>
            <p:nvPr/>
          </p:nvSpPr>
          <p:spPr>
            <a:xfrm>
              <a:off x="464526" y="484317"/>
              <a:ext cx="94287" cy="94287"/>
            </a:xfrm>
            <a:custGeom>
              <a:avLst/>
              <a:gdLst/>
              <a:ahLst/>
              <a:cxnLst/>
              <a:rect l="l" t="t" r="r" b="b"/>
              <a:pathLst>
                <a:path w="2949" h="2949" extrusionOk="0">
                  <a:moveTo>
                    <a:pt x="1490" y="0"/>
                  </a:moveTo>
                  <a:cubicBezTo>
                    <a:pt x="669" y="0"/>
                    <a:pt x="0" y="639"/>
                    <a:pt x="0" y="1490"/>
                  </a:cubicBezTo>
                  <a:cubicBezTo>
                    <a:pt x="0" y="2280"/>
                    <a:pt x="639" y="2949"/>
                    <a:pt x="1490" y="2949"/>
                  </a:cubicBezTo>
                  <a:cubicBezTo>
                    <a:pt x="2310" y="2949"/>
                    <a:pt x="2949" y="2311"/>
                    <a:pt x="2949" y="1490"/>
                  </a:cubicBezTo>
                  <a:cubicBezTo>
                    <a:pt x="2949" y="669"/>
                    <a:pt x="2310" y="0"/>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3" name="Google Shape;783;p14"/>
            <p:cNvSpPr/>
            <p:nvPr/>
          </p:nvSpPr>
          <p:spPr>
            <a:xfrm>
              <a:off x="6475260" y="932316"/>
              <a:ext cx="170094" cy="170126"/>
            </a:xfrm>
            <a:custGeom>
              <a:avLst/>
              <a:gdLst/>
              <a:ahLst/>
              <a:cxnLst/>
              <a:rect l="l" t="t" r="r" b="b"/>
              <a:pathLst>
                <a:path w="5320" h="5321" extrusionOk="0">
                  <a:moveTo>
                    <a:pt x="2645" y="1"/>
                  </a:moveTo>
                  <a:cubicBezTo>
                    <a:pt x="1186" y="1"/>
                    <a:pt x="1" y="1186"/>
                    <a:pt x="1" y="2676"/>
                  </a:cubicBezTo>
                  <a:cubicBezTo>
                    <a:pt x="1" y="4135"/>
                    <a:pt x="1186" y="5320"/>
                    <a:pt x="2645" y="5320"/>
                  </a:cubicBezTo>
                  <a:cubicBezTo>
                    <a:pt x="4134" y="5320"/>
                    <a:pt x="5320" y="4135"/>
                    <a:pt x="5320" y="2676"/>
                  </a:cubicBezTo>
                  <a:cubicBezTo>
                    <a:pt x="5320" y="1186"/>
                    <a:pt x="4134"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14"/>
            <p:cNvSpPr/>
            <p:nvPr/>
          </p:nvSpPr>
          <p:spPr>
            <a:xfrm>
              <a:off x="5708716" y="4468339"/>
              <a:ext cx="53490" cy="53490"/>
            </a:xfrm>
            <a:custGeom>
              <a:avLst/>
              <a:gdLst/>
              <a:ahLst/>
              <a:cxnLst/>
              <a:rect l="l" t="t" r="r" b="b"/>
              <a:pathLst>
                <a:path w="1673" h="1673" extrusionOk="0">
                  <a:moveTo>
                    <a:pt x="852" y="1"/>
                  </a:moveTo>
                  <a:cubicBezTo>
                    <a:pt x="396" y="1"/>
                    <a:pt x="0" y="366"/>
                    <a:pt x="0" y="822"/>
                  </a:cubicBezTo>
                  <a:cubicBezTo>
                    <a:pt x="0" y="1278"/>
                    <a:pt x="396" y="1673"/>
                    <a:pt x="852" y="1673"/>
                  </a:cubicBezTo>
                  <a:cubicBezTo>
                    <a:pt x="1307" y="1673"/>
                    <a:pt x="1672" y="1278"/>
                    <a:pt x="1672" y="822"/>
                  </a:cubicBezTo>
                  <a:cubicBezTo>
                    <a:pt x="1672" y="366"/>
                    <a:pt x="1307" y="1"/>
                    <a:pt x="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14"/>
            <p:cNvSpPr/>
            <p:nvPr/>
          </p:nvSpPr>
          <p:spPr>
            <a:xfrm>
              <a:off x="-2" y="2570811"/>
              <a:ext cx="170094" cy="170126"/>
            </a:xfrm>
            <a:custGeom>
              <a:avLst/>
              <a:gdLst/>
              <a:ahLst/>
              <a:cxnLst/>
              <a:rect l="l" t="t" r="r" b="b"/>
              <a:pathLst>
                <a:path w="5320" h="5321" extrusionOk="0">
                  <a:moveTo>
                    <a:pt x="2675" y="1"/>
                  </a:moveTo>
                  <a:cubicBezTo>
                    <a:pt x="1185" y="1"/>
                    <a:pt x="0" y="1186"/>
                    <a:pt x="0" y="2676"/>
                  </a:cubicBezTo>
                  <a:cubicBezTo>
                    <a:pt x="0" y="4165"/>
                    <a:pt x="1185" y="5320"/>
                    <a:pt x="2675" y="5320"/>
                  </a:cubicBezTo>
                  <a:cubicBezTo>
                    <a:pt x="4134" y="5320"/>
                    <a:pt x="5319" y="4165"/>
                    <a:pt x="5319" y="2676"/>
                  </a:cubicBezTo>
                  <a:cubicBezTo>
                    <a:pt x="5319" y="1186"/>
                    <a:pt x="4103"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6" name="Google Shape;786;p14"/>
            <p:cNvSpPr/>
            <p:nvPr/>
          </p:nvSpPr>
          <p:spPr>
            <a:xfrm>
              <a:off x="107841" y="1200565"/>
              <a:ext cx="171085" cy="170094"/>
            </a:xfrm>
            <a:custGeom>
              <a:avLst/>
              <a:gdLst/>
              <a:ahLst/>
              <a:cxnLst/>
              <a:rect l="l" t="t" r="r" b="b"/>
              <a:pathLst>
                <a:path w="5351" h="5320" extrusionOk="0">
                  <a:moveTo>
                    <a:pt x="2676" y="0"/>
                  </a:moveTo>
                  <a:cubicBezTo>
                    <a:pt x="1186" y="0"/>
                    <a:pt x="1" y="1185"/>
                    <a:pt x="1" y="2675"/>
                  </a:cubicBezTo>
                  <a:cubicBezTo>
                    <a:pt x="1" y="4164"/>
                    <a:pt x="1186" y="5319"/>
                    <a:pt x="2676" y="5319"/>
                  </a:cubicBezTo>
                  <a:cubicBezTo>
                    <a:pt x="4165" y="5319"/>
                    <a:pt x="5351" y="4164"/>
                    <a:pt x="5351" y="2675"/>
                  </a:cubicBezTo>
                  <a:cubicBezTo>
                    <a:pt x="5351" y="1185"/>
                    <a:pt x="4165" y="0"/>
                    <a:pt x="2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7" name="Google Shape;787;p14"/>
            <p:cNvSpPr/>
            <p:nvPr/>
          </p:nvSpPr>
          <p:spPr>
            <a:xfrm>
              <a:off x="7972852" y="203471"/>
              <a:ext cx="170094" cy="170094"/>
            </a:xfrm>
            <a:custGeom>
              <a:avLst/>
              <a:gdLst/>
              <a:ahLst/>
              <a:cxnLst/>
              <a:rect l="l" t="t" r="r" b="b"/>
              <a:pathLst>
                <a:path w="5320" h="5320" extrusionOk="0">
                  <a:moveTo>
                    <a:pt x="2645" y="0"/>
                  </a:moveTo>
                  <a:cubicBezTo>
                    <a:pt x="1186" y="0"/>
                    <a:pt x="0" y="1186"/>
                    <a:pt x="0" y="2645"/>
                  </a:cubicBezTo>
                  <a:cubicBezTo>
                    <a:pt x="0" y="4134"/>
                    <a:pt x="1186" y="5319"/>
                    <a:pt x="2645" y="5319"/>
                  </a:cubicBezTo>
                  <a:cubicBezTo>
                    <a:pt x="4134" y="5319"/>
                    <a:pt x="5320" y="4134"/>
                    <a:pt x="5320" y="2645"/>
                  </a:cubicBezTo>
                  <a:cubicBezTo>
                    <a:pt x="5320" y="1186"/>
                    <a:pt x="4134"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8" name="Google Shape;788;p14"/>
            <p:cNvSpPr/>
            <p:nvPr/>
          </p:nvSpPr>
          <p:spPr>
            <a:xfrm>
              <a:off x="6082858" y="4168053"/>
              <a:ext cx="170126" cy="170094"/>
            </a:xfrm>
            <a:custGeom>
              <a:avLst/>
              <a:gdLst/>
              <a:ahLst/>
              <a:cxnLst/>
              <a:rect l="l" t="t" r="r" b="b"/>
              <a:pathLst>
                <a:path w="5321" h="5320" extrusionOk="0">
                  <a:moveTo>
                    <a:pt x="2645" y="1"/>
                  </a:moveTo>
                  <a:cubicBezTo>
                    <a:pt x="1186" y="1"/>
                    <a:pt x="1" y="1186"/>
                    <a:pt x="1" y="2675"/>
                  </a:cubicBezTo>
                  <a:cubicBezTo>
                    <a:pt x="1" y="4134"/>
                    <a:pt x="1186" y="5320"/>
                    <a:pt x="2645" y="5320"/>
                  </a:cubicBezTo>
                  <a:cubicBezTo>
                    <a:pt x="4135" y="5320"/>
                    <a:pt x="5320" y="4134"/>
                    <a:pt x="5320" y="2675"/>
                  </a:cubicBezTo>
                  <a:cubicBezTo>
                    <a:pt x="5320" y="1186"/>
                    <a:pt x="4135"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9" name="Google Shape;789;p14"/>
            <p:cNvSpPr/>
            <p:nvPr/>
          </p:nvSpPr>
          <p:spPr>
            <a:xfrm>
              <a:off x="2575319" y="1299680"/>
              <a:ext cx="170094" cy="170094"/>
            </a:xfrm>
            <a:custGeom>
              <a:avLst/>
              <a:gdLst/>
              <a:ahLst/>
              <a:cxnLst/>
              <a:rect l="l" t="t" r="r" b="b"/>
              <a:pathLst>
                <a:path w="5320" h="5320" extrusionOk="0">
                  <a:moveTo>
                    <a:pt x="2675" y="0"/>
                  </a:moveTo>
                  <a:cubicBezTo>
                    <a:pt x="1186" y="0"/>
                    <a:pt x="1" y="1186"/>
                    <a:pt x="1" y="2645"/>
                  </a:cubicBezTo>
                  <a:cubicBezTo>
                    <a:pt x="1" y="4104"/>
                    <a:pt x="1186" y="5320"/>
                    <a:pt x="2675" y="5320"/>
                  </a:cubicBezTo>
                  <a:cubicBezTo>
                    <a:pt x="4134" y="5320"/>
                    <a:pt x="5320" y="4104"/>
                    <a:pt x="5320" y="2645"/>
                  </a:cubicBezTo>
                  <a:cubicBezTo>
                    <a:pt x="5320" y="1186"/>
                    <a:pt x="4134" y="0"/>
                    <a:pt x="26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14"/>
            <p:cNvSpPr/>
            <p:nvPr/>
          </p:nvSpPr>
          <p:spPr>
            <a:xfrm>
              <a:off x="5701892" y="3502891"/>
              <a:ext cx="170094" cy="170094"/>
            </a:xfrm>
            <a:custGeom>
              <a:avLst/>
              <a:gdLst/>
              <a:ahLst/>
              <a:cxnLst/>
              <a:rect l="l" t="t" r="r" b="b"/>
              <a:pathLst>
                <a:path w="5320" h="5320" extrusionOk="0">
                  <a:moveTo>
                    <a:pt x="2675" y="1"/>
                  </a:moveTo>
                  <a:cubicBezTo>
                    <a:pt x="1186" y="1"/>
                    <a:pt x="0" y="1156"/>
                    <a:pt x="0" y="2645"/>
                  </a:cubicBezTo>
                  <a:cubicBezTo>
                    <a:pt x="0" y="4134"/>
                    <a:pt x="1186" y="5320"/>
                    <a:pt x="2675" y="5320"/>
                  </a:cubicBezTo>
                  <a:cubicBezTo>
                    <a:pt x="4134" y="5320"/>
                    <a:pt x="5320" y="4134"/>
                    <a:pt x="5320" y="2645"/>
                  </a:cubicBezTo>
                  <a:cubicBezTo>
                    <a:pt x="5320" y="1156"/>
                    <a:pt x="4104"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14"/>
            <p:cNvSpPr/>
            <p:nvPr/>
          </p:nvSpPr>
          <p:spPr>
            <a:xfrm>
              <a:off x="7862241" y="3546629"/>
              <a:ext cx="170126" cy="170094"/>
            </a:xfrm>
            <a:custGeom>
              <a:avLst/>
              <a:gdLst/>
              <a:ahLst/>
              <a:cxnLst/>
              <a:rect l="l" t="t" r="r" b="b"/>
              <a:pathLst>
                <a:path w="5321" h="5320" extrusionOk="0">
                  <a:moveTo>
                    <a:pt x="2645" y="0"/>
                  </a:moveTo>
                  <a:cubicBezTo>
                    <a:pt x="1156" y="0"/>
                    <a:pt x="1" y="1155"/>
                    <a:pt x="1" y="2645"/>
                  </a:cubicBezTo>
                  <a:cubicBezTo>
                    <a:pt x="1" y="4134"/>
                    <a:pt x="1156" y="5320"/>
                    <a:pt x="2645" y="5320"/>
                  </a:cubicBezTo>
                  <a:cubicBezTo>
                    <a:pt x="4135" y="5320"/>
                    <a:pt x="5320" y="4134"/>
                    <a:pt x="5320" y="2645"/>
                  </a:cubicBezTo>
                  <a:cubicBezTo>
                    <a:pt x="5320" y="1216"/>
                    <a:pt x="4135"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2" name="Google Shape;792;p14"/>
            <p:cNvSpPr/>
            <p:nvPr/>
          </p:nvSpPr>
          <p:spPr>
            <a:xfrm>
              <a:off x="4339398" y="4546384"/>
              <a:ext cx="187615" cy="169518"/>
            </a:xfrm>
            <a:custGeom>
              <a:avLst/>
              <a:gdLst/>
              <a:ahLst/>
              <a:cxnLst/>
              <a:rect l="l" t="t" r="r" b="b"/>
              <a:pathLst>
                <a:path w="5868" h="5302" extrusionOk="0">
                  <a:moveTo>
                    <a:pt x="2935" y="0"/>
                  </a:moveTo>
                  <a:cubicBezTo>
                    <a:pt x="2719" y="0"/>
                    <a:pt x="2499" y="27"/>
                    <a:pt x="2281" y="83"/>
                  </a:cubicBezTo>
                  <a:cubicBezTo>
                    <a:pt x="852" y="417"/>
                    <a:pt x="1" y="1876"/>
                    <a:pt x="335" y="3274"/>
                  </a:cubicBezTo>
                  <a:cubicBezTo>
                    <a:pt x="644" y="4484"/>
                    <a:pt x="1717" y="5302"/>
                    <a:pt x="2906" y="5302"/>
                  </a:cubicBezTo>
                  <a:cubicBezTo>
                    <a:pt x="3120" y="5302"/>
                    <a:pt x="3339" y="5275"/>
                    <a:pt x="3557" y="5220"/>
                  </a:cubicBezTo>
                  <a:cubicBezTo>
                    <a:pt x="4986" y="4885"/>
                    <a:pt x="5867" y="3426"/>
                    <a:pt x="5503" y="1998"/>
                  </a:cubicBezTo>
                  <a:cubicBezTo>
                    <a:pt x="5219" y="814"/>
                    <a:pt x="4130" y="0"/>
                    <a:pt x="29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3" name="Google Shape;793;p14"/>
            <p:cNvSpPr/>
            <p:nvPr/>
          </p:nvSpPr>
          <p:spPr>
            <a:xfrm>
              <a:off x="7261464" y="636890"/>
              <a:ext cx="170094" cy="170094"/>
            </a:xfrm>
            <a:custGeom>
              <a:avLst/>
              <a:gdLst/>
              <a:ahLst/>
              <a:cxnLst/>
              <a:rect l="l" t="t" r="r" b="b"/>
              <a:pathLst>
                <a:path w="5320" h="5320" extrusionOk="0">
                  <a:moveTo>
                    <a:pt x="2645" y="1"/>
                  </a:moveTo>
                  <a:cubicBezTo>
                    <a:pt x="1156" y="1"/>
                    <a:pt x="1" y="1186"/>
                    <a:pt x="1" y="2675"/>
                  </a:cubicBezTo>
                  <a:cubicBezTo>
                    <a:pt x="1" y="4165"/>
                    <a:pt x="1156" y="5320"/>
                    <a:pt x="2645" y="5320"/>
                  </a:cubicBezTo>
                  <a:cubicBezTo>
                    <a:pt x="4135" y="5320"/>
                    <a:pt x="5320" y="4165"/>
                    <a:pt x="5320" y="2675"/>
                  </a:cubicBezTo>
                  <a:cubicBezTo>
                    <a:pt x="5320" y="1216"/>
                    <a:pt x="4135"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4" name="Google Shape;794;p14"/>
            <p:cNvSpPr/>
            <p:nvPr/>
          </p:nvSpPr>
          <p:spPr>
            <a:xfrm>
              <a:off x="3251949" y="4411972"/>
              <a:ext cx="170094" cy="170126"/>
            </a:xfrm>
            <a:custGeom>
              <a:avLst/>
              <a:gdLst/>
              <a:ahLst/>
              <a:cxnLst/>
              <a:rect l="l" t="t" r="r" b="b"/>
              <a:pathLst>
                <a:path w="5320" h="5321" extrusionOk="0">
                  <a:moveTo>
                    <a:pt x="2675" y="1"/>
                  </a:moveTo>
                  <a:cubicBezTo>
                    <a:pt x="1186" y="1"/>
                    <a:pt x="0" y="1186"/>
                    <a:pt x="0" y="2676"/>
                  </a:cubicBezTo>
                  <a:cubicBezTo>
                    <a:pt x="0" y="4165"/>
                    <a:pt x="1186" y="5320"/>
                    <a:pt x="2675" y="5320"/>
                  </a:cubicBezTo>
                  <a:cubicBezTo>
                    <a:pt x="4164" y="5320"/>
                    <a:pt x="5319" y="4165"/>
                    <a:pt x="5319" y="2676"/>
                  </a:cubicBezTo>
                  <a:cubicBezTo>
                    <a:pt x="5319" y="1217"/>
                    <a:pt x="4164"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5" name="Google Shape;795;p14"/>
            <p:cNvSpPr/>
            <p:nvPr/>
          </p:nvSpPr>
          <p:spPr>
            <a:xfrm>
              <a:off x="5225522" y="1183396"/>
              <a:ext cx="87477" cy="87509"/>
            </a:xfrm>
            <a:custGeom>
              <a:avLst/>
              <a:gdLst/>
              <a:ahLst/>
              <a:cxnLst/>
              <a:rect l="l" t="t" r="r" b="b"/>
              <a:pathLst>
                <a:path w="2736" h="2737" extrusionOk="0">
                  <a:moveTo>
                    <a:pt x="1368" y="0"/>
                  </a:moveTo>
                  <a:cubicBezTo>
                    <a:pt x="608" y="0"/>
                    <a:pt x="0" y="608"/>
                    <a:pt x="0" y="1368"/>
                  </a:cubicBezTo>
                  <a:cubicBezTo>
                    <a:pt x="0" y="2128"/>
                    <a:pt x="608" y="2736"/>
                    <a:pt x="1368" y="2736"/>
                  </a:cubicBezTo>
                  <a:cubicBezTo>
                    <a:pt x="1386" y="2736"/>
                    <a:pt x="1403" y="2737"/>
                    <a:pt x="1420" y="2737"/>
                  </a:cubicBezTo>
                  <a:cubicBezTo>
                    <a:pt x="2156" y="2737"/>
                    <a:pt x="2736" y="2110"/>
                    <a:pt x="2736" y="1368"/>
                  </a:cubicBezTo>
                  <a:cubicBezTo>
                    <a:pt x="2736" y="608"/>
                    <a:pt x="2128"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6" name="Google Shape;796;p14"/>
            <p:cNvSpPr/>
            <p:nvPr/>
          </p:nvSpPr>
          <p:spPr>
            <a:xfrm>
              <a:off x="2170067" y="826391"/>
              <a:ext cx="87509" cy="87509"/>
            </a:xfrm>
            <a:custGeom>
              <a:avLst/>
              <a:gdLst/>
              <a:ahLst/>
              <a:cxnLst/>
              <a:rect l="l" t="t" r="r" b="b"/>
              <a:pathLst>
                <a:path w="2737" h="2737" extrusionOk="0">
                  <a:moveTo>
                    <a:pt x="1368" y="1"/>
                  </a:moveTo>
                  <a:cubicBezTo>
                    <a:pt x="609" y="1"/>
                    <a:pt x="1" y="609"/>
                    <a:pt x="1" y="1369"/>
                  </a:cubicBezTo>
                  <a:cubicBezTo>
                    <a:pt x="1" y="2128"/>
                    <a:pt x="609" y="2736"/>
                    <a:pt x="1368" y="2736"/>
                  </a:cubicBezTo>
                  <a:cubicBezTo>
                    <a:pt x="2128" y="2736"/>
                    <a:pt x="2736" y="2128"/>
                    <a:pt x="2736" y="1369"/>
                  </a:cubicBezTo>
                  <a:cubicBezTo>
                    <a:pt x="2736" y="669"/>
                    <a:pt x="2128" y="1"/>
                    <a:pt x="1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7" name="Google Shape;797;p14"/>
            <p:cNvSpPr/>
            <p:nvPr/>
          </p:nvSpPr>
          <p:spPr>
            <a:xfrm>
              <a:off x="8588003" y="631071"/>
              <a:ext cx="87509" cy="87477"/>
            </a:xfrm>
            <a:custGeom>
              <a:avLst/>
              <a:gdLst/>
              <a:ahLst/>
              <a:cxnLst/>
              <a:rect l="l" t="t" r="r" b="b"/>
              <a:pathLst>
                <a:path w="2737" h="2736" extrusionOk="0">
                  <a:moveTo>
                    <a:pt x="1369" y="0"/>
                  </a:moveTo>
                  <a:cubicBezTo>
                    <a:pt x="609" y="0"/>
                    <a:pt x="1" y="608"/>
                    <a:pt x="1" y="1368"/>
                  </a:cubicBezTo>
                  <a:cubicBezTo>
                    <a:pt x="1" y="2128"/>
                    <a:pt x="609" y="2736"/>
                    <a:pt x="1369" y="2736"/>
                  </a:cubicBezTo>
                  <a:cubicBezTo>
                    <a:pt x="2129" y="2736"/>
                    <a:pt x="2737" y="2128"/>
                    <a:pt x="2737" y="1368"/>
                  </a:cubicBezTo>
                  <a:cubicBezTo>
                    <a:pt x="2737" y="608"/>
                    <a:pt x="2129" y="0"/>
                    <a:pt x="1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8" name="Google Shape;798;p14"/>
            <p:cNvSpPr/>
            <p:nvPr/>
          </p:nvSpPr>
          <p:spPr>
            <a:xfrm>
              <a:off x="5332624" y="4921230"/>
              <a:ext cx="87477" cy="87477"/>
            </a:xfrm>
            <a:custGeom>
              <a:avLst/>
              <a:gdLst/>
              <a:ahLst/>
              <a:cxnLst/>
              <a:rect l="l" t="t" r="r" b="b"/>
              <a:pathLst>
                <a:path w="2736" h="2736" extrusionOk="0">
                  <a:moveTo>
                    <a:pt x="1368" y="0"/>
                  </a:moveTo>
                  <a:cubicBezTo>
                    <a:pt x="608" y="0"/>
                    <a:pt x="0" y="608"/>
                    <a:pt x="0" y="1368"/>
                  </a:cubicBezTo>
                  <a:cubicBezTo>
                    <a:pt x="0" y="2128"/>
                    <a:pt x="608" y="2736"/>
                    <a:pt x="1368" y="2736"/>
                  </a:cubicBezTo>
                  <a:cubicBezTo>
                    <a:pt x="2128" y="2736"/>
                    <a:pt x="2736" y="2128"/>
                    <a:pt x="2736" y="1368"/>
                  </a:cubicBezTo>
                  <a:cubicBezTo>
                    <a:pt x="2736" y="639"/>
                    <a:pt x="2128"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9" name="Google Shape;799;p14"/>
            <p:cNvSpPr/>
            <p:nvPr/>
          </p:nvSpPr>
          <p:spPr>
            <a:xfrm>
              <a:off x="528663" y="1798227"/>
              <a:ext cx="87477" cy="87477"/>
            </a:xfrm>
            <a:custGeom>
              <a:avLst/>
              <a:gdLst/>
              <a:ahLst/>
              <a:cxnLst/>
              <a:rect l="l" t="t" r="r" b="b"/>
              <a:pathLst>
                <a:path w="2736" h="2736" extrusionOk="0">
                  <a:moveTo>
                    <a:pt x="1368" y="0"/>
                  </a:moveTo>
                  <a:cubicBezTo>
                    <a:pt x="608" y="0"/>
                    <a:pt x="0" y="608"/>
                    <a:pt x="0" y="1368"/>
                  </a:cubicBezTo>
                  <a:cubicBezTo>
                    <a:pt x="0" y="2128"/>
                    <a:pt x="608" y="2736"/>
                    <a:pt x="1368" y="2736"/>
                  </a:cubicBezTo>
                  <a:cubicBezTo>
                    <a:pt x="2128" y="2736"/>
                    <a:pt x="2736" y="2128"/>
                    <a:pt x="2736" y="1368"/>
                  </a:cubicBezTo>
                  <a:cubicBezTo>
                    <a:pt x="2736" y="608"/>
                    <a:pt x="2128"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0" name="Google Shape;800;p14"/>
            <p:cNvSpPr/>
            <p:nvPr/>
          </p:nvSpPr>
          <p:spPr>
            <a:xfrm>
              <a:off x="7500554" y="2393939"/>
              <a:ext cx="87477" cy="87509"/>
            </a:xfrm>
            <a:custGeom>
              <a:avLst/>
              <a:gdLst/>
              <a:ahLst/>
              <a:cxnLst/>
              <a:rect l="l" t="t" r="r" b="b"/>
              <a:pathLst>
                <a:path w="2736" h="2737" extrusionOk="0">
                  <a:moveTo>
                    <a:pt x="1368" y="1"/>
                  </a:moveTo>
                  <a:cubicBezTo>
                    <a:pt x="608" y="1"/>
                    <a:pt x="0" y="609"/>
                    <a:pt x="0" y="1369"/>
                  </a:cubicBezTo>
                  <a:cubicBezTo>
                    <a:pt x="0" y="2128"/>
                    <a:pt x="608" y="2736"/>
                    <a:pt x="1368" y="2736"/>
                  </a:cubicBezTo>
                  <a:cubicBezTo>
                    <a:pt x="2128" y="2736"/>
                    <a:pt x="2736" y="2128"/>
                    <a:pt x="2736" y="1369"/>
                  </a:cubicBezTo>
                  <a:cubicBezTo>
                    <a:pt x="2736" y="609"/>
                    <a:pt x="2128" y="1"/>
                    <a:pt x="1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1" name="Google Shape;801;p14"/>
            <p:cNvSpPr/>
            <p:nvPr/>
          </p:nvSpPr>
          <p:spPr>
            <a:xfrm>
              <a:off x="3905979" y="4581074"/>
              <a:ext cx="50549" cy="50580"/>
            </a:xfrm>
            <a:custGeom>
              <a:avLst/>
              <a:gdLst/>
              <a:ahLst/>
              <a:cxnLst/>
              <a:rect l="l" t="t" r="r" b="b"/>
              <a:pathLst>
                <a:path w="1581" h="1582" extrusionOk="0">
                  <a:moveTo>
                    <a:pt x="791" y="1"/>
                  </a:moveTo>
                  <a:cubicBezTo>
                    <a:pt x="365" y="1"/>
                    <a:pt x="0" y="366"/>
                    <a:pt x="0" y="791"/>
                  </a:cubicBezTo>
                  <a:cubicBezTo>
                    <a:pt x="0" y="1247"/>
                    <a:pt x="365" y="1581"/>
                    <a:pt x="791" y="1581"/>
                  </a:cubicBezTo>
                  <a:cubicBezTo>
                    <a:pt x="1247" y="1581"/>
                    <a:pt x="1581" y="1247"/>
                    <a:pt x="1581" y="791"/>
                  </a:cubicBezTo>
                  <a:cubicBezTo>
                    <a:pt x="1581" y="366"/>
                    <a:pt x="1247" y="1"/>
                    <a:pt x="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2" name="Google Shape;802;p14"/>
            <p:cNvSpPr/>
            <p:nvPr/>
          </p:nvSpPr>
          <p:spPr>
            <a:xfrm>
              <a:off x="1293727" y="4814539"/>
              <a:ext cx="51540" cy="51540"/>
            </a:xfrm>
            <a:custGeom>
              <a:avLst/>
              <a:gdLst/>
              <a:ahLst/>
              <a:cxnLst/>
              <a:rect l="l" t="t" r="r" b="b"/>
              <a:pathLst>
                <a:path w="1612" h="1612" extrusionOk="0">
                  <a:moveTo>
                    <a:pt x="822" y="1"/>
                  </a:moveTo>
                  <a:cubicBezTo>
                    <a:pt x="396" y="1"/>
                    <a:pt x="1" y="335"/>
                    <a:pt x="1" y="791"/>
                  </a:cubicBezTo>
                  <a:cubicBezTo>
                    <a:pt x="1" y="1216"/>
                    <a:pt x="366" y="1612"/>
                    <a:pt x="822" y="1612"/>
                  </a:cubicBezTo>
                  <a:cubicBezTo>
                    <a:pt x="1217" y="1612"/>
                    <a:pt x="1612" y="1247"/>
                    <a:pt x="1612" y="791"/>
                  </a:cubicBezTo>
                  <a:cubicBezTo>
                    <a:pt x="1581" y="335"/>
                    <a:pt x="1217"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3" name="Google Shape;803;p14"/>
            <p:cNvSpPr/>
            <p:nvPr/>
          </p:nvSpPr>
          <p:spPr>
            <a:xfrm>
              <a:off x="1366625" y="4156033"/>
              <a:ext cx="95278" cy="88436"/>
            </a:xfrm>
            <a:custGeom>
              <a:avLst/>
              <a:gdLst/>
              <a:ahLst/>
              <a:cxnLst/>
              <a:rect l="l" t="t" r="r" b="b"/>
              <a:pathLst>
                <a:path w="2980" h="2766" extrusionOk="0">
                  <a:moveTo>
                    <a:pt x="1501" y="0"/>
                  </a:moveTo>
                  <a:cubicBezTo>
                    <a:pt x="835" y="0"/>
                    <a:pt x="258" y="462"/>
                    <a:pt x="122" y="1143"/>
                  </a:cubicBezTo>
                  <a:cubicBezTo>
                    <a:pt x="1" y="1903"/>
                    <a:pt x="517" y="2602"/>
                    <a:pt x="1277" y="2754"/>
                  </a:cubicBezTo>
                  <a:cubicBezTo>
                    <a:pt x="1338" y="2762"/>
                    <a:pt x="1399" y="2765"/>
                    <a:pt x="1459" y="2765"/>
                  </a:cubicBezTo>
                  <a:cubicBezTo>
                    <a:pt x="2142" y="2765"/>
                    <a:pt x="2718" y="2298"/>
                    <a:pt x="2858" y="1599"/>
                  </a:cubicBezTo>
                  <a:cubicBezTo>
                    <a:pt x="2979" y="840"/>
                    <a:pt x="2493" y="110"/>
                    <a:pt x="1733" y="19"/>
                  </a:cubicBezTo>
                  <a:cubicBezTo>
                    <a:pt x="1655" y="6"/>
                    <a:pt x="1577"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4" name="Google Shape;804;p14"/>
            <p:cNvSpPr/>
            <p:nvPr/>
          </p:nvSpPr>
          <p:spPr>
            <a:xfrm>
              <a:off x="5891187" y="955048"/>
              <a:ext cx="94319" cy="88660"/>
            </a:xfrm>
            <a:custGeom>
              <a:avLst/>
              <a:gdLst/>
              <a:ahLst/>
              <a:cxnLst/>
              <a:rect l="l" t="t" r="r" b="b"/>
              <a:pathLst>
                <a:path w="2950" h="2773" extrusionOk="0">
                  <a:moveTo>
                    <a:pt x="1471" y="1"/>
                  </a:moveTo>
                  <a:cubicBezTo>
                    <a:pt x="805" y="1"/>
                    <a:pt x="228" y="462"/>
                    <a:pt x="92" y="1144"/>
                  </a:cubicBezTo>
                  <a:cubicBezTo>
                    <a:pt x="1" y="1904"/>
                    <a:pt x="518" y="2633"/>
                    <a:pt x="1247" y="2755"/>
                  </a:cubicBezTo>
                  <a:cubicBezTo>
                    <a:pt x="1322" y="2767"/>
                    <a:pt x="1395" y="2773"/>
                    <a:pt x="1468" y="2773"/>
                  </a:cubicBezTo>
                  <a:cubicBezTo>
                    <a:pt x="2133" y="2773"/>
                    <a:pt x="2691" y="2285"/>
                    <a:pt x="2828" y="1600"/>
                  </a:cubicBezTo>
                  <a:cubicBezTo>
                    <a:pt x="2949" y="840"/>
                    <a:pt x="2463" y="171"/>
                    <a:pt x="1703" y="19"/>
                  </a:cubicBezTo>
                  <a:cubicBezTo>
                    <a:pt x="1625" y="7"/>
                    <a:pt x="1547"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5" name="Google Shape;805;p14"/>
            <p:cNvSpPr/>
            <p:nvPr/>
          </p:nvSpPr>
          <p:spPr>
            <a:xfrm>
              <a:off x="7016587" y="1414014"/>
              <a:ext cx="95246" cy="88436"/>
            </a:xfrm>
            <a:custGeom>
              <a:avLst/>
              <a:gdLst/>
              <a:ahLst/>
              <a:cxnLst/>
              <a:rect l="l" t="t" r="r" b="b"/>
              <a:pathLst>
                <a:path w="2979" h="2766" extrusionOk="0">
                  <a:moveTo>
                    <a:pt x="1550" y="0"/>
                  </a:moveTo>
                  <a:cubicBezTo>
                    <a:pt x="863" y="0"/>
                    <a:pt x="261" y="467"/>
                    <a:pt x="122" y="1166"/>
                  </a:cubicBezTo>
                  <a:cubicBezTo>
                    <a:pt x="0" y="1926"/>
                    <a:pt x="517" y="2655"/>
                    <a:pt x="1277" y="2747"/>
                  </a:cubicBezTo>
                  <a:cubicBezTo>
                    <a:pt x="1355" y="2759"/>
                    <a:pt x="1432" y="2765"/>
                    <a:pt x="1508" y="2765"/>
                  </a:cubicBezTo>
                  <a:cubicBezTo>
                    <a:pt x="2169" y="2765"/>
                    <a:pt x="2721" y="2304"/>
                    <a:pt x="2857" y="1622"/>
                  </a:cubicBezTo>
                  <a:cubicBezTo>
                    <a:pt x="2979" y="862"/>
                    <a:pt x="2492" y="163"/>
                    <a:pt x="1733" y="11"/>
                  </a:cubicBezTo>
                  <a:cubicBezTo>
                    <a:pt x="1671" y="4"/>
                    <a:pt x="1610" y="0"/>
                    <a:pt x="15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6" name="Google Shape;806;p14"/>
            <p:cNvSpPr/>
            <p:nvPr/>
          </p:nvSpPr>
          <p:spPr>
            <a:xfrm>
              <a:off x="8102117" y="3232993"/>
              <a:ext cx="94287" cy="88468"/>
            </a:xfrm>
            <a:custGeom>
              <a:avLst/>
              <a:gdLst/>
              <a:ahLst/>
              <a:cxnLst/>
              <a:rect l="l" t="t" r="r" b="b"/>
              <a:pathLst>
                <a:path w="2949" h="2767" extrusionOk="0">
                  <a:moveTo>
                    <a:pt x="1470" y="1"/>
                  </a:moveTo>
                  <a:cubicBezTo>
                    <a:pt x="804" y="1"/>
                    <a:pt x="228" y="463"/>
                    <a:pt x="91" y="1144"/>
                  </a:cubicBezTo>
                  <a:cubicBezTo>
                    <a:pt x="0" y="1904"/>
                    <a:pt x="486" y="2603"/>
                    <a:pt x="1246" y="2755"/>
                  </a:cubicBezTo>
                  <a:cubicBezTo>
                    <a:pt x="1308" y="2763"/>
                    <a:pt x="1368" y="2766"/>
                    <a:pt x="1428" y="2766"/>
                  </a:cubicBezTo>
                  <a:cubicBezTo>
                    <a:pt x="2111" y="2766"/>
                    <a:pt x="2687" y="2299"/>
                    <a:pt x="2827" y="1600"/>
                  </a:cubicBezTo>
                  <a:cubicBezTo>
                    <a:pt x="2948" y="840"/>
                    <a:pt x="2462" y="172"/>
                    <a:pt x="1702" y="20"/>
                  </a:cubicBezTo>
                  <a:cubicBezTo>
                    <a:pt x="1624" y="7"/>
                    <a:pt x="1546" y="1"/>
                    <a:pt x="1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7" name="Google Shape;807;p14"/>
            <p:cNvSpPr/>
            <p:nvPr/>
          </p:nvSpPr>
          <p:spPr>
            <a:xfrm>
              <a:off x="6358656" y="485916"/>
              <a:ext cx="94287" cy="88436"/>
            </a:xfrm>
            <a:custGeom>
              <a:avLst/>
              <a:gdLst/>
              <a:ahLst/>
              <a:cxnLst/>
              <a:rect l="l" t="t" r="r" b="b"/>
              <a:pathLst>
                <a:path w="2949" h="2766" extrusionOk="0">
                  <a:moveTo>
                    <a:pt x="1520" y="0"/>
                  </a:moveTo>
                  <a:cubicBezTo>
                    <a:pt x="838" y="0"/>
                    <a:pt x="261" y="468"/>
                    <a:pt x="122" y="1166"/>
                  </a:cubicBezTo>
                  <a:cubicBezTo>
                    <a:pt x="0" y="1926"/>
                    <a:pt x="486" y="2595"/>
                    <a:pt x="1246" y="2747"/>
                  </a:cubicBezTo>
                  <a:cubicBezTo>
                    <a:pt x="1325" y="2759"/>
                    <a:pt x="1402" y="2765"/>
                    <a:pt x="1479" y="2765"/>
                  </a:cubicBezTo>
                  <a:cubicBezTo>
                    <a:pt x="2144" y="2765"/>
                    <a:pt x="2721" y="2304"/>
                    <a:pt x="2857" y="1622"/>
                  </a:cubicBezTo>
                  <a:cubicBezTo>
                    <a:pt x="2949" y="862"/>
                    <a:pt x="2462" y="163"/>
                    <a:pt x="1702" y="11"/>
                  </a:cubicBezTo>
                  <a:cubicBezTo>
                    <a:pt x="1641" y="4"/>
                    <a:pt x="1580" y="0"/>
                    <a:pt x="1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8" name="Google Shape;808;p14"/>
            <p:cNvSpPr/>
            <p:nvPr/>
          </p:nvSpPr>
          <p:spPr>
            <a:xfrm>
              <a:off x="3643360" y="1201972"/>
              <a:ext cx="54449" cy="50357"/>
            </a:xfrm>
            <a:custGeom>
              <a:avLst/>
              <a:gdLst/>
              <a:ahLst/>
              <a:cxnLst/>
              <a:rect l="l" t="t" r="r" b="b"/>
              <a:pathLst>
                <a:path w="1703" h="1575" extrusionOk="0">
                  <a:moveTo>
                    <a:pt x="851" y="1"/>
                  </a:moveTo>
                  <a:cubicBezTo>
                    <a:pt x="481" y="1"/>
                    <a:pt x="145" y="281"/>
                    <a:pt x="92" y="655"/>
                  </a:cubicBezTo>
                  <a:cubicBezTo>
                    <a:pt x="1" y="1081"/>
                    <a:pt x="305" y="1476"/>
                    <a:pt x="730" y="1567"/>
                  </a:cubicBezTo>
                  <a:cubicBezTo>
                    <a:pt x="764" y="1572"/>
                    <a:pt x="798" y="1575"/>
                    <a:pt x="833" y="1575"/>
                  </a:cubicBezTo>
                  <a:cubicBezTo>
                    <a:pt x="1196" y="1575"/>
                    <a:pt x="1559" y="1290"/>
                    <a:pt x="1642" y="929"/>
                  </a:cubicBezTo>
                  <a:cubicBezTo>
                    <a:pt x="1703" y="503"/>
                    <a:pt x="1399" y="78"/>
                    <a:pt x="1004" y="17"/>
                  </a:cubicBezTo>
                  <a:cubicBezTo>
                    <a:pt x="952" y="6"/>
                    <a:pt x="901" y="1"/>
                    <a:pt x="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9" name="Google Shape;809;p14"/>
            <p:cNvSpPr/>
            <p:nvPr/>
          </p:nvSpPr>
          <p:spPr>
            <a:xfrm>
              <a:off x="790070" y="2384954"/>
              <a:ext cx="54449" cy="50357"/>
            </a:xfrm>
            <a:custGeom>
              <a:avLst/>
              <a:gdLst/>
              <a:ahLst/>
              <a:cxnLst/>
              <a:rect l="l" t="t" r="r" b="b"/>
              <a:pathLst>
                <a:path w="1703" h="1575" extrusionOk="0">
                  <a:moveTo>
                    <a:pt x="871" y="0"/>
                  </a:moveTo>
                  <a:cubicBezTo>
                    <a:pt x="507" y="0"/>
                    <a:pt x="145" y="285"/>
                    <a:pt x="62" y="647"/>
                  </a:cubicBezTo>
                  <a:cubicBezTo>
                    <a:pt x="1" y="1072"/>
                    <a:pt x="305" y="1498"/>
                    <a:pt x="700" y="1558"/>
                  </a:cubicBezTo>
                  <a:cubicBezTo>
                    <a:pt x="755" y="1569"/>
                    <a:pt x="809" y="1575"/>
                    <a:pt x="861" y="1575"/>
                  </a:cubicBezTo>
                  <a:cubicBezTo>
                    <a:pt x="1247" y="1575"/>
                    <a:pt x="1562" y="1294"/>
                    <a:pt x="1642" y="920"/>
                  </a:cubicBezTo>
                  <a:cubicBezTo>
                    <a:pt x="1703" y="495"/>
                    <a:pt x="1399" y="99"/>
                    <a:pt x="973" y="8"/>
                  </a:cubicBezTo>
                  <a:cubicBezTo>
                    <a:pt x="939" y="3"/>
                    <a:pt x="905"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0" name="Google Shape;810;p14"/>
            <p:cNvSpPr/>
            <p:nvPr/>
          </p:nvSpPr>
          <p:spPr>
            <a:xfrm>
              <a:off x="2491004" y="4341952"/>
              <a:ext cx="65128" cy="63306"/>
            </a:xfrm>
            <a:custGeom>
              <a:avLst/>
              <a:gdLst/>
              <a:ahLst/>
              <a:cxnLst/>
              <a:rect l="l" t="t" r="r" b="b"/>
              <a:pathLst>
                <a:path w="2037" h="1980" extrusionOk="0">
                  <a:moveTo>
                    <a:pt x="1065" y="1"/>
                  </a:moveTo>
                  <a:cubicBezTo>
                    <a:pt x="571" y="1"/>
                    <a:pt x="118" y="358"/>
                    <a:pt x="31" y="884"/>
                  </a:cubicBezTo>
                  <a:cubicBezTo>
                    <a:pt x="0" y="1401"/>
                    <a:pt x="365" y="1887"/>
                    <a:pt x="912" y="1978"/>
                  </a:cubicBezTo>
                  <a:cubicBezTo>
                    <a:pt x="932" y="1979"/>
                    <a:pt x="952" y="1980"/>
                    <a:pt x="972" y="1980"/>
                  </a:cubicBezTo>
                  <a:cubicBezTo>
                    <a:pt x="1468" y="1980"/>
                    <a:pt x="1948" y="1623"/>
                    <a:pt x="2006" y="1097"/>
                  </a:cubicBezTo>
                  <a:cubicBezTo>
                    <a:pt x="2037" y="580"/>
                    <a:pt x="1672" y="63"/>
                    <a:pt x="1125" y="2"/>
                  </a:cubicBezTo>
                  <a:cubicBezTo>
                    <a:pt x="1105" y="1"/>
                    <a:pt x="1085"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1" name="Google Shape;811;p14"/>
            <p:cNvSpPr/>
            <p:nvPr/>
          </p:nvSpPr>
          <p:spPr>
            <a:xfrm>
              <a:off x="8284808" y="2187844"/>
              <a:ext cx="37919" cy="36161"/>
            </a:xfrm>
            <a:custGeom>
              <a:avLst/>
              <a:gdLst/>
              <a:ahLst/>
              <a:cxnLst/>
              <a:rect l="l" t="t" r="r" b="b"/>
              <a:pathLst>
                <a:path w="1186" h="1131" extrusionOk="0">
                  <a:moveTo>
                    <a:pt x="618" y="0"/>
                  </a:moveTo>
                  <a:cubicBezTo>
                    <a:pt x="335" y="0"/>
                    <a:pt x="90" y="233"/>
                    <a:pt x="61" y="520"/>
                  </a:cubicBezTo>
                  <a:cubicBezTo>
                    <a:pt x="0" y="824"/>
                    <a:pt x="244" y="1097"/>
                    <a:pt x="548" y="1128"/>
                  </a:cubicBezTo>
                  <a:cubicBezTo>
                    <a:pt x="567" y="1130"/>
                    <a:pt x="586" y="1130"/>
                    <a:pt x="605" y="1130"/>
                  </a:cubicBezTo>
                  <a:cubicBezTo>
                    <a:pt x="885" y="1130"/>
                    <a:pt x="1127" y="924"/>
                    <a:pt x="1155" y="611"/>
                  </a:cubicBezTo>
                  <a:cubicBezTo>
                    <a:pt x="1186" y="337"/>
                    <a:pt x="973" y="64"/>
                    <a:pt x="669" y="3"/>
                  </a:cubicBezTo>
                  <a:cubicBezTo>
                    <a:pt x="652" y="1"/>
                    <a:pt x="635" y="0"/>
                    <a:pt x="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2" name="Google Shape;812;p14"/>
            <p:cNvSpPr/>
            <p:nvPr/>
          </p:nvSpPr>
          <p:spPr>
            <a:xfrm>
              <a:off x="8779454" y="3657556"/>
              <a:ext cx="364487" cy="330947"/>
            </a:xfrm>
            <a:custGeom>
              <a:avLst/>
              <a:gdLst/>
              <a:ahLst/>
              <a:cxnLst/>
              <a:rect l="l" t="t" r="r" b="b"/>
              <a:pathLst>
                <a:path w="11400" h="10351" extrusionOk="0">
                  <a:moveTo>
                    <a:pt x="6019" y="3245"/>
                  </a:moveTo>
                  <a:lnTo>
                    <a:pt x="6232" y="4066"/>
                  </a:lnTo>
                  <a:lnTo>
                    <a:pt x="5867" y="4552"/>
                  </a:lnTo>
                  <a:lnTo>
                    <a:pt x="5624" y="3975"/>
                  </a:lnTo>
                  <a:lnTo>
                    <a:pt x="6019" y="3245"/>
                  </a:lnTo>
                  <a:close/>
                  <a:moveTo>
                    <a:pt x="4287" y="4096"/>
                  </a:moveTo>
                  <a:lnTo>
                    <a:pt x="4895" y="4248"/>
                  </a:lnTo>
                  <a:lnTo>
                    <a:pt x="5138" y="4796"/>
                  </a:lnTo>
                  <a:lnTo>
                    <a:pt x="5138" y="4796"/>
                  </a:lnTo>
                  <a:lnTo>
                    <a:pt x="4834" y="4765"/>
                  </a:lnTo>
                  <a:lnTo>
                    <a:pt x="4287" y="4096"/>
                  </a:lnTo>
                  <a:close/>
                  <a:moveTo>
                    <a:pt x="6718" y="4492"/>
                  </a:moveTo>
                  <a:lnTo>
                    <a:pt x="7387" y="4522"/>
                  </a:lnTo>
                  <a:lnTo>
                    <a:pt x="6658" y="5039"/>
                  </a:lnTo>
                  <a:lnTo>
                    <a:pt x="6354" y="5008"/>
                  </a:lnTo>
                  <a:lnTo>
                    <a:pt x="6718" y="4492"/>
                  </a:lnTo>
                  <a:close/>
                  <a:moveTo>
                    <a:pt x="4743" y="5495"/>
                  </a:moveTo>
                  <a:lnTo>
                    <a:pt x="5047" y="5525"/>
                  </a:lnTo>
                  <a:lnTo>
                    <a:pt x="4682" y="6042"/>
                  </a:lnTo>
                  <a:lnTo>
                    <a:pt x="4043" y="6042"/>
                  </a:lnTo>
                  <a:lnTo>
                    <a:pt x="4743" y="5495"/>
                  </a:lnTo>
                  <a:close/>
                  <a:moveTo>
                    <a:pt x="6262" y="5738"/>
                  </a:moveTo>
                  <a:lnTo>
                    <a:pt x="6566" y="5768"/>
                  </a:lnTo>
                  <a:lnTo>
                    <a:pt x="7113" y="6437"/>
                  </a:lnTo>
                  <a:lnTo>
                    <a:pt x="7113" y="6437"/>
                  </a:lnTo>
                  <a:lnTo>
                    <a:pt x="6506" y="6285"/>
                  </a:lnTo>
                  <a:lnTo>
                    <a:pt x="6262" y="5738"/>
                  </a:lnTo>
                  <a:close/>
                  <a:moveTo>
                    <a:pt x="5594" y="5951"/>
                  </a:moveTo>
                  <a:lnTo>
                    <a:pt x="5806" y="6528"/>
                  </a:lnTo>
                  <a:lnTo>
                    <a:pt x="5442" y="7258"/>
                  </a:lnTo>
                  <a:lnTo>
                    <a:pt x="5199" y="6437"/>
                  </a:lnTo>
                  <a:lnTo>
                    <a:pt x="5594" y="5951"/>
                  </a:lnTo>
                  <a:close/>
                  <a:moveTo>
                    <a:pt x="3723" y="1"/>
                  </a:moveTo>
                  <a:cubicBezTo>
                    <a:pt x="3679" y="1"/>
                    <a:pt x="3633" y="8"/>
                    <a:pt x="3588" y="23"/>
                  </a:cubicBezTo>
                  <a:cubicBezTo>
                    <a:pt x="3375" y="84"/>
                    <a:pt x="3314" y="297"/>
                    <a:pt x="3375" y="479"/>
                  </a:cubicBezTo>
                  <a:lnTo>
                    <a:pt x="3891" y="1665"/>
                  </a:lnTo>
                  <a:lnTo>
                    <a:pt x="3284" y="1391"/>
                  </a:lnTo>
                  <a:cubicBezTo>
                    <a:pt x="3230" y="1376"/>
                    <a:pt x="3179" y="1368"/>
                    <a:pt x="3131" y="1368"/>
                  </a:cubicBezTo>
                  <a:cubicBezTo>
                    <a:pt x="2985" y="1368"/>
                    <a:pt x="2866" y="1437"/>
                    <a:pt x="2797" y="1574"/>
                  </a:cubicBezTo>
                  <a:cubicBezTo>
                    <a:pt x="2736" y="1786"/>
                    <a:pt x="2797" y="1969"/>
                    <a:pt x="3010" y="2030"/>
                  </a:cubicBezTo>
                  <a:lnTo>
                    <a:pt x="4256" y="2577"/>
                  </a:lnTo>
                  <a:lnTo>
                    <a:pt x="4591" y="3397"/>
                  </a:lnTo>
                  <a:lnTo>
                    <a:pt x="4591" y="3397"/>
                  </a:lnTo>
                  <a:lnTo>
                    <a:pt x="3527" y="3093"/>
                  </a:lnTo>
                  <a:cubicBezTo>
                    <a:pt x="3493" y="3087"/>
                    <a:pt x="3458" y="3083"/>
                    <a:pt x="3425" y="3083"/>
                  </a:cubicBezTo>
                  <a:cubicBezTo>
                    <a:pt x="3311" y="3083"/>
                    <a:pt x="3209" y="3128"/>
                    <a:pt x="3162" y="3245"/>
                  </a:cubicBezTo>
                  <a:cubicBezTo>
                    <a:pt x="3071" y="3367"/>
                    <a:pt x="3071" y="3549"/>
                    <a:pt x="3162" y="3671"/>
                  </a:cubicBezTo>
                  <a:lnTo>
                    <a:pt x="3861" y="4613"/>
                  </a:lnTo>
                  <a:lnTo>
                    <a:pt x="3861" y="4613"/>
                  </a:lnTo>
                  <a:lnTo>
                    <a:pt x="2736" y="4461"/>
                  </a:lnTo>
                  <a:lnTo>
                    <a:pt x="1885" y="3367"/>
                  </a:lnTo>
                  <a:cubicBezTo>
                    <a:pt x="1832" y="3278"/>
                    <a:pt x="1728" y="3231"/>
                    <a:pt x="1619" y="3231"/>
                  </a:cubicBezTo>
                  <a:cubicBezTo>
                    <a:pt x="1542" y="3231"/>
                    <a:pt x="1462" y="3255"/>
                    <a:pt x="1399" y="3306"/>
                  </a:cubicBezTo>
                  <a:cubicBezTo>
                    <a:pt x="1247" y="3397"/>
                    <a:pt x="1217" y="3641"/>
                    <a:pt x="1338" y="3793"/>
                  </a:cubicBezTo>
                  <a:lnTo>
                    <a:pt x="1703" y="4309"/>
                  </a:lnTo>
                  <a:lnTo>
                    <a:pt x="457" y="4127"/>
                  </a:lnTo>
                  <a:cubicBezTo>
                    <a:pt x="441" y="4124"/>
                    <a:pt x="425" y="4123"/>
                    <a:pt x="409" y="4123"/>
                  </a:cubicBezTo>
                  <a:cubicBezTo>
                    <a:pt x="239" y="4123"/>
                    <a:pt x="59" y="4264"/>
                    <a:pt x="31" y="4431"/>
                  </a:cubicBezTo>
                  <a:cubicBezTo>
                    <a:pt x="1" y="4613"/>
                    <a:pt x="153" y="4826"/>
                    <a:pt x="335" y="4856"/>
                  </a:cubicBezTo>
                  <a:lnTo>
                    <a:pt x="1581" y="5039"/>
                  </a:lnTo>
                  <a:lnTo>
                    <a:pt x="1065" y="5434"/>
                  </a:lnTo>
                  <a:cubicBezTo>
                    <a:pt x="913" y="5525"/>
                    <a:pt x="882" y="5768"/>
                    <a:pt x="974" y="5920"/>
                  </a:cubicBezTo>
                  <a:cubicBezTo>
                    <a:pt x="1063" y="6009"/>
                    <a:pt x="1168" y="6066"/>
                    <a:pt x="1277" y="6066"/>
                  </a:cubicBezTo>
                  <a:cubicBezTo>
                    <a:pt x="1318" y="6066"/>
                    <a:pt x="1358" y="6058"/>
                    <a:pt x="1399" y="6042"/>
                  </a:cubicBezTo>
                  <a:cubicBezTo>
                    <a:pt x="1429" y="6042"/>
                    <a:pt x="1429" y="5981"/>
                    <a:pt x="1490" y="5981"/>
                  </a:cubicBezTo>
                  <a:lnTo>
                    <a:pt x="2584" y="5160"/>
                  </a:lnTo>
                  <a:lnTo>
                    <a:pt x="3709" y="5312"/>
                  </a:lnTo>
                  <a:lnTo>
                    <a:pt x="2767" y="6042"/>
                  </a:lnTo>
                  <a:cubicBezTo>
                    <a:pt x="2645" y="6103"/>
                    <a:pt x="2584" y="6285"/>
                    <a:pt x="2645" y="6407"/>
                  </a:cubicBezTo>
                  <a:cubicBezTo>
                    <a:pt x="2706" y="6559"/>
                    <a:pt x="2858" y="6650"/>
                    <a:pt x="3010" y="6650"/>
                  </a:cubicBezTo>
                  <a:lnTo>
                    <a:pt x="4104" y="6650"/>
                  </a:lnTo>
                  <a:lnTo>
                    <a:pt x="3527" y="7349"/>
                  </a:lnTo>
                  <a:lnTo>
                    <a:pt x="2159" y="7501"/>
                  </a:lnTo>
                  <a:cubicBezTo>
                    <a:pt x="1977" y="7562"/>
                    <a:pt x="1825" y="7683"/>
                    <a:pt x="1855" y="7896"/>
                  </a:cubicBezTo>
                  <a:cubicBezTo>
                    <a:pt x="1883" y="8063"/>
                    <a:pt x="2012" y="8204"/>
                    <a:pt x="2196" y="8204"/>
                  </a:cubicBezTo>
                  <a:cubicBezTo>
                    <a:pt x="2214" y="8204"/>
                    <a:pt x="2232" y="8202"/>
                    <a:pt x="2250" y="8200"/>
                  </a:cubicBezTo>
                  <a:lnTo>
                    <a:pt x="2888" y="8109"/>
                  </a:lnTo>
                  <a:lnTo>
                    <a:pt x="2888" y="8109"/>
                  </a:lnTo>
                  <a:lnTo>
                    <a:pt x="2098" y="9142"/>
                  </a:lnTo>
                  <a:cubicBezTo>
                    <a:pt x="1977" y="9294"/>
                    <a:pt x="2007" y="9537"/>
                    <a:pt x="2159" y="9628"/>
                  </a:cubicBezTo>
                  <a:cubicBezTo>
                    <a:pt x="2237" y="9687"/>
                    <a:pt x="2316" y="9721"/>
                    <a:pt x="2386" y="9721"/>
                  </a:cubicBezTo>
                  <a:cubicBezTo>
                    <a:pt x="2425" y="9721"/>
                    <a:pt x="2461" y="9711"/>
                    <a:pt x="2493" y="9689"/>
                  </a:cubicBezTo>
                  <a:cubicBezTo>
                    <a:pt x="2554" y="9628"/>
                    <a:pt x="2615" y="9598"/>
                    <a:pt x="2645" y="9568"/>
                  </a:cubicBezTo>
                  <a:lnTo>
                    <a:pt x="3466" y="8534"/>
                  </a:lnTo>
                  <a:lnTo>
                    <a:pt x="3527" y="9173"/>
                  </a:lnTo>
                  <a:cubicBezTo>
                    <a:pt x="3553" y="9353"/>
                    <a:pt x="3666" y="9490"/>
                    <a:pt x="3830" y="9490"/>
                  </a:cubicBezTo>
                  <a:cubicBezTo>
                    <a:pt x="3859" y="9490"/>
                    <a:pt x="3890" y="9486"/>
                    <a:pt x="3922" y="9476"/>
                  </a:cubicBezTo>
                  <a:cubicBezTo>
                    <a:pt x="3952" y="9476"/>
                    <a:pt x="3983" y="9476"/>
                    <a:pt x="3983" y="9446"/>
                  </a:cubicBezTo>
                  <a:cubicBezTo>
                    <a:pt x="4135" y="9385"/>
                    <a:pt x="4226" y="9203"/>
                    <a:pt x="4226" y="9081"/>
                  </a:cubicBezTo>
                  <a:lnTo>
                    <a:pt x="4074" y="7683"/>
                  </a:lnTo>
                  <a:lnTo>
                    <a:pt x="4651" y="6984"/>
                  </a:lnTo>
                  <a:lnTo>
                    <a:pt x="4955" y="8048"/>
                  </a:lnTo>
                  <a:cubicBezTo>
                    <a:pt x="4986" y="8200"/>
                    <a:pt x="5077" y="8261"/>
                    <a:pt x="5229" y="8321"/>
                  </a:cubicBezTo>
                  <a:cubicBezTo>
                    <a:pt x="5249" y="8326"/>
                    <a:pt x="5269" y="8327"/>
                    <a:pt x="5288" y="8327"/>
                  </a:cubicBezTo>
                  <a:cubicBezTo>
                    <a:pt x="5413" y="8327"/>
                    <a:pt x="5515" y="8248"/>
                    <a:pt x="5594" y="8169"/>
                  </a:cubicBezTo>
                  <a:lnTo>
                    <a:pt x="6141" y="7197"/>
                  </a:lnTo>
                  <a:lnTo>
                    <a:pt x="6506" y="8048"/>
                  </a:lnTo>
                  <a:lnTo>
                    <a:pt x="5958" y="9294"/>
                  </a:lnTo>
                  <a:cubicBezTo>
                    <a:pt x="5898" y="9476"/>
                    <a:pt x="5958" y="9689"/>
                    <a:pt x="6141" y="9750"/>
                  </a:cubicBezTo>
                  <a:cubicBezTo>
                    <a:pt x="6198" y="9774"/>
                    <a:pt x="6253" y="9786"/>
                    <a:pt x="6304" y="9786"/>
                  </a:cubicBezTo>
                  <a:cubicBezTo>
                    <a:pt x="6443" y="9786"/>
                    <a:pt x="6552" y="9701"/>
                    <a:pt x="6597" y="9568"/>
                  </a:cubicBezTo>
                  <a:lnTo>
                    <a:pt x="6870" y="8960"/>
                  </a:lnTo>
                  <a:lnTo>
                    <a:pt x="7357" y="10145"/>
                  </a:lnTo>
                  <a:cubicBezTo>
                    <a:pt x="7425" y="10282"/>
                    <a:pt x="7545" y="10350"/>
                    <a:pt x="7690" y="10350"/>
                  </a:cubicBezTo>
                  <a:cubicBezTo>
                    <a:pt x="7738" y="10350"/>
                    <a:pt x="7790" y="10343"/>
                    <a:pt x="7843" y="10328"/>
                  </a:cubicBezTo>
                  <a:cubicBezTo>
                    <a:pt x="8025" y="10236"/>
                    <a:pt x="8086" y="10054"/>
                    <a:pt x="8025" y="9872"/>
                  </a:cubicBezTo>
                  <a:lnTo>
                    <a:pt x="7539" y="8686"/>
                  </a:lnTo>
                  <a:lnTo>
                    <a:pt x="8147" y="8960"/>
                  </a:lnTo>
                  <a:cubicBezTo>
                    <a:pt x="8177" y="8975"/>
                    <a:pt x="8223" y="8983"/>
                    <a:pt x="8268" y="8983"/>
                  </a:cubicBezTo>
                  <a:cubicBezTo>
                    <a:pt x="8314" y="8983"/>
                    <a:pt x="8360" y="8975"/>
                    <a:pt x="8390" y="8960"/>
                  </a:cubicBezTo>
                  <a:cubicBezTo>
                    <a:pt x="8481" y="8899"/>
                    <a:pt x="8542" y="8838"/>
                    <a:pt x="8603" y="8777"/>
                  </a:cubicBezTo>
                  <a:cubicBezTo>
                    <a:pt x="8664" y="8565"/>
                    <a:pt x="8603" y="8382"/>
                    <a:pt x="8390" y="8321"/>
                  </a:cubicBezTo>
                  <a:lnTo>
                    <a:pt x="7144" y="7774"/>
                  </a:lnTo>
                  <a:lnTo>
                    <a:pt x="6809" y="6954"/>
                  </a:lnTo>
                  <a:lnTo>
                    <a:pt x="7873" y="7258"/>
                  </a:lnTo>
                  <a:cubicBezTo>
                    <a:pt x="7894" y="7268"/>
                    <a:pt x="7917" y="7271"/>
                    <a:pt x="7942" y="7271"/>
                  </a:cubicBezTo>
                  <a:cubicBezTo>
                    <a:pt x="7992" y="7271"/>
                    <a:pt x="8046" y="7258"/>
                    <a:pt x="8086" y="7258"/>
                  </a:cubicBezTo>
                  <a:cubicBezTo>
                    <a:pt x="8177" y="7197"/>
                    <a:pt x="8208" y="7166"/>
                    <a:pt x="8238" y="7136"/>
                  </a:cubicBezTo>
                  <a:cubicBezTo>
                    <a:pt x="8329" y="7014"/>
                    <a:pt x="8329" y="6832"/>
                    <a:pt x="8238" y="6710"/>
                  </a:cubicBezTo>
                  <a:lnTo>
                    <a:pt x="7539" y="5768"/>
                  </a:lnTo>
                  <a:lnTo>
                    <a:pt x="8664" y="5920"/>
                  </a:lnTo>
                  <a:lnTo>
                    <a:pt x="9515" y="7014"/>
                  </a:lnTo>
                  <a:cubicBezTo>
                    <a:pt x="9581" y="7103"/>
                    <a:pt x="9681" y="7160"/>
                    <a:pt x="9789" y="7160"/>
                  </a:cubicBezTo>
                  <a:cubicBezTo>
                    <a:pt x="9828" y="7160"/>
                    <a:pt x="9869" y="7152"/>
                    <a:pt x="9910" y="7136"/>
                  </a:cubicBezTo>
                  <a:cubicBezTo>
                    <a:pt x="9971" y="7136"/>
                    <a:pt x="9971" y="7075"/>
                    <a:pt x="10001" y="7075"/>
                  </a:cubicBezTo>
                  <a:cubicBezTo>
                    <a:pt x="10153" y="6984"/>
                    <a:pt x="10183" y="6741"/>
                    <a:pt x="10062" y="6589"/>
                  </a:cubicBezTo>
                  <a:lnTo>
                    <a:pt x="9697" y="6072"/>
                  </a:lnTo>
                  <a:lnTo>
                    <a:pt x="9697" y="6072"/>
                  </a:lnTo>
                  <a:lnTo>
                    <a:pt x="10943" y="6255"/>
                  </a:lnTo>
                  <a:cubicBezTo>
                    <a:pt x="11034" y="6255"/>
                    <a:pt x="11065" y="6255"/>
                    <a:pt x="11126" y="6224"/>
                  </a:cubicBezTo>
                  <a:cubicBezTo>
                    <a:pt x="11247" y="6163"/>
                    <a:pt x="11338" y="6072"/>
                    <a:pt x="11369" y="5951"/>
                  </a:cubicBezTo>
                  <a:cubicBezTo>
                    <a:pt x="11399" y="5829"/>
                    <a:pt x="11247" y="5677"/>
                    <a:pt x="11065" y="5647"/>
                  </a:cubicBezTo>
                  <a:lnTo>
                    <a:pt x="9819" y="5464"/>
                  </a:lnTo>
                  <a:lnTo>
                    <a:pt x="10335" y="5069"/>
                  </a:lnTo>
                  <a:cubicBezTo>
                    <a:pt x="10487" y="4978"/>
                    <a:pt x="10518" y="4735"/>
                    <a:pt x="10427" y="4583"/>
                  </a:cubicBezTo>
                  <a:cubicBezTo>
                    <a:pt x="10356" y="4494"/>
                    <a:pt x="10244" y="4447"/>
                    <a:pt x="10132" y="4447"/>
                  </a:cubicBezTo>
                  <a:cubicBezTo>
                    <a:pt x="10053" y="4447"/>
                    <a:pt x="9973" y="4471"/>
                    <a:pt x="9910" y="4522"/>
                  </a:cubicBezTo>
                  <a:lnTo>
                    <a:pt x="8816" y="5343"/>
                  </a:lnTo>
                  <a:lnTo>
                    <a:pt x="7691" y="5191"/>
                  </a:lnTo>
                  <a:lnTo>
                    <a:pt x="8633" y="4461"/>
                  </a:lnTo>
                  <a:cubicBezTo>
                    <a:pt x="8755" y="4400"/>
                    <a:pt x="8816" y="4218"/>
                    <a:pt x="8755" y="4096"/>
                  </a:cubicBezTo>
                  <a:cubicBezTo>
                    <a:pt x="8694" y="3944"/>
                    <a:pt x="8542" y="3853"/>
                    <a:pt x="8390" y="3853"/>
                  </a:cubicBezTo>
                  <a:lnTo>
                    <a:pt x="7296" y="3853"/>
                  </a:lnTo>
                  <a:lnTo>
                    <a:pt x="7873" y="3154"/>
                  </a:lnTo>
                  <a:lnTo>
                    <a:pt x="9241" y="3002"/>
                  </a:lnTo>
                  <a:cubicBezTo>
                    <a:pt x="9272" y="3002"/>
                    <a:pt x="9302" y="3002"/>
                    <a:pt x="9302" y="2941"/>
                  </a:cubicBezTo>
                  <a:cubicBezTo>
                    <a:pt x="9454" y="2881"/>
                    <a:pt x="9545" y="2729"/>
                    <a:pt x="9545" y="2577"/>
                  </a:cubicBezTo>
                  <a:cubicBezTo>
                    <a:pt x="9517" y="2410"/>
                    <a:pt x="9388" y="2269"/>
                    <a:pt x="9204" y="2269"/>
                  </a:cubicBezTo>
                  <a:cubicBezTo>
                    <a:pt x="9186" y="2269"/>
                    <a:pt x="9168" y="2270"/>
                    <a:pt x="9150" y="2273"/>
                  </a:cubicBezTo>
                  <a:lnTo>
                    <a:pt x="8512" y="2334"/>
                  </a:lnTo>
                  <a:lnTo>
                    <a:pt x="9302" y="1330"/>
                  </a:lnTo>
                  <a:cubicBezTo>
                    <a:pt x="9424" y="1178"/>
                    <a:pt x="9393" y="935"/>
                    <a:pt x="9241" y="814"/>
                  </a:cubicBezTo>
                  <a:cubicBezTo>
                    <a:pt x="9184" y="780"/>
                    <a:pt x="9114" y="762"/>
                    <a:pt x="9045" y="762"/>
                  </a:cubicBezTo>
                  <a:cubicBezTo>
                    <a:pt x="8928" y="762"/>
                    <a:pt x="8812" y="810"/>
                    <a:pt x="8755" y="905"/>
                  </a:cubicBezTo>
                  <a:lnTo>
                    <a:pt x="7934" y="1938"/>
                  </a:lnTo>
                  <a:lnTo>
                    <a:pt x="7873" y="1270"/>
                  </a:lnTo>
                  <a:cubicBezTo>
                    <a:pt x="7846" y="1103"/>
                    <a:pt x="7716" y="962"/>
                    <a:pt x="7532" y="962"/>
                  </a:cubicBezTo>
                  <a:cubicBezTo>
                    <a:pt x="7515" y="962"/>
                    <a:pt x="7497" y="963"/>
                    <a:pt x="7478" y="966"/>
                  </a:cubicBezTo>
                  <a:cubicBezTo>
                    <a:pt x="7296" y="1027"/>
                    <a:pt x="7144" y="1178"/>
                    <a:pt x="7174" y="1361"/>
                  </a:cubicBezTo>
                  <a:lnTo>
                    <a:pt x="7326" y="2729"/>
                  </a:lnTo>
                  <a:lnTo>
                    <a:pt x="6779" y="3367"/>
                  </a:lnTo>
                  <a:lnTo>
                    <a:pt x="6475" y="2303"/>
                  </a:lnTo>
                  <a:cubicBezTo>
                    <a:pt x="6414" y="2151"/>
                    <a:pt x="6323" y="2060"/>
                    <a:pt x="6171" y="2030"/>
                  </a:cubicBezTo>
                  <a:cubicBezTo>
                    <a:pt x="6151" y="2025"/>
                    <a:pt x="6131" y="2024"/>
                    <a:pt x="6112" y="2024"/>
                  </a:cubicBezTo>
                  <a:cubicBezTo>
                    <a:pt x="5987" y="2024"/>
                    <a:pt x="5885" y="2103"/>
                    <a:pt x="5806" y="2182"/>
                  </a:cubicBezTo>
                  <a:lnTo>
                    <a:pt x="5259" y="3124"/>
                  </a:lnTo>
                  <a:lnTo>
                    <a:pt x="4895" y="2303"/>
                  </a:lnTo>
                  <a:lnTo>
                    <a:pt x="5442" y="1057"/>
                  </a:lnTo>
                  <a:cubicBezTo>
                    <a:pt x="5502" y="844"/>
                    <a:pt x="5442" y="662"/>
                    <a:pt x="5259" y="601"/>
                  </a:cubicBezTo>
                  <a:cubicBezTo>
                    <a:pt x="5202" y="577"/>
                    <a:pt x="5147" y="565"/>
                    <a:pt x="5097" y="565"/>
                  </a:cubicBezTo>
                  <a:cubicBezTo>
                    <a:pt x="4958" y="565"/>
                    <a:pt x="4848" y="650"/>
                    <a:pt x="4803" y="783"/>
                  </a:cubicBezTo>
                  <a:lnTo>
                    <a:pt x="4530" y="1391"/>
                  </a:lnTo>
                  <a:lnTo>
                    <a:pt x="4043" y="206"/>
                  </a:lnTo>
                  <a:cubicBezTo>
                    <a:pt x="3975" y="69"/>
                    <a:pt x="3855" y="1"/>
                    <a:pt x="37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3" name="Google Shape;813;p14"/>
            <p:cNvSpPr/>
            <p:nvPr/>
          </p:nvSpPr>
          <p:spPr>
            <a:xfrm>
              <a:off x="6482291" y="4361295"/>
              <a:ext cx="363495" cy="331331"/>
            </a:xfrm>
            <a:custGeom>
              <a:avLst/>
              <a:gdLst/>
              <a:ahLst/>
              <a:cxnLst/>
              <a:rect l="l" t="t" r="r" b="b"/>
              <a:pathLst>
                <a:path w="11369" h="10363" extrusionOk="0">
                  <a:moveTo>
                    <a:pt x="5988" y="3197"/>
                  </a:moveTo>
                  <a:lnTo>
                    <a:pt x="6201" y="3987"/>
                  </a:lnTo>
                  <a:lnTo>
                    <a:pt x="5836" y="4474"/>
                  </a:lnTo>
                  <a:lnTo>
                    <a:pt x="5593" y="3926"/>
                  </a:lnTo>
                  <a:lnTo>
                    <a:pt x="5988" y="3197"/>
                  </a:lnTo>
                  <a:close/>
                  <a:moveTo>
                    <a:pt x="4317" y="4018"/>
                  </a:moveTo>
                  <a:lnTo>
                    <a:pt x="4925" y="4170"/>
                  </a:lnTo>
                  <a:lnTo>
                    <a:pt x="5137" y="4747"/>
                  </a:lnTo>
                  <a:lnTo>
                    <a:pt x="4833" y="4717"/>
                  </a:lnTo>
                  <a:lnTo>
                    <a:pt x="4317" y="4018"/>
                  </a:lnTo>
                  <a:close/>
                  <a:moveTo>
                    <a:pt x="7387" y="4443"/>
                  </a:moveTo>
                  <a:lnTo>
                    <a:pt x="6657" y="4990"/>
                  </a:lnTo>
                  <a:lnTo>
                    <a:pt x="6353" y="4929"/>
                  </a:lnTo>
                  <a:lnTo>
                    <a:pt x="6748" y="4443"/>
                  </a:lnTo>
                  <a:close/>
                  <a:moveTo>
                    <a:pt x="4742" y="5446"/>
                  </a:moveTo>
                  <a:lnTo>
                    <a:pt x="5046" y="5477"/>
                  </a:lnTo>
                  <a:lnTo>
                    <a:pt x="4681" y="5963"/>
                  </a:lnTo>
                  <a:lnTo>
                    <a:pt x="4043" y="5963"/>
                  </a:lnTo>
                  <a:lnTo>
                    <a:pt x="4742" y="5446"/>
                  </a:lnTo>
                  <a:close/>
                  <a:moveTo>
                    <a:pt x="6262" y="5659"/>
                  </a:moveTo>
                  <a:lnTo>
                    <a:pt x="6566" y="5689"/>
                  </a:lnTo>
                  <a:lnTo>
                    <a:pt x="7113" y="6388"/>
                  </a:lnTo>
                  <a:lnTo>
                    <a:pt x="6505" y="6236"/>
                  </a:lnTo>
                  <a:lnTo>
                    <a:pt x="6262" y="5659"/>
                  </a:lnTo>
                  <a:close/>
                  <a:moveTo>
                    <a:pt x="5593" y="5902"/>
                  </a:moveTo>
                  <a:lnTo>
                    <a:pt x="5836" y="6449"/>
                  </a:lnTo>
                  <a:lnTo>
                    <a:pt x="5441" y="7179"/>
                  </a:lnTo>
                  <a:lnTo>
                    <a:pt x="5228" y="6388"/>
                  </a:lnTo>
                  <a:lnTo>
                    <a:pt x="5593" y="5902"/>
                  </a:lnTo>
                  <a:close/>
                  <a:moveTo>
                    <a:pt x="3732" y="0"/>
                  </a:moveTo>
                  <a:cubicBezTo>
                    <a:pt x="3685" y="0"/>
                    <a:pt x="3636" y="11"/>
                    <a:pt x="3587" y="36"/>
                  </a:cubicBezTo>
                  <a:cubicBezTo>
                    <a:pt x="3405" y="97"/>
                    <a:pt x="3314" y="309"/>
                    <a:pt x="3405" y="492"/>
                  </a:cubicBezTo>
                  <a:lnTo>
                    <a:pt x="3891" y="1677"/>
                  </a:lnTo>
                  <a:lnTo>
                    <a:pt x="3891" y="1677"/>
                  </a:lnTo>
                  <a:lnTo>
                    <a:pt x="3283" y="1404"/>
                  </a:lnTo>
                  <a:cubicBezTo>
                    <a:pt x="3234" y="1379"/>
                    <a:pt x="3183" y="1368"/>
                    <a:pt x="3134" y="1368"/>
                  </a:cubicBezTo>
                  <a:cubicBezTo>
                    <a:pt x="2998" y="1368"/>
                    <a:pt x="2872" y="1452"/>
                    <a:pt x="2827" y="1586"/>
                  </a:cubicBezTo>
                  <a:cubicBezTo>
                    <a:pt x="2736" y="1768"/>
                    <a:pt x="2827" y="1981"/>
                    <a:pt x="3010" y="2042"/>
                  </a:cubicBezTo>
                  <a:lnTo>
                    <a:pt x="4256" y="2589"/>
                  </a:lnTo>
                  <a:lnTo>
                    <a:pt x="4621" y="3410"/>
                  </a:lnTo>
                  <a:lnTo>
                    <a:pt x="3557" y="3106"/>
                  </a:lnTo>
                  <a:cubicBezTo>
                    <a:pt x="3523" y="3099"/>
                    <a:pt x="3488" y="3095"/>
                    <a:pt x="3455" y="3095"/>
                  </a:cubicBezTo>
                  <a:cubicBezTo>
                    <a:pt x="3339" y="3095"/>
                    <a:pt x="3232" y="3140"/>
                    <a:pt x="3162" y="3258"/>
                  </a:cubicBezTo>
                  <a:cubicBezTo>
                    <a:pt x="3101" y="3379"/>
                    <a:pt x="3101" y="3562"/>
                    <a:pt x="3162" y="3683"/>
                  </a:cubicBezTo>
                  <a:lnTo>
                    <a:pt x="3891" y="4626"/>
                  </a:lnTo>
                  <a:lnTo>
                    <a:pt x="3891" y="4626"/>
                  </a:lnTo>
                  <a:lnTo>
                    <a:pt x="2736" y="4474"/>
                  </a:lnTo>
                  <a:lnTo>
                    <a:pt x="1915" y="3379"/>
                  </a:lnTo>
                  <a:cubicBezTo>
                    <a:pt x="1839" y="3284"/>
                    <a:pt x="1728" y="3237"/>
                    <a:pt x="1618" y="3237"/>
                  </a:cubicBezTo>
                  <a:cubicBezTo>
                    <a:pt x="1552" y="3237"/>
                    <a:pt x="1486" y="3254"/>
                    <a:pt x="1429" y="3288"/>
                  </a:cubicBezTo>
                  <a:cubicBezTo>
                    <a:pt x="1277" y="3410"/>
                    <a:pt x="1216" y="3653"/>
                    <a:pt x="1338" y="3805"/>
                  </a:cubicBezTo>
                  <a:lnTo>
                    <a:pt x="1703" y="4322"/>
                  </a:lnTo>
                  <a:lnTo>
                    <a:pt x="456" y="4139"/>
                  </a:lnTo>
                  <a:cubicBezTo>
                    <a:pt x="441" y="4137"/>
                    <a:pt x="425" y="4135"/>
                    <a:pt x="409" y="4135"/>
                  </a:cubicBezTo>
                  <a:cubicBezTo>
                    <a:pt x="244" y="4135"/>
                    <a:pt x="89" y="4277"/>
                    <a:pt x="61" y="4443"/>
                  </a:cubicBezTo>
                  <a:cubicBezTo>
                    <a:pt x="0" y="4626"/>
                    <a:pt x="152" y="4808"/>
                    <a:pt x="335" y="4869"/>
                  </a:cubicBezTo>
                  <a:lnTo>
                    <a:pt x="1611" y="5051"/>
                  </a:lnTo>
                  <a:lnTo>
                    <a:pt x="1064" y="5416"/>
                  </a:lnTo>
                  <a:cubicBezTo>
                    <a:pt x="912" y="5537"/>
                    <a:pt x="882" y="5781"/>
                    <a:pt x="1003" y="5933"/>
                  </a:cubicBezTo>
                  <a:cubicBezTo>
                    <a:pt x="1068" y="5997"/>
                    <a:pt x="1163" y="6061"/>
                    <a:pt x="1267" y="6061"/>
                  </a:cubicBezTo>
                  <a:cubicBezTo>
                    <a:pt x="1310" y="6061"/>
                    <a:pt x="1354" y="6050"/>
                    <a:pt x="1399" y="6024"/>
                  </a:cubicBezTo>
                  <a:cubicBezTo>
                    <a:pt x="1459" y="6024"/>
                    <a:pt x="1459" y="5993"/>
                    <a:pt x="1490" y="5993"/>
                  </a:cubicBezTo>
                  <a:lnTo>
                    <a:pt x="2584" y="5173"/>
                  </a:lnTo>
                  <a:lnTo>
                    <a:pt x="3739" y="5325"/>
                  </a:lnTo>
                  <a:lnTo>
                    <a:pt x="2766" y="6054"/>
                  </a:lnTo>
                  <a:cubicBezTo>
                    <a:pt x="2675" y="6115"/>
                    <a:pt x="2584" y="6297"/>
                    <a:pt x="2675" y="6419"/>
                  </a:cubicBezTo>
                  <a:cubicBezTo>
                    <a:pt x="2706" y="6571"/>
                    <a:pt x="2858" y="6662"/>
                    <a:pt x="3010" y="6662"/>
                  </a:cubicBezTo>
                  <a:lnTo>
                    <a:pt x="4104" y="6662"/>
                  </a:lnTo>
                  <a:lnTo>
                    <a:pt x="3526" y="7361"/>
                  </a:lnTo>
                  <a:lnTo>
                    <a:pt x="2159" y="7513"/>
                  </a:lnTo>
                  <a:cubicBezTo>
                    <a:pt x="1976" y="7544"/>
                    <a:pt x="1824" y="7695"/>
                    <a:pt x="1855" y="7908"/>
                  </a:cubicBezTo>
                  <a:cubicBezTo>
                    <a:pt x="1910" y="8075"/>
                    <a:pt x="2042" y="8216"/>
                    <a:pt x="2203" y="8216"/>
                  </a:cubicBezTo>
                  <a:cubicBezTo>
                    <a:pt x="2218" y="8216"/>
                    <a:pt x="2234" y="8215"/>
                    <a:pt x="2250" y="8212"/>
                  </a:cubicBezTo>
                  <a:lnTo>
                    <a:pt x="2888" y="8121"/>
                  </a:lnTo>
                  <a:lnTo>
                    <a:pt x="2888" y="8121"/>
                  </a:lnTo>
                  <a:lnTo>
                    <a:pt x="2098" y="9154"/>
                  </a:lnTo>
                  <a:cubicBezTo>
                    <a:pt x="1976" y="9306"/>
                    <a:pt x="2007" y="9519"/>
                    <a:pt x="2189" y="9641"/>
                  </a:cubicBezTo>
                  <a:cubicBezTo>
                    <a:pt x="2248" y="9700"/>
                    <a:pt x="2319" y="9733"/>
                    <a:pt x="2395" y="9733"/>
                  </a:cubicBezTo>
                  <a:cubicBezTo>
                    <a:pt x="2437" y="9733"/>
                    <a:pt x="2480" y="9723"/>
                    <a:pt x="2523" y="9702"/>
                  </a:cubicBezTo>
                  <a:cubicBezTo>
                    <a:pt x="2554" y="9641"/>
                    <a:pt x="2614" y="9610"/>
                    <a:pt x="2675" y="9580"/>
                  </a:cubicBezTo>
                  <a:lnTo>
                    <a:pt x="3466" y="8547"/>
                  </a:lnTo>
                  <a:lnTo>
                    <a:pt x="3557" y="9185"/>
                  </a:lnTo>
                  <a:cubicBezTo>
                    <a:pt x="3584" y="9351"/>
                    <a:pt x="3714" y="9493"/>
                    <a:pt x="3875" y="9493"/>
                  </a:cubicBezTo>
                  <a:cubicBezTo>
                    <a:pt x="3890" y="9493"/>
                    <a:pt x="3906" y="9491"/>
                    <a:pt x="3921" y="9489"/>
                  </a:cubicBezTo>
                  <a:cubicBezTo>
                    <a:pt x="3952" y="9489"/>
                    <a:pt x="4013" y="9489"/>
                    <a:pt x="4013" y="9458"/>
                  </a:cubicBezTo>
                  <a:cubicBezTo>
                    <a:pt x="4165" y="9367"/>
                    <a:pt x="4225" y="9215"/>
                    <a:pt x="4225" y="9063"/>
                  </a:cubicBezTo>
                  <a:lnTo>
                    <a:pt x="4073" y="7695"/>
                  </a:lnTo>
                  <a:lnTo>
                    <a:pt x="4651" y="6996"/>
                  </a:lnTo>
                  <a:lnTo>
                    <a:pt x="4955" y="8060"/>
                  </a:lnTo>
                  <a:cubicBezTo>
                    <a:pt x="4985" y="8212"/>
                    <a:pt x="5107" y="8273"/>
                    <a:pt x="5259" y="8303"/>
                  </a:cubicBezTo>
                  <a:cubicBezTo>
                    <a:pt x="5293" y="8317"/>
                    <a:pt x="5326" y="8323"/>
                    <a:pt x="5357" y="8323"/>
                  </a:cubicBezTo>
                  <a:cubicBezTo>
                    <a:pt x="5463" y="8323"/>
                    <a:pt x="5546" y="8252"/>
                    <a:pt x="5593" y="8182"/>
                  </a:cubicBezTo>
                  <a:lnTo>
                    <a:pt x="6171" y="7209"/>
                  </a:lnTo>
                  <a:lnTo>
                    <a:pt x="6505" y="8060"/>
                  </a:lnTo>
                  <a:lnTo>
                    <a:pt x="5988" y="9306"/>
                  </a:lnTo>
                  <a:cubicBezTo>
                    <a:pt x="5897" y="9489"/>
                    <a:pt x="5988" y="9702"/>
                    <a:pt x="6171" y="9762"/>
                  </a:cubicBezTo>
                  <a:cubicBezTo>
                    <a:pt x="6216" y="9778"/>
                    <a:pt x="6262" y="9785"/>
                    <a:pt x="6306" y="9785"/>
                  </a:cubicBezTo>
                  <a:cubicBezTo>
                    <a:pt x="6439" y="9785"/>
                    <a:pt x="6558" y="9717"/>
                    <a:pt x="6627" y="9580"/>
                  </a:cubicBezTo>
                  <a:lnTo>
                    <a:pt x="6900" y="8972"/>
                  </a:lnTo>
                  <a:lnTo>
                    <a:pt x="7387" y="10127"/>
                  </a:lnTo>
                  <a:cubicBezTo>
                    <a:pt x="7433" y="10288"/>
                    <a:pt x="7566" y="10362"/>
                    <a:pt x="7707" y="10362"/>
                  </a:cubicBezTo>
                  <a:cubicBezTo>
                    <a:pt x="7752" y="10362"/>
                    <a:pt x="7798" y="10355"/>
                    <a:pt x="7842" y="10340"/>
                  </a:cubicBezTo>
                  <a:cubicBezTo>
                    <a:pt x="8025" y="10249"/>
                    <a:pt x="8116" y="10066"/>
                    <a:pt x="8025" y="9884"/>
                  </a:cubicBezTo>
                  <a:lnTo>
                    <a:pt x="7539" y="8699"/>
                  </a:lnTo>
                  <a:lnTo>
                    <a:pt x="8146" y="8972"/>
                  </a:lnTo>
                  <a:cubicBezTo>
                    <a:pt x="8177" y="8987"/>
                    <a:pt x="8222" y="8995"/>
                    <a:pt x="8272" y="8995"/>
                  </a:cubicBezTo>
                  <a:cubicBezTo>
                    <a:pt x="8321" y="8995"/>
                    <a:pt x="8374" y="8987"/>
                    <a:pt x="8420" y="8972"/>
                  </a:cubicBezTo>
                  <a:cubicBezTo>
                    <a:pt x="8481" y="8911"/>
                    <a:pt x="8572" y="8851"/>
                    <a:pt x="8602" y="8759"/>
                  </a:cubicBezTo>
                  <a:cubicBezTo>
                    <a:pt x="8663" y="8577"/>
                    <a:pt x="8602" y="8395"/>
                    <a:pt x="8420" y="8303"/>
                  </a:cubicBezTo>
                  <a:lnTo>
                    <a:pt x="7143" y="7787"/>
                  </a:lnTo>
                  <a:lnTo>
                    <a:pt x="6809" y="6966"/>
                  </a:lnTo>
                  <a:lnTo>
                    <a:pt x="7873" y="7270"/>
                  </a:lnTo>
                  <a:cubicBezTo>
                    <a:pt x="7903" y="7280"/>
                    <a:pt x="7930" y="7283"/>
                    <a:pt x="7956" y="7283"/>
                  </a:cubicBezTo>
                  <a:cubicBezTo>
                    <a:pt x="8008" y="7283"/>
                    <a:pt x="8055" y="7270"/>
                    <a:pt x="8116" y="7270"/>
                  </a:cubicBezTo>
                  <a:cubicBezTo>
                    <a:pt x="8177" y="7209"/>
                    <a:pt x="8207" y="7179"/>
                    <a:pt x="8268" y="7148"/>
                  </a:cubicBezTo>
                  <a:cubicBezTo>
                    <a:pt x="8329" y="7027"/>
                    <a:pt x="8329" y="6844"/>
                    <a:pt x="8268" y="6723"/>
                  </a:cubicBezTo>
                  <a:lnTo>
                    <a:pt x="7539" y="5781"/>
                  </a:lnTo>
                  <a:lnTo>
                    <a:pt x="7539" y="5781"/>
                  </a:lnTo>
                  <a:lnTo>
                    <a:pt x="8663" y="5933"/>
                  </a:lnTo>
                  <a:lnTo>
                    <a:pt x="9514" y="7027"/>
                  </a:lnTo>
                  <a:cubicBezTo>
                    <a:pt x="9603" y="7116"/>
                    <a:pt x="9709" y="7172"/>
                    <a:pt x="9818" y="7172"/>
                  </a:cubicBezTo>
                  <a:cubicBezTo>
                    <a:pt x="9858" y="7172"/>
                    <a:pt x="9899" y="7165"/>
                    <a:pt x="9940" y="7148"/>
                  </a:cubicBezTo>
                  <a:cubicBezTo>
                    <a:pt x="9970" y="7148"/>
                    <a:pt x="9970" y="7088"/>
                    <a:pt x="10001" y="7088"/>
                  </a:cubicBezTo>
                  <a:cubicBezTo>
                    <a:pt x="10153" y="6996"/>
                    <a:pt x="10183" y="6753"/>
                    <a:pt x="10092" y="6601"/>
                  </a:cubicBezTo>
                  <a:lnTo>
                    <a:pt x="9697" y="6085"/>
                  </a:lnTo>
                  <a:lnTo>
                    <a:pt x="10943" y="6267"/>
                  </a:lnTo>
                  <a:cubicBezTo>
                    <a:pt x="11034" y="6267"/>
                    <a:pt x="11064" y="6267"/>
                    <a:pt x="11156" y="6236"/>
                  </a:cubicBezTo>
                  <a:cubicBezTo>
                    <a:pt x="11247" y="6176"/>
                    <a:pt x="11338" y="6085"/>
                    <a:pt x="11368" y="5963"/>
                  </a:cubicBezTo>
                  <a:cubicBezTo>
                    <a:pt x="11368" y="5781"/>
                    <a:pt x="11247" y="5629"/>
                    <a:pt x="11064" y="5598"/>
                  </a:cubicBezTo>
                  <a:lnTo>
                    <a:pt x="9818" y="5385"/>
                  </a:lnTo>
                  <a:lnTo>
                    <a:pt x="10335" y="5021"/>
                  </a:lnTo>
                  <a:cubicBezTo>
                    <a:pt x="10487" y="4899"/>
                    <a:pt x="10548" y="4686"/>
                    <a:pt x="10426" y="4534"/>
                  </a:cubicBezTo>
                  <a:cubicBezTo>
                    <a:pt x="10349" y="4438"/>
                    <a:pt x="10236" y="4378"/>
                    <a:pt x="10124" y="4378"/>
                  </a:cubicBezTo>
                  <a:cubicBezTo>
                    <a:pt x="10060" y="4378"/>
                    <a:pt x="9996" y="4399"/>
                    <a:pt x="9940" y="4443"/>
                  </a:cubicBezTo>
                  <a:lnTo>
                    <a:pt x="8815" y="5294"/>
                  </a:lnTo>
                  <a:lnTo>
                    <a:pt x="7691" y="5142"/>
                  </a:lnTo>
                  <a:lnTo>
                    <a:pt x="8633" y="4413"/>
                  </a:lnTo>
                  <a:cubicBezTo>
                    <a:pt x="8754" y="4322"/>
                    <a:pt x="8815" y="4139"/>
                    <a:pt x="8754" y="4018"/>
                  </a:cubicBezTo>
                  <a:cubicBezTo>
                    <a:pt x="8724" y="3866"/>
                    <a:pt x="8572" y="3805"/>
                    <a:pt x="8420" y="3805"/>
                  </a:cubicBezTo>
                  <a:lnTo>
                    <a:pt x="7295" y="3805"/>
                  </a:lnTo>
                  <a:lnTo>
                    <a:pt x="7873" y="3075"/>
                  </a:lnTo>
                  <a:lnTo>
                    <a:pt x="9241" y="2923"/>
                  </a:lnTo>
                  <a:cubicBezTo>
                    <a:pt x="9271" y="2923"/>
                    <a:pt x="9332" y="2923"/>
                    <a:pt x="9332" y="2893"/>
                  </a:cubicBezTo>
                  <a:cubicBezTo>
                    <a:pt x="9484" y="2802"/>
                    <a:pt x="9545" y="2650"/>
                    <a:pt x="9545" y="2498"/>
                  </a:cubicBezTo>
                  <a:cubicBezTo>
                    <a:pt x="9517" y="2331"/>
                    <a:pt x="9388" y="2190"/>
                    <a:pt x="9226" y="2190"/>
                  </a:cubicBezTo>
                  <a:cubicBezTo>
                    <a:pt x="9211" y="2190"/>
                    <a:pt x="9196" y="2191"/>
                    <a:pt x="9180" y="2194"/>
                  </a:cubicBezTo>
                  <a:lnTo>
                    <a:pt x="8511" y="2285"/>
                  </a:lnTo>
                  <a:lnTo>
                    <a:pt x="8511" y="2285"/>
                  </a:lnTo>
                  <a:lnTo>
                    <a:pt x="9332" y="1252"/>
                  </a:lnTo>
                  <a:cubicBezTo>
                    <a:pt x="9423" y="1100"/>
                    <a:pt x="9393" y="856"/>
                    <a:pt x="9241" y="765"/>
                  </a:cubicBezTo>
                  <a:cubicBezTo>
                    <a:pt x="9177" y="715"/>
                    <a:pt x="9103" y="690"/>
                    <a:pt x="9030" y="690"/>
                  </a:cubicBezTo>
                  <a:cubicBezTo>
                    <a:pt x="8927" y="690"/>
                    <a:pt x="8825" y="738"/>
                    <a:pt x="8754" y="826"/>
                  </a:cubicBezTo>
                  <a:lnTo>
                    <a:pt x="7964" y="1860"/>
                  </a:lnTo>
                  <a:lnTo>
                    <a:pt x="7873" y="1221"/>
                  </a:lnTo>
                  <a:cubicBezTo>
                    <a:pt x="7847" y="1041"/>
                    <a:pt x="7734" y="904"/>
                    <a:pt x="7588" y="904"/>
                  </a:cubicBezTo>
                  <a:cubicBezTo>
                    <a:pt x="7563" y="904"/>
                    <a:pt x="7536" y="908"/>
                    <a:pt x="7508" y="917"/>
                  </a:cubicBezTo>
                  <a:cubicBezTo>
                    <a:pt x="7295" y="948"/>
                    <a:pt x="7143" y="1100"/>
                    <a:pt x="7204" y="1282"/>
                  </a:cubicBezTo>
                  <a:lnTo>
                    <a:pt x="7356" y="2650"/>
                  </a:lnTo>
                  <a:lnTo>
                    <a:pt x="6779" y="3379"/>
                  </a:lnTo>
                  <a:lnTo>
                    <a:pt x="6475" y="2315"/>
                  </a:lnTo>
                  <a:cubicBezTo>
                    <a:pt x="6444" y="2163"/>
                    <a:pt x="6323" y="2072"/>
                    <a:pt x="6171" y="2042"/>
                  </a:cubicBezTo>
                  <a:cubicBezTo>
                    <a:pt x="6145" y="2037"/>
                    <a:pt x="6119" y="2034"/>
                    <a:pt x="6095" y="2034"/>
                  </a:cubicBezTo>
                  <a:cubicBezTo>
                    <a:pt x="5979" y="2034"/>
                    <a:pt x="5887" y="2093"/>
                    <a:pt x="5836" y="2194"/>
                  </a:cubicBezTo>
                  <a:lnTo>
                    <a:pt x="5259" y="3136"/>
                  </a:lnTo>
                  <a:lnTo>
                    <a:pt x="4925" y="2315"/>
                  </a:lnTo>
                  <a:lnTo>
                    <a:pt x="5441" y="1069"/>
                  </a:lnTo>
                  <a:cubicBezTo>
                    <a:pt x="5532" y="856"/>
                    <a:pt x="5441" y="674"/>
                    <a:pt x="5259" y="613"/>
                  </a:cubicBezTo>
                  <a:cubicBezTo>
                    <a:pt x="5210" y="589"/>
                    <a:pt x="5159" y="578"/>
                    <a:pt x="5109" y="578"/>
                  </a:cubicBezTo>
                  <a:cubicBezTo>
                    <a:pt x="4973" y="578"/>
                    <a:pt x="4847" y="662"/>
                    <a:pt x="4803" y="796"/>
                  </a:cubicBezTo>
                  <a:lnTo>
                    <a:pt x="4529" y="1404"/>
                  </a:lnTo>
                  <a:lnTo>
                    <a:pt x="4043" y="218"/>
                  </a:lnTo>
                  <a:cubicBezTo>
                    <a:pt x="3976" y="85"/>
                    <a:pt x="3861" y="0"/>
                    <a:pt x="3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4" name="Google Shape;814;p14"/>
            <p:cNvSpPr/>
            <p:nvPr/>
          </p:nvSpPr>
          <p:spPr>
            <a:xfrm>
              <a:off x="6881974" y="1976957"/>
              <a:ext cx="364455" cy="330947"/>
            </a:xfrm>
            <a:custGeom>
              <a:avLst/>
              <a:gdLst/>
              <a:ahLst/>
              <a:cxnLst/>
              <a:rect l="l" t="t" r="r" b="b"/>
              <a:pathLst>
                <a:path w="11399" h="10351" extrusionOk="0">
                  <a:moveTo>
                    <a:pt x="6019" y="3215"/>
                  </a:moveTo>
                  <a:lnTo>
                    <a:pt x="6231" y="4005"/>
                  </a:lnTo>
                  <a:lnTo>
                    <a:pt x="5867" y="4492"/>
                  </a:lnTo>
                  <a:lnTo>
                    <a:pt x="5624" y="3945"/>
                  </a:lnTo>
                  <a:lnTo>
                    <a:pt x="6019" y="3215"/>
                  </a:lnTo>
                  <a:close/>
                  <a:moveTo>
                    <a:pt x="4347" y="4005"/>
                  </a:moveTo>
                  <a:lnTo>
                    <a:pt x="4955" y="4157"/>
                  </a:lnTo>
                  <a:lnTo>
                    <a:pt x="5168" y="4735"/>
                  </a:lnTo>
                  <a:lnTo>
                    <a:pt x="4864" y="4704"/>
                  </a:lnTo>
                  <a:lnTo>
                    <a:pt x="4347" y="4005"/>
                  </a:lnTo>
                  <a:close/>
                  <a:moveTo>
                    <a:pt x="7417" y="4431"/>
                  </a:moveTo>
                  <a:lnTo>
                    <a:pt x="6687" y="4978"/>
                  </a:lnTo>
                  <a:lnTo>
                    <a:pt x="6383" y="4917"/>
                  </a:lnTo>
                  <a:lnTo>
                    <a:pt x="6779" y="4431"/>
                  </a:lnTo>
                  <a:close/>
                  <a:moveTo>
                    <a:pt x="4803" y="5434"/>
                  </a:moveTo>
                  <a:lnTo>
                    <a:pt x="5076" y="5464"/>
                  </a:lnTo>
                  <a:lnTo>
                    <a:pt x="4712" y="5951"/>
                  </a:lnTo>
                  <a:lnTo>
                    <a:pt x="4073" y="5951"/>
                  </a:lnTo>
                  <a:lnTo>
                    <a:pt x="4803" y="5434"/>
                  </a:lnTo>
                  <a:close/>
                  <a:moveTo>
                    <a:pt x="6262" y="5647"/>
                  </a:moveTo>
                  <a:lnTo>
                    <a:pt x="6566" y="5677"/>
                  </a:lnTo>
                  <a:lnTo>
                    <a:pt x="7113" y="6376"/>
                  </a:lnTo>
                  <a:lnTo>
                    <a:pt x="6505" y="6224"/>
                  </a:lnTo>
                  <a:lnTo>
                    <a:pt x="6262" y="5647"/>
                  </a:lnTo>
                  <a:close/>
                  <a:moveTo>
                    <a:pt x="5593" y="5920"/>
                  </a:moveTo>
                  <a:lnTo>
                    <a:pt x="5806" y="6498"/>
                  </a:lnTo>
                  <a:lnTo>
                    <a:pt x="5441" y="7197"/>
                  </a:lnTo>
                  <a:lnTo>
                    <a:pt x="5198" y="6407"/>
                  </a:lnTo>
                  <a:lnTo>
                    <a:pt x="5593" y="5920"/>
                  </a:lnTo>
                  <a:close/>
                  <a:moveTo>
                    <a:pt x="3722" y="1"/>
                  </a:moveTo>
                  <a:cubicBezTo>
                    <a:pt x="3678" y="1"/>
                    <a:pt x="3633" y="8"/>
                    <a:pt x="3587" y="24"/>
                  </a:cubicBezTo>
                  <a:cubicBezTo>
                    <a:pt x="3374" y="115"/>
                    <a:pt x="3313" y="297"/>
                    <a:pt x="3374" y="479"/>
                  </a:cubicBezTo>
                  <a:lnTo>
                    <a:pt x="3891" y="1665"/>
                  </a:lnTo>
                  <a:lnTo>
                    <a:pt x="3283" y="1391"/>
                  </a:lnTo>
                  <a:cubicBezTo>
                    <a:pt x="3230" y="1376"/>
                    <a:pt x="3179" y="1369"/>
                    <a:pt x="3130" y="1369"/>
                  </a:cubicBezTo>
                  <a:cubicBezTo>
                    <a:pt x="2985" y="1369"/>
                    <a:pt x="2865" y="1437"/>
                    <a:pt x="2797" y="1574"/>
                  </a:cubicBezTo>
                  <a:cubicBezTo>
                    <a:pt x="2736" y="1786"/>
                    <a:pt x="2797" y="1969"/>
                    <a:pt x="3010" y="2030"/>
                  </a:cubicBezTo>
                  <a:lnTo>
                    <a:pt x="4256" y="2577"/>
                  </a:lnTo>
                  <a:lnTo>
                    <a:pt x="4590" y="3397"/>
                  </a:lnTo>
                  <a:lnTo>
                    <a:pt x="3526" y="3093"/>
                  </a:lnTo>
                  <a:cubicBezTo>
                    <a:pt x="3492" y="3087"/>
                    <a:pt x="3458" y="3083"/>
                    <a:pt x="3425" y="3083"/>
                  </a:cubicBezTo>
                  <a:cubicBezTo>
                    <a:pt x="3311" y="3083"/>
                    <a:pt x="3209" y="3128"/>
                    <a:pt x="3162" y="3245"/>
                  </a:cubicBezTo>
                  <a:cubicBezTo>
                    <a:pt x="3070" y="3367"/>
                    <a:pt x="3070" y="3549"/>
                    <a:pt x="3162" y="3671"/>
                  </a:cubicBezTo>
                  <a:lnTo>
                    <a:pt x="3861" y="4613"/>
                  </a:lnTo>
                  <a:lnTo>
                    <a:pt x="2736" y="4461"/>
                  </a:lnTo>
                  <a:lnTo>
                    <a:pt x="1885" y="3367"/>
                  </a:lnTo>
                  <a:cubicBezTo>
                    <a:pt x="1832" y="3278"/>
                    <a:pt x="1727" y="3231"/>
                    <a:pt x="1619" y="3231"/>
                  </a:cubicBezTo>
                  <a:cubicBezTo>
                    <a:pt x="1541" y="3231"/>
                    <a:pt x="1462" y="3255"/>
                    <a:pt x="1399" y="3306"/>
                  </a:cubicBezTo>
                  <a:cubicBezTo>
                    <a:pt x="1247" y="3397"/>
                    <a:pt x="1216" y="3641"/>
                    <a:pt x="1338" y="3793"/>
                  </a:cubicBezTo>
                  <a:lnTo>
                    <a:pt x="1703" y="4309"/>
                  </a:lnTo>
                  <a:lnTo>
                    <a:pt x="456" y="4127"/>
                  </a:lnTo>
                  <a:cubicBezTo>
                    <a:pt x="441" y="4124"/>
                    <a:pt x="425" y="4123"/>
                    <a:pt x="408" y="4123"/>
                  </a:cubicBezTo>
                  <a:cubicBezTo>
                    <a:pt x="238" y="4123"/>
                    <a:pt x="59" y="4264"/>
                    <a:pt x="31" y="4431"/>
                  </a:cubicBezTo>
                  <a:cubicBezTo>
                    <a:pt x="0" y="4613"/>
                    <a:pt x="152" y="4826"/>
                    <a:pt x="335" y="4856"/>
                  </a:cubicBezTo>
                  <a:lnTo>
                    <a:pt x="1581" y="5039"/>
                  </a:lnTo>
                  <a:lnTo>
                    <a:pt x="1064" y="5434"/>
                  </a:lnTo>
                  <a:cubicBezTo>
                    <a:pt x="912" y="5525"/>
                    <a:pt x="882" y="5768"/>
                    <a:pt x="973" y="5920"/>
                  </a:cubicBezTo>
                  <a:cubicBezTo>
                    <a:pt x="1059" y="5985"/>
                    <a:pt x="1160" y="6049"/>
                    <a:pt x="1266" y="6049"/>
                  </a:cubicBezTo>
                  <a:cubicBezTo>
                    <a:pt x="1310" y="6049"/>
                    <a:pt x="1354" y="6038"/>
                    <a:pt x="1399" y="6011"/>
                  </a:cubicBezTo>
                  <a:cubicBezTo>
                    <a:pt x="1429" y="6011"/>
                    <a:pt x="1429" y="5981"/>
                    <a:pt x="1490" y="5981"/>
                  </a:cubicBezTo>
                  <a:lnTo>
                    <a:pt x="2584" y="5160"/>
                  </a:lnTo>
                  <a:lnTo>
                    <a:pt x="3709" y="5312"/>
                  </a:lnTo>
                  <a:lnTo>
                    <a:pt x="2766" y="6042"/>
                  </a:lnTo>
                  <a:cubicBezTo>
                    <a:pt x="2645" y="6103"/>
                    <a:pt x="2584" y="6285"/>
                    <a:pt x="2645" y="6407"/>
                  </a:cubicBezTo>
                  <a:cubicBezTo>
                    <a:pt x="2706" y="6559"/>
                    <a:pt x="2858" y="6650"/>
                    <a:pt x="3010" y="6650"/>
                  </a:cubicBezTo>
                  <a:lnTo>
                    <a:pt x="4104" y="6650"/>
                  </a:lnTo>
                  <a:lnTo>
                    <a:pt x="3526" y="7349"/>
                  </a:lnTo>
                  <a:lnTo>
                    <a:pt x="2158" y="7501"/>
                  </a:lnTo>
                  <a:cubicBezTo>
                    <a:pt x="1976" y="7562"/>
                    <a:pt x="1824" y="7714"/>
                    <a:pt x="1854" y="7896"/>
                  </a:cubicBezTo>
                  <a:cubicBezTo>
                    <a:pt x="1882" y="8063"/>
                    <a:pt x="2011" y="8204"/>
                    <a:pt x="2196" y="8204"/>
                  </a:cubicBezTo>
                  <a:cubicBezTo>
                    <a:pt x="2213" y="8204"/>
                    <a:pt x="2231" y="8203"/>
                    <a:pt x="2250" y="8200"/>
                  </a:cubicBezTo>
                  <a:lnTo>
                    <a:pt x="2888" y="8109"/>
                  </a:lnTo>
                  <a:lnTo>
                    <a:pt x="2098" y="9142"/>
                  </a:lnTo>
                  <a:cubicBezTo>
                    <a:pt x="1976" y="9294"/>
                    <a:pt x="2006" y="9537"/>
                    <a:pt x="2158" y="9629"/>
                  </a:cubicBezTo>
                  <a:cubicBezTo>
                    <a:pt x="2237" y="9687"/>
                    <a:pt x="2315" y="9721"/>
                    <a:pt x="2386" y="9721"/>
                  </a:cubicBezTo>
                  <a:cubicBezTo>
                    <a:pt x="2424" y="9721"/>
                    <a:pt x="2460" y="9711"/>
                    <a:pt x="2493" y="9689"/>
                  </a:cubicBezTo>
                  <a:cubicBezTo>
                    <a:pt x="2554" y="9629"/>
                    <a:pt x="2614" y="9598"/>
                    <a:pt x="2645" y="9568"/>
                  </a:cubicBezTo>
                  <a:lnTo>
                    <a:pt x="3465" y="8534"/>
                  </a:lnTo>
                  <a:lnTo>
                    <a:pt x="3526" y="9173"/>
                  </a:lnTo>
                  <a:cubicBezTo>
                    <a:pt x="3552" y="9353"/>
                    <a:pt x="3666" y="9490"/>
                    <a:pt x="3829" y="9490"/>
                  </a:cubicBezTo>
                  <a:cubicBezTo>
                    <a:pt x="3859" y="9490"/>
                    <a:pt x="3889" y="9486"/>
                    <a:pt x="3921" y="9477"/>
                  </a:cubicBezTo>
                  <a:cubicBezTo>
                    <a:pt x="3952" y="9477"/>
                    <a:pt x="3982" y="9477"/>
                    <a:pt x="3982" y="9446"/>
                  </a:cubicBezTo>
                  <a:cubicBezTo>
                    <a:pt x="4134" y="9385"/>
                    <a:pt x="4225" y="9233"/>
                    <a:pt x="4225" y="9081"/>
                  </a:cubicBezTo>
                  <a:lnTo>
                    <a:pt x="4073" y="7714"/>
                  </a:lnTo>
                  <a:lnTo>
                    <a:pt x="4651" y="6984"/>
                  </a:lnTo>
                  <a:lnTo>
                    <a:pt x="4924" y="8048"/>
                  </a:lnTo>
                  <a:cubicBezTo>
                    <a:pt x="4985" y="8200"/>
                    <a:pt x="5076" y="8261"/>
                    <a:pt x="5228" y="8322"/>
                  </a:cubicBezTo>
                  <a:cubicBezTo>
                    <a:pt x="5249" y="8326"/>
                    <a:pt x="5269" y="8327"/>
                    <a:pt x="5288" y="8327"/>
                  </a:cubicBezTo>
                  <a:cubicBezTo>
                    <a:pt x="5412" y="8327"/>
                    <a:pt x="5514" y="8248"/>
                    <a:pt x="5593" y="8170"/>
                  </a:cubicBezTo>
                  <a:lnTo>
                    <a:pt x="6140" y="7197"/>
                  </a:lnTo>
                  <a:lnTo>
                    <a:pt x="6505" y="8048"/>
                  </a:lnTo>
                  <a:lnTo>
                    <a:pt x="5958" y="9294"/>
                  </a:lnTo>
                  <a:cubicBezTo>
                    <a:pt x="5897" y="9477"/>
                    <a:pt x="5958" y="9689"/>
                    <a:pt x="6140" y="9750"/>
                  </a:cubicBezTo>
                  <a:cubicBezTo>
                    <a:pt x="6197" y="9775"/>
                    <a:pt x="6252" y="9786"/>
                    <a:pt x="6303" y="9786"/>
                  </a:cubicBezTo>
                  <a:cubicBezTo>
                    <a:pt x="6442" y="9786"/>
                    <a:pt x="6552" y="9701"/>
                    <a:pt x="6596" y="9568"/>
                  </a:cubicBezTo>
                  <a:lnTo>
                    <a:pt x="6870" y="8960"/>
                  </a:lnTo>
                  <a:lnTo>
                    <a:pt x="7356" y="10145"/>
                  </a:lnTo>
                  <a:cubicBezTo>
                    <a:pt x="7425" y="10282"/>
                    <a:pt x="7544" y="10350"/>
                    <a:pt x="7690" y="10350"/>
                  </a:cubicBezTo>
                  <a:cubicBezTo>
                    <a:pt x="7738" y="10350"/>
                    <a:pt x="7789" y="10343"/>
                    <a:pt x="7842" y="10328"/>
                  </a:cubicBezTo>
                  <a:cubicBezTo>
                    <a:pt x="8025" y="10236"/>
                    <a:pt x="8086" y="10054"/>
                    <a:pt x="8025" y="9872"/>
                  </a:cubicBezTo>
                  <a:lnTo>
                    <a:pt x="7538" y="8686"/>
                  </a:lnTo>
                  <a:lnTo>
                    <a:pt x="8146" y="8960"/>
                  </a:lnTo>
                  <a:cubicBezTo>
                    <a:pt x="8177" y="8975"/>
                    <a:pt x="8222" y="8983"/>
                    <a:pt x="8268" y="8983"/>
                  </a:cubicBezTo>
                  <a:cubicBezTo>
                    <a:pt x="8314" y="8983"/>
                    <a:pt x="8359" y="8975"/>
                    <a:pt x="8390" y="8960"/>
                  </a:cubicBezTo>
                  <a:cubicBezTo>
                    <a:pt x="8481" y="8929"/>
                    <a:pt x="8542" y="8838"/>
                    <a:pt x="8602" y="8777"/>
                  </a:cubicBezTo>
                  <a:cubicBezTo>
                    <a:pt x="8663" y="8565"/>
                    <a:pt x="8602" y="8382"/>
                    <a:pt x="8390" y="8322"/>
                  </a:cubicBezTo>
                  <a:lnTo>
                    <a:pt x="7143" y="7774"/>
                  </a:lnTo>
                  <a:lnTo>
                    <a:pt x="6809" y="6954"/>
                  </a:lnTo>
                  <a:lnTo>
                    <a:pt x="7873" y="7227"/>
                  </a:lnTo>
                  <a:cubicBezTo>
                    <a:pt x="7893" y="7248"/>
                    <a:pt x="7917" y="7254"/>
                    <a:pt x="7942" y="7254"/>
                  </a:cubicBezTo>
                  <a:cubicBezTo>
                    <a:pt x="7991" y="7254"/>
                    <a:pt x="8045" y="7227"/>
                    <a:pt x="8086" y="7227"/>
                  </a:cubicBezTo>
                  <a:cubicBezTo>
                    <a:pt x="8177" y="7197"/>
                    <a:pt x="8207" y="7166"/>
                    <a:pt x="8238" y="7136"/>
                  </a:cubicBezTo>
                  <a:cubicBezTo>
                    <a:pt x="8329" y="7014"/>
                    <a:pt x="8329" y="6832"/>
                    <a:pt x="8238" y="6711"/>
                  </a:cubicBezTo>
                  <a:lnTo>
                    <a:pt x="7538" y="5768"/>
                  </a:lnTo>
                  <a:lnTo>
                    <a:pt x="8663" y="5920"/>
                  </a:lnTo>
                  <a:lnTo>
                    <a:pt x="9514" y="7014"/>
                  </a:lnTo>
                  <a:cubicBezTo>
                    <a:pt x="9581" y="7104"/>
                    <a:pt x="9680" y="7160"/>
                    <a:pt x="9788" y="7160"/>
                  </a:cubicBezTo>
                  <a:cubicBezTo>
                    <a:pt x="9828" y="7160"/>
                    <a:pt x="9869" y="7152"/>
                    <a:pt x="9909" y="7136"/>
                  </a:cubicBezTo>
                  <a:cubicBezTo>
                    <a:pt x="9970" y="7136"/>
                    <a:pt x="9970" y="7106"/>
                    <a:pt x="10001" y="7106"/>
                  </a:cubicBezTo>
                  <a:cubicBezTo>
                    <a:pt x="10153" y="6984"/>
                    <a:pt x="10183" y="6741"/>
                    <a:pt x="10061" y="6589"/>
                  </a:cubicBezTo>
                  <a:lnTo>
                    <a:pt x="9697" y="6072"/>
                  </a:lnTo>
                  <a:lnTo>
                    <a:pt x="9697" y="6072"/>
                  </a:lnTo>
                  <a:lnTo>
                    <a:pt x="10943" y="6255"/>
                  </a:lnTo>
                  <a:cubicBezTo>
                    <a:pt x="11034" y="6255"/>
                    <a:pt x="11064" y="6255"/>
                    <a:pt x="11125" y="6224"/>
                  </a:cubicBezTo>
                  <a:cubicBezTo>
                    <a:pt x="11247" y="6194"/>
                    <a:pt x="11338" y="6072"/>
                    <a:pt x="11368" y="5951"/>
                  </a:cubicBezTo>
                  <a:cubicBezTo>
                    <a:pt x="11399" y="5799"/>
                    <a:pt x="11277" y="5616"/>
                    <a:pt x="11095" y="5586"/>
                  </a:cubicBezTo>
                  <a:lnTo>
                    <a:pt x="9849" y="5373"/>
                  </a:lnTo>
                  <a:lnTo>
                    <a:pt x="10365" y="5008"/>
                  </a:lnTo>
                  <a:cubicBezTo>
                    <a:pt x="10517" y="4887"/>
                    <a:pt x="10578" y="4674"/>
                    <a:pt x="10456" y="4522"/>
                  </a:cubicBezTo>
                  <a:cubicBezTo>
                    <a:pt x="10380" y="4426"/>
                    <a:pt x="10266" y="4366"/>
                    <a:pt x="10155" y="4366"/>
                  </a:cubicBezTo>
                  <a:cubicBezTo>
                    <a:pt x="10090" y="4366"/>
                    <a:pt x="10026" y="4386"/>
                    <a:pt x="9970" y="4431"/>
                  </a:cubicBezTo>
                  <a:lnTo>
                    <a:pt x="8815" y="5282"/>
                  </a:lnTo>
                  <a:lnTo>
                    <a:pt x="7690" y="5130"/>
                  </a:lnTo>
                  <a:lnTo>
                    <a:pt x="8633" y="4400"/>
                  </a:lnTo>
                  <a:cubicBezTo>
                    <a:pt x="8724" y="4309"/>
                    <a:pt x="8815" y="4127"/>
                    <a:pt x="8724" y="4005"/>
                  </a:cubicBezTo>
                  <a:cubicBezTo>
                    <a:pt x="8663" y="3914"/>
                    <a:pt x="8542" y="3793"/>
                    <a:pt x="8390" y="3793"/>
                  </a:cubicBezTo>
                  <a:lnTo>
                    <a:pt x="7295" y="3793"/>
                  </a:lnTo>
                  <a:lnTo>
                    <a:pt x="7873" y="3063"/>
                  </a:lnTo>
                  <a:lnTo>
                    <a:pt x="9241" y="2911"/>
                  </a:lnTo>
                  <a:cubicBezTo>
                    <a:pt x="9271" y="2911"/>
                    <a:pt x="9301" y="2911"/>
                    <a:pt x="9301" y="2881"/>
                  </a:cubicBezTo>
                  <a:cubicBezTo>
                    <a:pt x="9453" y="2790"/>
                    <a:pt x="9545" y="2638"/>
                    <a:pt x="9545" y="2486"/>
                  </a:cubicBezTo>
                  <a:cubicBezTo>
                    <a:pt x="9517" y="2319"/>
                    <a:pt x="9388" y="2178"/>
                    <a:pt x="9203" y="2178"/>
                  </a:cubicBezTo>
                  <a:cubicBezTo>
                    <a:pt x="9186" y="2178"/>
                    <a:pt x="9168" y="2179"/>
                    <a:pt x="9149" y="2182"/>
                  </a:cubicBezTo>
                  <a:lnTo>
                    <a:pt x="8511" y="2273"/>
                  </a:lnTo>
                  <a:lnTo>
                    <a:pt x="8511" y="2273"/>
                  </a:lnTo>
                  <a:lnTo>
                    <a:pt x="9301" y="1239"/>
                  </a:lnTo>
                  <a:cubicBezTo>
                    <a:pt x="9423" y="1087"/>
                    <a:pt x="9393" y="875"/>
                    <a:pt x="9241" y="753"/>
                  </a:cubicBezTo>
                  <a:cubicBezTo>
                    <a:pt x="9177" y="702"/>
                    <a:pt x="9098" y="678"/>
                    <a:pt x="9020" y="678"/>
                  </a:cubicBezTo>
                  <a:cubicBezTo>
                    <a:pt x="8912" y="678"/>
                    <a:pt x="8807" y="725"/>
                    <a:pt x="8754" y="814"/>
                  </a:cubicBezTo>
                  <a:lnTo>
                    <a:pt x="7934" y="1847"/>
                  </a:lnTo>
                  <a:lnTo>
                    <a:pt x="7873" y="1209"/>
                  </a:lnTo>
                  <a:cubicBezTo>
                    <a:pt x="7845" y="1042"/>
                    <a:pt x="7716" y="901"/>
                    <a:pt x="7531" y="901"/>
                  </a:cubicBezTo>
                  <a:cubicBezTo>
                    <a:pt x="7514" y="901"/>
                    <a:pt x="7496" y="902"/>
                    <a:pt x="7478" y="905"/>
                  </a:cubicBezTo>
                  <a:cubicBezTo>
                    <a:pt x="7295" y="935"/>
                    <a:pt x="7143" y="1087"/>
                    <a:pt x="7174" y="1270"/>
                  </a:cubicBezTo>
                  <a:lnTo>
                    <a:pt x="7326" y="2638"/>
                  </a:lnTo>
                  <a:lnTo>
                    <a:pt x="6779" y="3367"/>
                  </a:lnTo>
                  <a:lnTo>
                    <a:pt x="6475" y="2303"/>
                  </a:lnTo>
                  <a:cubicBezTo>
                    <a:pt x="6414" y="2151"/>
                    <a:pt x="6323" y="2090"/>
                    <a:pt x="6171" y="2030"/>
                  </a:cubicBezTo>
                  <a:cubicBezTo>
                    <a:pt x="6150" y="2026"/>
                    <a:pt x="6131" y="2024"/>
                    <a:pt x="6111" y="2024"/>
                  </a:cubicBezTo>
                  <a:cubicBezTo>
                    <a:pt x="5987" y="2024"/>
                    <a:pt x="5885" y="2103"/>
                    <a:pt x="5806" y="2182"/>
                  </a:cubicBezTo>
                  <a:lnTo>
                    <a:pt x="5259" y="3154"/>
                  </a:lnTo>
                  <a:lnTo>
                    <a:pt x="4894" y="2303"/>
                  </a:lnTo>
                  <a:lnTo>
                    <a:pt x="5441" y="1057"/>
                  </a:lnTo>
                  <a:cubicBezTo>
                    <a:pt x="5502" y="875"/>
                    <a:pt x="5441" y="662"/>
                    <a:pt x="5259" y="601"/>
                  </a:cubicBezTo>
                  <a:cubicBezTo>
                    <a:pt x="5202" y="577"/>
                    <a:pt x="5147" y="565"/>
                    <a:pt x="5096" y="565"/>
                  </a:cubicBezTo>
                  <a:cubicBezTo>
                    <a:pt x="4957" y="565"/>
                    <a:pt x="4847" y="650"/>
                    <a:pt x="4803" y="783"/>
                  </a:cubicBezTo>
                  <a:lnTo>
                    <a:pt x="4529" y="1391"/>
                  </a:lnTo>
                  <a:lnTo>
                    <a:pt x="4043" y="206"/>
                  </a:lnTo>
                  <a:cubicBezTo>
                    <a:pt x="3975" y="69"/>
                    <a:pt x="3855" y="1"/>
                    <a:pt x="3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5" name="Google Shape;815;p14"/>
            <p:cNvSpPr/>
            <p:nvPr/>
          </p:nvSpPr>
          <p:spPr>
            <a:xfrm>
              <a:off x="8404339" y="636911"/>
              <a:ext cx="1114721" cy="1045149"/>
            </a:xfrm>
            <a:custGeom>
              <a:avLst/>
              <a:gdLst/>
              <a:ahLst/>
              <a:cxnLst/>
              <a:rect l="l" t="t" r="r" b="b"/>
              <a:pathLst>
                <a:path w="34865" h="32689" extrusionOk="0">
                  <a:moveTo>
                    <a:pt x="18238" y="10229"/>
                  </a:moveTo>
                  <a:lnTo>
                    <a:pt x="18907" y="12630"/>
                  </a:lnTo>
                  <a:lnTo>
                    <a:pt x="17721" y="14150"/>
                  </a:lnTo>
                  <a:lnTo>
                    <a:pt x="16992" y="12357"/>
                  </a:lnTo>
                  <a:lnTo>
                    <a:pt x="18238" y="10229"/>
                  </a:lnTo>
                  <a:close/>
                  <a:moveTo>
                    <a:pt x="13101" y="12691"/>
                  </a:moveTo>
                  <a:lnTo>
                    <a:pt x="14925" y="13177"/>
                  </a:lnTo>
                  <a:lnTo>
                    <a:pt x="15654" y="14971"/>
                  </a:lnTo>
                  <a:lnTo>
                    <a:pt x="14742" y="14849"/>
                  </a:lnTo>
                  <a:lnTo>
                    <a:pt x="13101" y="12691"/>
                  </a:lnTo>
                  <a:close/>
                  <a:moveTo>
                    <a:pt x="22554" y="14028"/>
                  </a:moveTo>
                  <a:lnTo>
                    <a:pt x="20366" y="15670"/>
                  </a:lnTo>
                  <a:lnTo>
                    <a:pt x="19454" y="15548"/>
                  </a:lnTo>
                  <a:lnTo>
                    <a:pt x="20639" y="14028"/>
                  </a:lnTo>
                  <a:close/>
                  <a:moveTo>
                    <a:pt x="14438" y="17038"/>
                  </a:moveTo>
                  <a:lnTo>
                    <a:pt x="15350" y="17129"/>
                  </a:lnTo>
                  <a:lnTo>
                    <a:pt x="14195" y="18649"/>
                  </a:lnTo>
                  <a:lnTo>
                    <a:pt x="12280" y="18649"/>
                  </a:lnTo>
                  <a:lnTo>
                    <a:pt x="14438" y="17038"/>
                  </a:lnTo>
                  <a:close/>
                  <a:moveTo>
                    <a:pt x="19150" y="17706"/>
                  </a:moveTo>
                  <a:lnTo>
                    <a:pt x="20062" y="17828"/>
                  </a:lnTo>
                  <a:lnTo>
                    <a:pt x="21703" y="19986"/>
                  </a:lnTo>
                  <a:lnTo>
                    <a:pt x="19879" y="19500"/>
                  </a:lnTo>
                  <a:lnTo>
                    <a:pt x="19150" y="17706"/>
                  </a:lnTo>
                  <a:close/>
                  <a:moveTo>
                    <a:pt x="17083" y="18557"/>
                  </a:moveTo>
                  <a:lnTo>
                    <a:pt x="17782" y="20320"/>
                  </a:lnTo>
                  <a:lnTo>
                    <a:pt x="16536" y="22448"/>
                  </a:lnTo>
                  <a:lnTo>
                    <a:pt x="15897" y="20077"/>
                  </a:lnTo>
                  <a:lnTo>
                    <a:pt x="17083" y="18557"/>
                  </a:lnTo>
                  <a:close/>
                  <a:moveTo>
                    <a:pt x="11291" y="1"/>
                  </a:moveTo>
                  <a:cubicBezTo>
                    <a:pt x="11153" y="1"/>
                    <a:pt x="11014" y="26"/>
                    <a:pt x="10882" y="77"/>
                  </a:cubicBezTo>
                  <a:cubicBezTo>
                    <a:pt x="10305" y="320"/>
                    <a:pt x="10031" y="958"/>
                    <a:pt x="10274" y="1536"/>
                  </a:cubicBezTo>
                  <a:lnTo>
                    <a:pt x="11733" y="5183"/>
                  </a:lnTo>
                  <a:lnTo>
                    <a:pt x="9879" y="4363"/>
                  </a:lnTo>
                  <a:cubicBezTo>
                    <a:pt x="9745" y="4313"/>
                    <a:pt x="9608" y="4290"/>
                    <a:pt x="9473" y="4290"/>
                  </a:cubicBezTo>
                  <a:cubicBezTo>
                    <a:pt x="9028" y="4290"/>
                    <a:pt x="8614" y="4543"/>
                    <a:pt x="8450" y="4940"/>
                  </a:cubicBezTo>
                  <a:cubicBezTo>
                    <a:pt x="8207" y="5518"/>
                    <a:pt x="8481" y="6156"/>
                    <a:pt x="8998" y="6399"/>
                  </a:cubicBezTo>
                  <a:lnTo>
                    <a:pt x="12888" y="8010"/>
                  </a:lnTo>
                  <a:lnTo>
                    <a:pt x="13952" y="10655"/>
                  </a:lnTo>
                  <a:lnTo>
                    <a:pt x="10639" y="9773"/>
                  </a:lnTo>
                  <a:cubicBezTo>
                    <a:pt x="10545" y="9748"/>
                    <a:pt x="10449" y="9736"/>
                    <a:pt x="10355" y="9736"/>
                  </a:cubicBezTo>
                  <a:cubicBezTo>
                    <a:pt x="9993" y="9736"/>
                    <a:pt x="9647" y="9915"/>
                    <a:pt x="9454" y="10229"/>
                  </a:cubicBezTo>
                  <a:cubicBezTo>
                    <a:pt x="9210" y="10594"/>
                    <a:pt x="9210" y="11141"/>
                    <a:pt x="9514" y="11506"/>
                  </a:cubicBezTo>
                  <a:lnTo>
                    <a:pt x="11733" y="14484"/>
                  </a:lnTo>
                  <a:lnTo>
                    <a:pt x="8298" y="13998"/>
                  </a:lnTo>
                  <a:lnTo>
                    <a:pt x="5745" y="10655"/>
                  </a:lnTo>
                  <a:cubicBezTo>
                    <a:pt x="5512" y="10350"/>
                    <a:pt x="5184" y="10204"/>
                    <a:pt x="4860" y="10204"/>
                  </a:cubicBezTo>
                  <a:cubicBezTo>
                    <a:pt x="4635" y="10204"/>
                    <a:pt x="4412" y="10274"/>
                    <a:pt x="4225" y="10411"/>
                  </a:cubicBezTo>
                  <a:cubicBezTo>
                    <a:pt x="3739" y="10807"/>
                    <a:pt x="3648" y="11475"/>
                    <a:pt x="3982" y="11931"/>
                  </a:cubicBezTo>
                  <a:lnTo>
                    <a:pt x="5198" y="13542"/>
                  </a:lnTo>
                  <a:lnTo>
                    <a:pt x="1338" y="12995"/>
                  </a:lnTo>
                  <a:cubicBezTo>
                    <a:pt x="1297" y="12991"/>
                    <a:pt x="1256" y="12989"/>
                    <a:pt x="1215" y="12989"/>
                  </a:cubicBezTo>
                  <a:cubicBezTo>
                    <a:pt x="658" y="12989"/>
                    <a:pt x="177" y="13371"/>
                    <a:pt x="92" y="13937"/>
                  </a:cubicBezTo>
                  <a:cubicBezTo>
                    <a:pt x="0" y="14545"/>
                    <a:pt x="426" y="15092"/>
                    <a:pt x="1034" y="15214"/>
                  </a:cubicBezTo>
                  <a:lnTo>
                    <a:pt x="4894" y="15731"/>
                  </a:lnTo>
                  <a:lnTo>
                    <a:pt x="3314" y="16946"/>
                  </a:lnTo>
                  <a:cubicBezTo>
                    <a:pt x="2827" y="17342"/>
                    <a:pt x="2736" y="18010"/>
                    <a:pt x="3070" y="18466"/>
                  </a:cubicBezTo>
                  <a:cubicBezTo>
                    <a:pt x="3276" y="18754"/>
                    <a:pt x="3594" y="18903"/>
                    <a:pt x="3918" y="18903"/>
                  </a:cubicBezTo>
                  <a:cubicBezTo>
                    <a:pt x="4073" y="18903"/>
                    <a:pt x="4230" y="18869"/>
                    <a:pt x="4377" y="18801"/>
                  </a:cubicBezTo>
                  <a:cubicBezTo>
                    <a:pt x="4438" y="18770"/>
                    <a:pt x="4560" y="18740"/>
                    <a:pt x="4651" y="18649"/>
                  </a:cubicBezTo>
                  <a:lnTo>
                    <a:pt x="7995" y="16126"/>
                  </a:lnTo>
                  <a:lnTo>
                    <a:pt x="11429" y="16612"/>
                  </a:lnTo>
                  <a:lnTo>
                    <a:pt x="8481" y="18861"/>
                  </a:lnTo>
                  <a:cubicBezTo>
                    <a:pt x="8086" y="19105"/>
                    <a:pt x="7934" y="19621"/>
                    <a:pt x="8086" y="20077"/>
                  </a:cubicBezTo>
                  <a:cubicBezTo>
                    <a:pt x="8238" y="20533"/>
                    <a:pt x="8663" y="20837"/>
                    <a:pt x="9119" y="20837"/>
                  </a:cubicBezTo>
                  <a:lnTo>
                    <a:pt x="12554" y="20867"/>
                  </a:lnTo>
                  <a:lnTo>
                    <a:pt x="10791" y="23117"/>
                  </a:lnTo>
                  <a:lnTo>
                    <a:pt x="6627" y="23633"/>
                  </a:lnTo>
                  <a:cubicBezTo>
                    <a:pt x="6019" y="23725"/>
                    <a:pt x="5593" y="24241"/>
                    <a:pt x="5654" y="24849"/>
                  </a:cubicBezTo>
                  <a:cubicBezTo>
                    <a:pt x="5737" y="25402"/>
                    <a:pt x="6172" y="25804"/>
                    <a:pt x="6707" y="25804"/>
                  </a:cubicBezTo>
                  <a:cubicBezTo>
                    <a:pt x="6760" y="25804"/>
                    <a:pt x="6815" y="25800"/>
                    <a:pt x="6870" y="25792"/>
                  </a:cubicBezTo>
                  <a:lnTo>
                    <a:pt x="8846" y="25579"/>
                  </a:lnTo>
                  <a:lnTo>
                    <a:pt x="6414" y="28679"/>
                  </a:lnTo>
                  <a:cubicBezTo>
                    <a:pt x="6049" y="29196"/>
                    <a:pt x="6140" y="29865"/>
                    <a:pt x="6627" y="30199"/>
                  </a:cubicBezTo>
                  <a:cubicBezTo>
                    <a:pt x="6812" y="30365"/>
                    <a:pt x="7031" y="30442"/>
                    <a:pt x="7263" y="30442"/>
                  </a:cubicBezTo>
                  <a:cubicBezTo>
                    <a:pt x="7412" y="30442"/>
                    <a:pt x="7566" y="30410"/>
                    <a:pt x="7721" y="30351"/>
                  </a:cubicBezTo>
                  <a:cubicBezTo>
                    <a:pt x="7903" y="30290"/>
                    <a:pt x="8055" y="30169"/>
                    <a:pt x="8177" y="30017"/>
                  </a:cubicBezTo>
                  <a:lnTo>
                    <a:pt x="10609" y="26916"/>
                  </a:lnTo>
                  <a:lnTo>
                    <a:pt x="10821" y="28892"/>
                  </a:lnTo>
                  <a:cubicBezTo>
                    <a:pt x="10906" y="29459"/>
                    <a:pt x="11387" y="29840"/>
                    <a:pt x="11945" y="29840"/>
                  </a:cubicBezTo>
                  <a:cubicBezTo>
                    <a:pt x="11985" y="29840"/>
                    <a:pt x="12026" y="29838"/>
                    <a:pt x="12068" y="29834"/>
                  </a:cubicBezTo>
                  <a:cubicBezTo>
                    <a:pt x="12159" y="29834"/>
                    <a:pt x="12250" y="29804"/>
                    <a:pt x="12311" y="29743"/>
                  </a:cubicBezTo>
                  <a:cubicBezTo>
                    <a:pt x="12767" y="29561"/>
                    <a:pt x="13040" y="29105"/>
                    <a:pt x="13010" y="28618"/>
                  </a:cubicBezTo>
                  <a:lnTo>
                    <a:pt x="12463" y="24424"/>
                  </a:lnTo>
                  <a:lnTo>
                    <a:pt x="14226" y="22205"/>
                  </a:lnTo>
                  <a:lnTo>
                    <a:pt x="15107" y="25488"/>
                  </a:lnTo>
                  <a:cubicBezTo>
                    <a:pt x="15198" y="25913"/>
                    <a:pt x="15563" y="26217"/>
                    <a:pt x="16019" y="26308"/>
                  </a:cubicBezTo>
                  <a:cubicBezTo>
                    <a:pt x="16064" y="26315"/>
                    <a:pt x="16109" y="26319"/>
                    <a:pt x="16155" y="26319"/>
                  </a:cubicBezTo>
                  <a:cubicBezTo>
                    <a:pt x="16515" y="26319"/>
                    <a:pt x="16898" y="26112"/>
                    <a:pt x="17113" y="25761"/>
                  </a:cubicBezTo>
                  <a:lnTo>
                    <a:pt x="18846" y="22843"/>
                  </a:lnTo>
                  <a:lnTo>
                    <a:pt x="19910" y="25457"/>
                  </a:lnTo>
                  <a:lnTo>
                    <a:pt x="18299" y="29348"/>
                  </a:lnTo>
                  <a:cubicBezTo>
                    <a:pt x="18056" y="29895"/>
                    <a:pt x="18329" y="30564"/>
                    <a:pt x="18846" y="30776"/>
                  </a:cubicBezTo>
                  <a:cubicBezTo>
                    <a:pt x="18990" y="30837"/>
                    <a:pt x="19138" y="30866"/>
                    <a:pt x="19283" y="30866"/>
                  </a:cubicBezTo>
                  <a:cubicBezTo>
                    <a:pt x="19718" y="30866"/>
                    <a:pt x="20122" y="30609"/>
                    <a:pt x="20305" y="30199"/>
                  </a:cubicBezTo>
                  <a:lnTo>
                    <a:pt x="21095" y="28345"/>
                  </a:lnTo>
                  <a:lnTo>
                    <a:pt x="22584" y="31992"/>
                  </a:lnTo>
                  <a:cubicBezTo>
                    <a:pt x="22744" y="32427"/>
                    <a:pt x="23145" y="32689"/>
                    <a:pt x="23580" y="32689"/>
                  </a:cubicBezTo>
                  <a:cubicBezTo>
                    <a:pt x="23723" y="32689"/>
                    <a:pt x="23870" y="32660"/>
                    <a:pt x="24013" y="32600"/>
                  </a:cubicBezTo>
                  <a:cubicBezTo>
                    <a:pt x="24591" y="32387"/>
                    <a:pt x="24864" y="31719"/>
                    <a:pt x="24621" y="31141"/>
                  </a:cubicBezTo>
                  <a:lnTo>
                    <a:pt x="23162" y="27524"/>
                  </a:lnTo>
                  <a:lnTo>
                    <a:pt x="23162" y="27524"/>
                  </a:lnTo>
                  <a:lnTo>
                    <a:pt x="25016" y="28314"/>
                  </a:lnTo>
                  <a:cubicBezTo>
                    <a:pt x="25153" y="28375"/>
                    <a:pt x="25290" y="28406"/>
                    <a:pt x="25426" y="28406"/>
                  </a:cubicBezTo>
                  <a:cubicBezTo>
                    <a:pt x="25563" y="28406"/>
                    <a:pt x="25700" y="28375"/>
                    <a:pt x="25837" y="28314"/>
                  </a:cubicBezTo>
                  <a:cubicBezTo>
                    <a:pt x="26110" y="28193"/>
                    <a:pt x="26323" y="28010"/>
                    <a:pt x="26445" y="27706"/>
                  </a:cubicBezTo>
                  <a:cubicBezTo>
                    <a:pt x="26688" y="27129"/>
                    <a:pt x="26414" y="26491"/>
                    <a:pt x="25898" y="26247"/>
                  </a:cubicBezTo>
                  <a:lnTo>
                    <a:pt x="22007" y="24606"/>
                  </a:lnTo>
                  <a:lnTo>
                    <a:pt x="20943" y="21992"/>
                  </a:lnTo>
                  <a:lnTo>
                    <a:pt x="20943" y="21992"/>
                  </a:lnTo>
                  <a:lnTo>
                    <a:pt x="24256" y="22874"/>
                  </a:lnTo>
                  <a:cubicBezTo>
                    <a:pt x="24338" y="22897"/>
                    <a:pt x="24428" y="22907"/>
                    <a:pt x="24518" y="22907"/>
                  </a:cubicBezTo>
                  <a:cubicBezTo>
                    <a:pt x="24665" y="22907"/>
                    <a:pt x="24812" y="22881"/>
                    <a:pt x="24925" y="22843"/>
                  </a:cubicBezTo>
                  <a:cubicBezTo>
                    <a:pt x="25138" y="22752"/>
                    <a:pt x="25320" y="22600"/>
                    <a:pt x="25442" y="22418"/>
                  </a:cubicBezTo>
                  <a:cubicBezTo>
                    <a:pt x="25685" y="22022"/>
                    <a:pt x="25685" y="21506"/>
                    <a:pt x="25381" y="21111"/>
                  </a:cubicBezTo>
                  <a:lnTo>
                    <a:pt x="23162" y="18162"/>
                  </a:lnTo>
                  <a:lnTo>
                    <a:pt x="26597" y="18649"/>
                  </a:lnTo>
                  <a:lnTo>
                    <a:pt x="29150" y="21992"/>
                  </a:lnTo>
                  <a:cubicBezTo>
                    <a:pt x="29363" y="22290"/>
                    <a:pt x="29695" y="22439"/>
                    <a:pt x="30031" y="22439"/>
                  </a:cubicBezTo>
                  <a:cubicBezTo>
                    <a:pt x="30175" y="22439"/>
                    <a:pt x="30320" y="22412"/>
                    <a:pt x="30457" y="22357"/>
                  </a:cubicBezTo>
                  <a:cubicBezTo>
                    <a:pt x="30518" y="22296"/>
                    <a:pt x="30609" y="22266"/>
                    <a:pt x="30700" y="22205"/>
                  </a:cubicBezTo>
                  <a:cubicBezTo>
                    <a:pt x="31217" y="21810"/>
                    <a:pt x="31278" y="21111"/>
                    <a:pt x="30943" y="20685"/>
                  </a:cubicBezTo>
                  <a:lnTo>
                    <a:pt x="29727" y="19074"/>
                  </a:lnTo>
                  <a:lnTo>
                    <a:pt x="33588" y="19621"/>
                  </a:lnTo>
                  <a:cubicBezTo>
                    <a:pt x="33641" y="19629"/>
                    <a:pt x="33692" y="19633"/>
                    <a:pt x="33742" y="19633"/>
                  </a:cubicBezTo>
                  <a:cubicBezTo>
                    <a:pt x="33892" y="19633"/>
                    <a:pt x="34028" y="19598"/>
                    <a:pt x="34165" y="19530"/>
                  </a:cubicBezTo>
                  <a:cubicBezTo>
                    <a:pt x="34500" y="19378"/>
                    <a:pt x="34773" y="19074"/>
                    <a:pt x="34864" y="18649"/>
                  </a:cubicBezTo>
                  <a:cubicBezTo>
                    <a:pt x="34864" y="18162"/>
                    <a:pt x="34439" y="17585"/>
                    <a:pt x="33831" y="17524"/>
                  </a:cubicBezTo>
                  <a:lnTo>
                    <a:pt x="29940" y="16977"/>
                  </a:lnTo>
                  <a:lnTo>
                    <a:pt x="31551" y="15761"/>
                  </a:lnTo>
                  <a:cubicBezTo>
                    <a:pt x="32038" y="15396"/>
                    <a:pt x="32129" y="14697"/>
                    <a:pt x="31764" y="14241"/>
                  </a:cubicBezTo>
                  <a:cubicBezTo>
                    <a:pt x="31549" y="13955"/>
                    <a:pt x="31219" y="13806"/>
                    <a:pt x="30890" y="13806"/>
                  </a:cubicBezTo>
                  <a:cubicBezTo>
                    <a:pt x="30660" y="13806"/>
                    <a:pt x="30432" y="13878"/>
                    <a:pt x="30244" y="14028"/>
                  </a:cubicBezTo>
                  <a:lnTo>
                    <a:pt x="26901" y="16582"/>
                  </a:lnTo>
                  <a:lnTo>
                    <a:pt x="23466" y="16065"/>
                  </a:lnTo>
                  <a:lnTo>
                    <a:pt x="26414" y="13846"/>
                  </a:lnTo>
                  <a:cubicBezTo>
                    <a:pt x="26809" y="13573"/>
                    <a:pt x="26961" y="13086"/>
                    <a:pt x="26809" y="12630"/>
                  </a:cubicBezTo>
                  <a:cubicBezTo>
                    <a:pt x="26658" y="12144"/>
                    <a:pt x="26232" y="11870"/>
                    <a:pt x="25776" y="11870"/>
                  </a:cubicBezTo>
                  <a:lnTo>
                    <a:pt x="22341" y="11810"/>
                  </a:lnTo>
                  <a:lnTo>
                    <a:pt x="24104" y="9591"/>
                  </a:lnTo>
                  <a:lnTo>
                    <a:pt x="28268" y="9044"/>
                  </a:lnTo>
                  <a:cubicBezTo>
                    <a:pt x="28390" y="9044"/>
                    <a:pt x="28481" y="9013"/>
                    <a:pt x="28542" y="8952"/>
                  </a:cubicBezTo>
                  <a:cubicBezTo>
                    <a:pt x="28998" y="8770"/>
                    <a:pt x="29272" y="8314"/>
                    <a:pt x="29241" y="7828"/>
                  </a:cubicBezTo>
                  <a:cubicBezTo>
                    <a:pt x="29158" y="7275"/>
                    <a:pt x="28699" y="6873"/>
                    <a:pt x="28159" y="6873"/>
                  </a:cubicBezTo>
                  <a:cubicBezTo>
                    <a:pt x="28105" y="6873"/>
                    <a:pt x="28050" y="6877"/>
                    <a:pt x="27995" y="6885"/>
                  </a:cubicBezTo>
                  <a:lnTo>
                    <a:pt x="26019" y="7098"/>
                  </a:lnTo>
                  <a:lnTo>
                    <a:pt x="26019" y="7098"/>
                  </a:lnTo>
                  <a:lnTo>
                    <a:pt x="28451" y="3998"/>
                  </a:lnTo>
                  <a:cubicBezTo>
                    <a:pt x="28846" y="3481"/>
                    <a:pt x="28755" y="2812"/>
                    <a:pt x="28268" y="2478"/>
                  </a:cubicBezTo>
                  <a:cubicBezTo>
                    <a:pt x="28063" y="2311"/>
                    <a:pt x="27819" y="2231"/>
                    <a:pt x="27581" y="2231"/>
                  </a:cubicBezTo>
                  <a:cubicBezTo>
                    <a:pt x="27256" y="2231"/>
                    <a:pt x="26942" y="2380"/>
                    <a:pt x="26749" y="2661"/>
                  </a:cubicBezTo>
                  <a:lnTo>
                    <a:pt x="24317" y="5761"/>
                  </a:lnTo>
                  <a:lnTo>
                    <a:pt x="24043" y="3785"/>
                  </a:lnTo>
                  <a:cubicBezTo>
                    <a:pt x="23987" y="3219"/>
                    <a:pt x="23508" y="2837"/>
                    <a:pt x="22950" y="2837"/>
                  </a:cubicBezTo>
                  <a:cubicBezTo>
                    <a:pt x="22910" y="2837"/>
                    <a:pt x="22869" y="2839"/>
                    <a:pt x="22828" y="2843"/>
                  </a:cubicBezTo>
                  <a:cubicBezTo>
                    <a:pt x="22220" y="2934"/>
                    <a:pt x="21825" y="3451"/>
                    <a:pt x="21885" y="4059"/>
                  </a:cubicBezTo>
                  <a:lnTo>
                    <a:pt x="22433" y="8253"/>
                  </a:lnTo>
                  <a:lnTo>
                    <a:pt x="20670" y="10472"/>
                  </a:lnTo>
                  <a:lnTo>
                    <a:pt x="19788" y="7189"/>
                  </a:lnTo>
                  <a:cubicBezTo>
                    <a:pt x="19697" y="6764"/>
                    <a:pt x="19332" y="6430"/>
                    <a:pt x="18876" y="6369"/>
                  </a:cubicBezTo>
                  <a:cubicBezTo>
                    <a:pt x="18835" y="6362"/>
                    <a:pt x="18794" y="6359"/>
                    <a:pt x="18752" y="6359"/>
                  </a:cubicBezTo>
                  <a:cubicBezTo>
                    <a:pt x="18389" y="6359"/>
                    <a:pt x="18000" y="6589"/>
                    <a:pt x="17782" y="6916"/>
                  </a:cubicBezTo>
                  <a:lnTo>
                    <a:pt x="16049" y="9834"/>
                  </a:lnTo>
                  <a:lnTo>
                    <a:pt x="14986" y="7220"/>
                  </a:lnTo>
                  <a:lnTo>
                    <a:pt x="16597" y="3329"/>
                  </a:lnTo>
                  <a:cubicBezTo>
                    <a:pt x="16840" y="2782"/>
                    <a:pt x="16566" y="2113"/>
                    <a:pt x="16049" y="1901"/>
                  </a:cubicBezTo>
                  <a:cubicBezTo>
                    <a:pt x="15905" y="1840"/>
                    <a:pt x="15757" y="1811"/>
                    <a:pt x="15612" y="1811"/>
                  </a:cubicBezTo>
                  <a:cubicBezTo>
                    <a:pt x="15177" y="1811"/>
                    <a:pt x="14773" y="2068"/>
                    <a:pt x="14590" y="2478"/>
                  </a:cubicBezTo>
                  <a:lnTo>
                    <a:pt x="13800" y="4332"/>
                  </a:lnTo>
                  <a:lnTo>
                    <a:pt x="12311" y="685"/>
                  </a:lnTo>
                  <a:cubicBezTo>
                    <a:pt x="12149" y="247"/>
                    <a:pt x="11725" y="1"/>
                    <a:pt x="1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6" name="Google Shape;816;p14"/>
            <p:cNvSpPr/>
            <p:nvPr/>
          </p:nvSpPr>
          <p:spPr>
            <a:xfrm>
              <a:off x="781342" y="551619"/>
              <a:ext cx="787195" cy="736199"/>
            </a:xfrm>
            <a:custGeom>
              <a:avLst/>
              <a:gdLst/>
              <a:ahLst/>
              <a:cxnLst/>
              <a:rect l="l" t="t" r="r" b="b"/>
              <a:pathLst>
                <a:path w="24621" h="23026" extrusionOk="0">
                  <a:moveTo>
                    <a:pt x="12918" y="7166"/>
                  </a:moveTo>
                  <a:lnTo>
                    <a:pt x="13374" y="8868"/>
                  </a:lnTo>
                  <a:lnTo>
                    <a:pt x="12554" y="9932"/>
                  </a:lnTo>
                  <a:lnTo>
                    <a:pt x="12007" y="8686"/>
                  </a:lnTo>
                  <a:lnTo>
                    <a:pt x="12918" y="7166"/>
                  </a:lnTo>
                  <a:close/>
                  <a:moveTo>
                    <a:pt x="9271" y="8899"/>
                  </a:moveTo>
                  <a:lnTo>
                    <a:pt x="10578" y="9263"/>
                  </a:lnTo>
                  <a:lnTo>
                    <a:pt x="11095" y="10510"/>
                  </a:lnTo>
                  <a:lnTo>
                    <a:pt x="10456" y="10418"/>
                  </a:lnTo>
                  <a:lnTo>
                    <a:pt x="9271" y="8899"/>
                  </a:lnTo>
                  <a:close/>
                  <a:moveTo>
                    <a:pt x="15928" y="9811"/>
                  </a:moveTo>
                  <a:lnTo>
                    <a:pt x="14408" y="10966"/>
                  </a:lnTo>
                  <a:lnTo>
                    <a:pt x="13769" y="10874"/>
                  </a:lnTo>
                  <a:lnTo>
                    <a:pt x="14590" y="9811"/>
                  </a:lnTo>
                  <a:close/>
                  <a:moveTo>
                    <a:pt x="10213" y="11999"/>
                  </a:moveTo>
                  <a:lnTo>
                    <a:pt x="10882" y="12060"/>
                  </a:lnTo>
                  <a:lnTo>
                    <a:pt x="10031" y="13124"/>
                  </a:lnTo>
                  <a:lnTo>
                    <a:pt x="8693" y="13124"/>
                  </a:lnTo>
                  <a:lnTo>
                    <a:pt x="10213" y="11999"/>
                  </a:lnTo>
                  <a:close/>
                  <a:moveTo>
                    <a:pt x="13496" y="12455"/>
                  </a:moveTo>
                  <a:lnTo>
                    <a:pt x="14134" y="12516"/>
                  </a:lnTo>
                  <a:lnTo>
                    <a:pt x="15320" y="14036"/>
                  </a:lnTo>
                  <a:lnTo>
                    <a:pt x="14013" y="13701"/>
                  </a:lnTo>
                  <a:lnTo>
                    <a:pt x="13496" y="12455"/>
                  </a:lnTo>
                  <a:close/>
                  <a:moveTo>
                    <a:pt x="12098" y="13002"/>
                  </a:moveTo>
                  <a:lnTo>
                    <a:pt x="12614" y="14279"/>
                  </a:lnTo>
                  <a:lnTo>
                    <a:pt x="11703" y="15798"/>
                  </a:lnTo>
                  <a:lnTo>
                    <a:pt x="11247" y="14066"/>
                  </a:lnTo>
                  <a:lnTo>
                    <a:pt x="12098" y="13002"/>
                  </a:lnTo>
                  <a:close/>
                  <a:moveTo>
                    <a:pt x="7916" y="0"/>
                  </a:moveTo>
                  <a:cubicBezTo>
                    <a:pt x="7821" y="0"/>
                    <a:pt x="7723" y="17"/>
                    <a:pt x="7630" y="54"/>
                  </a:cubicBezTo>
                  <a:cubicBezTo>
                    <a:pt x="7265" y="206"/>
                    <a:pt x="7082" y="661"/>
                    <a:pt x="7234" y="1057"/>
                  </a:cubicBezTo>
                  <a:lnTo>
                    <a:pt x="8237" y="3640"/>
                  </a:lnTo>
                  <a:lnTo>
                    <a:pt x="6961" y="3063"/>
                  </a:lnTo>
                  <a:cubicBezTo>
                    <a:pt x="6861" y="3024"/>
                    <a:pt x="6757" y="3005"/>
                    <a:pt x="6654" y="3005"/>
                  </a:cubicBezTo>
                  <a:cubicBezTo>
                    <a:pt x="6352" y="3005"/>
                    <a:pt x="6064" y="3170"/>
                    <a:pt x="5927" y="3488"/>
                  </a:cubicBezTo>
                  <a:cubicBezTo>
                    <a:pt x="5775" y="3853"/>
                    <a:pt x="5927" y="4309"/>
                    <a:pt x="6353" y="4491"/>
                  </a:cubicBezTo>
                  <a:lnTo>
                    <a:pt x="9089" y="5646"/>
                  </a:lnTo>
                  <a:lnTo>
                    <a:pt x="9848" y="7501"/>
                  </a:lnTo>
                  <a:lnTo>
                    <a:pt x="7538" y="6862"/>
                  </a:lnTo>
                  <a:cubicBezTo>
                    <a:pt x="7471" y="6842"/>
                    <a:pt x="7401" y="6832"/>
                    <a:pt x="7330" y="6832"/>
                  </a:cubicBezTo>
                  <a:cubicBezTo>
                    <a:pt x="7082" y="6832"/>
                    <a:pt x="6829" y="6953"/>
                    <a:pt x="6687" y="7166"/>
                  </a:cubicBezTo>
                  <a:cubicBezTo>
                    <a:pt x="6505" y="7440"/>
                    <a:pt x="6505" y="7804"/>
                    <a:pt x="6718" y="8078"/>
                  </a:cubicBezTo>
                  <a:lnTo>
                    <a:pt x="8268" y="10175"/>
                  </a:lnTo>
                  <a:lnTo>
                    <a:pt x="5836" y="9811"/>
                  </a:lnTo>
                  <a:lnTo>
                    <a:pt x="4073" y="7440"/>
                  </a:lnTo>
                  <a:cubicBezTo>
                    <a:pt x="3914" y="7227"/>
                    <a:pt x="3682" y="7118"/>
                    <a:pt x="3456" y="7118"/>
                  </a:cubicBezTo>
                  <a:cubicBezTo>
                    <a:pt x="3295" y="7118"/>
                    <a:pt x="3136" y="7174"/>
                    <a:pt x="3009" y="7288"/>
                  </a:cubicBezTo>
                  <a:cubicBezTo>
                    <a:pt x="2675" y="7531"/>
                    <a:pt x="2584" y="8048"/>
                    <a:pt x="2857" y="8352"/>
                  </a:cubicBezTo>
                  <a:lnTo>
                    <a:pt x="3678" y="9476"/>
                  </a:lnTo>
                  <a:lnTo>
                    <a:pt x="942" y="9111"/>
                  </a:lnTo>
                  <a:cubicBezTo>
                    <a:pt x="895" y="9100"/>
                    <a:pt x="847" y="9095"/>
                    <a:pt x="800" y="9095"/>
                  </a:cubicBezTo>
                  <a:cubicBezTo>
                    <a:pt x="457" y="9095"/>
                    <a:pt x="145" y="9375"/>
                    <a:pt x="91" y="9750"/>
                  </a:cubicBezTo>
                  <a:cubicBezTo>
                    <a:pt x="0" y="10175"/>
                    <a:pt x="304" y="10540"/>
                    <a:pt x="730" y="10631"/>
                  </a:cubicBezTo>
                  <a:lnTo>
                    <a:pt x="3465" y="10996"/>
                  </a:lnTo>
                  <a:lnTo>
                    <a:pt x="2310" y="11847"/>
                  </a:lnTo>
                  <a:cubicBezTo>
                    <a:pt x="1976" y="12090"/>
                    <a:pt x="1915" y="12607"/>
                    <a:pt x="2158" y="12911"/>
                  </a:cubicBezTo>
                  <a:cubicBezTo>
                    <a:pt x="2324" y="13119"/>
                    <a:pt x="2547" y="13213"/>
                    <a:pt x="2769" y="13213"/>
                  </a:cubicBezTo>
                  <a:cubicBezTo>
                    <a:pt x="2872" y="13213"/>
                    <a:pt x="2974" y="13193"/>
                    <a:pt x="3070" y="13154"/>
                  </a:cubicBezTo>
                  <a:cubicBezTo>
                    <a:pt x="3161" y="13124"/>
                    <a:pt x="3192" y="13093"/>
                    <a:pt x="3283" y="13063"/>
                  </a:cubicBezTo>
                  <a:lnTo>
                    <a:pt x="5623" y="11270"/>
                  </a:lnTo>
                  <a:lnTo>
                    <a:pt x="8055" y="11604"/>
                  </a:lnTo>
                  <a:lnTo>
                    <a:pt x="5958" y="13154"/>
                  </a:lnTo>
                  <a:cubicBezTo>
                    <a:pt x="5715" y="13367"/>
                    <a:pt x="5593" y="13701"/>
                    <a:pt x="5715" y="14036"/>
                  </a:cubicBezTo>
                  <a:cubicBezTo>
                    <a:pt x="5806" y="14340"/>
                    <a:pt x="6079" y="14583"/>
                    <a:pt x="6414" y="14583"/>
                  </a:cubicBezTo>
                  <a:lnTo>
                    <a:pt x="8845" y="14613"/>
                  </a:lnTo>
                  <a:lnTo>
                    <a:pt x="7630" y="16163"/>
                  </a:lnTo>
                  <a:lnTo>
                    <a:pt x="4712" y="16558"/>
                  </a:lnTo>
                  <a:cubicBezTo>
                    <a:pt x="4286" y="16589"/>
                    <a:pt x="3982" y="17014"/>
                    <a:pt x="4043" y="17409"/>
                  </a:cubicBezTo>
                  <a:cubicBezTo>
                    <a:pt x="4072" y="17815"/>
                    <a:pt x="4460" y="18111"/>
                    <a:pt x="4839" y="18111"/>
                  </a:cubicBezTo>
                  <a:cubicBezTo>
                    <a:pt x="4857" y="18111"/>
                    <a:pt x="4876" y="18110"/>
                    <a:pt x="4894" y="18109"/>
                  </a:cubicBezTo>
                  <a:lnTo>
                    <a:pt x="6323" y="17896"/>
                  </a:lnTo>
                  <a:lnTo>
                    <a:pt x="6323" y="17896"/>
                  </a:lnTo>
                  <a:lnTo>
                    <a:pt x="4590" y="20084"/>
                  </a:lnTo>
                  <a:cubicBezTo>
                    <a:pt x="4347" y="20419"/>
                    <a:pt x="4408" y="20905"/>
                    <a:pt x="4742" y="21179"/>
                  </a:cubicBezTo>
                  <a:cubicBezTo>
                    <a:pt x="4896" y="21294"/>
                    <a:pt x="5075" y="21336"/>
                    <a:pt x="5239" y="21336"/>
                  </a:cubicBezTo>
                  <a:cubicBezTo>
                    <a:pt x="5334" y="21336"/>
                    <a:pt x="5424" y="21322"/>
                    <a:pt x="5502" y="21300"/>
                  </a:cubicBezTo>
                  <a:cubicBezTo>
                    <a:pt x="5623" y="21270"/>
                    <a:pt x="5745" y="21179"/>
                    <a:pt x="5806" y="21057"/>
                  </a:cubicBezTo>
                  <a:lnTo>
                    <a:pt x="7538" y="18868"/>
                  </a:lnTo>
                  <a:lnTo>
                    <a:pt x="7721" y="20267"/>
                  </a:lnTo>
                  <a:cubicBezTo>
                    <a:pt x="7750" y="20673"/>
                    <a:pt x="8138" y="20968"/>
                    <a:pt x="8543" y="20968"/>
                  </a:cubicBezTo>
                  <a:cubicBezTo>
                    <a:pt x="8563" y="20968"/>
                    <a:pt x="8583" y="20967"/>
                    <a:pt x="8602" y="20966"/>
                  </a:cubicBezTo>
                  <a:cubicBezTo>
                    <a:pt x="8663" y="20966"/>
                    <a:pt x="8754" y="20905"/>
                    <a:pt x="8785" y="20905"/>
                  </a:cubicBezTo>
                  <a:cubicBezTo>
                    <a:pt x="9089" y="20814"/>
                    <a:pt x="9301" y="20449"/>
                    <a:pt x="9271" y="20115"/>
                  </a:cubicBezTo>
                  <a:lnTo>
                    <a:pt x="8906" y="17197"/>
                  </a:lnTo>
                  <a:lnTo>
                    <a:pt x="10122" y="15647"/>
                  </a:lnTo>
                  <a:lnTo>
                    <a:pt x="10730" y="17957"/>
                  </a:lnTo>
                  <a:cubicBezTo>
                    <a:pt x="10791" y="18261"/>
                    <a:pt x="11064" y="18473"/>
                    <a:pt x="11368" y="18534"/>
                  </a:cubicBezTo>
                  <a:cubicBezTo>
                    <a:pt x="11394" y="18537"/>
                    <a:pt x="11420" y="18538"/>
                    <a:pt x="11445" y="18538"/>
                  </a:cubicBezTo>
                  <a:cubicBezTo>
                    <a:pt x="11722" y="18538"/>
                    <a:pt x="11989" y="18389"/>
                    <a:pt x="12128" y="18139"/>
                  </a:cubicBezTo>
                  <a:lnTo>
                    <a:pt x="13374" y="16042"/>
                  </a:lnTo>
                  <a:lnTo>
                    <a:pt x="14134" y="17926"/>
                  </a:lnTo>
                  <a:lnTo>
                    <a:pt x="13010" y="20662"/>
                  </a:lnTo>
                  <a:cubicBezTo>
                    <a:pt x="12858" y="21027"/>
                    <a:pt x="13010" y="21482"/>
                    <a:pt x="13405" y="21665"/>
                  </a:cubicBezTo>
                  <a:cubicBezTo>
                    <a:pt x="13506" y="21704"/>
                    <a:pt x="13611" y="21723"/>
                    <a:pt x="13715" y="21723"/>
                  </a:cubicBezTo>
                  <a:cubicBezTo>
                    <a:pt x="14016" y="21723"/>
                    <a:pt x="14303" y="21563"/>
                    <a:pt x="14438" y="21270"/>
                  </a:cubicBezTo>
                  <a:lnTo>
                    <a:pt x="14985" y="19963"/>
                  </a:lnTo>
                  <a:lnTo>
                    <a:pt x="15988" y="22546"/>
                  </a:lnTo>
                  <a:cubicBezTo>
                    <a:pt x="16104" y="22848"/>
                    <a:pt x="16397" y="23025"/>
                    <a:pt x="16704" y="23025"/>
                  </a:cubicBezTo>
                  <a:cubicBezTo>
                    <a:pt x="16800" y="23025"/>
                    <a:pt x="16898" y="23008"/>
                    <a:pt x="16991" y="22972"/>
                  </a:cubicBezTo>
                  <a:cubicBezTo>
                    <a:pt x="17356" y="22820"/>
                    <a:pt x="17569" y="22364"/>
                    <a:pt x="17417" y="21969"/>
                  </a:cubicBezTo>
                  <a:lnTo>
                    <a:pt x="16383" y="19385"/>
                  </a:lnTo>
                  <a:lnTo>
                    <a:pt x="17660" y="19932"/>
                  </a:lnTo>
                  <a:cubicBezTo>
                    <a:pt x="17766" y="19963"/>
                    <a:pt x="17873" y="19978"/>
                    <a:pt x="17975" y="19978"/>
                  </a:cubicBezTo>
                  <a:cubicBezTo>
                    <a:pt x="18078" y="19978"/>
                    <a:pt x="18177" y="19963"/>
                    <a:pt x="18268" y="19932"/>
                  </a:cubicBezTo>
                  <a:cubicBezTo>
                    <a:pt x="18481" y="19841"/>
                    <a:pt x="18633" y="19689"/>
                    <a:pt x="18694" y="19507"/>
                  </a:cubicBezTo>
                  <a:cubicBezTo>
                    <a:pt x="18846" y="19142"/>
                    <a:pt x="18694" y="18686"/>
                    <a:pt x="18268" y="18473"/>
                  </a:cubicBezTo>
                  <a:lnTo>
                    <a:pt x="15532" y="17349"/>
                  </a:lnTo>
                  <a:lnTo>
                    <a:pt x="14773" y="15495"/>
                  </a:lnTo>
                  <a:lnTo>
                    <a:pt x="17113" y="16133"/>
                  </a:lnTo>
                  <a:cubicBezTo>
                    <a:pt x="17176" y="16145"/>
                    <a:pt x="17244" y="16153"/>
                    <a:pt x="17313" y="16153"/>
                  </a:cubicBezTo>
                  <a:cubicBezTo>
                    <a:pt x="17411" y="16153"/>
                    <a:pt x="17510" y="16138"/>
                    <a:pt x="17599" y="16102"/>
                  </a:cubicBezTo>
                  <a:cubicBezTo>
                    <a:pt x="17751" y="16042"/>
                    <a:pt x="17873" y="15950"/>
                    <a:pt x="17934" y="15829"/>
                  </a:cubicBezTo>
                  <a:cubicBezTo>
                    <a:pt x="18116" y="15555"/>
                    <a:pt x="18116" y="15191"/>
                    <a:pt x="17903" y="14917"/>
                  </a:cubicBezTo>
                  <a:lnTo>
                    <a:pt x="16353" y="12820"/>
                  </a:lnTo>
                  <a:lnTo>
                    <a:pt x="18785" y="13154"/>
                  </a:lnTo>
                  <a:lnTo>
                    <a:pt x="20548" y="15525"/>
                  </a:lnTo>
                  <a:cubicBezTo>
                    <a:pt x="20724" y="15745"/>
                    <a:pt x="20963" y="15837"/>
                    <a:pt x="21197" y="15837"/>
                  </a:cubicBezTo>
                  <a:cubicBezTo>
                    <a:pt x="21287" y="15837"/>
                    <a:pt x="21375" y="15824"/>
                    <a:pt x="21460" y="15798"/>
                  </a:cubicBezTo>
                  <a:cubicBezTo>
                    <a:pt x="21551" y="15738"/>
                    <a:pt x="21581" y="15707"/>
                    <a:pt x="21672" y="15677"/>
                  </a:cubicBezTo>
                  <a:cubicBezTo>
                    <a:pt x="22007" y="15403"/>
                    <a:pt x="22067" y="14917"/>
                    <a:pt x="21824" y="14613"/>
                  </a:cubicBezTo>
                  <a:lnTo>
                    <a:pt x="20973" y="13458"/>
                  </a:lnTo>
                  <a:lnTo>
                    <a:pt x="23709" y="13853"/>
                  </a:lnTo>
                  <a:cubicBezTo>
                    <a:pt x="23753" y="13862"/>
                    <a:pt x="23795" y="13866"/>
                    <a:pt x="23835" y="13866"/>
                  </a:cubicBezTo>
                  <a:cubicBezTo>
                    <a:pt x="23932" y="13866"/>
                    <a:pt x="24018" y="13844"/>
                    <a:pt x="24104" y="13823"/>
                  </a:cubicBezTo>
                  <a:cubicBezTo>
                    <a:pt x="24347" y="13701"/>
                    <a:pt x="24499" y="13458"/>
                    <a:pt x="24590" y="13215"/>
                  </a:cubicBezTo>
                  <a:cubicBezTo>
                    <a:pt x="24621" y="12759"/>
                    <a:pt x="24317" y="12364"/>
                    <a:pt x="23891" y="12333"/>
                  </a:cubicBezTo>
                  <a:lnTo>
                    <a:pt x="21156" y="11938"/>
                  </a:lnTo>
                  <a:lnTo>
                    <a:pt x="22311" y="11118"/>
                  </a:lnTo>
                  <a:cubicBezTo>
                    <a:pt x="22645" y="10844"/>
                    <a:pt x="22736" y="10358"/>
                    <a:pt x="22463" y="10054"/>
                  </a:cubicBezTo>
                  <a:cubicBezTo>
                    <a:pt x="22299" y="9854"/>
                    <a:pt x="22059" y="9741"/>
                    <a:pt x="21828" y="9741"/>
                  </a:cubicBezTo>
                  <a:cubicBezTo>
                    <a:pt x="21673" y="9741"/>
                    <a:pt x="21521" y="9792"/>
                    <a:pt x="21399" y="9902"/>
                  </a:cubicBezTo>
                  <a:lnTo>
                    <a:pt x="19028" y="11695"/>
                  </a:lnTo>
                  <a:lnTo>
                    <a:pt x="16596" y="11330"/>
                  </a:lnTo>
                  <a:lnTo>
                    <a:pt x="18694" y="9780"/>
                  </a:lnTo>
                  <a:cubicBezTo>
                    <a:pt x="18967" y="9598"/>
                    <a:pt x="19089" y="9263"/>
                    <a:pt x="18967" y="8899"/>
                  </a:cubicBezTo>
                  <a:cubicBezTo>
                    <a:pt x="18846" y="8595"/>
                    <a:pt x="18572" y="8382"/>
                    <a:pt x="18238" y="8382"/>
                  </a:cubicBezTo>
                  <a:lnTo>
                    <a:pt x="15806" y="8352"/>
                  </a:lnTo>
                  <a:lnTo>
                    <a:pt x="17022" y="6771"/>
                  </a:lnTo>
                  <a:lnTo>
                    <a:pt x="19940" y="6406"/>
                  </a:lnTo>
                  <a:cubicBezTo>
                    <a:pt x="20031" y="6406"/>
                    <a:pt x="20092" y="6376"/>
                    <a:pt x="20153" y="6376"/>
                  </a:cubicBezTo>
                  <a:cubicBezTo>
                    <a:pt x="20457" y="6254"/>
                    <a:pt x="20669" y="5920"/>
                    <a:pt x="20639" y="5555"/>
                  </a:cubicBezTo>
                  <a:cubicBezTo>
                    <a:pt x="20610" y="5178"/>
                    <a:pt x="20221" y="4884"/>
                    <a:pt x="19816" y="4884"/>
                  </a:cubicBezTo>
                  <a:cubicBezTo>
                    <a:pt x="19797" y="4884"/>
                    <a:pt x="19777" y="4885"/>
                    <a:pt x="19757" y="4886"/>
                  </a:cubicBezTo>
                  <a:lnTo>
                    <a:pt x="18359" y="5069"/>
                  </a:lnTo>
                  <a:lnTo>
                    <a:pt x="20061" y="2880"/>
                  </a:lnTo>
                  <a:cubicBezTo>
                    <a:pt x="20335" y="2516"/>
                    <a:pt x="20244" y="2029"/>
                    <a:pt x="19909" y="1756"/>
                  </a:cubicBezTo>
                  <a:cubicBezTo>
                    <a:pt x="19773" y="1656"/>
                    <a:pt x="19606" y="1608"/>
                    <a:pt x="19440" y="1608"/>
                  </a:cubicBezTo>
                  <a:cubicBezTo>
                    <a:pt x="19199" y="1608"/>
                    <a:pt x="18959" y="1710"/>
                    <a:pt x="18815" y="1908"/>
                  </a:cubicBezTo>
                  <a:lnTo>
                    <a:pt x="17083" y="4127"/>
                  </a:lnTo>
                  <a:lnTo>
                    <a:pt x="16900" y="2728"/>
                  </a:lnTo>
                  <a:cubicBezTo>
                    <a:pt x="16871" y="2322"/>
                    <a:pt x="16483" y="2027"/>
                    <a:pt x="16078" y="2027"/>
                  </a:cubicBezTo>
                  <a:cubicBezTo>
                    <a:pt x="16058" y="2027"/>
                    <a:pt x="16038" y="2028"/>
                    <a:pt x="16019" y="2029"/>
                  </a:cubicBezTo>
                  <a:cubicBezTo>
                    <a:pt x="15624" y="2060"/>
                    <a:pt x="15320" y="2485"/>
                    <a:pt x="15350" y="2911"/>
                  </a:cubicBezTo>
                  <a:lnTo>
                    <a:pt x="15715" y="5829"/>
                  </a:lnTo>
                  <a:lnTo>
                    <a:pt x="14499" y="7379"/>
                  </a:lnTo>
                  <a:lnTo>
                    <a:pt x="13921" y="5069"/>
                  </a:lnTo>
                  <a:cubicBezTo>
                    <a:pt x="13830" y="4765"/>
                    <a:pt x="13557" y="4552"/>
                    <a:pt x="13253" y="4491"/>
                  </a:cubicBezTo>
                  <a:cubicBezTo>
                    <a:pt x="13227" y="4489"/>
                    <a:pt x="13201" y="4488"/>
                    <a:pt x="13176" y="4488"/>
                  </a:cubicBezTo>
                  <a:cubicBezTo>
                    <a:pt x="12898" y="4488"/>
                    <a:pt x="12632" y="4636"/>
                    <a:pt x="12493" y="4886"/>
                  </a:cubicBezTo>
                  <a:lnTo>
                    <a:pt x="11247" y="6984"/>
                  </a:lnTo>
                  <a:lnTo>
                    <a:pt x="10487" y="5099"/>
                  </a:lnTo>
                  <a:lnTo>
                    <a:pt x="11642" y="2364"/>
                  </a:lnTo>
                  <a:cubicBezTo>
                    <a:pt x="11794" y="1999"/>
                    <a:pt x="11642" y="1543"/>
                    <a:pt x="11216" y="1361"/>
                  </a:cubicBezTo>
                  <a:cubicBezTo>
                    <a:pt x="11115" y="1322"/>
                    <a:pt x="11009" y="1303"/>
                    <a:pt x="10906" y="1303"/>
                  </a:cubicBezTo>
                  <a:cubicBezTo>
                    <a:pt x="10605" y="1303"/>
                    <a:pt x="10318" y="1462"/>
                    <a:pt x="10183" y="1756"/>
                  </a:cubicBezTo>
                  <a:lnTo>
                    <a:pt x="9636" y="3063"/>
                  </a:lnTo>
                  <a:lnTo>
                    <a:pt x="8633" y="479"/>
                  </a:lnTo>
                  <a:cubicBezTo>
                    <a:pt x="8517" y="178"/>
                    <a:pt x="8224" y="0"/>
                    <a:pt x="7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17" name="Google Shape;817;p14"/>
          <p:cNvGrpSpPr/>
          <p:nvPr/>
        </p:nvGrpSpPr>
        <p:grpSpPr>
          <a:xfrm rot="5958641">
            <a:off x="1851769" y="5815835"/>
            <a:ext cx="839353" cy="880432"/>
            <a:chOff x="782176" y="-1158311"/>
            <a:chExt cx="629467" cy="661912"/>
          </a:xfrm>
        </p:grpSpPr>
        <p:sp>
          <p:nvSpPr>
            <p:cNvPr id="818" name="Google Shape;818;p14"/>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9" name="Google Shape;819;p14"/>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0" name="Google Shape;820;p14"/>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1" name="Google Shape;821;p14"/>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2" name="Google Shape;822;p14"/>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3" name="Google Shape;823;p14"/>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4" name="Google Shape;824;p14"/>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5" name="Google Shape;825;p14"/>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26" name="Google Shape;826;p14"/>
          <p:cNvGrpSpPr/>
          <p:nvPr/>
        </p:nvGrpSpPr>
        <p:grpSpPr>
          <a:xfrm rot="765376" flipH="1">
            <a:off x="100015" y="3910399"/>
            <a:ext cx="679173" cy="984355"/>
            <a:chOff x="8499282" y="3580082"/>
            <a:chExt cx="510652" cy="738280"/>
          </a:xfrm>
        </p:grpSpPr>
        <p:sp>
          <p:nvSpPr>
            <p:cNvPr id="827" name="Google Shape;827;p14"/>
            <p:cNvSpPr/>
            <p:nvPr/>
          </p:nvSpPr>
          <p:spPr>
            <a:xfrm>
              <a:off x="8831634" y="3580082"/>
              <a:ext cx="89315" cy="213208"/>
            </a:xfrm>
            <a:custGeom>
              <a:avLst/>
              <a:gdLst/>
              <a:ahLst/>
              <a:cxnLst/>
              <a:rect l="l" t="t" r="r" b="b"/>
              <a:pathLst>
                <a:path w="545" h="1301" extrusionOk="0">
                  <a:moveTo>
                    <a:pt x="327" y="0"/>
                  </a:moveTo>
                  <a:cubicBezTo>
                    <a:pt x="295" y="0"/>
                    <a:pt x="263" y="5"/>
                    <a:pt x="236" y="14"/>
                  </a:cubicBezTo>
                  <a:cubicBezTo>
                    <a:pt x="109" y="68"/>
                    <a:pt x="55" y="177"/>
                    <a:pt x="19" y="285"/>
                  </a:cubicBezTo>
                  <a:cubicBezTo>
                    <a:pt x="1" y="394"/>
                    <a:pt x="1" y="539"/>
                    <a:pt x="19" y="647"/>
                  </a:cubicBezTo>
                  <a:cubicBezTo>
                    <a:pt x="55" y="865"/>
                    <a:pt x="73" y="1082"/>
                    <a:pt x="91" y="1299"/>
                  </a:cubicBezTo>
                  <a:cubicBezTo>
                    <a:pt x="91" y="1300"/>
                    <a:pt x="92" y="1301"/>
                    <a:pt x="93" y="1301"/>
                  </a:cubicBezTo>
                  <a:cubicBezTo>
                    <a:pt x="108" y="1301"/>
                    <a:pt x="236" y="1172"/>
                    <a:pt x="236" y="1155"/>
                  </a:cubicBezTo>
                  <a:cubicBezTo>
                    <a:pt x="272" y="1082"/>
                    <a:pt x="327" y="992"/>
                    <a:pt x="363" y="919"/>
                  </a:cubicBezTo>
                  <a:cubicBezTo>
                    <a:pt x="417" y="792"/>
                    <a:pt x="453" y="611"/>
                    <a:pt x="508" y="448"/>
                  </a:cubicBezTo>
                  <a:cubicBezTo>
                    <a:pt x="526" y="340"/>
                    <a:pt x="544" y="213"/>
                    <a:pt x="508" y="122"/>
                  </a:cubicBezTo>
                  <a:cubicBezTo>
                    <a:pt x="472" y="86"/>
                    <a:pt x="453" y="32"/>
                    <a:pt x="417" y="14"/>
                  </a:cubicBezTo>
                  <a:cubicBezTo>
                    <a:pt x="390" y="5"/>
                    <a:pt x="358"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8" name="Google Shape;828;p14"/>
            <p:cNvSpPr/>
            <p:nvPr/>
          </p:nvSpPr>
          <p:spPr>
            <a:xfrm>
              <a:off x="8784108" y="3838194"/>
              <a:ext cx="225827" cy="119469"/>
            </a:xfrm>
            <a:custGeom>
              <a:avLst/>
              <a:gdLst/>
              <a:ahLst/>
              <a:cxnLst/>
              <a:rect l="l" t="t" r="r" b="b"/>
              <a:pathLst>
                <a:path w="1378" h="729" extrusionOk="0">
                  <a:moveTo>
                    <a:pt x="1212" y="1"/>
                  </a:moveTo>
                  <a:cubicBezTo>
                    <a:pt x="1165" y="1"/>
                    <a:pt x="1115" y="14"/>
                    <a:pt x="1069" y="32"/>
                  </a:cubicBezTo>
                  <a:cubicBezTo>
                    <a:pt x="852" y="87"/>
                    <a:pt x="653" y="177"/>
                    <a:pt x="454" y="340"/>
                  </a:cubicBezTo>
                  <a:cubicBezTo>
                    <a:pt x="399" y="376"/>
                    <a:pt x="1" y="666"/>
                    <a:pt x="92" y="720"/>
                  </a:cubicBezTo>
                  <a:cubicBezTo>
                    <a:pt x="98" y="726"/>
                    <a:pt x="108" y="728"/>
                    <a:pt x="120" y="728"/>
                  </a:cubicBezTo>
                  <a:cubicBezTo>
                    <a:pt x="144" y="728"/>
                    <a:pt x="176" y="720"/>
                    <a:pt x="200" y="720"/>
                  </a:cubicBezTo>
                  <a:cubicBezTo>
                    <a:pt x="399" y="684"/>
                    <a:pt x="580" y="612"/>
                    <a:pt x="798" y="557"/>
                  </a:cubicBezTo>
                  <a:cubicBezTo>
                    <a:pt x="925" y="521"/>
                    <a:pt x="1069" y="503"/>
                    <a:pt x="1178" y="431"/>
                  </a:cubicBezTo>
                  <a:cubicBezTo>
                    <a:pt x="1251" y="376"/>
                    <a:pt x="1305" y="340"/>
                    <a:pt x="1359" y="268"/>
                  </a:cubicBezTo>
                  <a:cubicBezTo>
                    <a:pt x="1377" y="195"/>
                    <a:pt x="1377" y="87"/>
                    <a:pt x="1341" y="50"/>
                  </a:cubicBezTo>
                  <a:cubicBezTo>
                    <a:pt x="1305" y="14"/>
                    <a:pt x="1260"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9" name="Google Shape;829;p14"/>
            <p:cNvSpPr/>
            <p:nvPr/>
          </p:nvSpPr>
          <p:spPr>
            <a:xfrm>
              <a:off x="8707084" y="4065988"/>
              <a:ext cx="225663" cy="81448"/>
            </a:xfrm>
            <a:custGeom>
              <a:avLst/>
              <a:gdLst/>
              <a:ahLst/>
              <a:cxnLst/>
              <a:rect l="l" t="t" r="r" b="b"/>
              <a:pathLst>
                <a:path w="1377" h="497" extrusionOk="0">
                  <a:moveTo>
                    <a:pt x="942" y="0"/>
                  </a:moveTo>
                  <a:cubicBezTo>
                    <a:pt x="688" y="0"/>
                    <a:pt x="453" y="55"/>
                    <a:pt x="236" y="127"/>
                  </a:cubicBezTo>
                  <a:cubicBezTo>
                    <a:pt x="181" y="145"/>
                    <a:pt x="0" y="218"/>
                    <a:pt x="18" y="308"/>
                  </a:cubicBezTo>
                  <a:cubicBezTo>
                    <a:pt x="18" y="399"/>
                    <a:pt x="217" y="417"/>
                    <a:pt x="290" y="417"/>
                  </a:cubicBezTo>
                  <a:cubicBezTo>
                    <a:pt x="399" y="453"/>
                    <a:pt x="507" y="453"/>
                    <a:pt x="634" y="471"/>
                  </a:cubicBezTo>
                  <a:cubicBezTo>
                    <a:pt x="711" y="484"/>
                    <a:pt x="797" y="497"/>
                    <a:pt x="885" y="497"/>
                  </a:cubicBezTo>
                  <a:cubicBezTo>
                    <a:pt x="922" y="497"/>
                    <a:pt x="959" y="495"/>
                    <a:pt x="996" y="489"/>
                  </a:cubicBezTo>
                  <a:cubicBezTo>
                    <a:pt x="1105" y="489"/>
                    <a:pt x="1232" y="417"/>
                    <a:pt x="1304" y="326"/>
                  </a:cubicBezTo>
                  <a:cubicBezTo>
                    <a:pt x="1322" y="308"/>
                    <a:pt x="1358" y="254"/>
                    <a:pt x="1358" y="236"/>
                  </a:cubicBezTo>
                  <a:cubicBezTo>
                    <a:pt x="1376" y="200"/>
                    <a:pt x="1358" y="145"/>
                    <a:pt x="1322" y="127"/>
                  </a:cubicBezTo>
                  <a:cubicBezTo>
                    <a:pt x="1232" y="19"/>
                    <a:pt x="1087"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0" name="Google Shape;830;p14"/>
            <p:cNvSpPr/>
            <p:nvPr/>
          </p:nvSpPr>
          <p:spPr>
            <a:xfrm>
              <a:off x="8677422" y="3790997"/>
              <a:ext cx="105047" cy="167485"/>
            </a:xfrm>
            <a:custGeom>
              <a:avLst/>
              <a:gdLst/>
              <a:ahLst/>
              <a:cxnLst/>
              <a:rect l="l" t="t" r="r" b="b"/>
              <a:pathLst>
                <a:path w="641" h="1022" extrusionOk="0">
                  <a:moveTo>
                    <a:pt x="169" y="0"/>
                  </a:moveTo>
                  <a:cubicBezTo>
                    <a:pt x="130" y="0"/>
                    <a:pt x="86" y="9"/>
                    <a:pt x="54" y="31"/>
                  </a:cubicBezTo>
                  <a:cubicBezTo>
                    <a:pt x="36" y="67"/>
                    <a:pt x="18" y="103"/>
                    <a:pt x="18" y="157"/>
                  </a:cubicBezTo>
                  <a:cubicBezTo>
                    <a:pt x="0" y="284"/>
                    <a:pt x="54" y="429"/>
                    <a:pt x="145" y="538"/>
                  </a:cubicBezTo>
                  <a:lnTo>
                    <a:pt x="417" y="882"/>
                  </a:lnTo>
                  <a:cubicBezTo>
                    <a:pt x="452" y="929"/>
                    <a:pt x="540" y="1021"/>
                    <a:pt x="593" y="1021"/>
                  </a:cubicBezTo>
                  <a:cubicBezTo>
                    <a:pt x="622" y="1021"/>
                    <a:pt x="640" y="994"/>
                    <a:pt x="634" y="918"/>
                  </a:cubicBezTo>
                  <a:cubicBezTo>
                    <a:pt x="580" y="646"/>
                    <a:pt x="543" y="375"/>
                    <a:pt x="380" y="157"/>
                  </a:cubicBezTo>
                  <a:cubicBezTo>
                    <a:pt x="362" y="85"/>
                    <a:pt x="308" y="31"/>
                    <a:pt x="235" y="12"/>
                  </a:cubicBezTo>
                  <a:cubicBezTo>
                    <a:pt x="220" y="5"/>
                    <a:pt x="196"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1" name="Google Shape;831;p14"/>
            <p:cNvSpPr/>
            <p:nvPr/>
          </p:nvSpPr>
          <p:spPr>
            <a:xfrm>
              <a:off x="8591220" y="3951764"/>
              <a:ext cx="116027" cy="163552"/>
            </a:xfrm>
            <a:custGeom>
              <a:avLst/>
              <a:gdLst/>
              <a:ahLst/>
              <a:cxnLst/>
              <a:rect l="l" t="t" r="r" b="b"/>
              <a:pathLst>
                <a:path w="708" h="998" extrusionOk="0">
                  <a:moveTo>
                    <a:pt x="166" y="0"/>
                  </a:moveTo>
                  <a:cubicBezTo>
                    <a:pt x="132" y="0"/>
                    <a:pt x="100" y="9"/>
                    <a:pt x="73" y="27"/>
                  </a:cubicBezTo>
                  <a:cubicBezTo>
                    <a:pt x="19" y="46"/>
                    <a:pt x="1" y="154"/>
                    <a:pt x="1" y="209"/>
                  </a:cubicBezTo>
                  <a:cubicBezTo>
                    <a:pt x="1" y="281"/>
                    <a:pt x="19" y="353"/>
                    <a:pt x="73" y="426"/>
                  </a:cubicBezTo>
                  <a:cubicBezTo>
                    <a:pt x="107" y="526"/>
                    <a:pt x="418" y="997"/>
                    <a:pt x="594" y="997"/>
                  </a:cubicBezTo>
                  <a:cubicBezTo>
                    <a:pt x="609" y="997"/>
                    <a:pt x="622" y="994"/>
                    <a:pt x="635" y="987"/>
                  </a:cubicBezTo>
                  <a:cubicBezTo>
                    <a:pt x="707" y="933"/>
                    <a:pt x="635" y="625"/>
                    <a:pt x="617" y="553"/>
                  </a:cubicBezTo>
                  <a:cubicBezTo>
                    <a:pt x="562" y="408"/>
                    <a:pt x="526" y="281"/>
                    <a:pt x="435" y="172"/>
                  </a:cubicBezTo>
                  <a:cubicBezTo>
                    <a:pt x="381" y="118"/>
                    <a:pt x="345" y="46"/>
                    <a:pt x="273" y="27"/>
                  </a:cubicBezTo>
                  <a:cubicBezTo>
                    <a:pt x="236" y="9"/>
                    <a:pt x="200"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2" name="Google Shape;832;p14"/>
            <p:cNvSpPr/>
            <p:nvPr/>
          </p:nvSpPr>
          <p:spPr>
            <a:xfrm>
              <a:off x="8499282" y="4078443"/>
              <a:ext cx="95050" cy="168469"/>
            </a:xfrm>
            <a:custGeom>
              <a:avLst/>
              <a:gdLst/>
              <a:ahLst/>
              <a:cxnLst/>
              <a:rect l="l" t="t" r="r" b="b"/>
              <a:pathLst>
                <a:path w="580" h="1028" extrusionOk="0">
                  <a:moveTo>
                    <a:pt x="237" y="0"/>
                  </a:moveTo>
                  <a:cubicBezTo>
                    <a:pt x="217" y="0"/>
                    <a:pt x="197" y="4"/>
                    <a:pt x="182" y="15"/>
                  </a:cubicBezTo>
                  <a:cubicBezTo>
                    <a:pt x="55" y="51"/>
                    <a:pt x="0" y="196"/>
                    <a:pt x="19" y="305"/>
                  </a:cubicBezTo>
                  <a:cubicBezTo>
                    <a:pt x="37" y="413"/>
                    <a:pt x="109" y="522"/>
                    <a:pt x="182" y="613"/>
                  </a:cubicBezTo>
                  <a:cubicBezTo>
                    <a:pt x="272" y="739"/>
                    <a:pt x="326" y="884"/>
                    <a:pt x="453" y="975"/>
                  </a:cubicBezTo>
                  <a:cubicBezTo>
                    <a:pt x="485" y="1012"/>
                    <a:pt x="509" y="1027"/>
                    <a:pt x="527" y="1027"/>
                  </a:cubicBezTo>
                  <a:cubicBezTo>
                    <a:pt x="571" y="1027"/>
                    <a:pt x="580" y="938"/>
                    <a:pt x="580" y="848"/>
                  </a:cubicBezTo>
                  <a:cubicBezTo>
                    <a:pt x="580" y="649"/>
                    <a:pt x="580" y="432"/>
                    <a:pt x="508" y="250"/>
                  </a:cubicBezTo>
                  <a:cubicBezTo>
                    <a:pt x="489" y="160"/>
                    <a:pt x="471" y="106"/>
                    <a:pt x="399" y="51"/>
                  </a:cubicBezTo>
                  <a:cubicBezTo>
                    <a:pt x="348" y="26"/>
                    <a:pt x="287"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3" name="Google Shape;833;p14"/>
            <p:cNvSpPr/>
            <p:nvPr/>
          </p:nvSpPr>
          <p:spPr>
            <a:xfrm>
              <a:off x="8579420" y="4232000"/>
              <a:ext cx="193051" cy="82759"/>
            </a:xfrm>
            <a:custGeom>
              <a:avLst/>
              <a:gdLst/>
              <a:ahLst/>
              <a:cxnLst/>
              <a:rect l="l" t="t" r="r" b="b"/>
              <a:pathLst>
                <a:path w="1178" h="505" extrusionOk="0">
                  <a:moveTo>
                    <a:pt x="561" y="0"/>
                  </a:moveTo>
                  <a:cubicBezTo>
                    <a:pt x="411" y="0"/>
                    <a:pt x="241" y="9"/>
                    <a:pt x="163" y="74"/>
                  </a:cubicBezTo>
                  <a:cubicBezTo>
                    <a:pt x="0" y="183"/>
                    <a:pt x="363" y="309"/>
                    <a:pt x="453" y="364"/>
                  </a:cubicBezTo>
                  <a:cubicBezTo>
                    <a:pt x="562" y="400"/>
                    <a:pt x="689" y="472"/>
                    <a:pt x="797" y="491"/>
                  </a:cubicBezTo>
                  <a:cubicBezTo>
                    <a:pt x="825" y="500"/>
                    <a:pt x="856" y="504"/>
                    <a:pt x="887" y="504"/>
                  </a:cubicBezTo>
                  <a:cubicBezTo>
                    <a:pt x="977" y="504"/>
                    <a:pt x="1074" y="467"/>
                    <a:pt x="1141" y="400"/>
                  </a:cubicBezTo>
                  <a:cubicBezTo>
                    <a:pt x="1159" y="382"/>
                    <a:pt x="1178" y="309"/>
                    <a:pt x="1178" y="273"/>
                  </a:cubicBezTo>
                  <a:cubicBezTo>
                    <a:pt x="1178" y="219"/>
                    <a:pt x="1178" y="201"/>
                    <a:pt x="1159" y="183"/>
                  </a:cubicBezTo>
                  <a:cubicBezTo>
                    <a:pt x="1069" y="38"/>
                    <a:pt x="888" y="2"/>
                    <a:pt x="725" y="2"/>
                  </a:cubicBezTo>
                  <a:cubicBezTo>
                    <a:pt x="678" y="2"/>
                    <a:pt x="62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4" name="Google Shape;834;p14"/>
            <p:cNvSpPr/>
            <p:nvPr/>
          </p:nvSpPr>
          <p:spPr>
            <a:xfrm>
              <a:off x="8505182" y="3778050"/>
              <a:ext cx="341526" cy="540312"/>
            </a:xfrm>
            <a:custGeom>
              <a:avLst/>
              <a:gdLst/>
              <a:ahLst/>
              <a:cxnLst/>
              <a:rect l="l" t="t" r="r" b="b"/>
              <a:pathLst>
                <a:path w="2084" h="3297" fill="none" extrusionOk="0">
                  <a:moveTo>
                    <a:pt x="1" y="3297"/>
                  </a:moveTo>
                  <a:cubicBezTo>
                    <a:pt x="1069" y="2500"/>
                    <a:pt x="1812" y="1305"/>
                    <a:pt x="2083" y="1"/>
                  </a:cubicBezTo>
                </a:path>
              </a:pathLst>
            </a:custGeom>
            <a:noFill/>
            <a:ln w="27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35" name="Google Shape;835;p14"/>
          <p:cNvGrpSpPr/>
          <p:nvPr/>
        </p:nvGrpSpPr>
        <p:grpSpPr>
          <a:xfrm rot="-10518121">
            <a:off x="259120" y="5693277"/>
            <a:ext cx="1176317" cy="878580"/>
            <a:chOff x="8054181" y="220421"/>
            <a:chExt cx="884462" cy="658961"/>
          </a:xfrm>
        </p:grpSpPr>
        <p:sp>
          <p:nvSpPr>
            <p:cNvPr id="836" name="Google Shape;836;p14"/>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7" name="Google Shape;837;p14"/>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38" name="Google Shape;838;p14"/>
          <p:cNvSpPr/>
          <p:nvPr/>
        </p:nvSpPr>
        <p:spPr>
          <a:xfrm rot="-1051434">
            <a:off x="455616" y="3223387"/>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9" name="Google Shape;839;p14"/>
          <p:cNvSpPr/>
          <p:nvPr/>
        </p:nvSpPr>
        <p:spPr>
          <a:xfrm rot="2966374" flipH="1">
            <a:off x="3128791" y="6300232"/>
            <a:ext cx="267015" cy="41021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43" name="Google Shape;843;p14"/>
          <p:cNvSpPr/>
          <p:nvPr/>
        </p:nvSpPr>
        <p:spPr>
          <a:xfrm>
            <a:off x="5745032" y="1300988"/>
            <a:ext cx="226231" cy="226835"/>
          </a:xfrm>
          <a:custGeom>
            <a:avLst/>
            <a:gdLst/>
            <a:ahLst/>
            <a:cxnLst/>
            <a:rect l="l" t="t" r="r" b="b"/>
            <a:pathLst>
              <a:path w="5320" h="5321" extrusionOk="0">
                <a:moveTo>
                  <a:pt x="2645" y="1"/>
                </a:moveTo>
                <a:cubicBezTo>
                  <a:pt x="1186" y="1"/>
                  <a:pt x="1" y="1186"/>
                  <a:pt x="1" y="2676"/>
                </a:cubicBezTo>
                <a:cubicBezTo>
                  <a:pt x="1" y="4135"/>
                  <a:pt x="1186" y="5320"/>
                  <a:pt x="2645" y="5320"/>
                </a:cubicBezTo>
                <a:cubicBezTo>
                  <a:pt x="4134" y="5320"/>
                  <a:pt x="5320" y="4135"/>
                  <a:pt x="5320" y="2676"/>
                </a:cubicBezTo>
                <a:cubicBezTo>
                  <a:pt x="5320" y="1186"/>
                  <a:pt x="4134" y="1"/>
                  <a:pt x="2645" y="1"/>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558602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userDrawn="1">
  <p:cSld name="Section Header 2">
    <p:spTree>
      <p:nvGrpSpPr>
        <p:cNvPr id="1" name="Shape 844"/>
        <p:cNvGrpSpPr/>
        <p:nvPr/>
      </p:nvGrpSpPr>
      <p:grpSpPr>
        <a:xfrm>
          <a:off x="0" y="0"/>
          <a:ext cx="0" cy="0"/>
          <a:chOff x="0" y="0"/>
          <a:chExt cx="0" cy="0"/>
        </a:xfrm>
      </p:grpSpPr>
      <p:grpSp>
        <p:nvGrpSpPr>
          <p:cNvPr id="845" name="Google Shape;845;p15"/>
          <p:cNvGrpSpPr/>
          <p:nvPr/>
        </p:nvGrpSpPr>
        <p:grpSpPr>
          <a:xfrm>
            <a:off x="-2" y="-2"/>
            <a:ext cx="12161762" cy="6678279"/>
            <a:chOff x="-2" y="-2"/>
            <a:chExt cx="9143943" cy="5008709"/>
          </a:xfrm>
        </p:grpSpPr>
        <p:sp>
          <p:nvSpPr>
            <p:cNvPr id="846" name="Google Shape;846;p15"/>
            <p:cNvSpPr/>
            <p:nvPr/>
          </p:nvSpPr>
          <p:spPr>
            <a:xfrm>
              <a:off x="2990510" y="4827774"/>
              <a:ext cx="32100" cy="30438"/>
            </a:xfrm>
            <a:custGeom>
              <a:avLst/>
              <a:gdLst/>
              <a:ahLst/>
              <a:cxnLst/>
              <a:rect l="l" t="t" r="r" b="b"/>
              <a:pathLst>
                <a:path w="1004" h="952" extrusionOk="0">
                  <a:moveTo>
                    <a:pt x="478" y="1"/>
                  </a:moveTo>
                  <a:cubicBezTo>
                    <a:pt x="450" y="1"/>
                    <a:pt x="423" y="2"/>
                    <a:pt x="396" y="5"/>
                  </a:cubicBezTo>
                  <a:cubicBezTo>
                    <a:pt x="153" y="36"/>
                    <a:pt x="1" y="309"/>
                    <a:pt x="31" y="583"/>
                  </a:cubicBezTo>
                  <a:cubicBezTo>
                    <a:pt x="59" y="805"/>
                    <a:pt x="290" y="951"/>
                    <a:pt x="539" y="951"/>
                  </a:cubicBezTo>
                  <a:cubicBezTo>
                    <a:pt x="562" y="951"/>
                    <a:pt x="585" y="950"/>
                    <a:pt x="609" y="948"/>
                  </a:cubicBezTo>
                  <a:cubicBezTo>
                    <a:pt x="852" y="917"/>
                    <a:pt x="1004" y="644"/>
                    <a:pt x="973" y="370"/>
                  </a:cubicBezTo>
                  <a:cubicBezTo>
                    <a:pt x="946" y="124"/>
                    <a:pt x="722"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7" name="Google Shape;847;p15"/>
            <p:cNvSpPr/>
            <p:nvPr/>
          </p:nvSpPr>
          <p:spPr>
            <a:xfrm>
              <a:off x="3449220" y="4862848"/>
              <a:ext cx="48630" cy="46808"/>
            </a:xfrm>
            <a:custGeom>
              <a:avLst/>
              <a:gdLst/>
              <a:ahLst/>
              <a:cxnLst/>
              <a:rect l="l" t="t" r="r" b="b"/>
              <a:pathLst>
                <a:path w="1521" h="1464" extrusionOk="0">
                  <a:moveTo>
                    <a:pt x="793" y="0"/>
                  </a:moveTo>
                  <a:cubicBezTo>
                    <a:pt x="396" y="0"/>
                    <a:pt x="89" y="293"/>
                    <a:pt x="31" y="641"/>
                  </a:cubicBezTo>
                  <a:cubicBezTo>
                    <a:pt x="0" y="1066"/>
                    <a:pt x="274" y="1401"/>
                    <a:pt x="669" y="1462"/>
                  </a:cubicBezTo>
                  <a:cubicBezTo>
                    <a:pt x="689" y="1463"/>
                    <a:pt x="708" y="1464"/>
                    <a:pt x="728" y="1464"/>
                  </a:cubicBezTo>
                  <a:cubicBezTo>
                    <a:pt x="1125" y="1464"/>
                    <a:pt x="1432" y="1170"/>
                    <a:pt x="1490" y="793"/>
                  </a:cubicBezTo>
                  <a:cubicBezTo>
                    <a:pt x="1520" y="398"/>
                    <a:pt x="1216" y="33"/>
                    <a:pt x="851" y="3"/>
                  </a:cubicBezTo>
                  <a:cubicBezTo>
                    <a:pt x="832" y="1"/>
                    <a:pt x="812" y="0"/>
                    <a:pt x="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8" name="Google Shape;848;p15"/>
            <p:cNvSpPr/>
            <p:nvPr/>
          </p:nvSpPr>
          <p:spPr>
            <a:xfrm>
              <a:off x="2825308" y="4860642"/>
              <a:ext cx="35010" cy="30853"/>
            </a:xfrm>
            <a:custGeom>
              <a:avLst/>
              <a:gdLst/>
              <a:ahLst/>
              <a:cxnLst/>
              <a:rect l="l" t="t" r="r" b="b"/>
              <a:pathLst>
                <a:path w="1095" h="965" extrusionOk="0">
                  <a:moveTo>
                    <a:pt x="543" y="0"/>
                  </a:moveTo>
                  <a:cubicBezTo>
                    <a:pt x="514" y="0"/>
                    <a:pt x="485" y="4"/>
                    <a:pt x="456" y="11"/>
                  </a:cubicBezTo>
                  <a:cubicBezTo>
                    <a:pt x="183" y="41"/>
                    <a:pt x="0" y="315"/>
                    <a:pt x="61" y="558"/>
                  </a:cubicBezTo>
                  <a:cubicBezTo>
                    <a:pt x="88" y="796"/>
                    <a:pt x="298" y="965"/>
                    <a:pt x="532" y="965"/>
                  </a:cubicBezTo>
                  <a:cubicBezTo>
                    <a:pt x="567" y="965"/>
                    <a:pt x="603" y="961"/>
                    <a:pt x="639" y="953"/>
                  </a:cubicBezTo>
                  <a:cubicBezTo>
                    <a:pt x="912" y="923"/>
                    <a:pt x="1095" y="649"/>
                    <a:pt x="1003" y="375"/>
                  </a:cubicBezTo>
                  <a:cubicBezTo>
                    <a:pt x="977" y="188"/>
                    <a:pt x="761" y="0"/>
                    <a:pt x="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9" name="Google Shape;849;p15"/>
            <p:cNvSpPr/>
            <p:nvPr/>
          </p:nvSpPr>
          <p:spPr>
            <a:xfrm>
              <a:off x="3285936" y="4896867"/>
              <a:ext cx="49621" cy="46808"/>
            </a:xfrm>
            <a:custGeom>
              <a:avLst/>
              <a:gdLst/>
              <a:ahLst/>
              <a:cxnLst/>
              <a:rect l="l" t="t" r="r" b="b"/>
              <a:pathLst>
                <a:path w="1552" h="1464" extrusionOk="0">
                  <a:moveTo>
                    <a:pt x="792" y="0"/>
                  </a:moveTo>
                  <a:cubicBezTo>
                    <a:pt x="421" y="0"/>
                    <a:pt x="91" y="266"/>
                    <a:pt x="62" y="641"/>
                  </a:cubicBezTo>
                  <a:cubicBezTo>
                    <a:pt x="1" y="1036"/>
                    <a:pt x="274" y="1401"/>
                    <a:pt x="700" y="1461"/>
                  </a:cubicBezTo>
                  <a:cubicBezTo>
                    <a:pt x="719" y="1463"/>
                    <a:pt x="737" y="1464"/>
                    <a:pt x="756" y="1464"/>
                  </a:cubicBezTo>
                  <a:cubicBezTo>
                    <a:pt x="1104" y="1464"/>
                    <a:pt x="1461" y="1197"/>
                    <a:pt x="1490" y="793"/>
                  </a:cubicBezTo>
                  <a:cubicBezTo>
                    <a:pt x="1551" y="428"/>
                    <a:pt x="1217" y="33"/>
                    <a:pt x="852" y="2"/>
                  </a:cubicBezTo>
                  <a:cubicBezTo>
                    <a:pt x="832" y="1"/>
                    <a:pt x="812" y="0"/>
                    <a:pt x="7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0" name="Google Shape;850;p15"/>
            <p:cNvSpPr/>
            <p:nvPr/>
          </p:nvSpPr>
          <p:spPr>
            <a:xfrm>
              <a:off x="7229602" y="3415478"/>
              <a:ext cx="94287" cy="82713"/>
            </a:xfrm>
            <a:custGeom>
              <a:avLst/>
              <a:gdLst/>
              <a:ahLst/>
              <a:cxnLst/>
              <a:rect l="l" t="t" r="r" b="b"/>
              <a:pathLst>
                <a:path w="2949" h="2587" extrusionOk="0">
                  <a:moveTo>
                    <a:pt x="1501" y="1"/>
                  </a:moveTo>
                  <a:cubicBezTo>
                    <a:pt x="1225" y="1"/>
                    <a:pt x="943" y="98"/>
                    <a:pt x="699" y="303"/>
                  </a:cubicBezTo>
                  <a:cubicBezTo>
                    <a:pt x="122" y="698"/>
                    <a:pt x="0" y="1549"/>
                    <a:pt x="456" y="2066"/>
                  </a:cubicBezTo>
                  <a:cubicBezTo>
                    <a:pt x="706" y="2405"/>
                    <a:pt x="1103" y="2587"/>
                    <a:pt x="1493" y="2587"/>
                  </a:cubicBezTo>
                  <a:cubicBezTo>
                    <a:pt x="1766" y="2587"/>
                    <a:pt x="2036" y="2497"/>
                    <a:pt x="2250" y="2309"/>
                  </a:cubicBezTo>
                  <a:cubicBezTo>
                    <a:pt x="2827" y="1884"/>
                    <a:pt x="2949" y="1032"/>
                    <a:pt x="2493" y="516"/>
                  </a:cubicBezTo>
                  <a:cubicBezTo>
                    <a:pt x="2247" y="182"/>
                    <a:pt x="1879"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1" name="Google Shape;851;p15"/>
            <p:cNvSpPr/>
            <p:nvPr/>
          </p:nvSpPr>
          <p:spPr>
            <a:xfrm>
              <a:off x="7972858" y="4323359"/>
              <a:ext cx="51540" cy="45049"/>
            </a:xfrm>
            <a:custGeom>
              <a:avLst/>
              <a:gdLst/>
              <a:ahLst/>
              <a:cxnLst/>
              <a:rect l="l" t="t" r="r" b="b"/>
              <a:pathLst>
                <a:path w="1612" h="1409" extrusionOk="0">
                  <a:moveTo>
                    <a:pt x="825" y="1"/>
                  </a:moveTo>
                  <a:cubicBezTo>
                    <a:pt x="675" y="1"/>
                    <a:pt x="522" y="47"/>
                    <a:pt x="396" y="136"/>
                  </a:cubicBezTo>
                  <a:cubicBezTo>
                    <a:pt x="92" y="349"/>
                    <a:pt x="1" y="835"/>
                    <a:pt x="244" y="1109"/>
                  </a:cubicBezTo>
                  <a:cubicBezTo>
                    <a:pt x="370" y="1306"/>
                    <a:pt x="581" y="1408"/>
                    <a:pt x="795" y="1408"/>
                  </a:cubicBezTo>
                  <a:cubicBezTo>
                    <a:pt x="943" y="1408"/>
                    <a:pt x="1092" y="1360"/>
                    <a:pt x="1216" y="1260"/>
                  </a:cubicBezTo>
                  <a:cubicBezTo>
                    <a:pt x="1520" y="1048"/>
                    <a:pt x="1612" y="592"/>
                    <a:pt x="1368" y="288"/>
                  </a:cubicBezTo>
                  <a:cubicBezTo>
                    <a:pt x="1244" y="93"/>
                    <a:pt x="1037" y="1"/>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2" name="Google Shape;852;p15"/>
            <p:cNvSpPr/>
            <p:nvPr/>
          </p:nvSpPr>
          <p:spPr>
            <a:xfrm>
              <a:off x="7236412" y="3595387"/>
              <a:ext cx="35969" cy="31301"/>
            </a:xfrm>
            <a:custGeom>
              <a:avLst/>
              <a:gdLst/>
              <a:ahLst/>
              <a:cxnLst/>
              <a:rect l="l" t="t" r="r" b="b"/>
              <a:pathLst>
                <a:path w="1125" h="979" extrusionOk="0">
                  <a:moveTo>
                    <a:pt x="528" y="0"/>
                  </a:moveTo>
                  <a:cubicBezTo>
                    <a:pt x="434" y="0"/>
                    <a:pt x="345" y="27"/>
                    <a:pt x="274" y="86"/>
                  </a:cubicBezTo>
                  <a:cubicBezTo>
                    <a:pt x="31" y="238"/>
                    <a:pt x="0" y="542"/>
                    <a:pt x="183" y="785"/>
                  </a:cubicBezTo>
                  <a:cubicBezTo>
                    <a:pt x="269" y="907"/>
                    <a:pt x="405" y="979"/>
                    <a:pt x="546" y="979"/>
                  </a:cubicBezTo>
                  <a:cubicBezTo>
                    <a:pt x="651" y="979"/>
                    <a:pt x="760" y="938"/>
                    <a:pt x="851" y="846"/>
                  </a:cubicBezTo>
                  <a:cubicBezTo>
                    <a:pt x="1094" y="694"/>
                    <a:pt x="1125" y="390"/>
                    <a:pt x="942" y="178"/>
                  </a:cubicBezTo>
                  <a:cubicBezTo>
                    <a:pt x="831" y="66"/>
                    <a:pt x="674" y="0"/>
                    <a:pt x="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3" name="Google Shape;853;p15"/>
            <p:cNvSpPr/>
            <p:nvPr/>
          </p:nvSpPr>
          <p:spPr>
            <a:xfrm>
              <a:off x="6808811" y="3549923"/>
              <a:ext cx="92337" cy="82457"/>
            </a:xfrm>
            <a:custGeom>
              <a:avLst/>
              <a:gdLst/>
              <a:ahLst/>
              <a:cxnLst/>
              <a:rect l="l" t="t" r="r" b="b"/>
              <a:pathLst>
                <a:path w="2888" h="2579" extrusionOk="0">
                  <a:moveTo>
                    <a:pt x="1422" y="1"/>
                  </a:moveTo>
                  <a:cubicBezTo>
                    <a:pt x="1272" y="1"/>
                    <a:pt x="1120" y="26"/>
                    <a:pt x="973" y="80"/>
                  </a:cubicBezTo>
                  <a:cubicBezTo>
                    <a:pt x="304" y="353"/>
                    <a:pt x="0" y="1052"/>
                    <a:pt x="213" y="1752"/>
                  </a:cubicBezTo>
                  <a:cubicBezTo>
                    <a:pt x="428" y="2278"/>
                    <a:pt x="926" y="2579"/>
                    <a:pt x="1455" y="2579"/>
                  </a:cubicBezTo>
                  <a:cubicBezTo>
                    <a:pt x="1598" y="2579"/>
                    <a:pt x="1742" y="2557"/>
                    <a:pt x="1885" y="2511"/>
                  </a:cubicBezTo>
                  <a:cubicBezTo>
                    <a:pt x="2584" y="2238"/>
                    <a:pt x="2888" y="1508"/>
                    <a:pt x="2644" y="840"/>
                  </a:cubicBezTo>
                  <a:cubicBezTo>
                    <a:pt x="2455" y="319"/>
                    <a:pt x="1952" y="1"/>
                    <a:pt x="14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4" name="Google Shape;854;p15"/>
            <p:cNvSpPr/>
            <p:nvPr/>
          </p:nvSpPr>
          <p:spPr>
            <a:xfrm>
              <a:off x="3269218" y="717461"/>
              <a:ext cx="92337" cy="82457"/>
            </a:xfrm>
            <a:custGeom>
              <a:avLst/>
              <a:gdLst/>
              <a:ahLst/>
              <a:cxnLst/>
              <a:rect l="l" t="t" r="r" b="b"/>
              <a:pathLst>
                <a:path w="2888" h="2579" extrusionOk="0">
                  <a:moveTo>
                    <a:pt x="1415" y="0"/>
                  </a:moveTo>
                  <a:cubicBezTo>
                    <a:pt x="1278" y="0"/>
                    <a:pt x="1139" y="21"/>
                    <a:pt x="1003" y="64"/>
                  </a:cubicBezTo>
                  <a:cubicBezTo>
                    <a:pt x="304" y="338"/>
                    <a:pt x="0" y="1067"/>
                    <a:pt x="243" y="1736"/>
                  </a:cubicBezTo>
                  <a:cubicBezTo>
                    <a:pt x="431" y="2275"/>
                    <a:pt x="907" y="2579"/>
                    <a:pt x="1421" y="2579"/>
                  </a:cubicBezTo>
                  <a:cubicBezTo>
                    <a:pt x="1575" y="2579"/>
                    <a:pt x="1731" y="2552"/>
                    <a:pt x="1885" y="2496"/>
                  </a:cubicBezTo>
                  <a:cubicBezTo>
                    <a:pt x="2584" y="2222"/>
                    <a:pt x="2888" y="1523"/>
                    <a:pt x="2645" y="824"/>
                  </a:cubicBezTo>
                  <a:cubicBezTo>
                    <a:pt x="2451" y="316"/>
                    <a:pt x="1949"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5" name="Google Shape;855;p15"/>
            <p:cNvSpPr/>
            <p:nvPr/>
          </p:nvSpPr>
          <p:spPr>
            <a:xfrm>
              <a:off x="5133182" y="715606"/>
              <a:ext cx="92337" cy="83352"/>
            </a:xfrm>
            <a:custGeom>
              <a:avLst/>
              <a:gdLst/>
              <a:ahLst/>
              <a:cxnLst/>
              <a:rect l="l" t="t" r="r" b="b"/>
              <a:pathLst>
                <a:path w="2888" h="2607" extrusionOk="0">
                  <a:moveTo>
                    <a:pt x="1446" y="0"/>
                  </a:moveTo>
                  <a:cubicBezTo>
                    <a:pt x="1291" y="0"/>
                    <a:pt x="1132" y="29"/>
                    <a:pt x="973" y="92"/>
                  </a:cubicBezTo>
                  <a:cubicBezTo>
                    <a:pt x="304" y="365"/>
                    <a:pt x="0" y="1095"/>
                    <a:pt x="213" y="1764"/>
                  </a:cubicBezTo>
                  <a:cubicBezTo>
                    <a:pt x="424" y="2302"/>
                    <a:pt x="905" y="2606"/>
                    <a:pt x="1421" y="2606"/>
                  </a:cubicBezTo>
                  <a:cubicBezTo>
                    <a:pt x="1575" y="2606"/>
                    <a:pt x="1731" y="2579"/>
                    <a:pt x="1885" y="2523"/>
                  </a:cubicBezTo>
                  <a:cubicBezTo>
                    <a:pt x="2584" y="2250"/>
                    <a:pt x="2888" y="1551"/>
                    <a:pt x="2645" y="852"/>
                  </a:cubicBezTo>
                  <a:cubicBezTo>
                    <a:pt x="2433" y="335"/>
                    <a:pt x="1968" y="0"/>
                    <a:pt x="1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6" name="Google Shape;856;p15"/>
            <p:cNvSpPr/>
            <p:nvPr/>
          </p:nvSpPr>
          <p:spPr>
            <a:xfrm>
              <a:off x="6789372" y="3757744"/>
              <a:ext cx="51540" cy="45241"/>
            </a:xfrm>
            <a:custGeom>
              <a:avLst/>
              <a:gdLst/>
              <a:ahLst/>
              <a:cxnLst/>
              <a:rect l="l" t="t" r="r" b="b"/>
              <a:pathLst>
                <a:path w="1612" h="1415" extrusionOk="0">
                  <a:moveTo>
                    <a:pt x="758" y="0"/>
                  </a:moveTo>
                  <a:cubicBezTo>
                    <a:pt x="696" y="0"/>
                    <a:pt x="636" y="8"/>
                    <a:pt x="578" y="24"/>
                  </a:cubicBezTo>
                  <a:cubicBezTo>
                    <a:pt x="182" y="176"/>
                    <a:pt x="0" y="571"/>
                    <a:pt x="152" y="935"/>
                  </a:cubicBezTo>
                  <a:cubicBezTo>
                    <a:pt x="268" y="1237"/>
                    <a:pt x="508" y="1414"/>
                    <a:pt x="790" y="1414"/>
                  </a:cubicBezTo>
                  <a:cubicBezTo>
                    <a:pt x="878" y="1414"/>
                    <a:pt x="970" y="1397"/>
                    <a:pt x="1064" y="1361"/>
                  </a:cubicBezTo>
                  <a:cubicBezTo>
                    <a:pt x="1429" y="1209"/>
                    <a:pt x="1611" y="844"/>
                    <a:pt x="1489" y="449"/>
                  </a:cubicBezTo>
                  <a:cubicBezTo>
                    <a:pt x="1364" y="173"/>
                    <a:pt x="1051" y="0"/>
                    <a:pt x="7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7" name="Google Shape;857;p15"/>
            <p:cNvSpPr/>
            <p:nvPr/>
          </p:nvSpPr>
          <p:spPr>
            <a:xfrm>
              <a:off x="7431542" y="4715911"/>
              <a:ext cx="35010" cy="32068"/>
            </a:xfrm>
            <a:custGeom>
              <a:avLst/>
              <a:gdLst/>
              <a:ahLst/>
              <a:cxnLst/>
              <a:rect l="l" t="t" r="r" b="b"/>
              <a:pathLst>
                <a:path w="1095" h="1003" extrusionOk="0">
                  <a:moveTo>
                    <a:pt x="532" y="0"/>
                  </a:moveTo>
                  <a:cubicBezTo>
                    <a:pt x="476" y="0"/>
                    <a:pt x="419" y="10"/>
                    <a:pt x="365" y="30"/>
                  </a:cubicBezTo>
                  <a:cubicBezTo>
                    <a:pt x="91" y="91"/>
                    <a:pt x="0" y="395"/>
                    <a:pt x="61" y="669"/>
                  </a:cubicBezTo>
                  <a:cubicBezTo>
                    <a:pt x="132" y="882"/>
                    <a:pt x="332" y="1002"/>
                    <a:pt x="532" y="1002"/>
                  </a:cubicBezTo>
                  <a:cubicBezTo>
                    <a:pt x="589" y="1002"/>
                    <a:pt x="645" y="993"/>
                    <a:pt x="699" y="973"/>
                  </a:cubicBezTo>
                  <a:cubicBezTo>
                    <a:pt x="973" y="912"/>
                    <a:pt x="1094" y="608"/>
                    <a:pt x="1003" y="334"/>
                  </a:cubicBezTo>
                  <a:cubicBezTo>
                    <a:pt x="932" y="121"/>
                    <a:pt x="732" y="0"/>
                    <a:pt x="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8" name="Google Shape;858;p15"/>
            <p:cNvSpPr/>
            <p:nvPr/>
          </p:nvSpPr>
          <p:spPr>
            <a:xfrm>
              <a:off x="8699779" y="3104208"/>
              <a:ext cx="93328" cy="82937"/>
            </a:xfrm>
            <a:custGeom>
              <a:avLst/>
              <a:gdLst/>
              <a:ahLst/>
              <a:cxnLst/>
              <a:rect l="l" t="t" r="r" b="b"/>
              <a:pathLst>
                <a:path w="2919" h="2594" extrusionOk="0">
                  <a:moveTo>
                    <a:pt x="1461" y="1"/>
                  </a:moveTo>
                  <a:cubicBezTo>
                    <a:pt x="1008" y="1"/>
                    <a:pt x="564" y="245"/>
                    <a:pt x="335" y="704"/>
                  </a:cubicBezTo>
                  <a:cubicBezTo>
                    <a:pt x="0" y="1312"/>
                    <a:pt x="213" y="2102"/>
                    <a:pt x="851" y="2437"/>
                  </a:cubicBezTo>
                  <a:cubicBezTo>
                    <a:pt x="1044" y="2543"/>
                    <a:pt x="1258" y="2594"/>
                    <a:pt x="1471" y="2594"/>
                  </a:cubicBezTo>
                  <a:cubicBezTo>
                    <a:pt x="1930" y="2594"/>
                    <a:pt x="2386" y="2356"/>
                    <a:pt x="2614" y="1920"/>
                  </a:cubicBezTo>
                  <a:cubicBezTo>
                    <a:pt x="2918" y="1251"/>
                    <a:pt x="2675" y="461"/>
                    <a:pt x="2067" y="157"/>
                  </a:cubicBezTo>
                  <a:cubicBezTo>
                    <a:pt x="1877" y="52"/>
                    <a:pt x="1668"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9" name="Google Shape;859;p15"/>
            <p:cNvSpPr/>
            <p:nvPr/>
          </p:nvSpPr>
          <p:spPr>
            <a:xfrm>
              <a:off x="8688109" y="2956079"/>
              <a:ext cx="53490" cy="46808"/>
            </a:xfrm>
            <a:custGeom>
              <a:avLst/>
              <a:gdLst/>
              <a:ahLst/>
              <a:cxnLst/>
              <a:rect l="l" t="t" r="r" b="b"/>
              <a:pathLst>
                <a:path w="1673" h="1464" extrusionOk="0">
                  <a:moveTo>
                    <a:pt x="872" y="1"/>
                  </a:moveTo>
                  <a:cubicBezTo>
                    <a:pt x="609" y="1"/>
                    <a:pt x="343" y="146"/>
                    <a:pt x="213" y="383"/>
                  </a:cubicBezTo>
                  <a:cubicBezTo>
                    <a:pt x="1" y="717"/>
                    <a:pt x="153" y="1173"/>
                    <a:pt x="487" y="1386"/>
                  </a:cubicBezTo>
                  <a:cubicBezTo>
                    <a:pt x="594" y="1439"/>
                    <a:pt x="708" y="1464"/>
                    <a:pt x="821" y="1464"/>
                  </a:cubicBezTo>
                  <a:cubicBezTo>
                    <a:pt x="1095" y="1464"/>
                    <a:pt x="1361" y="1318"/>
                    <a:pt x="1490" y="1082"/>
                  </a:cubicBezTo>
                  <a:cubicBezTo>
                    <a:pt x="1672" y="717"/>
                    <a:pt x="1581" y="261"/>
                    <a:pt x="1186" y="79"/>
                  </a:cubicBezTo>
                  <a:cubicBezTo>
                    <a:pt x="1088" y="25"/>
                    <a:pt x="980" y="1"/>
                    <a:pt x="8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0" name="Google Shape;860;p15"/>
            <p:cNvSpPr/>
            <p:nvPr/>
          </p:nvSpPr>
          <p:spPr>
            <a:xfrm>
              <a:off x="8579274" y="3172053"/>
              <a:ext cx="35010" cy="30278"/>
            </a:xfrm>
            <a:custGeom>
              <a:avLst/>
              <a:gdLst/>
              <a:ahLst/>
              <a:cxnLst/>
              <a:rect l="l" t="t" r="r" b="b"/>
              <a:pathLst>
                <a:path w="1095" h="947" extrusionOk="0">
                  <a:moveTo>
                    <a:pt x="539" y="1"/>
                  </a:moveTo>
                  <a:cubicBezTo>
                    <a:pt x="358" y="1"/>
                    <a:pt x="187" y="82"/>
                    <a:pt x="122" y="254"/>
                  </a:cubicBezTo>
                  <a:cubicBezTo>
                    <a:pt x="0" y="467"/>
                    <a:pt x="61" y="771"/>
                    <a:pt x="304" y="892"/>
                  </a:cubicBezTo>
                  <a:cubicBezTo>
                    <a:pt x="369" y="929"/>
                    <a:pt x="443" y="947"/>
                    <a:pt x="517" y="947"/>
                  </a:cubicBezTo>
                  <a:cubicBezTo>
                    <a:pt x="686" y="947"/>
                    <a:pt x="858" y="857"/>
                    <a:pt x="943" y="710"/>
                  </a:cubicBezTo>
                  <a:cubicBezTo>
                    <a:pt x="1095" y="467"/>
                    <a:pt x="1034" y="163"/>
                    <a:pt x="760" y="41"/>
                  </a:cubicBezTo>
                  <a:cubicBezTo>
                    <a:pt x="689" y="14"/>
                    <a:pt x="613" y="1"/>
                    <a:pt x="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15"/>
            <p:cNvSpPr/>
            <p:nvPr/>
          </p:nvSpPr>
          <p:spPr>
            <a:xfrm>
              <a:off x="8404353" y="2775882"/>
              <a:ext cx="89427" cy="81658"/>
            </a:xfrm>
            <a:custGeom>
              <a:avLst/>
              <a:gdLst/>
              <a:ahLst/>
              <a:cxnLst/>
              <a:rect l="l" t="t" r="r" b="b"/>
              <a:pathLst>
                <a:path w="2797" h="2554" extrusionOk="0">
                  <a:moveTo>
                    <a:pt x="1398" y="0"/>
                  </a:moveTo>
                  <a:cubicBezTo>
                    <a:pt x="1064" y="0"/>
                    <a:pt x="730" y="122"/>
                    <a:pt x="486" y="365"/>
                  </a:cubicBezTo>
                  <a:cubicBezTo>
                    <a:pt x="0" y="851"/>
                    <a:pt x="0" y="1702"/>
                    <a:pt x="486" y="2189"/>
                  </a:cubicBezTo>
                  <a:cubicBezTo>
                    <a:pt x="730" y="2432"/>
                    <a:pt x="1064" y="2553"/>
                    <a:pt x="1398" y="2553"/>
                  </a:cubicBezTo>
                  <a:cubicBezTo>
                    <a:pt x="1733" y="2553"/>
                    <a:pt x="2067" y="2432"/>
                    <a:pt x="2310" y="2189"/>
                  </a:cubicBezTo>
                  <a:cubicBezTo>
                    <a:pt x="2797" y="1642"/>
                    <a:pt x="2797" y="851"/>
                    <a:pt x="2310" y="365"/>
                  </a:cubicBezTo>
                  <a:cubicBezTo>
                    <a:pt x="2067" y="122"/>
                    <a:pt x="1733"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15"/>
            <p:cNvSpPr/>
            <p:nvPr/>
          </p:nvSpPr>
          <p:spPr>
            <a:xfrm>
              <a:off x="8235250" y="2835383"/>
              <a:ext cx="51540" cy="45465"/>
            </a:xfrm>
            <a:custGeom>
              <a:avLst/>
              <a:gdLst/>
              <a:ahLst/>
              <a:cxnLst/>
              <a:rect l="l" t="t" r="r" b="b"/>
              <a:pathLst>
                <a:path w="1612" h="1422" extrusionOk="0">
                  <a:moveTo>
                    <a:pt x="802" y="1"/>
                  </a:moveTo>
                  <a:cubicBezTo>
                    <a:pt x="616" y="1"/>
                    <a:pt x="426" y="69"/>
                    <a:pt x="274" y="206"/>
                  </a:cubicBezTo>
                  <a:cubicBezTo>
                    <a:pt x="0" y="480"/>
                    <a:pt x="0" y="936"/>
                    <a:pt x="274" y="1240"/>
                  </a:cubicBezTo>
                  <a:cubicBezTo>
                    <a:pt x="411" y="1361"/>
                    <a:pt x="585" y="1422"/>
                    <a:pt x="768" y="1422"/>
                  </a:cubicBezTo>
                  <a:cubicBezTo>
                    <a:pt x="950" y="1422"/>
                    <a:pt x="1140" y="1361"/>
                    <a:pt x="1307" y="1240"/>
                  </a:cubicBezTo>
                  <a:cubicBezTo>
                    <a:pt x="1550" y="936"/>
                    <a:pt x="1611" y="480"/>
                    <a:pt x="1307" y="206"/>
                  </a:cubicBezTo>
                  <a:cubicBezTo>
                    <a:pt x="1170" y="69"/>
                    <a:pt x="988" y="1"/>
                    <a:pt x="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3" name="Google Shape;863;p15"/>
            <p:cNvSpPr/>
            <p:nvPr/>
          </p:nvSpPr>
          <p:spPr>
            <a:xfrm>
              <a:off x="8588003" y="2803570"/>
              <a:ext cx="34051" cy="31141"/>
            </a:xfrm>
            <a:custGeom>
              <a:avLst/>
              <a:gdLst/>
              <a:ahLst/>
              <a:cxnLst/>
              <a:rect l="l" t="t" r="r" b="b"/>
              <a:pathLst>
                <a:path w="1065" h="974" extrusionOk="0">
                  <a:moveTo>
                    <a:pt x="518" y="1"/>
                  </a:moveTo>
                  <a:cubicBezTo>
                    <a:pt x="396" y="1"/>
                    <a:pt x="274" y="46"/>
                    <a:pt x="183" y="137"/>
                  </a:cubicBezTo>
                  <a:cubicBezTo>
                    <a:pt x="1" y="320"/>
                    <a:pt x="1" y="624"/>
                    <a:pt x="183" y="836"/>
                  </a:cubicBezTo>
                  <a:cubicBezTo>
                    <a:pt x="274" y="928"/>
                    <a:pt x="396" y="973"/>
                    <a:pt x="518" y="973"/>
                  </a:cubicBezTo>
                  <a:cubicBezTo>
                    <a:pt x="639" y="973"/>
                    <a:pt x="761" y="928"/>
                    <a:pt x="852" y="836"/>
                  </a:cubicBezTo>
                  <a:cubicBezTo>
                    <a:pt x="1065" y="624"/>
                    <a:pt x="1065" y="320"/>
                    <a:pt x="852" y="137"/>
                  </a:cubicBezTo>
                  <a:cubicBezTo>
                    <a:pt x="761" y="46"/>
                    <a:pt x="639"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4" name="Google Shape;864;p15"/>
            <p:cNvSpPr/>
            <p:nvPr/>
          </p:nvSpPr>
          <p:spPr>
            <a:xfrm>
              <a:off x="2602527" y="418230"/>
              <a:ext cx="58350" cy="58350"/>
            </a:xfrm>
            <a:custGeom>
              <a:avLst/>
              <a:gdLst/>
              <a:ahLst/>
              <a:cxnLst/>
              <a:rect l="l" t="t" r="r" b="b"/>
              <a:pathLst>
                <a:path w="1825" h="1825" extrusionOk="0">
                  <a:moveTo>
                    <a:pt x="913" y="1"/>
                  </a:moveTo>
                  <a:cubicBezTo>
                    <a:pt x="426" y="1"/>
                    <a:pt x="1" y="426"/>
                    <a:pt x="1" y="912"/>
                  </a:cubicBezTo>
                  <a:cubicBezTo>
                    <a:pt x="1" y="1429"/>
                    <a:pt x="426" y="1824"/>
                    <a:pt x="913" y="1824"/>
                  </a:cubicBezTo>
                  <a:cubicBezTo>
                    <a:pt x="1399" y="1824"/>
                    <a:pt x="1824" y="1429"/>
                    <a:pt x="1824" y="912"/>
                  </a:cubicBezTo>
                  <a:cubicBezTo>
                    <a:pt x="1824" y="426"/>
                    <a:pt x="1399" y="1"/>
                    <a:pt x="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5" name="Google Shape;865;p15"/>
            <p:cNvSpPr/>
            <p:nvPr/>
          </p:nvSpPr>
          <p:spPr>
            <a:xfrm>
              <a:off x="2754141" y="481408"/>
              <a:ext cx="27241" cy="27241"/>
            </a:xfrm>
            <a:custGeom>
              <a:avLst/>
              <a:gdLst/>
              <a:ahLst/>
              <a:cxnLst/>
              <a:rect l="l" t="t" r="r" b="b"/>
              <a:pathLst>
                <a:path w="852" h="852" extrusionOk="0">
                  <a:moveTo>
                    <a:pt x="426" y="0"/>
                  </a:moveTo>
                  <a:cubicBezTo>
                    <a:pt x="183" y="0"/>
                    <a:pt x="0" y="213"/>
                    <a:pt x="0" y="426"/>
                  </a:cubicBezTo>
                  <a:cubicBezTo>
                    <a:pt x="0" y="669"/>
                    <a:pt x="183" y="851"/>
                    <a:pt x="426" y="851"/>
                  </a:cubicBezTo>
                  <a:cubicBezTo>
                    <a:pt x="639" y="851"/>
                    <a:pt x="852" y="669"/>
                    <a:pt x="852" y="426"/>
                  </a:cubicBezTo>
                  <a:cubicBezTo>
                    <a:pt x="852" y="213"/>
                    <a:pt x="639" y="0"/>
                    <a:pt x="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15"/>
            <p:cNvSpPr/>
            <p:nvPr/>
          </p:nvSpPr>
          <p:spPr>
            <a:xfrm>
              <a:off x="2709443" y="619401"/>
              <a:ext cx="94287" cy="94287"/>
            </a:xfrm>
            <a:custGeom>
              <a:avLst/>
              <a:gdLst/>
              <a:ahLst/>
              <a:cxnLst/>
              <a:rect l="l" t="t" r="r" b="b"/>
              <a:pathLst>
                <a:path w="2949" h="2949" extrusionOk="0">
                  <a:moveTo>
                    <a:pt x="1490" y="0"/>
                  </a:moveTo>
                  <a:cubicBezTo>
                    <a:pt x="639" y="0"/>
                    <a:pt x="0" y="639"/>
                    <a:pt x="0" y="1459"/>
                  </a:cubicBezTo>
                  <a:cubicBezTo>
                    <a:pt x="0" y="2280"/>
                    <a:pt x="639" y="2949"/>
                    <a:pt x="1490" y="2949"/>
                  </a:cubicBezTo>
                  <a:cubicBezTo>
                    <a:pt x="2310" y="2949"/>
                    <a:pt x="2949" y="2280"/>
                    <a:pt x="2949" y="1459"/>
                  </a:cubicBezTo>
                  <a:cubicBezTo>
                    <a:pt x="2949" y="669"/>
                    <a:pt x="2310" y="0"/>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15"/>
            <p:cNvSpPr/>
            <p:nvPr/>
          </p:nvSpPr>
          <p:spPr>
            <a:xfrm>
              <a:off x="1978616" y="1312309"/>
              <a:ext cx="95278" cy="95278"/>
            </a:xfrm>
            <a:custGeom>
              <a:avLst/>
              <a:gdLst/>
              <a:ahLst/>
              <a:cxnLst/>
              <a:rect l="l" t="t" r="r" b="b"/>
              <a:pathLst>
                <a:path w="2980" h="2980" extrusionOk="0">
                  <a:moveTo>
                    <a:pt x="1490" y="1"/>
                  </a:moveTo>
                  <a:cubicBezTo>
                    <a:pt x="700" y="1"/>
                    <a:pt x="1" y="669"/>
                    <a:pt x="1" y="1490"/>
                  </a:cubicBezTo>
                  <a:cubicBezTo>
                    <a:pt x="1" y="2280"/>
                    <a:pt x="669" y="2979"/>
                    <a:pt x="1490" y="2979"/>
                  </a:cubicBezTo>
                  <a:cubicBezTo>
                    <a:pt x="2341" y="2979"/>
                    <a:pt x="2979" y="2280"/>
                    <a:pt x="2979" y="1490"/>
                  </a:cubicBezTo>
                  <a:cubicBezTo>
                    <a:pt x="2979" y="700"/>
                    <a:pt x="2341"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8" name="Google Shape;868;p15"/>
            <p:cNvSpPr/>
            <p:nvPr/>
          </p:nvSpPr>
          <p:spPr>
            <a:xfrm>
              <a:off x="1400393" y="1890532"/>
              <a:ext cx="95278" cy="95278"/>
            </a:xfrm>
            <a:custGeom>
              <a:avLst/>
              <a:gdLst/>
              <a:ahLst/>
              <a:cxnLst/>
              <a:rect l="l" t="t" r="r" b="b"/>
              <a:pathLst>
                <a:path w="2980" h="2980" extrusionOk="0">
                  <a:moveTo>
                    <a:pt x="1490" y="1"/>
                  </a:moveTo>
                  <a:cubicBezTo>
                    <a:pt x="699" y="1"/>
                    <a:pt x="0" y="639"/>
                    <a:pt x="0" y="1490"/>
                  </a:cubicBezTo>
                  <a:cubicBezTo>
                    <a:pt x="0" y="2281"/>
                    <a:pt x="669" y="2980"/>
                    <a:pt x="1490" y="2980"/>
                  </a:cubicBezTo>
                  <a:cubicBezTo>
                    <a:pt x="2310" y="2980"/>
                    <a:pt x="2979" y="2341"/>
                    <a:pt x="2979" y="1490"/>
                  </a:cubicBezTo>
                  <a:cubicBezTo>
                    <a:pt x="2979" y="700"/>
                    <a:pt x="2341"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9" name="Google Shape;869;p15"/>
            <p:cNvSpPr/>
            <p:nvPr/>
          </p:nvSpPr>
          <p:spPr>
            <a:xfrm>
              <a:off x="1978634" y="1976951"/>
              <a:ext cx="95278" cy="94319"/>
            </a:xfrm>
            <a:custGeom>
              <a:avLst/>
              <a:gdLst/>
              <a:ahLst/>
              <a:cxnLst/>
              <a:rect l="l" t="t" r="r" b="b"/>
              <a:pathLst>
                <a:path w="2980" h="2950" extrusionOk="0">
                  <a:moveTo>
                    <a:pt x="1490" y="1"/>
                  </a:moveTo>
                  <a:cubicBezTo>
                    <a:pt x="700" y="1"/>
                    <a:pt x="1" y="639"/>
                    <a:pt x="1" y="1490"/>
                  </a:cubicBezTo>
                  <a:cubicBezTo>
                    <a:pt x="1" y="2280"/>
                    <a:pt x="670" y="2949"/>
                    <a:pt x="1490" y="2949"/>
                  </a:cubicBezTo>
                  <a:cubicBezTo>
                    <a:pt x="2311" y="2949"/>
                    <a:pt x="2980" y="2280"/>
                    <a:pt x="2980" y="1490"/>
                  </a:cubicBezTo>
                  <a:cubicBezTo>
                    <a:pt x="2980" y="669"/>
                    <a:pt x="2341"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0" name="Google Shape;870;p15"/>
            <p:cNvSpPr/>
            <p:nvPr/>
          </p:nvSpPr>
          <p:spPr>
            <a:xfrm>
              <a:off x="464526" y="484317"/>
              <a:ext cx="94287" cy="94287"/>
            </a:xfrm>
            <a:custGeom>
              <a:avLst/>
              <a:gdLst/>
              <a:ahLst/>
              <a:cxnLst/>
              <a:rect l="l" t="t" r="r" b="b"/>
              <a:pathLst>
                <a:path w="2949" h="2949" extrusionOk="0">
                  <a:moveTo>
                    <a:pt x="1490" y="0"/>
                  </a:moveTo>
                  <a:cubicBezTo>
                    <a:pt x="669" y="0"/>
                    <a:pt x="0" y="639"/>
                    <a:pt x="0" y="1490"/>
                  </a:cubicBezTo>
                  <a:cubicBezTo>
                    <a:pt x="0" y="2280"/>
                    <a:pt x="639" y="2949"/>
                    <a:pt x="1490" y="2949"/>
                  </a:cubicBezTo>
                  <a:cubicBezTo>
                    <a:pt x="2310" y="2949"/>
                    <a:pt x="2949" y="2311"/>
                    <a:pt x="2949" y="1490"/>
                  </a:cubicBezTo>
                  <a:cubicBezTo>
                    <a:pt x="2949" y="669"/>
                    <a:pt x="2310" y="0"/>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15"/>
            <p:cNvSpPr/>
            <p:nvPr/>
          </p:nvSpPr>
          <p:spPr>
            <a:xfrm>
              <a:off x="6475260" y="932316"/>
              <a:ext cx="170094" cy="170126"/>
            </a:xfrm>
            <a:custGeom>
              <a:avLst/>
              <a:gdLst/>
              <a:ahLst/>
              <a:cxnLst/>
              <a:rect l="l" t="t" r="r" b="b"/>
              <a:pathLst>
                <a:path w="5320" h="5321" extrusionOk="0">
                  <a:moveTo>
                    <a:pt x="2645" y="1"/>
                  </a:moveTo>
                  <a:cubicBezTo>
                    <a:pt x="1186" y="1"/>
                    <a:pt x="1" y="1186"/>
                    <a:pt x="1" y="2676"/>
                  </a:cubicBezTo>
                  <a:cubicBezTo>
                    <a:pt x="1" y="4135"/>
                    <a:pt x="1186" y="5320"/>
                    <a:pt x="2645" y="5320"/>
                  </a:cubicBezTo>
                  <a:cubicBezTo>
                    <a:pt x="4134" y="5320"/>
                    <a:pt x="5320" y="4135"/>
                    <a:pt x="5320" y="2676"/>
                  </a:cubicBezTo>
                  <a:cubicBezTo>
                    <a:pt x="5320" y="1186"/>
                    <a:pt x="4134"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15"/>
            <p:cNvSpPr/>
            <p:nvPr/>
          </p:nvSpPr>
          <p:spPr>
            <a:xfrm>
              <a:off x="2164498" y="4008896"/>
              <a:ext cx="170094" cy="170094"/>
            </a:xfrm>
            <a:custGeom>
              <a:avLst/>
              <a:gdLst/>
              <a:ahLst/>
              <a:cxnLst/>
              <a:rect l="l" t="t" r="r" b="b"/>
              <a:pathLst>
                <a:path w="5320" h="5320" extrusionOk="0">
                  <a:moveTo>
                    <a:pt x="2675" y="1"/>
                  </a:moveTo>
                  <a:cubicBezTo>
                    <a:pt x="1216" y="1"/>
                    <a:pt x="0" y="1186"/>
                    <a:pt x="0" y="2676"/>
                  </a:cubicBezTo>
                  <a:cubicBezTo>
                    <a:pt x="0" y="4135"/>
                    <a:pt x="1216" y="5320"/>
                    <a:pt x="2675" y="5320"/>
                  </a:cubicBezTo>
                  <a:cubicBezTo>
                    <a:pt x="4134" y="5320"/>
                    <a:pt x="5320" y="4135"/>
                    <a:pt x="5320" y="2676"/>
                  </a:cubicBezTo>
                  <a:cubicBezTo>
                    <a:pt x="5320" y="1186"/>
                    <a:pt x="4134"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15"/>
            <p:cNvSpPr/>
            <p:nvPr/>
          </p:nvSpPr>
          <p:spPr>
            <a:xfrm>
              <a:off x="5708716" y="4468339"/>
              <a:ext cx="53490" cy="53490"/>
            </a:xfrm>
            <a:custGeom>
              <a:avLst/>
              <a:gdLst/>
              <a:ahLst/>
              <a:cxnLst/>
              <a:rect l="l" t="t" r="r" b="b"/>
              <a:pathLst>
                <a:path w="1673" h="1673" extrusionOk="0">
                  <a:moveTo>
                    <a:pt x="852" y="1"/>
                  </a:moveTo>
                  <a:cubicBezTo>
                    <a:pt x="396" y="1"/>
                    <a:pt x="0" y="366"/>
                    <a:pt x="0" y="822"/>
                  </a:cubicBezTo>
                  <a:cubicBezTo>
                    <a:pt x="0" y="1278"/>
                    <a:pt x="396" y="1673"/>
                    <a:pt x="852" y="1673"/>
                  </a:cubicBezTo>
                  <a:cubicBezTo>
                    <a:pt x="1307" y="1673"/>
                    <a:pt x="1672" y="1278"/>
                    <a:pt x="1672" y="822"/>
                  </a:cubicBezTo>
                  <a:cubicBezTo>
                    <a:pt x="1672" y="366"/>
                    <a:pt x="1307" y="1"/>
                    <a:pt x="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15"/>
            <p:cNvSpPr/>
            <p:nvPr/>
          </p:nvSpPr>
          <p:spPr>
            <a:xfrm>
              <a:off x="-2" y="2570811"/>
              <a:ext cx="170094" cy="170126"/>
            </a:xfrm>
            <a:custGeom>
              <a:avLst/>
              <a:gdLst/>
              <a:ahLst/>
              <a:cxnLst/>
              <a:rect l="l" t="t" r="r" b="b"/>
              <a:pathLst>
                <a:path w="5320" h="5321" extrusionOk="0">
                  <a:moveTo>
                    <a:pt x="2675" y="1"/>
                  </a:moveTo>
                  <a:cubicBezTo>
                    <a:pt x="1185" y="1"/>
                    <a:pt x="0" y="1186"/>
                    <a:pt x="0" y="2676"/>
                  </a:cubicBezTo>
                  <a:cubicBezTo>
                    <a:pt x="0" y="4165"/>
                    <a:pt x="1185" y="5320"/>
                    <a:pt x="2675" y="5320"/>
                  </a:cubicBezTo>
                  <a:cubicBezTo>
                    <a:pt x="4134" y="5320"/>
                    <a:pt x="5319" y="4165"/>
                    <a:pt x="5319" y="2676"/>
                  </a:cubicBezTo>
                  <a:cubicBezTo>
                    <a:pt x="5319" y="1186"/>
                    <a:pt x="4103"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15"/>
            <p:cNvSpPr/>
            <p:nvPr/>
          </p:nvSpPr>
          <p:spPr>
            <a:xfrm>
              <a:off x="107841" y="1200565"/>
              <a:ext cx="171085" cy="170094"/>
            </a:xfrm>
            <a:custGeom>
              <a:avLst/>
              <a:gdLst/>
              <a:ahLst/>
              <a:cxnLst/>
              <a:rect l="l" t="t" r="r" b="b"/>
              <a:pathLst>
                <a:path w="5351" h="5320" extrusionOk="0">
                  <a:moveTo>
                    <a:pt x="2676" y="0"/>
                  </a:moveTo>
                  <a:cubicBezTo>
                    <a:pt x="1186" y="0"/>
                    <a:pt x="1" y="1185"/>
                    <a:pt x="1" y="2675"/>
                  </a:cubicBezTo>
                  <a:cubicBezTo>
                    <a:pt x="1" y="4164"/>
                    <a:pt x="1186" y="5319"/>
                    <a:pt x="2676" y="5319"/>
                  </a:cubicBezTo>
                  <a:cubicBezTo>
                    <a:pt x="4165" y="5319"/>
                    <a:pt x="5351" y="4164"/>
                    <a:pt x="5351" y="2675"/>
                  </a:cubicBezTo>
                  <a:cubicBezTo>
                    <a:pt x="5351" y="1185"/>
                    <a:pt x="4165" y="0"/>
                    <a:pt x="2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6" name="Google Shape;876;p15"/>
            <p:cNvSpPr/>
            <p:nvPr/>
          </p:nvSpPr>
          <p:spPr>
            <a:xfrm>
              <a:off x="7972852" y="203471"/>
              <a:ext cx="170094" cy="170094"/>
            </a:xfrm>
            <a:custGeom>
              <a:avLst/>
              <a:gdLst/>
              <a:ahLst/>
              <a:cxnLst/>
              <a:rect l="l" t="t" r="r" b="b"/>
              <a:pathLst>
                <a:path w="5320" h="5320" extrusionOk="0">
                  <a:moveTo>
                    <a:pt x="2645" y="0"/>
                  </a:moveTo>
                  <a:cubicBezTo>
                    <a:pt x="1186" y="0"/>
                    <a:pt x="0" y="1186"/>
                    <a:pt x="0" y="2645"/>
                  </a:cubicBezTo>
                  <a:cubicBezTo>
                    <a:pt x="0" y="4134"/>
                    <a:pt x="1186" y="5319"/>
                    <a:pt x="2645" y="5319"/>
                  </a:cubicBezTo>
                  <a:cubicBezTo>
                    <a:pt x="4134" y="5319"/>
                    <a:pt x="5320" y="4134"/>
                    <a:pt x="5320" y="2645"/>
                  </a:cubicBezTo>
                  <a:cubicBezTo>
                    <a:pt x="5320" y="1186"/>
                    <a:pt x="4134"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7" name="Google Shape;877;p15"/>
            <p:cNvSpPr/>
            <p:nvPr/>
          </p:nvSpPr>
          <p:spPr>
            <a:xfrm>
              <a:off x="6082858" y="4168053"/>
              <a:ext cx="170126" cy="170094"/>
            </a:xfrm>
            <a:custGeom>
              <a:avLst/>
              <a:gdLst/>
              <a:ahLst/>
              <a:cxnLst/>
              <a:rect l="l" t="t" r="r" b="b"/>
              <a:pathLst>
                <a:path w="5321" h="5320" extrusionOk="0">
                  <a:moveTo>
                    <a:pt x="2645" y="1"/>
                  </a:moveTo>
                  <a:cubicBezTo>
                    <a:pt x="1186" y="1"/>
                    <a:pt x="1" y="1186"/>
                    <a:pt x="1" y="2675"/>
                  </a:cubicBezTo>
                  <a:cubicBezTo>
                    <a:pt x="1" y="4134"/>
                    <a:pt x="1186" y="5320"/>
                    <a:pt x="2645" y="5320"/>
                  </a:cubicBezTo>
                  <a:cubicBezTo>
                    <a:pt x="4135" y="5320"/>
                    <a:pt x="5320" y="4134"/>
                    <a:pt x="5320" y="2675"/>
                  </a:cubicBezTo>
                  <a:cubicBezTo>
                    <a:pt x="5320" y="1186"/>
                    <a:pt x="4135"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15"/>
            <p:cNvSpPr/>
            <p:nvPr/>
          </p:nvSpPr>
          <p:spPr>
            <a:xfrm>
              <a:off x="2575319" y="1299680"/>
              <a:ext cx="170094" cy="170094"/>
            </a:xfrm>
            <a:custGeom>
              <a:avLst/>
              <a:gdLst/>
              <a:ahLst/>
              <a:cxnLst/>
              <a:rect l="l" t="t" r="r" b="b"/>
              <a:pathLst>
                <a:path w="5320" h="5320" extrusionOk="0">
                  <a:moveTo>
                    <a:pt x="2675" y="0"/>
                  </a:moveTo>
                  <a:cubicBezTo>
                    <a:pt x="1186" y="0"/>
                    <a:pt x="1" y="1186"/>
                    <a:pt x="1" y="2645"/>
                  </a:cubicBezTo>
                  <a:cubicBezTo>
                    <a:pt x="1" y="4104"/>
                    <a:pt x="1186" y="5320"/>
                    <a:pt x="2675" y="5320"/>
                  </a:cubicBezTo>
                  <a:cubicBezTo>
                    <a:pt x="4134" y="5320"/>
                    <a:pt x="5320" y="4104"/>
                    <a:pt x="5320" y="2645"/>
                  </a:cubicBezTo>
                  <a:cubicBezTo>
                    <a:pt x="5320" y="1186"/>
                    <a:pt x="4134" y="0"/>
                    <a:pt x="26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15"/>
            <p:cNvSpPr/>
            <p:nvPr/>
          </p:nvSpPr>
          <p:spPr>
            <a:xfrm>
              <a:off x="1612243" y="3260118"/>
              <a:ext cx="170094" cy="170094"/>
            </a:xfrm>
            <a:custGeom>
              <a:avLst/>
              <a:gdLst/>
              <a:ahLst/>
              <a:cxnLst/>
              <a:rect l="l" t="t" r="r" b="b"/>
              <a:pathLst>
                <a:path w="5320" h="5320" extrusionOk="0">
                  <a:moveTo>
                    <a:pt x="2645" y="0"/>
                  </a:moveTo>
                  <a:cubicBezTo>
                    <a:pt x="1186" y="0"/>
                    <a:pt x="1" y="1155"/>
                    <a:pt x="1" y="2645"/>
                  </a:cubicBezTo>
                  <a:cubicBezTo>
                    <a:pt x="1" y="4134"/>
                    <a:pt x="1186" y="5319"/>
                    <a:pt x="2645" y="5319"/>
                  </a:cubicBezTo>
                  <a:cubicBezTo>
                    <a:pt x="4134" y="5319"/>
                    <a:pt x="5320" y="4134"/>
                    <a:pt x="5320" y="2645"/>
                  </a:cubicBezTo>
                  <a:cubicBezTo>
                    <a:pt x="5320" y="1155"/>
                    <a:pt x="4134"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0" name="Google Shape;880;p15"/>
            <p:cNvSpPr/>
            <p:nvPr/>
          </p:nvSpPr>
          <p:spPr>
            <a:xfrm>
              <a:off x="7862241" y="3546629"/>
              <a:ext cx="170126" cy="170094"/>
            </a:xfrm>
            <a:custGeom>
              <a:avLst/>
              <a:gdLst/>
              <a:ahLst/>
              <a:cxnLst/>
              <a:rect l="l" t="t" r="r" b="b"/>
              <a:pathLst>
                <a:path w="5321" h="5320" extrusionOk="0">
                  <a:moveTo>
                    <a:pt x="2645" y="0"/>
                  </a:moveTo>
                  <a:cubicBezTo>
                    <a:pt x="1156" y="0"/>
                    <a:pt x="1" y="1155"/>
                    <a:pt x="1" y="2645"/>
                  </a:cubicBezTo>
                  <a:cubicBezTo>
                    <a:pt x="1" y="4134"/>
                    <a:pt x="1156" y="5320"/>
                    <a:pt x="2645" y="5320"/>
                  </a:cubicBezTo>
                  <a:cubicBezTo>
                    <a:pt x="4135" y="5320"/>
                    <a:pt x="5320" y="4134"/>
                    <a:pt x="5320" y="2645"/>
                  </a:cubicBezTo>
                  <a:cubicBezTo>
                    <a:pt x="5320" y="1216"/>
                    <a:pt x="4135"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1" name="Google Shape;881;p15"/>
            <p:cNvSpPr/>
            <p:nvPr/>
          </p:nvSpPr>
          <p:spPr>
            <a:xfrm>
              <a:off x="4339398" y="4546384"/>
              <a:ext cx="187615" cy="169518"/>
            </a:xfrm>
            <a:custGeom>
              <a:avLst/>
              <a:gdLst/>
              <a:ahLst/>
              <a:cxnLst/>
              <a:rect l="l" t="t" r="r" b="b"/>
              <a:pathLst>
                <a:path w="5868" h="5302" extrusionOk="0">
                  <a:moveTo>
                    <a:pt x="2935" y="0"/>
                  </a:moveTo>
                  <a:cubicBezTo>
                    <a:pt x="2719" y="0"/>
                    <a:pt x="2499" y="27"/>
                    <a:pt x="2281" y="83"/>
                  </a:cubicBezTo>
                  <a:cubicBezTo>
                    <a:pt x="852" y="417"/>
                    <a:pt x="1" y="1876"/>
                    <a:pt x="335" y="3274"/>
                  </a:cubicBezTo>
                  <a:cubicBezTo>
                    <a:pt x="644" y="4484"/>
                    <a:pt x="1717" y="5302"/>
                    <a:pt x="2906" y="5302"/>
                  </a:cubicBezTo>
                  <a:cubicBezTo>
                    <a:pt x="3120" y="5302"/>
                    <a:pt x="3339" y="5275"/>
                    <a:pt x="3557" y="5220"/>
                  </a:cubicBezTo>
                  <a:cubicBezTo>
                    <a:pt x="4986" y="4885"/>
                    <a:pt x="5867" y="3426"/>
                    <a:pt x="5503" y="1998"/>
                  </a:cubicBezTo>
                  <a:cubicBezTo>
                    <a:pt x="5219" y="814"/>
                    <a:pt x="4130" y="0"/>
                    <a:pt x="29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2" name="Google Shape;882;p15"/>
            <p:cNvSpPr/>
            <p:nvPr/>
          </p:nvSpPr>
          <p:spPr>
            <a:xfrm>
              <a:off x="7261464" y="636890"/>
              <a:ext cx="170094" cy="170094"/>
            </a:xfrm>
            <a:custGeom>
              <a:avLst/>
              <a:gdLst/>
              <a:ahLst/>
              <a:cxnLst/>
              <a:rect l="l" t="t" r="r" b="b"/>
              <a:pathLst>
                <a:path w="5320" h="5320" extrusionOk="0">
                  <a:moveTo>
                    <a:pt x="2645" y="1"/>
                  </a:moveTo>
                  <a:cubicBezTo>
                    <a:pt x="1156" y="1"/>
                    <a:pt x="1" y="1186"/>
                    <a:pt x="1" y="2675"/>
                  </a:cubicBezTo>
                  <a:cubicBezTo>
                    <a:pt x="1" y="4165"/>
                    <a:pt x="1156" y="5320"/>
                    <a:pt x="2645" y="5320"/>
                  </a:cubicBezTo>
                  <a:cubicBezTo>
                    <a:pt x="4135" y="5320"/>
                    <a:pt x="5320" y="4165"/>
                    <a:pt x="5320" y="2675"/>
                  </a:cubicBezTo>
                  <a:cubicBezTo>
                    <a:pt x="5320" y="1216"/>
                    <a:pt x="4135"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3" name="Google Shape;883;p15"/>
            <p:cNvSpPr/>
            <p:nvPr/>
          </p:nvSpPr>
          <p:spPr>
            <a:xfrm>
              <a:off x="3251949" y="4411972"/>
              <a:ext cx="170094" cy="170126"/>
            </a:xfrm>
            <a:custGeom>
              <a:avLst/>
              <a:gdLst/>
              <a:ahLst/>
              <a:cxnLst/>
              <a:rect l="l" t="t" r="r" b="b"/>
              <a:pathLst>
                <a:path w="5320" h="5321" extrusionOk="0">
                  <a:moveTo>
                    <a:pt x="2675" y="1"/>
                  </a:moveTo>
                  <a:cubicBezTo>
                    <a:pt x="1186" y="1"/>
                    <a:pt x="0" y="1186"/>
                    <a:pt x="0" y="2676"/>
                  </a:cubicBezTo>
                  <a:cubicBezTo>
                    <a:pt x="0" y="4165"/>
                    <a:pt x="1186" y="5320"/>
                    <a:pt x="2675" y="5320"/>
                  </a:cubicBezTo>
                  <a:cubicBezTo>
                    <a:pt x="4164" y="5320"/>
                    <a:pt x="5319" y="4165"/>
                    <a:pt x="5319" y="2676"/>
                  </a:cubicBezTo>
                  <a:cubicBezTo>
                    <a:pt x="5319" y="1217"/>
                    <a:pt x="4164"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15"/>
            <p:cNvSpPr/>
            <p:nvPr/>
          </p:nvSpPr>
          <p:spPr>
            <a:xfrm>
              <a:off x="5225522" y="1183396"/>
              <a:ext cx="87477" cy="87509"/>
            </a:xfrm>
            <a:custGeom>
              <a:avLst/>
              <a:gdLst/>
              <a:ahLst/>
              <a:cxnLst/>
              <a:rect l="l" t="t" r="r" b="b"/>
              <a:pathLst>
                <a:path w="2736" h="2737" extrusionOk="0">
                  <a:moveTo>
                    <a:pt x="1368" y="0"/>
                  </a:moveTo>
                  <a:cubicBezTo>
                    <a:pt x="608" y="0"/>
                    <a:pt x="0" y="608"/>
                    <a:pt x="0" y="1368"/>
                  </a:cubicBezTo>
                  <a:cubicBezTo>
                    <a:pt x="0" y="2128"/>
                    <a:pt x="608" y="2736"/>
                    <a:pt x="1368" y="2736"/>
                  </a:cubicBezTo>
                  <a:cubicBezTo>
                    <a:pt x="1386" y="2736"/>
                    <a:pt x="1403" y="2737"/>
                    <a:pt x="1420" y="2737"/>
                  </a:cubicBezTo>
                  <a:cubicBezTo>
                    <a:pt x="2156" y="2737"/>
                    <a:pt x="2736" y="2110"/>
                    <a:pt x="2736" y="1368"/>
                  </a:cubicBezTo>
                  <a:cubicBezTo>
                    <a:pt x="2736" y="608"/>
                    <a:pt x="2128"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15"/>
            <p:cNvSpPr/>
            <p:nvPr/>
          </p:nvSpPr>
          <p:spPr>
            <a:xfrm>
              <a:off x="2170067" y="826391"/>
              <a:ext cx="87509" cy="87509"/>
            </a:xfrm>
            <a:custGeom>
              <a:avLst/>
              <a:gdLst/>
              <a:ahLst/>
              <a:cxnLst/>
              <a:rect l="l" t="t" r="r" b="b"/>
              <a:pathLst>
                <a:path w="2737" h="2737" extrusionOk="0">
                  <a:moveTo>
                    <a:pt x="1368" y="1"/>
                  </a:moveTo>
                  <a:cubicBezTo>
                    <a:pt x="609" y="1"/>
                    <a:pt x="1" y="609"/>
                    <a:pt x="1" y="1369"/>
                  </a:cubicBezTo>
                  <a:cubicBezTo>
                    <a:pt x="1" y="2128"/>
                    <a:pt x="609" y="2736"/>
                    <a:pt x="1368" y="2736"/>
                  </a:cubicBezTo>
                  <a:cubicBezTo>
                    <a:pt x="2128" y="2736"/>
                    <a:pt x="2736" y="2128"/>
                    <a:pt x="2736" y="1369"/>
                  </a:cubicBezTo>
                  <a:cubicBezTo>
                    <a:pt x="2736" y="669"/>
                    <a:pt x="2128" y="1"/>
                    <a:pt x="1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6" name="Google Shape;886;p15"/>
            <p:cNvSpPr/>
            <p:nvPr/>
          </p:nvSpPr>
          <p:spPr>
            <a:xfrm>
              <a:off x="8588003" y="631071"/>
              <a:ext cx="87509" cy="87477"/>
            </a:xfrm>
            <a:custGeom>
              <a:avLst/>
              <a:gdLst/>
              <a:ahLst/>
              <a:cxnLst/>
              <a:rect l="l" t="t" r="r" b="b"/>
              <a:pathLst>
                <a:path w="2737" h="2736" extrusionOk="0">
                  <a:moveTo>
                    <a:pt x="1369" y="0"/>
                  </a:moveTo>
                  <a:cubicBezTo>
                    <a:pt x="609" y="0"/>
                    <a:pt x="1" y="608"/>
                    <a:pt x="1" y="1368"/>
                  </a:cubicBezTo>
                  <a:cubicBezTo>
                    <a:pt x="1" y="2128"/>
                    <a:pt x="609" y="2736"/>
                    <a:pt x="1369" y="2736"/>
                  </a:cubicBezTo>
                  <a:cubicBezTo>
                    <a:pt x="2129" y="2736"/>
                    <a:pt x="2737" y="2128"/>
                    <a:pt x="2737" y="1368"/>
                  </a:cubicBezTo>
                  <a:cubicBezTo>
                    <a:pt x="2737" y="608"/>
                    <a:pt x="2129" y="0"/>
                    <a:pt x="1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7" name="Google Shape;887;p15"/>
            <p:cNvSpPr/>
            <p:nvPr/>
          </p:nvSpPr>
          <p:spPr>
            <a:xfrm>
              <a:off x="5332624" y="4921230"/>
              <a:ext cx="87477" cy="87477"/>
            </a:xfrm>
            <a:custGeom>
              <a:avLst/>
              <a:gdLst/>
              <a:ahLst/>
              <a:cxnLst/>
              <a:rect l="l" t="t" r="r" b="b"/>
              <a:pathLst>
                <a:path w="2736" h="2736" extrusionOk="0">
                  <a:moveTo>
                    <a:pt x="1368" y="0"/>
                  </a:moveTo>
                  <a:cubicBezTo>
                    <a:pt x="608" y="0"/>
                    <a:pt x="0" y="608"/>
                    <a:pt x="0" y="1368"/>
                  </a:cubicBezTo>
                  <a:cubicBezTo>
                    <a:pt x="0" y="2128"/>
                    <a:pt x="608" y="2736"/>
                    <a:pt x="1368" y="2736"/>
                  </a:cubicBezTo>
                  <a:cubicBezTo>
                    <a:pt x="2128" y="2736"/>
                    <a:pt x="2736" y="2128"/>
                    <a:pt x="2736" y="1368"/>
                  </a:cubicBezTo>
                  <a:cubicBezTo>
                    <a:pt x="2736" y="639"/>
                    <a:pt x="2128"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8" name="Google Shape;888;p15"/>
            <p:cNvSpPr/>
            <p:nvPr/>
          </p:nvSpPr>
          <p:spPr>
            <a:xfrm>
              <a:off x="528663" y="1798227"/>
              <a:ext cx="87477" cy="87477"/>
            </a:xfrm>
            <a:custGeom>
              <a:avLst/>
              <a:gdLst/>
              <a:ahLst/>
              <a:cxnLst/>
              <a:rect l="l" t="t" r="r" b="b"/>
              <a:pathLst>
                <a:path w="2736" h="2736" extrusionOk="0">
                  <a:moveTo>
                    <a:pt x="1368" y="0"/>
                  </a:moveTo>
                  <a:cubicBezTo>
                    <a:pt x="608" y="0"/>
                    <a:pt x="0" y="608"/>
                    <a:pt x="0" y="1368"/>
                  </a:cubicBezTo>
                  <a:cubicBezTo>
                    <a:pt x="0" y="2128"/>
                    <a:pt x="608" y="2736"/>
                    <a:pt x="1368" y="2736"/>
                  </a:cubicBezTo>
                  <a:cubicBezTo>
                    <a:pt x="2128" y="2736"/>
                    <a:pt x="2736" y="2128"/>
                    <a:pt x="2736" y="1368"/>
                  </a:cubicBezTo>
                  <a:cubicBezTo>
                    <a:pt x="2736" y="608"/>
                    <a:pt x="2128"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9" name="Google Shape;889;p15"/>
            <p:cNvSpPr/>
            <p:nvPr/>
          </p:nvSpPr>
          <p:spPr>
            <a:xfrm>
              <a:off x="7500554" y="2393939"/>
              <a:ext cx="87477" cy="87509"/>
            </a:xfrm>
            <a:custGeom>
              <a:avLst/>
              <a:gdLst/>
              <a:ahLst/>
              <a:cxnLst/>
              <a:rect l="l" t="t" r="r" b="b"/>
              <a:pathLst>
                <a:path w="2736" h="2737" extrusionOk="0">
                  <a:moveTo>
                    <a:pt x="1368" y="1"/>
                  </a:moveTo>
                  <a:cubicBezTo>
                    <a:pt x="608" y="1"/>
                    <a:pt x="0" y="609"/>
                    <a:pt x="0" y="1369"/>
                  </a:cubicBezTo>
                  <a:cubicBezTo>
                    <a:pt x="0" y="2128"/>
                    <a:pt x="608" y="2736"/>
                    <a:pt x="1368" y="2736"/>
                  </a:cubicBezTo>
                  <a:cubicBezTo>
                    <a:pt x="2128" y="2736"/>
                    <a:pt x="2736" y="2128"/>
                    <a:pt x="2736" y="1369"/>
                  </a:cubicBezTo>
                  <a:cubicBezTo>
                    <a:pt x="2736" y="609"/>
                    <a:pt x="2128" y="1"/>
                    <a:pt x="1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15"/>
            <p:cNvSpPr/>
            <p:nvPr/>
          </p:nvSpPr>
          <p:spPr>
            <a:xfrm>
              <a:off x="3905979" y="4581074"/>
              <a:ext cx="50549" cy="50580"/>
            </a:xfrm>
            <a:custGeom>
              <a:avLst/>
              <a:gdLst/>
              <a:ahLst/>
              <a:cxnLst/>
              <a:rect l="l" t="t" r="r" b="b"/>
              <a:pathLst>
                <a:path w="1581" h="1582" extrusionOk="0">
                  <a:moveTo>
                    <a:pt x="791" y="1"/>
                  </a:moveTo>
                  <a:cubicBezTo>
                    <a:pt x="365" y="1"/>
                    <a:pt x="0" y="366"/>
                    <a:pt x="0" y="791"/>
                  </a:cubicBezTo>
                  <a:cubicBezTo>
                    <a:pt x="0" y="1247"/>
                    <a:pt x="365" y="1581"/>
                    <a:pt x="791" y="1581"/>
                  </a:cubicBezTo>
                  <a:cubicBezTo>
                    <a:pt x="1247" y="1581"/>
                    <a:pt x="1581" y="1247"/>
                    <a:pt x="1581" y="791"/>
                  </a:cubicBezTo>
                  <a:cubicBezTo>
                    <a:pt x="1581" y="366"/>
                    <a:pt x="1247" y="1"/>
                    <a:pt x="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15"/>
            <p:cNvSpPr/>
            <p:nvPr/>
          </p:nvSpPr>
          <p:spPr>
            <a:xfrm>
              <a:off x="1293727" y="4814539"/>
              <a:ext cx="51540" cy="51540"/>
            </a:xfrm>
            <a:custGeom>
              <a:avLst/>
              <a:gdLst/>
              <a:ahLst/>
              <a:cxnLst/>
              <a:rect l="l" t="t" r="r" b="b"/>
              <a:pathLst>
                <a:path w="1612" h="1612" extrusionOk="0">
                  <a:moveTo>
                    <a:pt x="822" y="1"/>
                  </a:moveTo>
                  <a:cubicBezTo>
                    <a:pt x="396" y="1"/>
                    <a:pt x="1" y="335"/>
                    <a:pt x="1" y="791"/>
                  </a:cubicBezTo>
                  <a:cubicBezTo>
                    <a:pt x="1" y="1216"/>
                    <a:pt x="366" y="1612"/>
                    <a:pt x="822" y="1612"/>
                  </a:cubicBezTo>
                  <a:cubicBezTo>
                    <a:pt x="1217" y="1612"/>
                    <a:pt x="1612" y="1247"/>
                    <a:pt x="1612" y="791"/>
                  </a:cubicBezTo>
                  <a:cubicBezTo>
                    <a:pt x="1581" y="335"/>
                    <a:pt x="1217"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15"/>
            <p:cNvSpPr/>
            <p:nvPr/>
          </p:nvSpPr>
          <p:spPr>
            <a:xfrm>
              <a:off x="1366625" y="4156033"/>
              <a:ext cx="95278" cy="88436"/>
            </a:xfrm>
            <a:custGeom>
              <a:avLst/>
              <a:gdLst/>
              <a:ahLst/>
              <a:cxnLst/>
              <a:rect l="l" t="t" r="r" b="b"/>
              <a:pathLst>
                <a:path w="2980" h="2766" extrusionOk="0">
                  <a:moveTo>
                    <a:pt x="1501" y="0"/>
                  </a:moveTo>
                  <a:cubicBezTo>
                    <a:pt x="835" y="0"/>
                    <a:pt x="258" y="462"/>
                    <a:pt x="122" y="1143"/>
                  </a:cubicBezTo>
                  <a:cubicBezTo>
                    <a:pt x="1" y="1903"/>
                    <a:pt x="517" y="2602"/>
                    <a:pt x="1277" y="2754"/>
                  </a:cubicBezTo>
                  <a:cubicBezTo>
                    <a:pt x="1338" y="2762"/>
                    <a:pt x="1399" y="2765"/>
                    <a:pt x="1459" y="2765"/>
                  </a:cubicBezTo>
                  <a:cubicBezTo>
                    <a:pt x="2142" y="2765"/>
                    <a:pt x="2718" y="2298"/>
                    <a:pt x="2858" y="1599"/>
                  </a:cubicBezTo>
                  <a:cubicBezTo>
                    <a:pt x="2979" y="840"/>
                    <a:pt x="2493" y="110"/>
                    <a:pt x="1733" y="19"/>
                  </a:cubicBezTo>
                  <a:cubicBezTo>
                    <a:pt x="1655" y="6"/>
                    <a:pt x="1577"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3" name="Google Shape;893;p15"/>
            <p:cNvSpPr/>
            <p:nvPr/>
          </p:nvSpPr>
          <p:spPr>
            <a:xfrm>
              <a:off x="5891187" y="955048"/>
              <a:ext cx="94319" cy="88660"/>
            </a:xfrm>
            <a:custGeom>
              <a:avLst/>
              <a:gdLst/>
              <a:ahLst/>
              <a:cxnLst/>
              <a:rect l="l" t="t" r="r" b="b"/>
              <a:pathLst>
                <a:path w="2950" h="2773" extrusionOk="0">
                  <a:moveTo>
                    <a:pt x="1471" y="1"/>
                  </a:moveTo>
                  <a:cubicBezTo>
                    <a:pt x="805" y="1"/>
                    <a:pt x="228" y="462"/>
                    <a:pt x="92" y="1144"/>
                  </a:cubicBezTo>
                  <a:cubicBezTo>
                    <a:pt x="1" y="1904"/>
                    <a:pt x="518" y="2633"/>
                    <a:pt x="1247" y="2755"/>
                  </a:cubicBezTo>
                  <a:cubicBezTo>
                    <a:pt x="1322" y="2767"/>
                    <a:pt x="1395" y="2773"/>
                    <a:pt x="1468" y="2773"/>
                  </a:cubicBezTo>
                  <a:cubicBezTo>
                    <a:pt x="2133" y="2773"/>
                    <a:pt x="2691" y="2285"/>
                    <a:pt x="2828" y="1600"/>
                  </a:cubicBezTo>
                  <a:cubicBezTo>
                    <a:pt x="2949" y="840"/>
                    <a:pt x="2463" y="171"/>
                    <a:pt x="1703" y="19"/>
                  </a:cubicBezTo>
                  <a:cubicBezTo>
                    <a:pt x="1625" y="7"/>
                    <a:pt x="1547"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4" name="Google Shape;894;p15"/>
            <p:cNvSpPr/>
            <p:nvPr/>
          </p:nvSpPr>
          <p:spPr>
            <a:xfrm>
              <a:off x="7016587" y="1414014"/>
              <a:ext cx="95246" cy="88436"/>
            </a:xfrm>
            <a:custGeom>
              <a:avLst/>
              <a:gdLst/>
              <a:ahLst/>
              <a:cxnLst/>
              <a:rect l="l" t="t" r="r" b="b"/>
              <a:pathLst>
                <a:path w="2979" h="2766" extrusionOk="0">
                  <a:moveTo>
                    <a:pt x="1550" y="0"/>
                  </a:moveTo>
                  <a:cubicBezTo>
                    <a:pt x="863" y="0"/>
                    <a:pt x="261" y="467"/>
                    <a:pt x="122" y="1166"/>
                  </a:cubicBezTo>
                  <a:cubicBezTo>
                    <a:pt x="0" y="1926"/>
                    <a:pt x="517" y="2655"/>
                    <a:pt x="1277" y="2747"/>
                  </a:cubicBezTo>
                  <a:cubicBezTo>
                    <a:pt x="1355" y="2759"/>
                    <a:pt x="1432" y="2765"/>
                    <a:pt x="1508" y="2765"/>
                  </a:cubicBezTo>
                  <a:cubicBezTo>
                    <a:pt x="2169" y="2765"/>
                    <a:pt x="2721" y="2304"/>
                    <a:pt x="2857" y="1622"/>
                  </a:cubicBezTo>
                  <a:cubicBezTo>
                    <a:pt x="2979" y="862"/>
                    <a:pt x="2492" y="163"/>
                    <a:pt x="1733" y="11"/>
                  </a:cubicBezTo>
                  <a:cubicBezTo>
                    <a:pt x="1671" y="4"/>
                    <a:pt x="1610" y="0"/>
                    <a:pt x="15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5" name="Google Shape;895;p15"/>
            <p:cNvSpPr/>
            <p:nvPr/>
          </p:nvSpPr>
          <p:spPr>
            <a:xfrm>
              <a:off x="8102117" y="3232993"/>
              <a:ext cx="94287" cy="88468"/>
            </a:xfrm>
            <a:custGeom>
              <a:avLst/>
              <a:gdLst/>
              <a:ahLst/>
              <a:cxnLst/>
              <a:rect l="l" t="t" r="r" b="b"/>
              <a:pathLst>
                <a:path w="2949" h="2767" extrusionOk="0">
                  <a:moveTo>
                    <a:pt x="1470" y="1"/>
                  </a:moveTo>
                  <a:cubicBezTo>
                    <a:pt x="804" y="1"/>
                    <a:pt x="228" y="463"/>
                    <a:pt x="91" y="1144"/>
                  </a:cubicBezTo>
                  <a:cubicBezTo>
                    <a:pt x="0" y="1904"/>
                    <a:pt x="486" y="2603"/>
                    <a:pt x="1246" y="2755"/>
                  </a:cubicBezTo>
                  <a:cubicBezTo>
                    <a:pt x="1308" y="2763"/>
                    <a:pt x="1368" y="2766"/>
                    <a:pt x="1428" y="2766"/>
                  </a:cubicBezTo>
                  <a:cubicBezTo>
                    <a:pt x="2111" y="2766"/>
                    <a:pt x="2687" y="2299"/>
                    <a:pt x="2827" y="1600"/>
                  </a:cubicBezTo>
                  <a:cubicBezTo>
                    <a:pt x="2948" y="840"/>
                    <a:pt x="2462" y="172"/>
                    <a:pt x="1702" y="20"/>
                  </a:cubicBezTo>
                  <a:cubicBezTo>
                    <a:pt x="1624" y="7"/>
                    <a:pt x="1546" y="1"/>
                    <a:pt x="1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15"/>
            <p:cNvSpPr/>
            <p:nvPr/>
          </p:nvSpPr>
          <p:spPr>
            <a:xfrm>
              <a:off x="8736707" y="1601308"/>
              <a:ext cx="95278" cy="88660"/>
            </a:xfrm>
            <a:custGeom>
              <a:avLst/>
              <a:gdLst/>
              <a:ahLst/>
              <a:cxnLst/>
              <a:rect l="l" t="t" r="r" b="b"/>
              <a:pathLst>
                <a:path w="2980" h="2773" extrusionOk="0">
                  <a:moveTo>
                    <a:pt x="1501" y="1"/>
                  </a:moveTo>
                  <a:cubicBezTo>
                    <a:pt x="835" y="1"/>
                    <a:pt x="258" y="462"/>
                    <a:pt x="122" y="1144"/>
                  </a:cubicBezTo>
                  <a:cubicBezTo>
                    <a:pt x="0" y="1904"/>
                    <a:pt x="517" y="2633"/>
                    <a:pt x="1277" y="2755"/>
                  </a:cubicBezTo>
                  <a:cubicBezTo>
                    <a:pt x="1352" y="2767"/>
                    <a:pt x="1425" y="2773"/>
                    <a:pt x="1498" y="2773"/>
                  </a:cubicBezTo>
                  <a:cubicBezTo>
                    <a:pt x="2163" y="2773"/>
                    <a:pt x="2721" y="2285"/>
                    <a:pt x="2858" y="1600"/>
                  </a:cubicBezTo>
                  <a:cubicBezTo>
                    <a:pt x="2979" y="840"/>
                    <a:pt x="2493" y="171"/>
                    <a:pt x="1733" y="19"/>
                  </a:cubicBezTo>
                  <a:cubicBezTo>
                    <a:pt x="1655" y="7"/>
                    <a:pt x="1577"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15"/>
            <p:cNvSpPr/>
            <p:nvPr/>
          </p:nvSpPr>
          <p:spPr>
            <a:xfrm>
              <a:off x="6358656" y="485916"/>
              <a:ext cx="94287" cy="88436"/>
            </a:xfrm>
            <a:custGeom>
              <a:avLst/>
              <a:gdLst/>
              <a:ahLst/>
              <a:cxnLst/>
              <a:rect l="l" t="t" r="r" b="b"/>
              <a:pathLst>
                <a:path w="2949" h="2766" extrusionOk="0">
                  <a:moveTo>
                    <a:pt x="1520" y="0"/>
                  </a:moveTo>
                  <a:cubicBezTo>
                    <a:pt x="838" y="0"/>
                    <a:pt x="261" y="468"/>
                    <a:pt x="122" y="1166"/>
                  </a:cubicBezTo>
                  <a:cubicBezTo>
                    <a:pt x="0" y="1926"/>
                    <a:pt x="486" y="2595"/>
                    <a:pt x="1246" y="2747"/>
                  </a:cubicBezTo>
                  <a:cubicBezTo>
                    <a:pt x="1325" y="2759"/>
                    <a:pt x="1402" y="2765"/>
                    <a:pt x="1479" y="2765"/>
                  </a:cubicBezTo>
                  <a:cubicBezTo>
                    <a:pt x="2144" y="2765"/>
                    <a:pt x="2721" y="2304"/>
                    <a:pt x="2857" y="1622"/>
                  </a:cubicBezTo>
                  <a:cubicBezTo>
                    <a:pt x="2949" y="862"/>
                    <a:pt x="2462" y="163"/>
                    <a:pt x="1702" y="11"/>
                  </a:cubicBezTo>
                  <a:cubicBezTo>
                    <a:pt x="1641" y="4"/>
                    <a:pt x="1580" y="0"/>
                    <a:pt x="1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15"/>
            <p:cNvSpPr/>
            <p:nvPr/>
          </p:nvSpPr>
          <p:spPr>
            <a:xfrm>
              <a:off x="3643360" y="1201972"/>
              <a:ext cx="54449" cy="50357"/>
            </a:xfrm>
            <a:custGeom>
              <a:avLst/>
              <a:gdLst/>
              <a:ahLst/>
              <a:cxnLst/>
              <a:rect l="l" t="t" r="r" b="b"/>
              <a:pathLst>
                <a:path w="1703" h="1575" extrusionOk="0">
                  <a:moveTo>
                    <a:pt x="851" y="1"/>
                  </a:moveTo>
                  <a:cubicBezTo>
                    <a:pt x="481" y="1"/>
                    <a:pt x="145" y="281"/>
                    <a:pt x="92" y="655"/>
                  </a:cubicBezTo>
                  <a:cubicBezTo>
                    <a:pt x="1" y="1081"/>
                    <a:pt x="305" y="1476"/>
                    <a:pt x="730" y="1567"/>
                  </a:cubicBezTo>
                  <a:cubicBezTo>
                    <a:pt x="764" y="1572"/>
                    <a:pt x="798" y="1575"/>
                    <a:pt x="833" y="1575"/>
                  </a:cubicBezTo>
                  <a:cubicBezTo>
                    <a:pt x="1196" y="1575"/>
                    <a:pt x="1559" y="1290"/>
                    <a:pt x="1642" y="929"/>
                  </a:cubicBezTo>
                  <a:cubicBezTo>
                    <a:pt x="1703" y="503"/>
                    <a:pt x="1399" y="78"/>
                    <a:pt x="1004" y="17"/>
                  </a:cubicBezTo>
                  <a:cubicBezTo>
                    <a:pt x="952" y="6"/>
                    <a:pt x="901" y="1"/>
                    <a:pt x="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15"/>
            <p:cNvSpPr/>
            <p:nvPr/>
          </p:nvSpPr>
          <p:spPr>
            <a:xfrm>
              <a:off x="790070" y="2384954"/>
              <a:ext cx="54449" cy="50357"/>
            </a:xfrm>
            <a:custGeom>
              <a:avLst/>
              <a:gdLst/>
              <a:ahLst/>
              <a:cxnLst/>
              <a:rect l="l" t="t" r="r" b="b"/>
              <a:pathLst>
                <a:path w="1703" h="1575" extrusionOk="0">
                  <a:moveTo>
                    <a:pt x="871" y="0"/>
                  </a:moveTo>
                  <a:cubicBezTo>
                    <a:pt x="507" y="0"/>
                    <a:pt x="145" y="285"/>
                    <a:pt x="62" y="647"/>
                  </a:cubicBezTo>
                  <a:cubicBezTo>
                    <a:pt x="1" y="1072"/>
                    <a:pt x="305" y="1498"/>
                    <a:pt x="700" y="1558"/>
                  </a:cubicBezTo>
                  <a:cubicBezTo>
                    <a:pt x="755" y="1569"/>
                    <a:pt x="809" y="1575"/>
                    <a:pt x="861" y="1575"/>
                  </a:cubicBezTo>
                  <a:cubicBezTo>
                    <a:pt x="1247" y="1575"/>
                    <a:pt x="1562" y="1294"/>
                    <a:pt x="1642" y="920"/>
                  </a:cubicBezTo>
                  <a:cubicBezTo>
                    <a:pt x="1703" y="495"/>
                    <a:pt x="1399" y="99"/>
                    <a:pt x="973" y="8"/>
                  </a:cubicBezTo>
                  <a:cubicBezTo>
                    <a:pt x="939" y="3"/>
                    <a:pt x="905"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15"/>
            <p:cNvSpPr/>
            <p:nvPr/>
          </p:nvSpPr>
          <p:spPr>
            <a:xfrm>
              <a:off x="2491004" y="4341952"/>
              <a:ext cx="65128" cy="63306"/>
            </a:xfrm>
            <a:custGeom>
              <a:avLst/>
              <a:gdLst/>
              <a:ahLst/>
              <a:cxnLst/>
              <a:rect l="l" t="t" r="r" b="b"/>
              <a:pathLst>
                <a:path w="2037" h="1980" extrusionOk="0">
                  <a:moveTo>
                    <a:pt x="1065" y="1"/>
                  </a:moveTo>
                  <a:cubicBezTo>
                    <a:pt x="571" y="1"/>
                    <a:pt x="118" y="358"/>
                    <a:pt x="31" y="884"/>
                  </a:cubicBezTo>
                  <a:cubicBezTo>
                    <a:pt x="0" y="1401"/>
                    <a:pt x="365" y="1887"/>
                    <a:pt x="912" y="1978"/>
                  </a:cubicBezTo>
                  <a:cubicBezTo>
                    <a:pt x="932" y="1979"/>
                    <a:pt x="952" y="1980"/>
                    <a:pt x="972" y="1980"/>
                  </a:cubicBezTo>
                  <a:cubicBezTo>
                    <a:pt x="1468" y="1980"/>
                    <a:pt x="1948" y="1623"/>
                    <a:pt x="2006" y="1097"/>
                  </a:cubicBezTo>
                  <a:cubicBezTo>
                    <a:pt x="2037" y="580"/>
                    <a:pt x="1672" y="63"/>
                    <a:pt x="1125" y="2"/>
                  </a:cubicBezTo>
                  <a:cubicBezTo>
                    <a:pt x="1105" y="1"/>
                    <a:pt x="1085"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1" name="Google Shape;901;p15"/>
            <p:cNvSpPr/>
            <p:nvPr/>
          </p:nvSpPr>
          <p:spPr>
            <a:xfrm>
              <a:off x="8284808" y="2187844"/>
              <a:ext cx="37919" cy="36161"/>
            </a:xfrm>
            <a:custGeom>
              <a:avLst/>
              <a:gdLst/>
              <a:ahLst/>
              <a:cxnLst/>
              <a:rect l="l" t="t" r="r" b="b"/>
              <a:pathLst>
                <a:path w="1186" h="1131" extrusionOk="0">
                  <a:moveTo>
                    <a:pt x="618" y="0"/>
                  </a:moveTo>
                  <a:cubicBezTo>
                    <a:pt x="335" y="0"/>
                    <a:pt x="90" y="233"/>
                    <a:pt x="61" y="520"/>
                  </a:cubicBezTo>
                  <a:cubicBezTo>
                    <a:pt x="0" y="824"/>
                    <a:pt x="244" y="1097"/>
                    <a:pt x="548" y="1128"/>
                  </a:cubicBezTo>
                  <a:cubicBezTo>
                    <a:pt x="567" y="1130"/>
                    <a:pt x="586" y="1130"/>
                    <a:pt x="605" y="1130"/>
                  </a:cubicBezTo>
                  <a:cubicBezTo>
                    <a:pt x="885" y="1130"/>
                    <a:pt x="1127" y="924"/>
                    <a:pt x="1155" y="611"/>
                  </a:cubicBezTo>
                  <a:cubicBezTo>
                    <a:pt x="1186" y="337"/>
                    <a:pt x="973" y="64"/>
                    <a:pt x="669" y="3"/>
                  </a:cubicBezTo>
                  <a:cubicBezTo>
                    <a:pt x="652" y="1"/>
                    <a:pt x="635" y="0"/>
                    <a:pt x="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2" name="Google Shape;902;p15"/>
            <p:cNvSpPr/>
            <p:nvPr/>
          </p:nvSpPr>
          <p:spPr>
            <a:xfrm>
              <a:off x="992381" y="2502349"/>
              <a:ext cx="658953" cy="618956"/>
            </a:xfrm>
            <a:custGeom>
              <a:avLst/>
              <a:gdLst/>
              <a:ahLst/>
              <a:cxnLst/>
              <a:rect l="l" t="t" r="r" b="b"/>
              <a:pathLst>
                <a:path w="20610" h="19359" extrusionOk="0">
                  <a:moveTo>
                    <a:pt x="10791" y="6017"/>
                  </a:moveTo>
                  <a:lnTo>
                    <a:pt x="11187" y="7415"/>
                  </a:lnTo>
                  <a:lnTo>
                    <a:pt x="10457" y="8327"/>
                  </a:lnTo>
                  <a:lnTo>
                    <a:pt x="10032" y="7263"/>
                  </a:lnTo>
                  <a:lnTo>
                    <a:pt x="10791" y="6017"/>
                  </a:lnTo>
                  <a:close/>
                  <a:moveTo>
                    <a:pt x="7752" y="7445"/>
                  </a:moveTo>
                  <a:lnTo>
                    <a:pt x="8816" y="7749"/>
                  </a:lnTo>
                  <a:lnTo>
                    <a:pt x="9241" y="8813"/>
                  </a:lnTo>
                  <a:lnTo>
                    <a:pt x="8694" y="8752"/>
                  </a:lnTo>
                  <a:lnTo>
                    <a:pt x="7752" y="7445"/>
                  </a:lnTo>
                  <a:close/>
                  <a:moveTo>
                    <a:pt x="12250" y="8205"/>
                  </a:moveTo>
                  <a:lnTo>
                    <a:pt x="13345" y="8266"/>
                  </a:lnTo>
                  <a:lnTo>
                    <a:pt x="12038" y="9208"/>
                  </a:lnTo>
                  <a:lnTo>
                    <a:pt x="11521" y="9117"/>
                  </a:lnTo>
                  <a:lnTo>
                    <a:pt x="12250" y="8205"/>
                  </a:lnTo>
                  <a:close/>
                  <a:moveTo>
                    <a:pt x="8542" y="10029"/>
                  </a:moveTo>
                  <a:lnTo>
                    <a:pt x="9089" y="10120"/>
                  </a:lnTo>
                  <a:lnTo>
                    <a:pt x="8360" y="11032"/>
                  </a:lnTo>
                  <a:lnTo>
                    <a:pt x="7266" y="11002"/>
                  </a:lnTo>
                  <a:lnTo>
                    <a:pt x="8542" y="10029"/>
                  </a:lnTo>
                  <a:close/>
                  <a:moveTo>
                    <a:pt x="11369" y="10394"/>
                  </a:moveTo>
                  <a:lnTo>
                    <a:pt x="11886" y="10454"/>
                  </a:lnTo>
                  <a:lnTo>
                    <a:pt x="12858" y="11761"/>
                  </a:lnTo>
                  <a:lnTo>
                    <a:pt x="12858" y="11761"/>
                  </a:lnTo>
                  <a:lnTo>
                    <a:pt x="11794" y="11458"/>
                  </a:lnTo>
                  <a:lnTo>
                    <a:pt x="11369" y="10394"/>
                  </a:lnTo>
                  <a:close/>
                  <a:moveTo>
                    <a:pt x="10153" y="10910"/>
                  </a:moveTo>
                  <a:lnTo>
                    <a:pt x="10579" y="11974"/>
                  </a:lnTo>
                  <a:lnTo>
                    <a:pt x="9819" y="13220"/>
                  </a:lnTo>
                  <a:lnTo>
                    <a:pt x="9424" y="11822"/>
                  </a:lnTo>
                  <a:lnTo>
                    <a:pt x="10153" y="10910"/>
                  </a:lnTo>
                  <a:close/>
                  <a:moveTo>
                    <a:pt x="6651" y="0"/>
                  </a:moveTo>
                  <a:cubicBezTo>
                    <a:pt x="6563" y="0"/>
                    <a:pt x="6472" y="19"/>
                    <a:pt x="6384" y="59"/>
                  </a:cubicBezTo>
                  <a:cubicBezTo>
                    <a:pt x="6050" y="211"/>
                    <a:pt x="5898" y="546"/>
                    <a:pt x="6050" y="880"/>
                  </a:cubicBezTo>
                  <a:lnTo>
                    <a:pt x="6931" y="3038"/>
                  </a:lnTo>
                  <a:lnTo>
                    <a:pt x="5807" y="2582"/>
                  </a:lnTo>
                  <a:cubicBezTo>
                    <a:pt x="5720" y="2542"/>
                    <a:pt x="5630" y="2524"/>
                    <a:pt x="5544" y="2524"/>
                  </a:cubicBezTo>
                  <a:cubicBezTo>
                    <a:pt x="5299" y="2524"/>
                    <a:pt x="5076" y="2677"/>
                    <a:pt x="4986" y="2947"/>
                  </a:cubicBezTo>
                  <a:cubicBezTo>
                    <a:pt x="4834" y="3281"/>
                    <a:pt x="4986" y="3646"/>
                    <a:pt x="5320" y="3767"/>
                  </a:cubicBezTo>
                  <a:lnTo>
                    <a:pt x="7600" y="4710"/>
                  </a:lnTo>
                  <a:lnTo>
                    <a:pt x="8208" y="6290"/>
                  </a:lnTo>
                  <a:lnTo>
                    <a:pt x="8208" y="6290"/>
                  </a:lnTo>
                  <a:lnTo>
                    <a:pt x="6262" y="5743"/>
                  </a:lnTo>
                  <a:cubicBezTo>
                    <a:pt x="6214" y="5731"/>
                    <a:pt x="6164" y="5725"/>
                    <a:pt x="6114" y="5725"/>
                  </a:cubicBezTo>
                  <a:cubicBezTo>
                    <a:pt x="5914" y="5725"/>
                    <a:pt x="5709" y="5822"/>
                    <a:pt x="5563" y="6017"/>
                  </a:cubicBezTo>
                  <a:cubicBezTo>
                    <a:pt x="5411" y="6230"/>
                    <a:pt x="5411" y="6533"/>
                    <a:pt x="5594" y="6777"/>
                  </a:cubicBezTo>
                  <a:lnTo>
                    <a:pt x="6931" y="8509"/>
                  </a:lnTo>
                  <a:lnTo>
                    <a:pt x="6931" y="8509"/>
                  </a:lnTo>
                  <a:lnTo>
                    <a:pt x="4864" y="8266"/>
                  </a:lnTo>
                  <a:lnTo>
                    <a:pt x="3375" y="6290"/>
                  </a:lnTo>
                  <a:cubicBezTo>
                    <a:pt x="3251" y="6113"/>
                    <a:pt x="3065" y="6019"/>
                    <a:pt x="2871" y="6019"/>
                  </a:cubicBezTo>
                  <a:cubicBezTo>
                    <a:pt x="2733" y="6019"/>
                    <a:pt x="2590" y="6067"/>
                    <a:pt x="2463" y="6169"/>
                  </a:cubicBezTo>
                  <a:cubicBezTo>
                    <a:pt x="2159" y="6381"/>
                    <a:pt x="2129" y="6777"/>
                    <a:pt x="2372" y="7081"/>
                  </a:cubicBezTo>
                  <a:lnTo>
                    <a:pt x="3071" y="8023"/>
                  </a:lnTo>
                  <a:lnTo>
                    <a:pt x="761" y="7719"/>
                  </a:lnTo>
                  <a:cubicBezTo>
                    <a:pt x="740" y="7717"/>
                    <a:pt x="719" y="7716"/>
                    <a:pt x="698" y="7716"/>
                  </a:cubicBezTo>
                  <a:cubicBezTo>
                    <a:pt x="385" y="7716"/>
                    <a:pt x="88" y="7926"/>
                    <a:pt x="31" y="8296"/>
                  </a:cubicBezTo>
                  <a:cubicBezTo>
                    <a:pt x="1" y="8631"/>
                    <a:pt x="244" y="8965"/>
                    <a:pt x="609" y="9026"/>
                  </a:cubicBezTo>
                  <a:lnTo>
                    <a:pt x="2889" y="9330"/>
                  </a:lnTo>
                  <a:lnTo>
                    <a:pt x="1946" y="10029"/>
                  </a:lnTo>
                  <a:cubicBezTo>
                    <a:pt x="1642" y="10272"/>
                    <a:pt x="1612" y="10637"/>
                    <a:pt x="1825" y="10941"/>
                  </a:cubicBezTo>
                  <a:cubicBezTo>
                    <a:pt x="1964" y="11127"/>
                    <a:pt x="2174" y="11206"/>
                    <a:pt x="2388" y="11206"/>
                  </a:cubicBezTo>
                  <a:cubicBezTo>
                    <a:pt x="2454" y="11206"/>
                    <a:pt x="2520" y="11198"/>
                    <a:pt x="2585" y="11184"/>
                  </a:cubicBezTo>
                  <a:cubicBezTo>
                    <a:pt x="2615" y="11154"/>
                    <a:pt x="2706" y="11154"/>
                    <a:pt x="2737" y="11093"/>
                  </a:cubicBezTo>
                  <a:lnTo>
                    <a:pt x="4712" y="9634"/>
                  </a:lnTo>
                  <a:lnTo>
                    <a:pt x="6779" y="9877"/>
                  </a:lnTo>
                  <a:lnTo>
                    <a:pt x="5016" y="11214"/>
                  </a:lnTo>
                  <a:cubicBezTo>
                    <a:pt x="4803" y="11366"/>
                    <a:pt x="4712" y="11670"/>
                    <a:pt x="4803" y="11944"/>
                  </a:cubicBezTo>
                  <a:cubicBezTo>
                    <a:pt x="4864" y="12217"/>
                    <a:pt x="5138" y="12400"/>
                    <a:pt x="5411" y="12400"/>
                  </a:cubicBezTo>
                  <a:lnTo>
                    <a:pt x="7417" y="12430"/>
                  </a:lnTo>
                  <a:lnTo>
                    <a:pt x="6384" y="13768"/>
                  </a:lnTo>
                  <a:lnTo>
                    <a:pt x="3922" y="14072"/>
                  </a:lnTo>
                  <a:cubicBezTo>
                    <a:pt x="3588" y="14102"/>
                    <a:pt x="3314" y="14436"/>
                    <a:pt x="3344" y="14801"/>
                  </a:cubicBezTo>
                  <a:cubicBezTo>
                    <a:pt x="3372" y="15104"/>
                    <a:pt x="3674" y="15357"/>
                    <a:pt x="3979" y="15357"/>
                  </a:cubicBezTo>
                  <a:cubicBezTo>
                    <a:pt x="4010" y="15357"/>
                    <a:pt x="4042" y="15354"/>
                    <a:pt x="4074" y="15348"/>
                  </a:cubicBezTo>
                  <a:lnTo>
                    <a:pt x="5259" y="15196"/>
                  </a:lnTo>
                  <a:lnTo>
                    <a:pt x="3800" y="17020"/>
                  </a:lnTo>
                  <a:cubicBezTo>
                    <a:pt x="3588" y="17293"/>
                    <a:pt x="3648" y="17719"/>
                    <a:pt x="3922" y="17932"/>
                  </a:cubicBezTo>
                  <a:cubicBezTo>
                    <a:pt x="4037" y="18028"/>
                    <a:pt x="4177" y="18088"/>
                    <a:pt x="4318" y="18088"/>
                  </a:cubicBezTo>
                  <a:cubicBezTo>
                    <a:pt x="4400" y="18088"/>
                    <a:pt x="4482" y="18068"/>
                    <a:pt x="4560" y="18023"/>
                  </a:cubicBezTo>
                  <a:cubicBezTo>
                    <a:pt x="4682" y="17993"/>
                    <a:pt x="4743" y="17901"/>
                    <a:pt x="4834" y="17841"/>
                  </a:cubicBezTo>
                  <a:lnTo>
                    <a:pt x="6262" y="16017"/>
                  </a:lnTo>
                  <a:lnTo>
                    <a:pt x="6414" y="17172"/>
                  </a:lnTo>
                  <a:cubicBezTo>
                    <a:pt x="6472" y="17516"/>
                    <a:pt x="6773" y="17752"/>
                    <a:pt x="7087" y="17752"/>
                  </a:cubicBezTo>
                  <a:cubicBezTo>
                    <a:pt x="7106" y="17752"/>
                    <a:pt x="7125" y="17751"/>
                    <a:pt x="7144" y="17749"/>
                  </a:cubicBezTo>
                  <a:cubicBezTo>
                    <a:pt x="7235" y="17749"/>
                    <a:pt x="7266" y="17719"/>
                    <a:pt x="7296" y="17719"/>
                  </a:cubicBezTo>
                  <a:cubicBezTo>
                    <a:pt x="7569" y="17597"/>
                    <a:pt x="7721" y="17324"/>
                    <a:pt x="7721" y="17020"/>
                  </a:cubicBezTo>
                  <a:lnTo>
                    <a:pt x="7417" y="14558"/>
                  </a:lnTo>
                  <a:lnTo>
                    <a:pt x="8451" y="13220"/>
                  </a:lnTo>
                  <a:lnTo>
                    <a:pt x="8968" y="15166"/>
                  </a:lnTo>
                  <a:cubicBezTo>
                    <a:pt x="9059" y="15439"/>
                    <a:pt x="9241" y="15622"/>
                    <a:pt x="9515" y="15622"/>
                  </a:cubicBezTo>
                  <a:cubicBezTo>
                    <a:pt x="9545" y="15625"/>
                    <a:pt x="9575" y="15627"/>
                    <a:pt x="9604" y="15627"/>
                  </a:cubicBezTo>
                  <a:cubicBezTo>
                    <a:pt x="9816" y="15627"/>
                    <a:pt x="10020" y="15531"/>
                    <a:pt x="10153" y="15318"/>
                  </a:cubicBezTo>
                  <a:lnTo>
                    <a:pt x="11187" y="13585"/>
                  </a:lnTo>
                  <a:lnTo>
                    <a:pt x="11794" y="15135"/>
                  </a:lnTo>
                  <a:lnTo>
                    <a:pt x="10822" y="17415"/>
                  </a:lnTo>
                  <a:cubicBezTo>
                    <a:pt x="10670" y="17749"/>
                    <a:pt x="10822" y="18145"/>
                    <a:pt x="11187" y="18236"/>
                  </a:cubicBezTo>
                  <a:cubicBezTo>
                    <a:pt x="11275" y="18276"/>
                    <a:pt x="11365" y="18295"/>
                    <a:pt x="11453" y="18295"/>
                  </a:cubicBezTo>
                  <a:cubicBezTo>
                    <a:pt x="11697" y="18295"/>
                    <a:pt x="11918" y="18148"/>
                    <a:pt x="12007" y="17901"/>
                  </a:cubicBezTo>
                  <a:lnTo>
                    <a:pt x="12463" y="16807"/>
                  </a:lnTo>
                  <a:lnTo>
                    <a:pt x="13345" y="18965"/>
                  </a:lnTo>
                  <a:cubicBezTo>
                    <a:pt x="13457" y="19211"/>
                    <a:pt x="13667" y="19359"/>
                    <a:pt x="13904" y="19359"/>
                  </a:cubicBezTo>
                  <a:cubicBezTo>
                    <a:pt x="13989" y="19359"/>
                    <a:pt x="14077" y="19340"/>
                    <a:pt x="14165" y="19300"/>
                  </a:cubicBezTo>
                  <a:cubicBezTo>
                    <a:pt x="14500" y="19148"/>
                    <a:pt x="14652" y="18813"/>
                    <a:pt x="14500" y="18479"/>
                  </a:cubicBezTo>
                  <a:lnTo>
                    <a:pt x="13649" y="16290"/>
                  </a:lnTo>
                  <a:lnTo>
                    <a:pt x="13649" y="16290"/>
                  </a:lnTo>
                  <a:lnTo>
                    <a:pt x="14743" y="16746"/>
                  </a:lnTo>
                  <a:cubicBezTo>
                    <a:pt x="14819" y="16792"/>
                    <a:pt x="14902" y="16815"/>
                    <a:pt x="14986" y="16815"/>
                  </a:cubicBezTo>
                  <a:cubicBezTo>
                    <a:pt x="15070" y="16815"/>
                    <a:pt x="15153" y="16792"/>
                    <a:pt x="15229" y="16746"/>
                  </a:cubicBezTo>
                  <a:cubicBezTo>
                    <a:pt x="15381" y="16686"/>
                    <a:pt x="15503" y="16564"/>
                    <a:pt x="15594" y="16412"/>
                  </a:cubicBezTo>
                  <a:cubicBezTo>
                    <a:pt x="15746" y="16078"/>
                    <a:pt x="15594" y="15683"/>
                    <a:pt x="15229" y="15591"/>
                  </a:cubicBezTo>
                  <a:lnTo>
                    <a:pt x="12950" y="14619"/>
                  </a:lnTo>
                  <a:lnTo>
                    <a:pt x="12342" y="13069"/>
                  </a:lnTo>
                  <a:lnTo>
                    <a:pt x="14317" y="13616"/>
                  </a:lnTo>
                  <a:cubicBezTo>
                    <a:pt x="14380" y="13628"/>
                    <a:pt x="14438" y="13636"/>
                    <a:pt x="14495" y="13636"/>
                  </a:cubicBezTo>
                  <a:cubicBezTo>
                    <a:pt x="14575" y="13636"/>
                    <a:pt x="14654" y="13621"/>
                    <a:pt x="14743" y="13585"/>
                  </a:cubicBezTo>
                  <a:cubicBezTo>
                    <a:pt x="14864" y="13524"/>
                    <a:pt x="14956" y="13464"/>
                    <a:pt x="15047" y="13342"/>
                  </a:cubicBezTo>
                  <a:cubicBezTo>
                    <a:pt x="15199" y="13129"/>
                    <a:pt x="15199" y="12825"/>
                    <a:pt x="15016" y="12582"/>
                  </a:cubicBezTo>
                  <a:lnTo>
                    <a:pt x="13679" y="10850"/>
                  </a:lnTo>
                  <a:lnTo>
                    <a:pt x="15746" y="11093"/>
                  </a:lnTo>
                  <a:lnTo>
                    <a:pt x="17205" y="13069"/>
                  </a:lnTo>
                  <a:cubicBezTo>
                    <a:pt x="17367" y="13254"/>
                    <a:pt x="17583" y="13334"/>
                    <a:pt x="17784" y="13334"/>
                  </a:cubicBezTo>
                  <a:cubicBezTo>
                    <a:pt x="17847" y="13334"/>
                    <a:pt x="17907" y="13326"/>
                    <a:pt x="17965" y="13312"/>
                  </a:cubicBezTo>
                  <a:cubicBezTo>
                    <a:pt x="18026" y="13251"/>
                    <a:pt x="18086" y="13251"/>
                    <a:pt x="18117" y="13220"/>
                  </a:cubicBezTo>
                  <a:cubicBezTo>
                    <a:pt x="18421" y="13008"/>
                    <a:pt x="18482" y="12613"/>
                    <a:pt x="18238" y="12309"/>
                  </a:cubicBezTo>
                  <a:lnTo>
                    <a:pt x="17509" y="11366"/>
                  </a:lnTo>
                  <a:lnTo>
                    <a:pt x="19789" y="11670"/>
                  </a:lnTo>
                  <a:cubicBezTo>
                    <a:pt x="19910" y="11670"/>
                    <a:pt x="20032" y="11670"/>
                    <a:pt x="20153" y="11640"/>
                  </a:cubicBezTo>
                  <a:cubicBezTo>
                    <a:pt x="20336" y="11549"/>
                    <a:pt x="20518" y="11366"/>
                    <a:pt x="20518" y="11154"/>
                  </a:cubicBezTo>
                  <a:cubicBezTo>
                    <a:pt x="20609" y="10698"/>
                    <a:pt x="20366" y="10394"/>
                    <a:pt x="20001" y="10303"/>
                  </a:cubicBezTo>
                  <a:lnTo>
                    <a:pt x="17661" y="9999"/>
                  </a:lnTo>
                  <a:lnTo>
                    <a:pt x="18634" y="9269"/>
                  </a:lnTo>
                  <a:cubicBezTo>
                    <a:pt x="18937" y="9056"/>
                    <a:pt x="18968" y="8661"/>
                    <a:pt x="18725" y="8357"/>
                  </a:cubicBezTo>
                  <a:cubicBezTo>
                    <a:pt x="18603" y="8183"/>
                    <a:pt x="18420" y="8098"/>
                    <a:pt x="18230" y="8098"/>
                  </a:cubicBezTo>
                  <a:cubicBezTo>
                    <a:pt x="18088" y="8098"/>
                    <a:pt x="17942" y="8145"/>
                    <a:pt x="17813" y="8236"/>
                  </a:cubicBezTo>
                  <a:lnTo>
                    <a:pt x="15837" y="9725"/>
                  </a:lnTo>
                  <a:lnTo>
                    <a:pt x="13801" y="9451"/>
                  </a:lnTo>
                  <a:lnTo>
                    <a:pt x="15533" y="8144"/>
                  </a:lnTo>
                  <a:cubicBezTo>
                    <a:pt x="15776" y="7992"/>
                    <a:pt x="15837" y="7688"/>
                    <a:pt x="15776" y="7415"/>
                  </a:cubicBezTo>
                  <a:cubicBezTo>
                    <a:pt x="15685" y="7141"/>
                    <a:pt x="15442" y="6959"/>
                    <a:pt x="15168" y="6959"/>
                  </a:cubicBezTo>
                  <a:lnTo>
                    <a:pt x="13162" y="6929"/>
                  </a:lnTo>
                  <a:lnTo>
                    <a:pt x="14165" y="5591"/>
                  </a:lnTo>
                  <a:lnTo>
                    <a:pt x="16658" y="5287"/>
                  </a:lnTo>
                  <a:cubicBezTo>
                    <a:pt x="16719" y="5287"/>
                    <a:pt x="16749" y="5257"/>
                    <a:pt x="16810" y="5257"/>
                  </a:cubicBezTo>
                  <a:cubicBezTo>
                    <a:pt x="17053" y="5135"/>
                    <a:pt x="17205" y="4862"/>
                    <a:pt x="17205" y="4558"/>
                  </a:cubicBezTo>
                  <a:cubicBezTo>
                    <a:pt x="17176" y="4240"/>
                    <a:pt x="16873" y="3978"/>
                    <a:pt x="16557" y="3978"/>
                  </a:cubicBezTo>
                  <a:cubicBezTo>
                    <a:pt x="16540" y="3978"/>
                    <a:pt x="16523" y="3979"/>
                    <a:pt x="16506" y="3980"/>
                  </a:cubicBezTo>
                  <a:lnTo>
                    <a:pt x="15320" y="4132"/>
                  </a:lnTo>
                  <a:lnTo>
                    <a:pt x="16749" y="2308"/>
                  </a:lnTo>
                  <a:cubicBezTo>
                    <a:pt x="16992" y="2065"/>
                    <a:pt x="16901" y="1640"/>
                    <a:pt x="16658" y="1397"/>
                  </a:cubicBezTo>
                  <a:cubicBezTo>
                    <a:pt x="16546" y="1310"/>
                    <a:pt x="16410" y="1269"/>
                    <a:pt x="16273" y="1269"/>
                  </a:cubicBezTo>
                  <a:cubicBezTo>
                    <a:pt x="16073" y="1269"/>
                    <a:pt x="15872" y="1356"/>
                    <a:pt x="15746" y="1518"/>
                  </a:cubicBezTo>
                  <a:lnTo>
                    <a:pt x="14287" y="3342"/>
                  </a:lnTo>
                  <a:lnTo>
                    <a:pt x="14135" y="2156"/>
                  </a:lnTo>
                  <a:cubicBezTo>
                    <a:pt x="14106" y="1841"/>
                    <a:pt x="13780" y="1607"/>
                    <a:pt x="13462" y="1607"/>
                  </a:cubicBezTo>
                  <a:cubicBezTo>
                    <a:pt x="13443" y="1607"/>
                    <a:pt x="13424" y="1608"/>
                    <a:pt x="13405" y="1609"/>
                  </a:cubicBezTo>
                  <a:cubicBezTo>
                    <a:pt x="13071" y="1640"/>
                    <a:pt x="12798" y="1974"/>
                    <a:pt x="12828" y="2339"/>
                  </a:cubicBezTo>
                  <a:lnTo>
                    <a:pt x="13132" y="4801"/>
                  </a:lnTo>
                  <a:lnTo>
                    <a:pt x="12129" y="6138"/>
                  </a:lnTo>
                  <a:lnTo>
                    <a:pt x="11582" y="4193"/>
                  </a:lnTo>
                  <a:cubicBezTo>
                    <a:pt x="11521" y="3919"/>
                    <a:pt x="11339" y="3737"/>
                    <a:pt x="11065" y="3737"/>
                  </a:cubicBezTo>
                  <a:cubicBezTo>
                    <a:pt x="11031" y="3733"/>
                    <a:pt x="10998" y="3731"/>
                    <a:pt x="10965" y="3731"/>
                  </a:cubicBezTo>
                  <a:cubicBezTo>
                    <a:pt x="10733" y="3731"/>
                    <a:pt x="10533" y="3828"/>
                    <a:pt x="10427" y="4041"/>
                  </a:cubicBezTo>
                  <a:lnTo>
                    <a:pt x="9393" y="5774"/>
                  </a:lnTo>
                  <a:lnTo>
                    <a:pt x="8785" y="4223"/>
                  </a:lnTo>
                  <a:lnTo>
                    <a:pt x="9728" y="1944"/>
                  </a:lnTo>
                  <a:cubicBezTo>
                    <a:pt x="9880" y="1609"/>
                    <a:pt x="9728" y="1214"/>
                    <a:pt x="9393" y="1123"/>
                  </a:cubicBezTo>
                  <a:cubicBezTo>
                    <a:pt x="9305" y="1083"/>
                    <a:pt x="9212" y="1064"/>
                    <a:pt x="9122" y="1064"/>
                  </a:cubicBezTo>
                  <a:cubicBezTo>
                    <a:pt x="8869" y="1064"/>
                    <a:pt x="8632" y="1211"/>
                    <a:pt x="8542" y="1457"/>
                  </a:cubicBezTo>
                  <a:lnTo>
                    <a:pt x="8086" y="2552"/>
                  </a:lnTo>
                  <a:lnTo>
                    <a:pt x="7235" y="394"/>
                  </a:lnTo>
                  <a:cubicBezTo>
                    <a:pt x="7123" y="147"/>
                    <a:pt x="6896" y="0"/>
                    <a:pt x="66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3" name="Google Shape;903;p15"/>
            <p:cNvSpPr/>
            <p:nvPr/>
          </p:nvSpPr>
          <p:spPr>
            <a:xfrm>
              <a:off x="8779454" y="3657556"/>
              <a:ext cx="364487" cy="330947"/>
            </a:xfrm>
            <a:custGeom>
              <a:avLst/>
              <a:gdLst/>
              <a:ahLst/>
              <a:cxnLst/>
              <a:rect l="l" t="t" r="r" b="b"/>
              <a:pathLst>
                <a:path w="11400" h="10351" extrusionOk="0">
                  <a:moveTo>
                    <a:pt x="6019" y="3245"/>
                  </a:moveTo>
                  <a:lnTo>
                    <a:pt x="6232" y="4066"/>
                  </a:lnTo>
                  <a:lnTo>
                    <a:pt x="5867" y="4552"/>
                  </a:lnTo>
                  <a:lnTo>
                    <a:pt x="5624" y="3975"/>
                  </a:lnTo>
                  <a:lnTo>
                    <a:pt x="6019" y="3245"/>
                  </a:lnTo>
                  <a:close/>
                  <a:moveTo>
                    <a:pt x="4287" y="4096"/>
                  </a:moveTo>
                  <a:lnTo>
                    <a:pt x="4895" y="4248"/>
                  </a:lnTo>
                  <a:lnTo>
                    <a:pt x="5138" y="4796"/>
                  </a:lnTo>
                  <a:lnTo>
                    <a:pt x="5138" y="4796"/>
                  </a:lnTo>
                  <a:lnTo>
                    <a:pt x="4834" y="4765"/>
                  </a:lnTo>
                  <a:lnTo>
                    <a:pt x="4287" y="4096"/>
                  </a:lnTo>
                  <a:close/>
                  <a:moveTo>
                    <a:pt x="6718" y="4492"/>
                  </a:moveTo>
                  <a:lnTo>
                    <a:pt x="7387" y="4522"/>
                  </a:lnTo>
                  <a:lnTo>
                    <a:pt x="6658" y="5039"/>
                  </a:lnTo>
                  <a:lnTo>
                    <a:pt x="6354" y="5008"/>
                  </a:lnTo>
                  <a:lnTo>
                    <a:pt x="6718" y="4492"/>
                  </a:lnTo>
                  <a:close/>
                  <a:moveTo>
                    <a:pt x="4743" y="5495"/>
                  </a:moveTo>
                  <a:lnTo>
                    <a:pt x="5047" y="5525"/>
                  </a:lnTo>
                  <a:lnTo>
                    <a:pt x="4682" y="6042"/>
                  </a:lnTo>
                  <a:lnTo>
                    <a:pt x="4043" y="6042"/>
                  </a:lnTo>
                  <a:lnTo>
                    <a:pt x="4743" y="5495"/>
                  </a:lnTo>
                  <a:close/>
                  <a:moveTo>
                    <a:pt x="6262" y="5738"/>
                  </a:moveTo>
                  <a:lnTo>
                    <a:pt x="6566" y="5768"/>
                  </a:lnTo>
                  <a:lnTo>
                    <a:pt x="7113" y="6437"/>
                  </a:lnTo>
                  <a:lnTo>
                    <a:pt x="7113" y="6437"/>
                  </a:lnTo>
                  <a:lnTo>
                    <a:pt x="6506" y="6285"/>
                  </a:lnTo>
                  <a:lnTo>
                    <a:pt x="6262" y="5738"/>
                  </a:lnTo>
                  <a:close/>
                  <a:moveTo>
                    <a:pt x="5594" y="5951"/>
                  </a:moveTo>
                  <a:lnTo>
                    <a:pt x="5806" y="6528"/>
                  </a:lnTo>
                  <a:lnTo>
                    <a:pt x="5442" y="7258"/>
                  </a:lnTo>
                  <a:lnTo>
                    <a:pt x="5199" y="6437"/>
                  </a:lnTo>
                  <a:lnTo>
                    <a:pt x="5594" y="5951"/>
                  </a:lnTo>
                  <a:close/>
                  <a:moveTo>
                    <a:pt x="3723" y="1"/>
                  </a:moveTo>
                  <a:cubicBezTo>
                    <a:pt x="3679" y="1"/>
                    <a:pt x="3633" y="8"/>
                    <a:pt x="3588" y="23"/>
                  </a:cubicBezTo>
                  <a:cubicBezTo>
                    <a:pt x="3375" y="84"/>
                    <a:pt x="3314" y="297"/>
                    <a:pt x="3375" y="479"/>
                  </a:cubicBezTo>
                  <a:lnTo>
                    <a:pt x="3891" y="1665"/>
                  </a:lnTo>
                  <a:lnTo>
                    <a:pt x="3284" y="1391"/>
                  </a:lnTo>
                  <a:cubicBezTo>
                    <a:pt x="3230" y="1376"/>
                    <a:pt x="3179" y="1368"/>
                    <a:pt x="3131" y="1368"/>
                  </a:cubicBezTo>
                  <a:cubicBezTo>
                    <a:pt x="2985" y="1368"/>
                    <a:pt x="2866" y="1437"/>
                    <a:pt x="2797" y="1574"/>
                  </a:cubicBezTo>
                  <a:cubicBezTo>
                    <a:pt x="2736" y="1786"/>
                    <a:pt x="2797" y="1969"/>
                    <a:pt x="3010" y="2030"/>
                  </a:cubicBezTo>
                  <a:lnTo>
                    <a:pt x="4256" y="2577"/>
                  </a:lnTo>
                  <a:lnTo>
                    <a:pt x="4591" y="3397"/>
                  </a:lnTo>
                  <a:lnTo>
                    <a:pt x="4591" y="3397"/>
                  </a:lnTo>
                  <a:lnTo>
                    <a:pt x="3527" y="3093"/>
                  </a:lnTo>
                  <a:cubicBezTo>
                    <a:pt x="3493" y="3087"/>
                    <a:pt x="3458" y="3083"/>
                    <a:pt x="3425" y="3083"/>
                  </a:cubicBezTo>
                  <a:cubicBezTo>
                    <a:pt x="3311" y="3083"/>
                    <a:pt x="3209" y="3128"/>
                    <a:pt x="3162" y="3245"/>
                  </a:cubicBezTo>
                  <a:cubicBezTo>
                    <a:pt x="3071" y="3367"/>
                    <a:pt x="3071" y="3549"/>
                    <a:pt x="3162" y="3671"/>
                  </a:cubicBezTo>
                  <a:lnTo>
                    <a:pt x="3861" y="4613"/>
                  </a:lnTo>
                  <a:lnTo>
                    <a:pt x="3861" y="4613"/>
                  </a:lnTo>
                  <a:lnTo>
                    <a:pt x="2736" y="4461"/>
                  </a:lnTo>
                  <a:lnTo>
                    <a:pt x="1885" y="3367"/>
                  </a:lnTo>
                  <a:cubicBezTo>
                    <a:pt x="1832" y="3278"/>
                    <a:pt x="1728" y="3231"/>
                    <a:pt x="1619" y="3231"/>
                  </a:cubicBezTo>
                  <a:cubicBezTo>
                    <a:pt x="1542" y="3231"/>
                    <a:pt x="1462" y="3255"/>
                    <a:pt x="1399" y="3306"/>
                  </a:cubicBezTo>
                  <a:cubicBezTo>
                    <a:pt x="1247" y="3397"/>
                    <a:pt x="1217" y="3641"/>
                    <a:pt x="1338" y="3793"/>
                  </a:cubicBezTo>
                  <a:lnTo>
                    <a:pt x="1703" y="4309"/>
                  </a:lnTo>
                  <a:lnTo>
                    <a:pt x="457" y="4127"/>
                  </a:lnTo>
                  <a:cubicBezTo>
                    <a:pt x="441" y="4124"/>
                    <a:pt x="425" y="4123"/>
                    <a:pt x="409" y="4123"/>
                  </a:cubicBezTo>
                  <a:cubicBezTo>
                    <a:pt x="239" y="4123"/>
                    <a:pt x="59" y="4264"/>
                    <a:pt x="31" y="4431"/>
                  </a:cubicBezTo>
                  <a:cubicBezTo>
                    <a:pt x="1" y="4613"/>
                    <a:pt x="153" y="4826"/>
                    <a:pt x="335" y="4856"/>
                  </a:cubicBezTo>
                  <a:lnTo>
                    <a:pt x="1581" y="5039"/>
                  </a:lnTo>
                  <a:lnTo>
                    <a:pt x="1065" y="5434"/>
                  </a:lnTo>
                  <a:cubicBezTo>
                    <a:pt x="913" y="5525"/>
                    <a:pt x="882" y="5768"/>
                    <a:pt x="974" y="5920"/>
                  </a:cubicBezTo>
                  <a:cubicBezTo>
                    <a:pt x="1063" y="6009"/>
                    <a:pt x="1168" y="6066"/>
                    <a:pt x="1277" y="6066"/>
                  </a:cubicBezTo>
                  <a:cubicBezTo>
                    <a:pt x="1318" y="6066"/>
                    <a:pt x="1358" y="6058"/>
                    <a:pt x="1399" y="6042"/>
                  </a:cubicBezTo>
                  <a:cubicBezTo>
                    <a:pt x="1429" y="6042"/>
                    <a:pt x="1429" y="5981"/>
                    <a:pt x="1490" y="5981"/>
                  </a:cubicBezTo>
                  <a:lnTo>
                    <a:pt x="2584" y="5160"/>
                  </a:lnTo>
                  <a:lnTo>
                    <a:pt x="3709" y="5312"/>
                  </a:lnTo>
                  <a:lnTo>
                    <a:pt x="2767" y="6042"/>
                  </a:lnTo>
                  <a:cubicBezTo>
                    <a:pt x="2645" y="6103"/>
                    <a:pt x="2584" y="6285"/>
                    <a:pt x="2645" y="6407"/>
                  </a:cubicBezTo>
                  <a:cubicBezTo>
                    <a:pt x="2706" y="6559"/>
                    <a:pt x="2858" y="6650"/>
                    <a:pt x="3010" y="6650"/>
                  </a:cubicBezTo>
                  <a:lnTo>
                    <a:pt x="4104" y="6650"/>
                  </a:lnTo>
                  <a:lnTo>
                    <a:pt x="3527" y="7349"/>
                  </a:lnTo>
                  <a:lnTo>
                    <a:pt x="2159" y="7501"/>
                  </a:lnTo>
                  <a:cubicBezTo>
                    <a:pt x="1977" y="7562"/>
                    <a:pt x="1825" y="7683"/>
                    <a:pt x="1855" y="7896"/>
                  </a:cubicBezTo>
                  <a:cubicBezTo>
                    <a:pt x="1883" y="8063"/>
                    <a:pt x="2012" y="8204"/>
                    <a:pt x="2196" y="8204"/>
                  </a:cubicBezTo>
                  <a:cubicBezTo>
                    <a:pt x="2214" y="8204"/>
                    <a:pt x="2232" y="8202"/>
                    <a:pt x="2250" y="8200"/>
                  </a:cubicBezTo>
                  <a:lnTo>
                    <a:pt x="2888" y="8109"/>
                  </a:lnTo>
                  <a:lnTo>
                    <a:pt x="2888" y="8109"/>
                  </a:lnTo>
                  <a:lnTo>
                    <a:pt x="2098" y="9142"/>
                  </a:lnTo>
                  <a:cubicBezTo>
                    <a:pt x="1977" y="9294"/>
                    <a:pt x="2007" y="9537"/>
                    <a:pt x="2159" y="9628"/>
                  </a:cubicBezTo>
                  <a:cubicBezTo>
                    <a:pt x="2237" y="9687"/>
                    <a:pt x="2316" y="9721"/>
                    <a:pt x="2386" y="9721"/>
                  </a:cubicBezTo>
                  <a:cubicBezTo>
                    <a:pt x="2425" y="9721"/>
                    <a:pt x="2461" y="9711"/>
                    <a:pt x="2493" y="9689"/>
                  </a:cubicBezTo>
                  <a:cubicBezTo>
                    <a:pt x="2554" y="9628"/>
                    <a:pt x="2615" y="9598"/>
                    <a:pt x="2645" y="9568"/>
                  </a:cubicBezTo>
                  <a:lnTo>
                    <a:pt x="3466" y="8534"/>
                  </a:lnTo>
                  <a:lnTo>
                    <a:pt x="3527" y="9173"/>
                  </a:lnTo>
                  <a:cubicBezTo>
                    <a:pt x="3553" y="9353"/>
                    <a:pt x="3666" y="9490"/>
                    <a:pt x="3830" y="9490"/>
                  </a:cubicBezTo>
                  <a:cubicBezTo>
                    <a:pt x="3859" y="9490"/>
                    <a:pt x="3890" y="9486"/>
                    <a:pt x="3922" y="9476"/>
                  </a:cubicBezTo>
                  <a:cubicBezTo>
                    <a:pt x="3952" y="9476"/>
                    <a:pt x="3983" y="9476"/>
                    <a:pt x="3983" y="9446"/>
                  </a:cubicBezTo>
                  <a:cubicBezTo>
                    <a:pt x="4135" y="9385"/>
                    <a:pt x="4226" y="9203"/>
                    <a:pt x="4226" y="9081"/>
                  </a:cubicBezTo>
                  <a:lnTo>
                    <a:pt x="4074" y="7683"/>
                  </a:lnTo>
                  <a:lnTo>
                    <a:pt x="4651" y="6984"/>
                  </a:lnTo>
                  <a:lnTo>
                    <a:pt x="4955" y="8048"/>
                  </a:lnTo>
                  <a:cubicBezTo>
                    <a:pt x="4986" y="8200"/>
                    <a:pt x="5077" y="8261"/>
                    <a:pt x="5229" y="8321"/>
                  </a:cubicBezTo>
                  <a:cubicBezTo>
                    <a:pt x="5249" y="8326"/>
                    <a:pt x="5269" y="8327"/>
                    <a:pt x="5288" y="8327"/>
                  </a:cubicBezTo>
                  <a:cubicBezTo>
                    <a:pt x="5413" y="8327"/>
                    <a:pt x="5515" y="8248"/>
                    <a:pt x="5594" y="8169"/>
                  </a:cubicBezTo>
                  <a:lnTo>
                    <a:pt x="6141" y="7197"/>
                  </a:lnTo>
                  <a:lnTo>
                    <a:pt x="6506" y="8048"/>
                  </a:lnTo>
                  <a:lnTo>
                    <a:pt x="5958" y="9294"/>
                  </a:lnTo>
                  <a:cubicBezTo>
                    <a:pt x="5898" y="9476"/>
                    <a:pt x="5958" y="9689"/>
                    <a:pt x="6141" y="9750"/>
                  </a:cubicBezTo>
                  <a:cubicBezTo>
                    <a:pt x="6198" y="9774"/>
                    <a:pt x="6253" y="9786"/>
                    <a:pt x="6304" y="9786"/>
                  </a:cubicBezTo>
                  <a:cubicBezTo>
                    <a:pt x="6443" y="9786"/>
                    <a:pt x="6552" y="9701"/>
                    <a:pt x="6597" y="9568"/>
                  </a:cubicBezTo>
                  <a:lnTo>
                    <a:pt x="6870" y="8960"/>
                  </a:lnTo>
                  <a:lnTo>
                    <a:pt x="7357" y="10145"/>
                  </a:lnTo>
                  <a:cubicBezTo>
                    <a:pt x="7425" y="10282"/>
                    <a:pt x="7545" y="10350"/>
                    <a:pt x="7690" y="10350"/>
                  </a:cubicBezTo>
                  <a:cubicBezTo>
                    <a:pt x="7738" y="10350"/>
                    <a:pt x="7790" y="10343"/>
                    <a:pt x="7843" y="10328"/>
                  </a:cubicBezTo>
                  <a:cubicBezTo>
                    <a:pt x="8025" y="10236"/>
                    <a:pt x="8086" y="10054"/>
                    <a:pt x="8025" y="9872"/>
                  </a:cubicBezTo>
                  <a:lnTo>
                    <a:pt x="7539" y="8686"/>
                  </a:lnTo>
                  <a:lnTo>
                    <a:pt x="8147" y="8960"/>
                  </a:lnTo>
                  <a:cubicBezTo>
                    <a:pt x="8177" y="8975"/>
                    <a:pt x="8223" y="8983"/>
                    <a:pt x="8268" y="8983"/>
                  </a:cubicBezTo>
                  <a:cubicBezTo>
                    <a:pt x="8314" y="8983"/>
                    <a:pt x="8360" y="8975"/>
                    <a:pt x="8390" y="8960"/>
                  </a:cubicBezTo>
                  <a:cubicBezTo>
                    <a:pt x="8481" y="8899"/>
                    <a:pt x="8542" y="8838"/>
                    <a:pt x="8603" y="8777"/>
                  </a:cubicBezTo>
                  <a:cubicBezTo>
                    <a:pt x="8664" y="8565"/>
                    <a:pt x="8603" y="8382"/>
                    <a:pt x="8390" y="8321"/>
                  </a:cubicBezTo>
                  <a:lnTo>
                    <a:pt x="7144" y="7774"/>
                  </a:lnTo>
                  <a:lnTo>
                    <a:pt x="6809" y="6954"/>
                  </a:lnTo>
                  <a:lnTo>
                    <a:pt x="7873" y="7258"/>
                  </a:lnTo>
                  <a:cubicBezTo>
                    <a:pt x="7894" y="7268"/>
                    <a:pt x="7917" y="7271"/>
                    <a:pt x="7942" y="7271"/>
                  </a:cubicBezTo>
                  <a:cubicBezTo>
                    <a:pt x="7992" y="7271"/>
                    <a:pt x="8046" y="7258"/>
                    <a:pt x="8086" y="7258"/>
                  </a:cubicBezTo>
                  <a:cubicBezTo>
                    <a:pt x="8177" y="7197"/>
                    <a:pt x="8208" y="7166"/>
                    <a:pt x="8238" y="7136"/>
                  </a:cubicBezTo>
                  <a:cubicBezTo>
                    <a:pt x="8329" y="7014"/>
                    <a:pt x="8329" y="6832"/>
                    <a:pt x="8238" y="6710"/>
                  </a:cubicBezTo>
                  <a:lnTo>
                    <a:pt x="7539" y="5768"/>
                  </a:lnTo>
                  <a:lnTo>
                    <a:pt x="8664" y="5920"/>
                  </a:lnTo>
                  <a:lnTo>
                    <a:pt x="9515" y="7014"/>
                  </a:lnTo>
                  <a:cubicBezTo>
                    <a:pt x="9581" y="7103"/>
                    <a:pt x="9681" y="7160"/>
                    <a:pt x="9789" y="7160"/>
                  </a:cubicBezTo>
                  <a:cubicBezTo>
                    <a:pt x="9828" y="7160"/>
                    <a:pt x="9869" y="7152"/>
                    <a:pt x="9910" y="7136"/>
                  </a:cubicBezTo>
                  <a:cubicBezTo>
                    <a:pt x="9971" y="7136"/>
                    <a:pt x="9971" y="7075"/>
                    <a:pt x="10001" y="7075"/>
                  </a:cubicBezTo>
                  <a:cubicBezTo>
                    <a:pt x="10153" y="6984"/>
                    <a:pt x="10183" y="6741"/>
                    <a:pt x="10062" y="6589"/>
                  </a:cubicBezTo>
                  <a:lnTo>
                    <a:pt x="9697" y="6072"/>
                  </a:lnTo>
                  <a:lnTo>
                    <a:pt x="9697" y="6072"/>
                  </a:lnTo>
                  <a:lnTo>
                    <a:pt x="10943" y="6255"/>
                  </a:lnTo>
                  <a:cubicBezTo>
                    <a:pt x="11034" y="6255"/>
                    <a:pt x="11065" y="6255"/>
                    <a:pt x="11126" y="6224"/>
                  </a:cubicBezTo>
                  <a:cubicBezTo>
                    <a:pt x="11247" y="6163"/>
                    <a:pt x="11338" y="6072"/>
                    <a:pt x="11369" y="5951"/>
                  </a:cubicBezTo>
                  <a:cubicBezTo>
                    <a:pt x="11399" y="5829"/>
                    <a:pt x="11247" y="5677"/>
                    <a:pt x="11065" y="5647"/>
                  </a:cubicBezTo>
                  <a:lnTo>
                    <a:pt x="9819" y="5464"/>
                  </a:lnTo>
                  <a:lnTo>
                    <a:pt x="10335" y="5069"/>
                  </a:lnTo>
                  <a:cubicBezTo>
                    <a:pt x="10487" y="4978"/>
                    <a:pt x="10518" y="4735"/>
                    <a:pt x="10427" y="4583"/>
                  </a:cubicBezTo>
                  <a:cubicBezTo>
                    <a:pt x="10356" y="4494"/>
                    <a:pt x="10244" y="4447"/>
                    <a:pt x="10132" y="4447"/>
                  </a:cubicBezTo>
                  <a:cubicBezTo>
                    <a:pt x="10053" y="4447"/>
                    <a:pt x="9973" y="4471"/>
                    <a:pt x="9910" y="4522"/>
                  </a:cubicBezTo>
                  <a:lnTo>
                    <a:pt x="8816" y="5343"/>
                  </a:lnTo>
                  <a:lnTo>
                    <a:pt x="7691" y="5191"/>
                  </a:lnTo>
                  <a:lnTo>
                    <a:pt x="8633" y="4461"/>
                  </a:lnTo>
                  <a:cubicBezTo>
                    <a:pt x="8755" y="4400"/>
                    <a:pt x="8816" y="4218"/>
                    <a:pt x="8755" y="4096"/>
                  </a:cubicBezTo>
                  <a:cubicBezTo>
                    <a:pt x="8694" y="3944"/>
                    <a:pt x="8542" y="3853"/>
                    <a:pt x="8390" y="3853"/>
                  </a:cubicBezTo>
                  <a:lnTo>
                    <a:pt x="7296" y="3853"/>
                  </a:lnTo>
                  <a:lnTo>
                    <a:pt x="7873" y="3154"/>
                  </a:lnTo>
                  <a:lnTo>
                    <a:pt x="9241" y="3002"/>
                  </a:lnTo>
                  <a:cubicBezTo>
                    <a:pt x="9272" y="3002"/>
                    <a:pt x="9302" y="3002"/>
                    <a:pt x="9302" y="2941"/>
                  </a:cubicBezTo>
                  <a:cubicBezTo>
                    <a:pt x="9454" y="2881"/>
                    <a:pt x="9545" y="2729"/>
                    <a:pt x="9545" y="2577"/>
                  </a:cubicBezTo>
                  <a:cubicBezTo>
                    <a:pt x="9517" y="2410"/>
                    <a:pt x="9388" y="2269"/>
                    <a:pt x="9204" y="2269"/>
                  </a:cubicBezTo>
                  <a:cubicBezTo>
                    <a:pt x="9186" y="2269"/>
                    <a:pt x="9168" y="2270"/>
                    <a:pt x="9150" y="2273"/>
                  </a:cubicBezTo>
                  <a:lnTo>
                    <a:pt x="8512" y="2334"/>
                  </a:lnTo>
                  <a:lnTo>
                    <a:pt x="9302" y="1330"/>
                  </a:lnTo>
                  <a:cubicBezTo>
                    <a:pt x="9424" y="1178"/>
                    <a:pt x="9393" y="935"/>
                    <a:pt x="9241" y="814"/>
                  </a:cubicBezTo>
                  <a:cubicBezTo>
                    <a:pt x="9184" y="780"/>
                    <a:pt x="9114" y="762"/>
                    <a:pt x="9045" y="762"/>
                  </a:cubicBezTo>
                  <a:cubicBezTo>
                    <a:pt x="8928" y="762"/>
                    <a:pt x="8812" y="810"/>
                    <a:pt x="8755" y="905"/>
                  </a:cubicBezTo>
                  <a:lnTo>
                    <a:pt x="7934" y="1938"/>
                  </a:lnTo>
                  <a:lnTo>
                    <a:pt x="7873" y="1270"/>
                  </a:lnTo>
                  <a:cubicBezTo>
                    <a:pt x="7846" y="1103"/>
                    <a:pt x="7716" y="962"/>
                    <a:pt x="7532" y="962"/>
                  </a:cubicBezTo>
                  <a:cubicBezTo>
                    <a:pt x="7515" y="962"/>
                    <a:pt x="7497" y="963"/>
                    <a:pt x="7478" y="966"/>
                  </a:cubicBezTo>
                  <a:cubicBezTo>
                    <a:pt x="7296" y="1027"/>
                    <a:pt x="7144" y="1178"/>
                    <a:pt x="7174" y="1361"/>
                  </a:cubicBezTo>
                  <a:lnTo>
                    <a:pt x="7326" y="2729"/>
                  </a:lnTo>
                  <a:lnTo>
                    <a:pt x="6779" y="3367"/>
                  </a:lnTo>
                  <a:lnTo>
                    <a:pt x="6475" y="2303"/>
                  </a:lnTo>
                  <a:cubicBezTo>
                    <a:pt x="6414" y="2151"/>
                    <a:pt x="6323" y="2060"/>
                    <a:pt x="6171" y="2030"/>
                  </a:cubicBezTo>
                  <a:cubicBezTo>
                    <a:pt x="6151" y="2025"/>
                    <a:pt x="6131" y="2024"/>
                    <a:pt x="6112" y="2024"/>
                  </a:cubicBezTo>
                  <a:cubicBezTo>
                    <a:pt x="5987" y="2024"/>
                    <a:pt x="5885" y="2103"/>
                    <a:pt x="5806" y="2182"/>
                  </a:cubicBezTo>
                  <a:lnTo>
                    <a:pt x="5259" y="3124"/>
                  </a:lnTo>
                  <a:lnTo>
                    <a:pt x="4895" y="2303"/>
                  </a:lnTo>
                  <a:lnTo>
                    <a:pt x="5442" y="1057"/>
                  </a:lnTo>
                  <a:cubicBezTo>
                    <a:pt x="5502" y="844"/>
                    <a:pt x="5442" y="662"/>
                    <a:pt x="5259" y="601"/>
                  </a:cubicBezTo>
                  <a:cubicBezTo>
                    <a:pt x="5202" y="577"/>
                    <a:pt x="5147" y="565"/>
                    <a:pt x="5097" y="565"/>
                  </a:cubicBezTo>
                  <a:cubicBezTo>
                    <a:pt x="4958" y="565"/>
                    <a:pt x="4848" y="650"/>
                    <a:pt x="4803" y="783"/>
                  </a:cubicBezTo>
                  <a:lnTo>
                    <a:pt x="4530" y="1391"/>
                  </a:lnTo>
                  <a:lnTo>
                    <a:pt x="4043" y="206"/>
                  </a:lnTo>
                  <a:cubicBezTo>
                    <a:pt x="3975" y="69"/>
                    <a:pt x="3855" y="1"/>
                    <a:pt x="37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4" name="Google Shape;904;p15"/>
            <p:cNvSpPr/>
            <p:nvPr/>
          </p:nvSpPr>
          <p:spPr>
            <a:xfrm>
              <a:off x="6482291" y="4361295"/>
              <a:ext cx="363495" cy="331331"/>
            </a:xfrm>
            <a:custGeom>
              <a:avLst/>
              <a:gdLst/>
              <a:ahLst/>
              <a:cxnLst/>
              <a:rect l="l" t="t" r="r" b="b"/>
              <a:pathLst>
                <a:path w="11369" h="10363" extrusionOk="0">
                  <a:moveTo>
                    <a:pt x="5988" y="3197"/>
                  </a:moveTo>
                  <a:lnTo>
                    <a:pt x="6201" y="3987"/>
                  </a:lnTo>
                  <a:lnTo>
                    <a:pt x="5836" y="4474"/>
                  </a:lnTo>
                  <a:lnTo>
                    <a:pt x="5593" y="3926"/>
                  </a:lnTo>
                  <a:lnTo>
                    <a:pt x="5988" y="3197"/>
                  </a:lnTo>
                  <a:close/>
                  <a:moveTo>
                    <a:pt x="4317" y="4018"/>
                  </a:moveTo>
                  <a:lnTo>
                    <a:pt x="4925" y="4170"/>
                  </a:lnTo>
                  <a:lnTo>
                    <a:pt x="5137" y="4747"/>
                  </a:lnTo>
                  <a:lnTo>
                    <a:pt x="4833" y="4717"/>
                  </a:lnTo>
                  <a:lnTo>
                    <a:pt x="4317" y="4018"/>
                  </a:lnTo>
                  <a:close/>
                  <a:moveTo>
                    <a:pt x="7387" y="4443"/>
                  </a:moveTo>
                  <a:lnTo>
                    <a:pt x="6657" y="4990"/>
                  </a:lnTo>
                  <a:lnTo>
                    <a:pt x="6353" y="4929"/>
                  </a:lnTo>
                  <a:lnTo>
                    <a:pt x="6748" y="4443"/>
                  </a:lnTo>
                  <a:close/>
                  <a:moveTo>
                    <a:pt x="4742" y="5446"/>
                  </a:moveTo>
                  <a:lnTo>
                    <a:pt x="5046" y="5477"/>
                  </a:lnTo>
                  <a:lnTo>
                    <a:pt x="4681" y="5963"/>
                  </a:lnTo>
                  <a:lnTo>
                    <a:pt x="4043" y="5963"/>
                  </a:lnTo>
                  <a:lnTo>
                    <a:pt x="4742" y="5446"/>
                  </a:lnTo>
                  <a:close/>
                  <a:moveTo>
                    <a:pt x="6262" y="5659"/>
                  </a:moveTo>
                  <a:lnTo>
                    <a:pt x="6566" y="5689"/>
                  </a:lnTo>
                  <a:lnTo>
                    <a:pt x="7113" y="6388"/>
                  </a:lnTo>
                  <a:lnTo>
                    <a:pt x="6505" y="6236"/>
                  </a:lnTo>
                  <a:lnTo>
                    <a:pt x="6262" y="5659"/>
                  </a:lnTo>
                  <a:close/>
                  <a:moveTo>
                    <a:pt x="5593" y="5902"/>
                  </a:moveTo>
                  <a:lnTo>
                    <a:pt x="5836" y="6449"/>
                  </a:lnTo>
                  <a:lnTo>
                    <a:pt x="5441" y="7179"/>
                  </a:lnTo>
                  <a:lnTo>
                    <a:pt x="5228" y="6388"/>
                  </a:lnTo>
                  <a:lnTo>
                    <a:pt x="5593" y="5902"/>
                  </a:lnTo>
                  <a:close/>
                  <a:moveTo>
                    <a:pt x="3732" y="0"/>
                  </a:moveTo>
                  <a:cubicBezTo>
                    <a:pt x="3685" y="0"/>
                    <a:pt x="3636" y="11"/>
                    <a:pt x="3587" y="36"/>
                  </a:cubicBezTo>
                  <a:cubicBezTo>
                    <a:pt x="3405" y="97"/>
                    <a:pt x="3314" y="309"/>
                    <a:pt x="3405" y="492"/>
                  </a:cubicBezTo>
                  <a:lnTo>
                    <a:pt x="3891" y="1677"/>
                  </a:lnTo>
                  <a:lnTo>
                    <a:pt x="3891" y="1677"/>
                  </a:lnTo>
                  <a:lnTo>
                    <a:pt x="3283" y="1404"/>
                  </a:lnTo>
                  <a:cubicBezTo>
                    <a:pt x="3234" y="1379"/>
                    <a:pt x="3183" y="1368"/>
                    <a:pt x="3134" y="1368"/>
                  </a:cubicBezTo>
                  <a:cubicBezTo>
                    <a:pt x="2998" y="1368"/>
                    <a:pt x="2872" y="1452"/>
                    <a:pt x="2827" y="1586"/>
                  </a:cubicBezTo>
                  <a:cubicBezTo>
                    <a:pt x="2736" y="1768"/>
                    <a:pt x="2827" y="1981"/>
                    <a:pt x="3010" y="2042"/>
                  </a:cubicBezTo>
                  <a:lnTo>
                    <a:pt x="4256" y="2589"/>
                  </a:lnTo>
                  <a:lnTo>
                    <a:pt x="4621" y="3410"/>
                  </a:lnTo>
                  <a:lnTo>
                    <a:pt x="3557" y="3106"/>
                  </a:lnTo>
                  <a:cubicBezTo>
                    <a:pt x="3523" y="3099"/>
                    <a:pt x="3488" y="3095"/>
                    <a:pt x="3455" y="3095"/>
                  </a:cubicBezTo>
                  <a:cubicBezTo>
                    <a:pt x="3339" y="3095"/>
                    <a:pt x="3232" y="3140"/>
                    <a:pt x="3162" y="3258"/>
                  </a:cubicBezTo>
                  <a:cubicBezTo>
                    <a:pt x="3101" y="3379"/>
                    <a:pt x="3101" y="3562"/>
                    <a:pt x="3162" y="3683"/>
                  </a:cubicBezTo>
                  <a:lnTo>
                    <a:pt x="3891" y="4626"/>
                  </a:lnTo>
                  <a:lnTo>
                    <a:pt x="3891" y="4626"/>
                  </a:lnTo>
                  <a:lnTo>
                    <a:pt x="2736" y="4474"/>
                  </a:lnTo>
                  <a:lnTo>
                    <a:pt x="1915" y="3379"/>
                  </a:lnTo>
                  <a:cubicBezTo>
                    <a:pt x="1839" y="3284"/>
                    <a:pt x="1728" y="3237"/>
                    <a:pt x="1618" y="3237"/>
                  </a:cubicBezTo>
                  <a:cubicBezTo>
                    <a:pt x="1552" y="3237"/>
                    <a:pt x="1486" y="3254"/>
                    <a:pt x="1429" y="3288"/>
                  </a:cubicBezTo>
                  <a:cubicBezTo>
                    <a:pt x="1277" y="3410"/>
                    <a:pt x="1216" y="3653"/>
                    <a:pt x="1338" y="3805"/>
                  </a:cubicBezTo>
                  <a:lnTo>
                    <a:pt x="1703" y="4322"/>
                  </a:lnTo>
                  <a:lnTo>
                    <a:pt x="456" y="4139"/>
                  </a:lnTo>
                  <a:cubicBezTo>
                    <a:pt x="441" y="4137"/>
                    <a:pt x="425" y="4135"/>
                    <a:pt x="409" y="4135"/>
                  </a:cubicBezTo>
                  <a:cubicBezTo>
                    <a:pt x="244" y="4135"/>
                    <a:pt x="89" y="4277"/>
                    <a:pt x="61" y="4443"/>
                  </a:cubicBezTo>
                  <a:cubicBezTo>
                    <a:pt x="0" y="4626"/>
                    <a:pt x="152" y="4808"/>
                    <a:pt x="335" y="4869"/>
                  </a:cubicBezTo>
                  <a:lnTo>
                    <a:pt x="1611" y="5051"/>
                  </a:lnTo>
                  <a:lnTo>
                    <a:pt x="1064" y="5416"/>
                  </a:lnTo>
                  <a:cubicBezTo>
                    <a:pt x="912" y="5537"/>
                    <a:pt x="882" y="5781"/>
                    <a:pt x="1003" y="5933"/>
                  </a:cubicBezTo>
                  <a:cubicBezTo>
                    <a:pt x="1068" y="5997"/>
                    <a:pt x="1163" y="6061"/>
                    <a:pt x="1267" y="6061"/>
                  </a:cubicBezTo>
                  <a:cubicBezTo>
                    <a:pt x="1310" y="6061"/>
                    <a:pt x="1354" y="6050"/>
                    <a:pt x="1399" y="6024"/>
                  </a:cubicBezTo>
                  <a:cubicBezTo>
                    <a:pt x="1459" y="6024"/>
                    <a:pt x="1459" y="5993"/>
                    <a:pt x="1490" y="5993"/>
                  </a:cubicBezTo>
                  <a:lnTo>
                    <a:pt x="2584" y="5173"/>
                  </a:lnTo>
                  <a:lnTo>
                    <a:pt x="3739" y="5325"/>
                  </a:lnTo>
                  <a:lnTo>
                    <a:pt x="2766" y="6054"/>
                  </a:lnTo>
                  <a:cubicBezTo>
                    <a:pt x="2675" y="6115"/>
                    <a:pt x="2584" y="6297"/>
                    <a:pt x="2675" y="6419"/>
                  </a:cubicBezTo>
                  <a:cubicBezTo>
                    <a:pt x="2706" y="6571"/>
                    <a:pt x="2858" y="6662"/>
                    <a:pt x="3010" y="6662"/>
                  </a:cubicBezTo>
                  <a:lnTo>
                    <a:pt x="4104" y="6662"/>
                  </a:lnTo>
                  <a:lnTo>
                    <a:pt x="3526" y="7361"/>
                  </a:lnTo>
                  <a:lnTo>
                    <a:pt x="2159" y="7513"/>
                  </a:lnTo>
                  <a:cubicBezTo>
                    <a:pt x="1976" y="7544"/>
                    <a:pt x="1824" y="7695"/>
                    <a:pt x="1855" y="7908"/>
                  </a:cubicBezTo>
                  <a:cubicBezTo>
                    <a:pt x="1910" y="8075"/>
                    <a:pt x="2042" y="8216"/>
                    <a:pt x="2203" y="8216"/>
                  </a:cubicBezTo>
                  <a:cubicBezTo>
                    <a:pt x="2218" y="8216"/>
                    <a:pt x="2234" y="8215"/>
                    <a:pt x="2250" y="8212"/>
                  </a:cubicBezTo>
                  <a:lnTo>
                    <a:pt x="2888" y="8121"/>
                  </a:lnTo>
                  <a:lnTo>
                    <a:pt x="2888" y="8121"/>
                  </a:lnTo>
                  <a:lnTo>
                    <a:pt x="2098" y="9154"/>
                  </a:lnTo>
                  <a:cubicBezTo>
                    <a:pt x="1976" y="9306"/>
                    <a:pt x="2007" y="9519"/>
                    <a:pt x="2189" y="9641"/>
                  </a:cubicBezTo>
                  <a:cubicBezTo>
                    <a:pt x="2248" y="9700"/>
                    <a:pt x="2319" y="9733"/>
                    <a:pt x="2395" y="9733"/>
                  </a:cubicBezTo>
                  <a:cubicBezTo>
                    <a:pt x="2437" y="9733"/>
                    <a:pt x="2480" y="9723"/>
                    <a:pt x="2523" y="9702"/>
                  </a:cubicBezTo>
                  <a:cubicBezTo>
                    <a:pt x="2554" y="9641"/>
                    <a:pt x="2614" y="9610"/>
                    <a:pt x="2675" y="9580"/>
                  </a:cubicBezTo>
                  <a:lnTo>
                    <a:pt x="3466" y="8547"/>
                  </a:lnTo>
                  <a:lnTo>
                    <a:pt x="3557" y="9185"/>
                  </a:lnTo>
                  <a:cubicBezTo>
                    <a:pt x="3584" y="9351"/>
                    <a:pt x="3714" y="9493"/>
                    <a:pt x="3875" y="9493"/>
                  </a:cubicBezTo>
                  <a:cubicBezTo>
                    <a:pt x="3890" y="9493"/>
                    <a:pt x="3906" y="9491"/>
                    <a:pt x="3921" y="9489"/>
                  </a:cubicBezTo>
                  <a:cubicBezTo>
                    <a:pt x="3952" y="9489"/>
                    <a:pt x="4013" y="9489"/>
                    <a:pt x="4013" y="9458"/>
                  </a:cubicBezTo>
                  <a:cubicBezTo>
                    <a:pt x="4165" y="9367"/>
                    <a:pt x="4225" y="9215"/>
                    <a:pt x="4225" y="9063"/>
                  </a:cubicBezTo>
                  <a:lnTo>
                    <a:pt x="4073" y="7695"/>
                  </a:lnTo>
                  <a:lnTo>
                    <a:pt x="4651" y="6996"/>
                  </a:lnTo>
                  <a:lnTo>
                    <a:pt x="4955" y="8060"/>
                  </a:lnTo>
                  <a:cubicBezTo>
                    <a:pt x="4985" y="8212"/>
                    <a:pt x="5107" y="8273"/>
                    <a:pt x="5259" y="8303"/>
                  </a:cubicBezTo>
                  <a:cubicBezTo>
                    <a:pt x="5293" y="8317"/>
                    <a:pt x="5326" y="8323"/>
                    <a:pt x="5357" y="8323"/>
                  </a:cubicBezTo>
                  <a:cubicBezTo>
                    <a:pt x="5463" y="8323"/>
                    <a:pt x="5546" y="8252"/>
                    <a:pt x="5593" y="8182"/>
                  </a:cubicBezTo>
                  <a:lnTo>
                    <a:pt x="6171" y="7209"/>
                  </a:lnTo>
                  <a:lnTo>
                    <a:pt x="6505" y="8060"/>
                  </a:lnTo>
                  <a:lnTo>
                    <a:pt x="5988" y="9306"/>
                  </a:lnTo>
                  <a:cubicBezTo>
                    <a:pt x="5897" y="9489"/>
                    <a:pt x="5988" y="9702"/>
                    <a:pt x="6171" y="9762"/>
                  </a:cubicBezTo>
                  <a:cubicBezTo>
                    <a:pt x="6216" y="9778"/>
                    <a:pt x="6262" y="9785"/>
                    <a:pt x="6306" y="9785"/>
                  </a:cubicBezTo>
                  <a:cubicBezTo>
                    <a:pt x="6439" y="9785"/>
                    <a:pt x="6558" y="9717"/>
                    <a:pt x="6627" y="9580"/>
                  </a:cubicBezTo>
                  <a:lnTo>
                    <a:pt x="6900" y="8972"/>
                  </a:lnTo>
                  <a:lnTo>
                    <a:pt x="7387" y="10127"/>
                  </a:lnTo>
                  <a:cubicBezTo>
                    <a:pt x="7433" y="10288"/>
                    <a:pt x="7566" y="10362"/>
                    <a:pt x="7707" y="10362"/>
                  </a:cubicBezTo>
                  <a:cubicBezTo>
                    <a:pt x="7752" y="10362"/>
                    <a:pt x="7798" y="10355"/>
                    <a:pt x="7842" y="10340"/>
                  </a:cubicBezTo>
                  <a:cubicBezTo>
                    <a:pt x="8025" y="10249"/>
                    <a:pt x="8116" y="10066"/>
                    <a:pt x="8025" y="9884"/>
                  </a:cubicBezTo>
                  <a:lnTo>
                    <a:pt x="7539" y="8699"/>
                  </a:lnTo>
                  <a:lnTo>
                    <a:pt x="8146" y="8972"/>
                  </a:lnTo>
                  <a:cubicBezTo>
                    <a:pt x="8177" y="8987"/>
                    <a:pt x="8222" y="8995"/>
                    <a:pt x="8272" y="8995"/>
                  </a:cubicBezTo>
                  <a:cubicBezTo>
                    <a:pt x="8321" y="8995"/>
                    <a:pt x="8374" y="8987"/>
                    <a:pt x="8420" y="8972"/>
                  </a:cubicBezTo>
                  <a:cubicBezTo>
                    <a:pt x="8481" y="8911"/>
                    <a:pt x="8572" y="8851"/>
                    <a:pt x="8602" y="8759"/>
                  </a:cubicBezTo>
                  <a:cubicBezTo>
                    <a:pt x="8663" y="8577"/>
                    <a:pt x="8602" y="8395"/>
                    <a:pt x="8420" y="8303"/>
                  </a:cubicBezTo>
                  <a:lnTo>
                    <a:pt x="7143" y="7787"/>
                  </a:lnTo>
                  <a:lnTo>
                    <a:pt x="6809" y="6966"/>
                  </a:lnTo>
                  <a:lnTo>
                    <a:pt x="7873" y="7270"/>
                  </a:lnTo>
                  <a:cubicBezTo>
                    <a:pt x="7903" y="7280"/>
                    <a:pt x="7930" y="7283"/>
                    <a:pt x="7956" y="7283"/>
                  </a:cubicBezTo>
                  <a:cubicBezTo>
                    <a:pt x="8008" y="7283"/>
                    <a:pt x="8055" y="7270"/>
                    <a:pt x="8116" y="7270"/>
                  </a:cubicBezTo>
                  <a:cubicBezTo>
                    <a:pt x="8177" y="7209"/>
                    <a:pt x="8207" y="7179"/>
                    <a:pt x="8268" y="7148"/>
                  </a:cubicBezTo>
                  <a:cubicBezTo>
                    <a:pt x="8329" y="7027"/>
                    <a:pt x="8329" y="6844"/>
                    <a:pt x="8268" y="6723"/>
                  </a:cubicBezTo>
                  <a:lnTo>
                    <a:pt x="7539" y="5781"/>
                  </a:lnTo>
                  <a:lnTo>
                    <a:pt x="7539" y="5781"/>
                  </a:lnTo>
                  <a:lnTo>
                    <a:pt x="8663" y="5933"/>
                  </a:lnTo>
                  <a:lnTo>
                    <a:pt x="9514" y="7027"/>
                  </a:lnTo>
                  <a:cubicBezTo>
                    <a:pt x="9603" y="7116"/>
                    <a:pt x="9709" y="7172"/>
                    <a:pt x="9818" y="7172"/>
                  </a:cubicBezTo>
                  <a:cubicBezTo>
                    <a:pt x="9858" y="7172"/>
                    <a:pt x="9899" y="7165"/>
                    <a:pt x="9940" y="7148"/>
                  </a:cubicBezTo>
                  <a:cubicBezTo>
                    <a:pt x="9970" y="7148"/>
                    <a:pt x="9970" y="7088"/>
                    <a:pt x="10001" y="7088"/>
                  </a:cubicBezTo>
                  <a:cubicBezTo>
                    <a:pt x="10153" y="6996"/>
                    <a:pt x="10183" y="6753"/>
                    <a:pt x="10092" y="6601"/>
                  </a:cubicBezTo>
                  <a:lnTo>
                    <a:pt x="9697" y="6085"/>
                  </a:lnTo>
                  <a:lnTo>
                    <a:pt x="10943" y="6267"/>
                  </a:lnTo>
                  <a:cubicBezTo>
                    <a:pt x="11034" y="6267"/>
                    <a:pt x="11064" y="6267"/>
                    <a:pt x="11156" y="6236"/>
                  </a:cubicBezTo>
                  <a:cubicBezTo>
                    <a:pt x="11247" y="6176"/>
                    <a:pt x="11338" y="6085"/>
                    <a:pt x="11368" y="5963"/>
                  </a:cubicBezTo>
                  <a:cubicBezTo>
                    <a:pt x="11368" y="5781"/>
                    <a:pt x="11247" y="5629"/>
                    <a:pt x="11064" y="5598"/>
                  </a:cubicBezTo>
                  <a:lnTo>
                    <a:pt x="9818" y="5385"/>
                  </a:lnTo>
                  <a:lnTo>
                    <a:pt x="10335" y="5021"/>
                  </a:lnTo>
                  <a:cubicBezTo>
                    <a:pt x="10487" y="4899"/>
                    <a:pt x="10548" y="4686"/>
                    <a:pt x="10426" y="4534"/>
                  </a:cubicBezTo>
                  <a:cubicBezTo>
                    <a:pt x="10349" y="4438"/>
                    <a:pt x="10236" y="4378"/>
                    <a:pt x="10124" y="4378"/>
                  </a:cubicBezTo>
                  <a:cubicBezTo>
                    <a:pt x="10060" y="4378"/>
                    <a:pt x="9996" y="4399"/>
                    <a:pt x="9940" y="4443"/>
                  </a:cubicBezTo>
                  <a:lnTo>
                    <a:pt x="8815" y="5294"/>
                  </a:lnTo>
                  <a:lnTo>
                    <a:pt x="7691" y="5142"/>
                  </a:lnTo>
                  <a:lnTo>
                    <a:pt x="8633" y="4413"/>
                  </a:lnTo>
                  <a:cubicBezTo>
                    <a:pt x="8754" y="4322"/>
                    <a:pt x="8815" y="4139"/>
                    <a:pt x="8754" y="4018"/>
                  </a:cubicBezTo>
                  <a:cubicBezTo>
                    <a:pt x="8724" y="3866"/>
                    <a:pt x="8572" y="3805"/>
                    <a:pt x="8420" y="3805"/>
                  </a:cubicBezTo>
                  <a:lnTo>
                    <a:pt x="7295" y="3805"/>
                  </a:lnTo>
                  <a:lnTo>
                    <a:pt x="7873" y="3075"/>
                  </a:lnTo>
                  <a:lnTo>
                    <a:pt x="9241" y="2923"/>
                  </a:lnTo>
                  <a:cubicBezTo>
                    <a:pt x="9271" y="2923"/>
                    <a:pt x="9332" y="2923"/>
                    <a:pt x="9332" y="2893"/>
                  </a:cubicBezTo>
                  <a:cubicBezTo>
                    <a:pt x="9484" y="2802"/>
                    <a:pt x="9545" y="2650"/>
                    <a:pt x="9545" y="2498"/>
                  </a:cubicBezTo>
                  <a:cubicBezTo>
                    <a:pt x="9517" y="2331"/>
                    <a:pt x="9388" y="2190"/>
                    <a:pt x="9226" y="2190"/>
                  </a:cubicBezTo>
                  <a:cubicBezTo>
                    <a:pt x="9211" y="2190"/>
                    <a:pt x="9196" y="2191"/>
                    <a:pt x="9180" y="2194"/>
                  </a:cubicBezTo>
                  <a:lnTo>
                    <a:pt x="8511" y="2285"/>
                  </a:lnTo>
                  <a:lnTo>
                    <a:pt x="8511" y="2285"/>
                  </a:lnTo>
                  <a:lnTo>
                    <a:pt x="9332" y="1252"/>
                  </a:lnTo>
                  <a:cubicBezTo>
                    <a:pt x="9423" y="1100"/>
                    <a:pt x="9393" y="856"/>
                    <a:pt x="9241" y="765"/>
                  </a:cubicBezTo>
                  <a:cubicBezTo>
                    <a:pt x="9177" y="715"/>
                    <a:pt x="9103" y="690"/>
                    <a:pt x="9030" y="690"/>
                  </a:cubicBezTo>
                  <a:cubicBezTo>
                    <a:pt x="8927" y="690"/>
                    <a:pt x="8825" y="738"/>
                    <a:pt x="8754" y="826"/>
                  </a:cubicBezTo>
                  <a:lnTo>
                    <a:pt x="7964" y="1860"/>
                  </a:lnTo>
                  <a:lnTo>
                    <a:pt x="7873" y="1221"/>
                  </a:lnTo>
                  <a:cubicBezTo>
                    <a:pt x="7847" y="1041"/>
                    <a:pt x="7734" y="904"/>
                    <a:pt x="7588" y="904"/>
                  </a:cubicBezTo>
                  <a:cubicBezTo>
                    <a:pt x="7563" y="904"/>
                    <a:pt x="7536" y="908"/>
                    <a:pt x="7508" y="917"/>
                  </a:cubicBezTo>
                  <a:cubicBezTo>
                    <a:pt x="7295" y="948"/>
                    <a:pt x="7143" y="1100"/>
                    <a:pt x="7204" y="1282"/>
                  </a:cubicBezTo>
                  <a:lnTo>
                    <a:pt x="7356" y="2650"/>
                  </a:lnTo>
                  <a:lnTo>
                    <a:pt x="6779" y="3379"/>
                  </a:lnTo>
                  <a:lnTo>
                    <a:pt x="6475" y="2315"/>
                  </a:lnTo>
                  <a:cubicBezTo>
                    <a:pt x="6444" y="2163"/>
                    <a:pt x="6323" y="2072"/>
                    <a:pt x="6171" y="2042"/>
                  </a:cubicBezTo>
                  <a:cubicBezTo>
                    <a:pt x="6145" y="2037"/>
                    <a:pt x="6119" y="2034"/>
                    <a:pt x="6095" y="2034"/>
                  </a:cubicBezTo>
                  <a:cubicBezTo>
                    <a:pt x="5979" y="2034"/>
                    <a:pt x="5887" y="2093"/>
                    <a:pt x="5836" y="2194"/>
                  </a:cubicBezTo>
                  <a:lnTo>
                    <a:pt x="5259" y="3136"/>
                  </a:lnTo>
                  <a:lnTo>
                    <a:pt x="4925" y="2315"/>
                  </a:lnTo>
                  <a:lnTo>
                    <a:pt x="5441" y="1069"/>
                  </a:lnTo>
                  <a:cubicBezTo>
                    <a:pt x="5532" y="856"/>
                    <a:pt x="5441" y="674"/>
                    <a:pt x="5259" y="613"/>
                  </a:cubicBezTo>
                  <a:cubicBezTo>
                    <a:pt x="5210" y="589"/>
                    <a:pt x="5159" y="578"/>
                    <a:pt x="5109" y="578"/>
                  </a:cubicBezTo>
                  <a:cubicBezTo>
                    <a:pt x="4973" y="578"/>
                    <a:pt x="4847" y="662"/>
                    <a:pt x="4803" y="796"/>
                  </a:cubicBezTo>
                  <a:lnTo>
                    <a:pt x="4529" y="1404"/>
                  </a:lnTo>
                  <a:lnTo>
                    <a:pt x="4043" y="218"/>
                  </a:lnTo>
                  <a:cubicBezTo>
                    <a:pt x="3976" y="85"/>
                    <a:pt x="3861" y="0"/>
                    <a:pt x="3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5" name="Google Shape;905;p15"/>
            <p:cNvSpPr/>
            <p:nvPr/>
          </p:nvSpPr>
          <p:spPr>
            <a:xfrm>
              <a:off x="6881974" y="1976957"/>
              <a:ext cx="364455" cy="330947"/>
            </a:xfrm>
            <a:custGeom>
              <a:avLst/>
              <a:gdLst/>
              <a:ahLst/>
              <a:cxnLst/>
              <a:rect l="l" t="t" r="r" b="b"/>
              <a:pathLst>
                <a:path w="11399" h="10351" extrusionOk="0">
                  <a:moveTo>
                    <a:pt x="6019" y="3215"/>
                  </a:moveTo>
                  <a:lnTo>
                    <a:pt x="6231" y="4005"/>
                  </a:lnTo>
                  <a:lnTo>
                    <a:pt x="5867" y="4492"/>
                  </a:lnTo>
                  <a:lnTo>
                    <a:pt x="5624" y="3945"/>
                  </a:lnTo>
                  <a:lnTo>
                    <a:pt x="6019" y="3215"/>
                  </a:lnTo>
                  <a:close/>
                  <a:moveTo>
                    <a:pt x="4347" y="4005"/>
                  </a:moveTo>
                  <a:lnTo>
                    <a:pt x="4955" y="4157"/>
                  </a:lnTo>
                  <a:lnTo>
                    <a:pt x="5168" y="4735"/>
                  </a:lnTo>
                  <a:lnTo>
                    <a:pt x="4864" y="4704"/>
                  </a:lnTo>
                  <a:lnTo>
                    <a:pt x="4347" y="4005"/>
                  </a:lnTo>
                  <a:close/>
                  <a:moveTo>
                    <a:pt x="7417" y="4431"/>
                  </a:moveTo>
                  <a:lnTo>
                    <a:pt x="6687" y="4978"/>
                  </a:lnTo>
                  <a:lnTo>
                    <a:pt x="6383" y="4917"/>
                  </a:lnTo>
                  <a:lnTo>
                    <a:pt x="6779" y="4431"/>
                  </a:lnTo>
                  <a:close/>
                  <a:moveTo>
                    <a:pt x="4803" y="5434"/>
                  </a:moveTo>
                  <a:lnTo>
                    <a:pt x="5076" y="5464"/>
                  </a:lnTo>
                  <a:lnTo>
                    <a:pt x="4712" y="5951"/>
                  </a:lnTo>
                  <a:lnTo>
                    <a:pt x="4073" y="5951"/>
                  </a:lnTo>
                  <a:lnTo>
                    <a:pt x="4803" y="5434"/>
                  </a:lnTo>
                  <a:close/>
                  <a:moveTo>
                    <a:pt x="6262" y="5647"/>
                  </a:moveTo>
                  <a:lnTo>
                    <a:pt x="6566" y="5677"/>
                  </a:lnTo>
                  <a:lnTo>
                    <a:pt x="7113" y="6376"/>
                  </a:lnTo>
                  <a:lnTo>
                    <a:pt x="6505" y="6224"/>
                  </a:lnTo>
                  <a:lnTo>
                    <a:pt x="6262" y="5647"/>
                  </a:lnTo>
                  <a:close/>
                  <a:moveTo>
                    <a:pt x="5593" y="5920"/>
                  </a:moveTo>
                  <a:lnTo>
                    <a:pt x="5806" y="6498"/>
                  </a:lnTo>
                  <a:lnTo>
                    <a:pt x="5441" y="7197"/>
                  </a:lnTo>
                  <a:lnTo>
                    <a:pt x="5198" y="6407"/>
                  </a:lnTo>
                  <a:lnTo>
                    <a:pt x="5593" y="5920"/>
                  </a:lnTo>
                  <a:close/>
                  <a:moveTo>
                    <a:pt x="3722" y="1"/>
                  </a:moveTo>
                  <a:cubicBezTo>
                    <a:pt x="3678" y="1"/>
                    <a:pt x="3633" y="8"/>
                    <a:pt x="3587" y="24"/>
                  </a:cubicBezTo>
                  <a:cubicBezTo>
                    <a:pt x="3374" y="115"/>
                    <a:pt x="3313" y="297"/>
                    <a:pt x="3374" y="479"/>
                  </a:cubicBezTo>
                  <a:lnTo>
                    <a:pt x="3891" y="1665"/>
                  </a:lnTo>
                  <a:lnTo>
                    <a:pt x="3283" y="1391"/>
                  </a:lnTo>
                  <a:cubicBezTo>
                    <a:pt x="3230" y="1376"/>
                    <a:pt x="3179" y="1369"/>
                    <a:pt x="3130" y="1369"/>
                  </a:cubicBezTo>
                  <a:cubicBezTo>
                    <a:pt x="2985" y="1369"/>
                    <a:pt x="2865" y="1437"/>
                    <a:pt x="2797" y="1574"/>
                  </a:cubicBezTo>
                  <a:cubicBezTo>
                    <a:pt x="2736" y="1786"/>
                    <a:pt x="2797" y="1969"/>
                    <a:pt x="3010" y="2030"/>
                  </a:cubicBezTo>
                  <a:lnTo>
                    <a:pt x="4256" y="2577"/>
                  </a:lnTo>
                  <a:lnTo>
                    <a:pt x="4590" y="3397"/>
                  </a:lnTo>
                  <a:lnTo>
                    <a:pt x="3526" y="3093"/>
                  </a:lnTo>
                  <a:cubicBezTo>
                    <a:pt x="3492" y="3087"/>
                    <a:pt x="3458" y="3083"/>
                    <a:pt x="3425" y="3083"/>
                  </a:cubicBezTo>
                  <a:cubicBezTo>
                    <a:pt x="3311" y="3083"/>
                    <a:pt x="3209" y="3128"/>
                    <a:pt x="3162" y="3245"/>
                  </a:cubicBezTo>
                  <a:cubicBezTo>
                    <a:pt x="3070" y="3367"/>
                    <a:pt x="3070" y="3549"/>
                    <a:pt x="3162" y="3671"/>
                  </a:cubicBezTo>
                  <a:lnTo>
                    <a:pt x="3861" y="4613"/>
                  </a:lnTo>
                  <a:lnTo>
                    <a:pt x="2736" y="4461"/>
                  </a:lnTo>
                  <a:lnTo>
                    <a:pt x="1885" y="3367"/>
                  </a:lnTo>
                  <a:cubicBezTo>
                    <a:pt x="1832" y="3278"/>
                    <a:pt x="1727" y="3231"/>
                    <a:pt x="1619" y="3231"/>
                  </a:cubicBezTo>
                  <a:cubicBezTo>
                    <a:pt x="1541" y="3231"/>
                    <a:pt x="1462" y="3255"/>
                    <a:pt x="1399" y="3306"/>
                  </a:cubicBezTo>
                  <a:cubicBezTo>
                    <a:pt x="1247" y="3397"/>
                    <a:pt x="1216" y="3641"/>
                    <a:pt x="1338" y="3793"/>
                  </a:cubicBezTo>
                  <a:lnTo>
                    <a:pt x="1703" y="4309"/>
                  </a:lnTo>
                  <a:lnTo>
                    <a:pt x="456" y="4127"/>
                  </a:lnTo>
                  <a:cubicBezTo>
                    <a:pt x="441" y="4124"/>
                    <a:pt x="425" y="4123"/>
                    <a:pt x="408" y="4123"/>
                  </a:cubicBezTo>
                  <a:cubicBezTo>
                    <a:pt x="238" y="4123"/>
                    <a:pt x="59" y="4264"/>
                    <a:pt x="31" y="4431"/>
                  </a:cubicBezTo>
                  <a:cubicBezTo>
                    <a:pt x="0" y="4613"/>
                    <a:pt x="152" y="4826"/>
                    <a:pt x="335" y="4856"/>
                  </a:cubicBezTo>
                  <a:lnTo>
                    <a:pt x="1581" y="5039"/>
                  </a:lnTo>
                  <a:lnTo>
                    <a:pt x="1064" y="5434"/>
                  </a:lnTo>
                  <a:cubicBezTo>
                    <a:pt x="912" y="5525"/>
                    <a:pt x="882" y="5768"/>
                    <a:pt x="973" y="5920"/>
                  </a:cubicBezTo>
                  <a:cubicBezTo>
                    <a:pt x="1059" y="5985"/>
                    <a:pt x="1160" y="6049"/>
                    <a:pt x="1266" y="6049"/>
                  </a:cubicBezTo>
                  <a:cubicBezTo>
                    <a:pt x="1310" y="6049"/>
                    <a:pt x="1354" y="6038"/>
                    <a:pt x="1399" y="6011"/>
                  </a:cubicBezTo>
                  <a:cubicBezTo>
                    <a:pt x="1429" y="6011"/>
                    <a:pt x="1429" y="5981"/>
                    <a:pt x="1490" y="5981"/>
                  </a:cubicBezTo>
                  <a:lnTo>
                    <a:pt x="2584" y="5160"/>
                  </a:lnTo>
                  <a:lnTo>
                    <a:pt x="3709" y="5312"/>
                  </a:lnTo>
                  <a:lnTo>
                    <a:pt x="2766" y="6042"/>
                  </a:lnTo>
                  <a:cubicBezTo>
                    <a:pt x="2645" y="6103"/>
                    <a:pt x="2584" y="6285"/>
                    <a:pt x="2645" y="6407"/>
                  </a:cubicBezTo>
                  <a:cubicBezTo>
                    <a:pt x="2706" y="6559"/>
                    <a:pt x="2858" y="6650"/>
                    <a:pt x="3010" y="6650"/>
                  </a:cubicBezTo>
                  <a:lnTo>
                    <a:pt x="4104" y="6650"/>
                  </a:lnTo>
                  <a:lnTo>
                    <a:pt x="3526" y="7349"/>
                  </a:lnTo>
                  <a:lnTo>
                    <a:pt x="2158" y="7501"/>
                  </a:lnTo>
                  <a:cubicBezTo>
                    <a:pt x="1976" y="7562"/>
                    <a:pt x="1824" y="7714"/>
                    <a:pt x="1854" y="7896"/>
                  </a:cubicBezTo>
                  <a:cubicBezTo>
                    <a:pt x="1882" y="8063"/>
                    <a:pt x="2011" y="8204"/>
                    <a:pt x="2196" y="8204"/>
                  </a:cubicBezTo>
                  <a:cubicBezTo>
                    <a:pt x="2213" y="8204"/>
                    <a:pt x="2231" y="8203"/>
                    <a:pt x="2250" y="8200"/>
                  </a:cubicBezTo>
                  <a:lnTo>
                    <a:pt x="2888" y="8109"/>
                  </a:lnTo>
                  <a:lnTo>
                    <a:pt x="2098" y="9142"/>
                  </a:lnTo>
                  <a:cubicBezTo>
                    <a:pt x="1976" y="9294"/>
                    <a:pt x="2006" y="9537"/>
                    <a:pt x="2158" y="9629"/>
                  </a:cubicBezTo>
                  <a:cubicBezTo>
                    <a:pt x="2237" y="9687"/>
                    <a:pt x="2315" y="9721"/>
                    <a:pt x="2386" y="9721"/>
                  </a:cubicBezTo>
                  <a:cubicBezTo>
                    <a:pt x="2424" y="9721"/>
                    <a:pt x="2460" y="9711"/>
                    <a:pt x="2493" y="9689"/>
                  </a:cubicBezTo>
                  <a:cubicBezTo>
                    <a:pt x="2554" y="9629"/>
                    <a:pt x="2614" y="9598"/>
                    <a:pt x="2645" y="9568"/>
                  </a:cubicBezTo>
                  <a:lnTo>
                    <a:pt x="3465" y="8534"/>
                  </a:lnTo>
                  <a:lnTo>
                    <a:pt x="3526" y="9173"/>
                  </a:lnTo>
                  <a:cubicBezTo>
                    <a:pt x="3552" y="9353"/>
                    <a:pt x="3666" y="9490"/>
                    <a:pt x="3829" y="9490"/>
                  </a:cubicBezTo>
                  <a:cubicBezTo>
                    <a:pt x="3859" y="9490"/>
                    <a:pt x="3889" y="9486"/>
                    <a:pt x="3921" y="9477"/>
                  </a:cubicBezTo>
                  <a:cubicBezTo>
                    <a:pt x="3952" y="9477"/>
                    <a:pt x="3982" y="9477"/>
                    <a:pt x="3982" y="9446"/>
                  </a:cubicBezTo>
                  <a:cubicBezTo>
                    <a:pt x="4134" y="9385"/>
                    <a:pt x="4225" y="9233"/>
                    <a:pt x="4225" y="9081"/>
                  </a:cubicBezTo>
                  <a:lnTo>
                    <a:pt x="4073" y="7714"/>
                  </a:lnTo>
                  <a:lnTo>
                    <a:pt x="4651" y="6984"/>
                  </a:lnTo>
                  <a:lnTo>
                    <a:pt x="4924" y="8048"/>
                  </a:lnTo>
                  <a:cubicBezTo>
                    <a:pt x="4985" y="8200"/>
                    <a:pt x="5076" y="8261"/>
                    <a:pt x="5228" y="8322"/>
                  </a:cubicBezTo>
                  <a:cubicBezTo>
                    <a:pt x="5249" y="8326"/>
                    <a:pt x="5269" y="8327"/>
                    <a:pt x="5288" y="8327"/>
                  </a:cubicBezTo>
                  <a:cubicBezTo>
                    <a:pt x="5412" y="8327"/>
                    <a:pt x="5514" y="8248"/>
                    <a:pt x="5593" y="8170"/>
                  </a:cubicBezTo>
                  <a:lnTo>
                    <a:pt x="6140" y="7197"/>
                  </a:lnTo>
                  <a:lnTo>
                    <a:pt x="6505" y="8048"/>
                  </a:lnTo>
                  <a:lnTo>
                    <a:pt x="5958" y="9294"/>
                  </a:lnTo>
                  <a:cubicBezTo>
                    <a:pt x="5897" y="9477"/>
                    <a:pt x="5958" y="9689"/>
                    <a:pt x="6140" y="9750"/>
                  </a:cubicBezTo>
                  <a:cubicBezTo>
                    <a:pt x="6197" y="9775"/>
                    <a:pt x="6252" y="9786"/>
                    <a:pt x="6303" y="9786"/>
                  </a:cubicBezTo>
                  <a:cubicBezTo>
                    <a:pt x="6442" y="9786"/>
                    <a:pt x="6552" y="9701"/>
                    <a:pt x="6596" y="9568"/>
                  </a:cubicBezTo>
                  <a:lnTo>
                    <a:pt x="6870" y="8960"/>
                  </a:lnTo>
                  <a:lnTo>
                    <a:pt x="7356" y="10145"/>
                  </a:lnTo>
                  <a:cubicBezTo>
                    <a:pt x="7425" y="10282"/>
                    <a:pt x="7544" y="10350"/>
                    <a:pt x="7690" y="10350"/>
                  </a:cubicBezTo>
                  <a:cubicBezTo>
                    <a:pt x="7738" y="10350"/>
                    <a:pt x="7789" y="10343"/>
                    <a:pt x="7842" y="10328"/>
                  </a:cubicBezTo>
                  <a:cubicBezTo>
                    <a:pt x="8025" y="10236"/>
                    <a:pt x="8086" y="10054"/>
                    <a:pt x="8025" y="9872"/>
                  </a:cubicBezTo>
                  <a:lnTo>
                    <a:pt x="7538" y="8686"/>
                  </a:lnTo>
                  <a:lnTo>
                    <a:pt x="8146" y="8960"/>
                  </a:lnTo>
                  <a:cubicBezTo>
                    <a:pt x="8177" y="8975"/>
                    <a:pt x="8222" y="8983"/>
                    <a:pt x="8268" y="8983"/>
                  </a:cubicBezTo>
                  <a:cubicBezTo>
                    <a:pt x="8314" y="8983"/>
                    <a:pt x="8359" y="8975"/>
                    <a:pt x="8390" y="8960"/>
                  </a:cubicBezTo>
                  <a:cubicBezTo>
                    <a:pt x="8481" y="8929"/>
                    <a:pt x="8542" y="8838"/>
                    <a:pt x="8602" y="8777"/>
                  </a:cubicBezTo>
                  <a:cubicBezTo>
                    <a:pt x="8663" y="8565"/>
                    <a:pt x="8602" y="8382"/>
                    <a:pt x="8390" y="8322"/>
                  </a:cubicBezTo>
                  <a:lnTo>
                    <a:pt x="7143" y="7774"/>
                  </a:lnTo>
                  <a:lnTo>
                    <a:pt x="6809" y="6954"/>
                  </a:lnTo>
                  <a:lnTo>
                    <a:pt x="7873" y="7227"/>
                  </a:lnTo>
                  <a:cubicBezTo>
                    <a:pt x="7893" y="7248"/>
                    <a:pt x="7917" y="7254"/>
                    <a:pt x="7942" y="7254"/>
                  </a:cubicBezTo>
                  <a:cubicBezTo>
                    <a:pt x="7991" y="7254"/>
                    <a:pt x="8045" y="7227"/>
                    <a:pt x="8086" y="7227"/>
                  </a:cubicBezTo>
                  <a:cubicBezTo>
                    <a:pt x="8177" y="7197"/>
                    <a:pt x="8207" y="7166"/>
                    <a:pt x="8238" y="7136"/>
                  </a:cubicBezTo>
                  <a:cubicBezTo>
                    <a:pt x="8329" y="7014"/>
                    <a:pt x="8329" y="6832"/>
                    <a:pt x="8238" y="6711"/>
                  </a:cubicBezTo>
                  <a:lnTo>
                    <a:pt x="7538" y="5768"/>
                  </a:lnTo>
                  <a:lnTo>
                    <a:pt x="8663" y="5920"/>
                  </a:lnTo>
                  <a:lnTo>
                    <a:pt x="9514" y="7014"/>
                  </a:lnTo>
                  <a:cubicBezTo>
                    <a:pt x="9581" y="7104"/>
                    <a:pt x="9680" y="7160"/>
                    <a:pt x="9788" y="7160"/>
                  </a:cubicBezTo>
                  <a:cubicBezTo>
                    <a:pt x="9828" y="7160"/>
                    <a:pt x="9869" y="7152"/>
                    <a:pt x="9909" y="7136"/>
                  </a:cubicBezTo>
                  <a:cubicBezTo>
                    <a:pt x="9970" y="7136"/>
                    <a:pt x="9970" y="7106"/>
                    <a:pt x="10001" y="7106"/>
                  </a:cubicBezTo>
                  <a:cubicBezTo>
                    <a:pt x="10153" y="6984"/>
                    <a:pt x="10183" y="6741"/>
                    <a:pt x="10061" y="6589"/>
                  </a:cubicBezTo>
                  <a:lnTo>
                    <a:pt x="9697" y="6072"/>
                  </a:lnTo>
                  <a:lnTo>
                    <a:pt x="9697" y="6072"/>
                  </a:lnTo>
                  <a:lnTo>
                    <a:pt x="10943" y="6255"/>
                  </a:lnTo>
                  <a:cubicBezTo>
                    <a:pt x="11034" y="6255"/>
                    <a:pt x="11064" y="6255"/>
                    <a:pt x="11125" y="6224"/>
                  </a:cubicBezTo>
                  <a:cubicBezTo>
                    <a:pt x="11247" y="6194"/>
                    <a:pt x="11338" y="6072"/>
                    <a:pt x="11368" y="5951"/>
                  </a:cubicBezTo>
                  <a:cubicBezTo>
                    <a:pt x="11399" y="5799"/>
                    <a:pt x="11277" y="5616"/>
                    <a:pt x="11095" y="5586"/>
                  </a:cubicBezTo>
                  <a:lnTo>
                    <a:pt x="9849" y="5373"/>
                  </a:lnTo>
                  <a:lnTo>
                    <a:pt x="10365" y="5008"/>
                  </a:lnTo>
                  <a:cubicBezTo>
                    <a:pt x="10517" y="4887"/>
                    <a:pt x="10578" y="4674"/>
                    <a:pt x="10456" y="4522"/>
                  </a:cubicBezTo>
                  <a:cubicBezTo>
                    <a:pt x="10380" y="4426"/>
                    <a:pt x="10266" y="4366"/>
                    <a:pt x="10155" y="4366"/>
                  </a:cubicBezTo>
                  <a:cubicBezTo>
                    <a:pt x="10090" y="4366"/>
                    <a:pt x="10026" y="4386"/>
                    <a:pt x="9970" y="4431"/>
                  </a:cubicBezTo>
                  <a:lnTo>
                    <a:pt x="8815" y="5282"/>
                  </a:lnTo>
                  <a:lnTo>
                    <a:pt x="7690" y="5130"/>
                  </a:lnTo>
                  <a:lnTo>
                    <a:pt x="8633" y="4400"/>
                  </a:lnTo>
                  <a:cubicBezTo>
                    <a:pt x="8724" y="4309"/>
                    <a:pt x="8815" y="4127"/>
                    <a:pt x="8724" y="4005"/>
                  </a:cubicBezTo>
                  <a:cubicBezTo>
                    <a:pt x="8663" y="3914"/>
                    <a:pt x="8542" y="3793"/>
                    <a:pt x="8390" y="3793"/>
                  </a:cubicBezTo>
                  <a:lnTo>
                    <a:pt x="7295" y="3793"/>
                  </a:lnTo>
                  <a:lnTo>
                    <a:pt x="7873" y="3063"/>
                  </a:lnTo>
                  <a:lnTo>
                    <a:pt x="9241" y="2911"/>
                  </a:lnTo>
                  <a:cubicBezTo>
                    <a:pt x="9271" y="2911"/>
                    <a:pt x="9301" y="2911"/>
                    <a:pt x="9301" y="2881"/>
                  </a:cubicBezTo>
                  <a:cubicBezTo>
                    <a:pt x="9453" y="2790"/>
                    <a:pt x="9545" y="2638"/>
                    <a:pt x="9545" y="2486"/>
                  </a:cubicBezTo>
                  <a:cubicBezTo>
                    <a:pt x="9517" y="2319"/>
                    <a:pt x="9388" y="2178"/>
                    <a:pt x="9203" y="2178"/>
                  </a:cubicBezTo>
                  <a:cubicBezTo>
                    <a:pt x="9186" y="2178"/>
                    <a:pt x="9168" y="2179"/>
                    <a:pt x="9149" y="2182"/>
                  </a:cubicBezTo>
                  <a:lnTo>
                    <a:pt x="8511" y="2273"/>
                  </a:lnTo>
                  <a:lnTo>
                    <a:pt x="8511" y="2273"/>
                  </a:lnTo>
                  <a:lnTo>
                    <a:pt x="9301" y="1239"/>
                  </a:lnTo>
                  <a:cubicBezTo>
                    <a:pt x="9423" y="1087"/>
                    <a:pt x="9393" y="875"/>
                    <a:pt x="9241" y="753"/>
                  </a:cubicBezTo>
                  <a:cubicBezTo>
                    <a:pt x="9177" y="702"/>
                    <a:pt x="9098" y="678"/>
                    <a:pt x="9020" y="678"/>
                  </a:cubicBezTo>
                  <a:cubicBezTo>
                    <a:pt x="8912" y="678"/>
                    <a:pt x="8807" y="725"/>
                    <a:pt x="8754" y="814"/>
                  </a:cubicBezTo>
                  <a:lnTo>
                    <a:pt x="7934" y="1847"/>
                  </a:lnTo>
                  <a:lnTo>
                    <a:pt x="7873" y="1209"/>
                  </a:lnTo>
                  <a:cubicBezTo>
                    <a:pt x="7845" y="1042"/>
                    <a:pt x="7716" y="901"/>
                    <a:pt x="7531" y="901"/>
                  </a:cubicBezTo>
                  <a:cubicBezTo>
                    <a:pt x="7514" y="901"/>
                    <a:pt x="7496" y="902"/>
                    <a:pt x="7478" y="905"/>
                  </a:cubicBezTo>
                  <a:cubicBezTo>
                    <a:pt x="7295" y="935"/>
                    <a:pt x="7143" y="1087"/>
                    <a:pt x="7174" y="1270"/>
                  </a:cubicBezTo>
                  <a:lnTo>
                    <a:pt x="7326" y="2638"/>
                  </a:lnTo>
                  <a:lnTo>
                    <a:pt x="6779" y="3367"/>
                  </a:lnTo>
                  <a:lnTo>
                    <a:pt x="6475" y="2303"/>
                  </a:lnTo>
                  <a:cubicBezTo>
                    <a:pt x="6414" y="2151"/>
                    <a:pt x="6323" y="2090"/>
                    <a:pt x="6171" y="2030"/>
                  </a:cubicBezTo>
                  <a:cubicBezTo>
                    <a:pt x="6150" y="2026"/>
                    <a:pt x="6131" y="2024"/>
                    <a:pt x="6111" y="2024"/>
                  </a:cubicBezTo>
                  <a:cubicBezTo>
                    <a:pt x="5987" y="2024"/>
                    <a:pt x="5885" y="2103"/>
                    <a:pt x="5806" y="2182"/>
                  </a:cubicBezTo>
                  <a:lnTo>
                    <a:pt x="5259" y="3154"/>
                  </a:lnTo>
                  <a:lnTo>
                    <a:pt x="4894" y="2303"/>
                  </a:lnTo>
                  <a:lnTo>
                    <a:pt x="5441" y="1057"/>
                  </a:lnTo>
                  <a:cubicBezTo>
                    <a:pt x="5502" y="875"/>
                    <a:pt x="5441" y="662"/>
                    <a:pt x="5259" y="601"/>
                  </a:cubicBezTo>
                  <a:cubicBezTo>
                    <a:pt x="5202" y="577"/>
                    <a:pt x="5147" y="565"/>
                    <a:pt x="5096" y="565"/>
                  </a:cubicBezTo>
                  <a:cubicBezTo>
                    <a:pt x="4957" y="565"/>
                    <a:pt x="4847" y="650"/>
                    <a:pt x="4803" y="783"/>
                  </a:cubicBezTo>
                  <a:lnTo>
                    <a:pt x="4529" y="1391"/>
                  </a:lnTo>
                  <a:lnTo>
                    <a:pt x="4043" y="206"/>
                  </a:lnTo>
                  <a:cubicBezTo>
                    <a:pt x="3975" y="69"/>
                    <a:pt x="3855" y="1"/>
                    <a:pt x="3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6" name="Google Shape;906;p15"/>
            <p:cNvSpPr/>
            <p:nvPr/>
          </p:nvSpPr>
          <p:spPr>
            <a:xfrm>
              <a:off x="7371289" y="1143686"/>
              <a:ext cx="1114721" cy="1045149"/>
            </a:xfrm>
            <a:custGeom>
              <a:avLst/>
              <a:gdLst/>
              <a:ahLst/>
              <a:cxnLst/>
              <a:rect l="l" t="t" r="r" b="b"/>
              <a:pathLst>
                <a:path w="34865" h="32689" extrusionOk="0">
                  <a:moveTo>
                    <a:pt x="18238" y="10229"/>
                  </a:moveTo>
                  <a:lnTo>
                    <a:pt x="18907" y="12630"/>
                  </a:lnTo>
                  <a:lnTo>
                    <a:pt x="17721" y="14150"/>
                  </a:lnTo>
                  <a:lnTo>
                    <a:pt x="16992" y="12357"/>
                  </a:lnTo>
                  <a:lnTo>
                    <a:pt x="18238" y="10229"/>
                  </a:lnTo>
                  <a:close/>
                  <a:moveTo>
                    <a:pt x="13101" y="12691"/>
                  </a:moveTo>
                  <a:lnTo>
                    <a:pt x="14925" y="13177"/>
                  </a:lnTo>
                  <a:lnTo>
                    <a:pt x="15654" y="14971"/>
                  </a:lnTo>
                  <a:lnTo>
                    <a:pt x="14742" y="14849"/>
                  </a:lnTo>
                  <a:lnTo>
                    <a:pt x="13101" y="12691"/>
                  </a:lnTo>
                  <a:close/>
                  <a:moveTo>
                    <a:pt x="22554" y="14028"/>
                  </a:moveTo>
                  <a:lnTo>
                    <a:pt x="20366" y="15670"/>
                  </a:lnTo>
                  <a:lnTo>
                    <a:pt x="19454" y="15548"/>
                  </a:lnTo>
                  <a:lnTo>
                    <a:pt x="20639" y="14028"/>
                  </a:lnTo>
                  <a:close/>
                  <a:moveTo>
                    <a:pt x="14438" y="17038"/>
                  </a:moveTo>
                  <a:lnTo>
                    <a:pt x="15350" y="17129"/>
                  </a:lnTo>
                  <a:lnTo>
                    <a:pt x="14195" y="18649"/>
                  </a:lnTo>
                  <a:lnTo>
                    <a:pt x="12280" y="18649"/>
                  </a:lnTo>
                  <a:lnTo>
                    <a:pt x="14438" y="17038"/>
                  </a:lnTo>
                  <a:close/>
                  <a:moveTo>
                    <a:pt x="19150" y="17706"/>
                  </a:moveTo>
                  <a:lnTo>
                    <a:pt x="20062" y="17828"/>
                  </a:lnTo>
                  <a:lnTo>
                    <a:pt x="21703" y="19986"/>
                  </a:lnTo>
                  <a:lnTo>
                    <a:pt x="19879" y="19500"/>
                  </a:lnTo>
                  <a:lnTo>
                    <a:pt x="19150" y="17706"/>
                  </a:lnTo>
                  <a:close/>
                  <a:moveTo>
                    <a:pt x="17083" y="18557"/>
                  </a:moveTo>
                  <a:lnTo>
                    <a:pt x="17782" y="20320"/>
                  </a:lnTo>
                  <a:lnTo>
                    <a:pt x="16536" y="22448"/>
                  </a:lnTo>
                  <a:lnTo>
                    <a:pt x="15897" y="20077"/>
                  </a:lnTo>
                  <a:lnTo>
                    <a:pt x="17083" y="18557"/>
                  </a:lnTo>
                  <a:close/>
                  <a:moveTo>
                    <a:pt x="11291" y="1"/>
                  </a:moveTo>
                  <a:cubicBezTo>
                    <a:pt x="11153" y="1"/>
                    <a:pt x="11014" y="26"/>
                    <a:pt x="10882" y="77"/>
                  </a:cubicBezTo>
                  <a:cubicBezTo>
                    <a:pt x="10305" y="320"/>
                    <a:pt x="10031" y="958"/>
                    <a:pt x="10274" y="1536"/>
                  </a:cubicBezTo>
                  <a:lnTo>
                    <a:pt x="11733" y="5183"/>
                  </a:lnTo>
                  <a:lnTo>
                    <a:pt x="9879" y="4363"/>
                  </a:lnTo>
                  <a:cubicBezTo>
                    <a:pt x="9745" y="4313"/>
                    <a:pt x="9608" y="4290"/>
                    <a:pt x="9473" y="4290"/>
                  </a:cubicBezTo>
                  <a:cubicBezTo>
                    <a:pt x="9028" y="4290"/>
                    <a:pt x="8614" y="4543"/>
                    <a:pt x="8450" y="4940"/>
                  </a:cubicBezTo>
                  <a:cubicBezTo>
                    <a:pt x="8207" y="5518"/>
                    <a:pt x="8481" y="6156"/>
                    <a:pt x="8998" y="6399"/>
                  </a:cubicBezTo>
                  <a:lnTo>
                    <a:pt x="12888" y="8010"/>
                  </a:lnTo>
                  <a:lnTo>
                    <a:pt x="13952" y="10655"/>
                  </a:lnTo>
                  <a:lnTo>
                    <a:pt x="10639" y="9773"/>
                  </a:lnTo>
                  <a:cubicBezTo>
                    <a:pt x="10545" y="9748"/>
                    <a:pt x="10449" y="9736"/>
                    <a:pt x="10355" y="9736"/>
                  </a:cubicBezTo>
                  <a:cubicBezTo>
                    <a:pt x="9993" y="9736"/>
                    <a:pt x="9647" y="9915"/>
                    <a:pt x="9454" y="10229"/>
                  </a:cubicBezTo>
                  <a:cubicBezTo>
                    <a:pt x="9210" y="10594"/>
                    <a:pt x="9210" y="11141"/>
                    <a:pt x="9514" y="11506"/>
                  </a:cubicBezTo>
                  <a:lnTo>
                    <a:pt x="11733" y="14484"/>
                  </a:lnTo>
                  <a:lnTo>
                    <a:pt x="8298" y="13998"/>
                  </a:lnTo>
                  <a:lnTo>
                    <a:pt x="5745" y="10655"/>
                  </a:lnTo>
                  <a:cubicBezTo>
                    <a:pt x="5512" y="10350"/>
                    <a:pt x="5184" y="10204"/>
                    <a:pt x="4860" y="10204"/>
                  </a:cubicBezTo>
                  <a:cubicBezTo>
                    <a:pt x="4635" y="10204"/>
                    <a:pt x="4412" y="10274"/>
                    <a:pt x="4225" y="10411"/>
                  </a:cubicBezTo>
                  <a:cubicBezTo>
                    <a:pt x="3739" y="10807"/>
                    <a:pt x="3648" y="11475"/>
                    <a:pt x="3982" y="11931"/>
                  </a:cubicBezTo>
                  <a:lnTo>
                    <a:pt x="5198" y="13542"/>
                  </a:lnTo>
                  <a:lnTo>
                    <a:pt x="1338" y="12995"/>
                  </a:lnTo>
                  <a:cubicBezTo>
                    <a:pt x="1297" y="12991"/>
                    <a:pt x="1256" y="12989"/>
                    <a:pt x="1215" y="12989"/>
                  </a:cubicBezTo>
                  <a:cubicBezTo>
                    <a:pt x="658" y="12989"/>
                    <a:pt x="177" y="13371"/>
                    <a:pt x="92" y="13937"/>
                  </a:cubicBezTo>
                  <a:cubicBezTo>
                    <a:pt x="0" y="14545"/>
                    <a:pt x="426" y="15092"/>
                    <a:pt x="1034" y="15214"/>
                  </a:cubicBezTo>
                  <a:lnTo>
                    <a:pt x="4894" y="15731"/>
                  </a:lnTo>
                  <a:lnTo>
                    <a:pt x="3314" y="16946"/>
                  </a:lnTo>
                  <a:cubicBezTo>
                    <a:pt x="2827" y="17342"/>
                    <a:pt x="2736" y="18010"/>
                    <a:pt x="3070" y="18466"/>
                  </a:cubicBezTo>
                  <a:cubicBezTo>
                    <a:pt x="3276" y="18754"/>
                    <a:pt x="3594" y="18903"/>
                    <a:pt x="3918" y="18903"/>
                  </a:cubicBezTo>
                  <a:cubicBezTo>
                    <a:pt x="4073" y="18903"/>
                    <a:pt x="4230" y="18869"/>
                    <a:pt x="4377" y="18801"/>
                  </a:cubicBezTo>
                  <a:cubicBezTo>
                    <a:pt x="4438" y="18770"/>
                    <a:pt x="4560" y="18740"/>
                    <a:pt x="4651" y="18649"/>
                  </a:cubicBezTo>
                  <a:lnTo>
                    <a:pt x="7995" y="16126"/>
                  </a:lnTo>
                  <a:lnTo>
                    <a:pt x="11429" y="16612"/>
                  </a:lnTo>
                  <a:lnTo>
                    <a:pt x="8481" y="18861"/>
                  </a:lnTo>
                  <a:cubicBezTo>
                    <a:pt x="8086" y="19105"/>
                    <a:pt x="7934" y="19621"/>
                    <a:pt x="8086" y="20077"/>
                  </a:cubicBezTo>
                  <a:cubicBezTo>
                    <a:pt x="8238" y="20533"/>
                    <a:pt x="8663" y="20837"/>
                    <a:pt x="9119" y="20837"/>
                  </a:cubicBezTo>
                  <a:lnTo>
                    <a:pt x="12554" y="20867"/>
                  </a:lnTo>
                  <a:lnTo>
                    <a:pt x="10791" y="23117"/>
                  </a:lnTo>
                  <a:lnTo>
                    <a:pt x="6627" y="23633"/>
                  </a:lnTo>
                  <a:cubicBezTo>
                    <a:pt x="6019" y="23725"/>
                    <a:pt x="5593" y="24241"/>
                    <a:pt x="5654" y="24849"/>
                  </a:cubicBezTo>
                  <a:cubicBezTo>
                    <a:pt x="5737" y="25402"/>
                    <a:pt x="6172" y="25804"/>
                    <a:pt x="6707" y="25804"/>
                  </a:cubicBezTo>
                  <a:cubicBezTo>
                    <a:pt x="6760" y="25804"/>
                    <a:pt x="6815" y="25800"/>
                    <a:pt x="6870" y="25792"/>
                  </a:cubicBezTo>
                  <a:lnTo>
                    <a:pt x="8846" y="25579"/>
                  </a:lnTo>
                  <a:lnTo>
                    <a:pt x="6414" y="28679"/>
                  </a:lnTo>
                  <a:cubicBezTo>
                    <a:pt x="6049" y="29196"/>
                    <a:pt x="6140" y="29865"/>
                    <a:pt x="6627" y="30199"/>
                  </a:cubicBezTo>
                  <a:cubicBezTo>
                    <a:pt x="6812" y="30365"/>
                    <a:pt x="7031" y="30442"/>
                    <a:pt x="7263" y="30442"/>
                  </a:cubicBezTo>
                  <a:cubicBezTo>
                    <a:pt x="7412" y="30442"/>
                    <a:pt x="7566" y="30410"/>
                    <a:pt x="7721" y="30351"/>
                  </a:cubicBezTo>
                  <a:cubicBezTo>
                    <a:pt x="7903" y="30290"/>
                    <a:pt x="8055" y="30169"/>
                    <a:pt x="8177" y="30017"/>
                  </a:cubicBezTo>
                  <a:lnTo>
                    <a:pt x="10609" y="26916"/>
                  </a:lnTo>
                  <a:lnTo>
                    <a:pt x="10821" y="28892"/>
                  </a:lnTo>
                  <a:cubicBezTo>
                    <a:pt x="10906" y="29459"/>
                    <a:pt x="11387" y="29840"/>
                    <a:pt x="11945" y="29840"/>
                  </a:cubicBezTo>
                  <a:cubicBezTo>
                    <a:pt x="11985" y="29840"/>
                    <a:pt x="12026" y="29838"/>
                    <a:pt x="12068" y="29834"/>
                  </a:cubicBezTo>
                  <a:cubicBezTo>
                    <a:pt x="12159" y="29834"/>
                    <a:pt x="12250" y="29804"/>
                    <a:pt x="12311" y="29743"/>
                  </a:cubicBezTo>
                  <a:cubicBezTo>
                    <a:pt x="12767" y="29561"/>
                    <a:pt x="13040" y="29105"/>
                    <a:pt x="13010" y="28618"/>
                  </a:cubicBezTo>
                  <a:lnTo>
                    <a:pt x="12463" y="24424"/>
                  </a:lnTo>
                  <a:lnTo>
                    <a:pt x="14226" y="22205"/>
                  </a:lnTo>
                  <a:lnTo>
                    <a:pt x="15107" y="25488"/>
                  </a:lnTo>
                  <a:cubicBezTo>
                    <a:pt x="15198" y="25913"/>
                    <a:pt x="15563" y="26217"/>
                    <a:pt x="16019" y="26308"/>
                  </a:cubicBezTo>
                  <a:cubicBezTo>
                    <a:pt x="16064" y="26315"/>
                    <a:pt x="16109" y="26319"/>
                    <a:pt x="16155" y="26319"/>
                  </a:cubicBezTo>
                  <a:cubicBezTo>
                    <a:pt x="16515" y="26319"/>
                    <a:pt x="16898" y="26112"/>
                    <a:pt x="17113" y="25761"/>
                  </a:cubicBezTo>
                  <a:lnTo>
                    <a:pt x="18846" y="22843"/>
                  </a:lnTo>
                  <a:lnTo>
                    <a:pt x="19910" y="25457"/>
                  </a:lnTo>
                  <a:lnTo>
                    <a:pt x="18299" y="29348"/>
                  </a:lnTo>
                  <a:cubicBezTo>
                    <a:pt x="18056" y="29895"/>
                    <a:pt x="18329" y="30564"/>
                    <a:pt x="18846" y="30776"/>
                  </a:cubicBezTo>
                  <a:cubicBezTo>
                    <a:pt x="18990" y="30837"/>
                    <a:pt x="19138" y="30866"/>
                    <a:pt x="19283" y="30866"/>
                  </a:cubicBezTo>
                  <a:cubicBezTo>
                    <a:pt x="19718" y="30866"/>
                    <a:pt x="20122" y="30609"/>
                    <a:pt x="20305" y="30199"/>
                  </a:cubicBezTo>
                  <a:lnTo>
                    <a:pt x="21095" y="28345"/>
                  </a:lnTo>
                  <a:lnTo>
                    <a:pt x="22584" y="31992"/>
                  </a:lnTo>
                  <a:cubicBezTo>
                    <a:pt x="22744" y="32427"/>
                    <a:pt x="23145" y="32689"/>
                    <a:pt x="23580" y="32689"/>
                  </a:cubicBezTo>
                  <a:cubicBezTo>
                    <a:pt x="23723" y="32689"/>
                    <a:pt x="23870" y="32660"/>
                    <a:pt x="24013" y="32600"/>
                  </a:cubicBezTo>
                  <a:cubicBezTo>
                    <a:pt x="24591" y="32387"/>
                    <a:pt x="24864" y="31719"/>
                    <a:pt x="24621" y="31141"/>
                  </a:cubicBezTo>
                  <a:lnTo>
                    <a:pt x="23162" y="27524"/>
                  </a:lnTo>
                  <a:lnTo>
                    <a:pt x="23162" y="27524"/>
                  </a:lnTo>
                  <a:lnTo>
                    <a:pt x="25016" y="28314"/>
                  </a:lnTo>
                  <a:cubicBezTo>
                    <a:pt x="25153" y="28375"/>
                    <a:pt x="25290" y="28406"/>
                    <a:pt x="25426" y="28406"/>
                  </a:cubicBezTo>
                  <a:cubicBezTo>
                    <a:pt x="25563" y="28406"/>
                    <a:pt x="25700" y="28375"/>
                    <a:pt x="25837" y="28314"/>
                  </a:cubicBezTo>
                  <a:cubicBezTo>
                    <a:pt x="26110" y="28193"/>
                    <a:pt x="26323" y="28010"/>
                    <a:pt x="26445" y="27706"/>
                  </a:cubicBezTo>
                  <a:cubicBezTo>
                    <a:pt x="26688" y="27129"/>
                    <a:pt x="26414" y="26491"/>
                    <a:pt x="25898" y="26247"/>
                  </a:cubicBezTo>
                  <a:lnTo>
                    <a:pt x="22007" y="24606"/>
                  </a:lnTo>
                  <a:lnTo>
                    <a:pt x="20943" y="21992"/>
                  </a:lnTo>
                  <a:lnTo>
                    <a:pt x="20943" y="21992"/>
                  </a:lnTo>
                  <a:lnTo>
                    <a:pt x="24256" y="22874"/>
                  </a:lnTo>
                  <a:cubicBezTo>
                    <a:pt x="24338" y="22897"/>
                    <a:pt x="24428" y="22907"/>
                    <a:pt x="24518" y="22907"/>
                  </a:cubicBezTo>
                  <a:cubicBezTo>
                    <a:pt x="24665" y="22907"/>
                    <a:pt x="24812" y="22881"/>
                    <a:pt x="24925" y="22843"/>
                  </a:cubicBezTo>
                  <a:cubicBezTo>
                    <a:pt x="25138" y="22752"/>
                    <a:pt x="25320" y="22600"/>
                    <a:pt x="25442" y="22418"/>
                  </a:cubicBezTo>
                  <a:cubicBezTo>
                    <a:pt x="25685" y="22022"/>
                    <a:pt x="25685" y="21506"/>
                    <a:pt x="25381" y="21111"/>
                  </a:cubicBezTo>
                  <a:lnTo>
                    <a:pt x="23162" y="18162"/>
                  </a:lnTo>
                  <a:lnTo>
                    <a:pt x="26597" y="18649"/>
                  </a:lnTo>
                  <a:lnTo>
                    <a:pt x="29150" y="21992"/>
                  </a:lnTo>
                  <a:cubicBezTo>
                    <a:pt x="29363" y="22290"/>
                    <a:pt x="29695" y="22439"/>
                    <a:pt x="30031" y="22439"/>
                  </a:cubicBezTo>
                  <a:cubicBezTo>
                    <a:pt x="30175" y="22439"/>
                    <a:pt x="30320" y="22412"/>
                    <a:pt x="30457" y="22357"/>
                  </a:cubicBezTo>
                  <a:cubicBezTo>
                    <a:pt x="30518" y="22296"/>
                    <a:pt x="30609" y="22266"/>
                    <a:pt x="30700" y="22205"/>
                  </a:cubicBezTo>
                  <a:cubicBezTo>
                    <a:pt x="31217" y="21810"/>
                    <a:pt x="31278" y="21111"/>
                    <a:pt x="30943" y="20685"/>
                  </a:cubicBezTo>
                  <a:lnTo>
                    <a:pt x="29727" y="19074"/>
                  </a:lnTo>
                  <a:lnTo>
                    <a:pt x="33588" y="19621"/>
                  </a:lnTo>
                  <a:cubicBezTo>
                    <a:pt x="33641" y="19629"/>
                    <a:pt x="33692" y="19633"/>
                    <a:pt x="33742" y="19633"/>
                  </a:cubicBezTo>
                  <a:cubicBezTo>
                    <a:pt x="33892" y="19633"/>
                    <a:pt x="34028" y="19598"/>
                    <a:pt x="34165" y="19530"/>
                  </a:cubicBezTo>
                  <a:cubicBezTo>
                    <a:pt x="34500" y="19378"/>
                    <a:pt x="34773" y="19074"/>
                    <a:pt x="34864" y="18649"/>
                  </a:cubicBezTo>
                  <a:cubicBezTo>
                    <a:pt x="34864" y="18162"/>
                    <a:pt x="34439" y="17585"/>
                    <a:pt x="33831" y="17524"/>
                  </a:cubicBezTo>
                  <a:lnTo>
                    <a:pt x="29940" y="16977"/>
                  </a:lnTo>
                  <a:lnTo>
                    <a:pt x="31551" y="15761"/>
                  </a:lnTo>
                  <a:cubicBezTo>
                    <a:pt x="32038" y="15396"/>
                    <a:pt x="32129" y="14697"/>
                    <a:pt x="31764" y="14241"/>
                  </a:cubicBezTo>
                  <a:cubicBezTo>
                    <a:pt x="31549" y="13955"/>
                    <a:pt x="31219" y="13806"/>
                    <a:pt x="30890" y="13806"/>
                  </a:cubicBezTo>
                  <a:cubicBezTo>
                    <a:pt x="30660" y="13806"/>
                    <a:pt x="30432" y="13878"/>
                    <a:pt x="30244" y="14028"/>
                  </a:cubicBezTo>
                  <a:lnTo>
                    <a:pt x="26901" y="16582"/>
                  </a:lnTo>
                  <a:lnTo>
                    <a:pt x="23466" y="16065"/>
                  </a:lnTo>
                  <a:lnTo>
                    <a:pt x="26414" y="13846"/>
                  </a:lnTo>
                  <a:cubicBezTo>
                    <a:pt x="26809" y="13573"/>
                    <a:pt x="26961" y="13086"/>
                    <a:pt x="26809" y="12630"/>
                  </a:cubicBezTo>
                  <a:cubicBezTo>
                    <a:pt x="26658" y="12144"/>
                    <a:pt x="26232" y="11870"/>
                    <a:pt x="25776" y="11870"/>
                  </a:cubicBezTo>
                  <a:lnTo>
                    <a:pt x="22341" y="11810"/>
                  </a:lnTo>
                  <a:lnTo>
                    <a:pt x="24104" y="9591"/>
                  </a:lnTo>
                  <a:lnTo>
                    <a:pt x="28268" y="9044"/>
                  </a:lnTo>
                  <a:cubicBezTo>
                    <a:pt x="28390" y="9044"/>
                    <a:pt x="28481" y="9013"/>
                    <a:pt x="28542" y="8952"/>
                  </a:cubicBezTo>
                  <a:cubicBezTo>
                    <a:pt x="28998" y="8770"/>
                    <a:pt x="29272" y="8314"/>
                    <a:pt x="29241" y="7828"/>
                  </a:cubicBezTo>
                  <a:cubicBezTo>
                    <a:pt x="29158" y="7275"/>
                    <a:pt x="28699" y="6873"/>
                    <a:pt x="28159" y="6873"/>
                  </a:cubicBezTo>
                  <a:cubicBezTo>
                    <a:pt x="28105" y="6873"/>
                    <a:pt x="28050" y="6877"/>
                    <a:pt x="27995" y="6885"/>
                  </a:cubicBezTo>
                  <a:lnTo>
                    <a:pt x="26019" y="7098"/>
                  </a:lnTo>
                  <a:lnTo>
                    <a:pt x="26019" y="7098"/>
                  </a:lnTo>
                  <a:lnTo>
                    <a:pt x="28451" y="3998"/>
                  </a:lnTo>
                  <a:cubicBezTo>
                    <a:pt x="28846" y="3481"/>
                    <a:pt x="28755" y="2812"/>
                    <a:pt x="28268" y="2478"/>
                  </a:cubicBezTo>
                  <a:cubicBezTo>
                    <a:pt x="28063" y="2311"/>
                    <a:pt x="27819" y="2231"/>
                    <a:pt x="27581" y="2231"/>
                  </a:cubicBezTo>
                  <a:cubicBezTo>
                    <a:pt x="27256" y="2231"/>
                    <a:pt x="26942" y="2380"/>
                    <a:pt x="26749" y="2661"/>
                  </a:cubicBezTo>
                  <a:lnTo>
                    <a:pt x="24317" y="5761"/>
                  </a:lnTo>
                  <a:lnTo>
                    <a:pt x="24043" y="3785"/>
                  </a:lnTo>
                  <a:cubicBezTo>
                    <a:pt x="23987" y="3219"/>
                    <a:pt x="23508" y="2837"/>
                    <a:pt x="22950" y="2837"/>
                  </a:cubicBezTo>
                  <a:cubicBezTo>
                    <a:pt x="22910" y="2837"/>
                    <a:pt x="22869" y="2839"/>
                    <a:pt x="22828" y="2843"/>
                  </a:cubicBezTo>
                  <a:cubicBezTo>
                    <a:pt x="22220" y="2934"/>
                    <a:pt x="21825" y="3451"/>
                    <a:pt x="21885" y="4059"/>
                  </a:cubicBezTo>
                  <a:lnTo>
                    <a:pt x="22433" y="8253"/>
                  </a:lnTo>
                  <a:lnTo>
                    <a:pt x="20670" y="10472"/>
                  </a:lnTo>
                  <a:lnTo>
                    <a:pt x="19788" y="7189"/>
                  </a:lnTo>
                  <a:cubicBezTo>
                    <a:pt x="19697" y="6764"/>
                    <a:pt x="19332" y="6430"/>
                    <a:pt x="18876" y="6369"/>
                  </a:cubicBezTo>
                  <a:cubicBezTo>
                    <a:pt x="18835" y="6362"/>
                    <a:pt x="18794" y="6359"/>
                    <a:pt x="18752" y="6359"/>
                  </a:cubicBezTo>
                  <a:cubicBezTo>
                    <a:pt x="18389" y="6359"/>
                    <a:pt x="18000" y="6589"/>
                    <a:pt x="17782" y="6916"/>
                  </a:cubicBezTo>
                  <a:lnTo>
                    <a:pt x="16049" y="9834"/>
                  </a:lnTo>
                  <a:lnTo>
                    <a:pt x="14986" y="7220"/>
                  </a:lnTo>
                  <a:lnTo>
                    <a:pt x="16597" y="3329"/>
                  </a:lnTo>
                  <a:cubicBezTo>
                    <a:pt x="16840" y="2782"/>
                    <a:pt x="16566" y="2113"/>
                    <a:pt x="16049" y="1901"/>
                  </a:cubicBezTo>
                  <a:cubicBezTo>
                    <a:pt x="15905" y="1840"/>
                    <a:pt x="15757" y="1811"/>
                    <a:pt x="15612" y="1811"/>
                  </a:cubicBezTo>
                  <a:cubicBezTo>
                    <a:pt x="15177" y="1811"/>
                    <a:pt x="14773" y="2068"/>
                    <a:pt x="14590" y="2478"/>
                  </a:cubicBezTo>
                  <a:lnTo>
                    <a:pt x="13800" y="4332"/>
                  </a:lnTo>
                  <a:lnTo>
                    <a:pt x="12311" y="685"/>
                  </a:lnTo>
                  <a:cubicBezTo>
                    <a:pt x="12149" y="247"/>
                    <a:pt x="11725" y="1"/>
                    <a:pt x="1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15"/>
            <p:cNvSpPr/>
            <p:nvPr/>
          </p:nvSpPr>
          <p:spPr>
            <a:xfrm>
              <a:off x="295424" y="2916625"/>
              <a:ext cx="369314" cy="337150"/>
            </a:xfrm>
            <a:custGeom>
              <a:avLst/>
              <a:gdLst/>
              <a:ahLst/>
              <a:cxnLst/>
              <a:rect l="l" t="t" r="r" b="b"/>
              <a:pathLst>
                <a:path w="11551" h="10545" extrusionOk="0">
                  <a:moveTo>
                    <a:pt x="6079" y="3319"/>
                  </a:moveTo>
                  <a:lnTo>
                    <a:pt x="6323" y="4139"/>
                  </a:lnTo>
                  <a:lnTo>
                    <a:pt x="5928" y="4626"/>
                  </a:lnTo>
                  <a:lnTo>
                    <a:pt x="5715" y="4018"/>
                  </a:lnTo>
                  <a:lnTo>
                    <a:pt x="6079" y="3319"/>
                  </a:lnTo>
                  <a:close/>
                  <a:moveTo>
                    <a:pt x="4408" y="4139"/>
                  </a:moveTo>
                  <a:lnTo>
                    <a:pt x="5016" y="4291"/>
                  </a:lnTo>
                  <a:lnTo>
                    <a:pt x="5259" y="4899"/>
                  </a:lnTo>
                  <a:lnTo>
                    <a:pt x="4955" y="4839"/>
                  </a:lnTo>
                  <a:lnTo>
                    <a:pt x="4408" y="4139"/>
                  </a:lnTo>
                  <a:close/>
                  <a:moveTo>
                    <a:pt x="7478" y="4535"/>
                  </a:moveTo>
                  <a:lnTo>
                    <a:pt x="6779" y="5082"/>
                  </a:lnTo>
                  <a:lnTo>
                    <a:pt x="6475" y="5051"/>
                  </a:lnTo>
                  <a:lnTo>
                    <a:pt x="6839" y="4535"/>
                  </a:lnTo>
                  <a:close/>
                  <a:moveTo>
                    <a:pt x="4864" y="5568"/>
                  </a:moveTo>
                  <a:lnTo>
                    <a:pt x="5168" y="5598"/>
                  </a:lnTo>
                  <a:lnTo>
                    <a:pt x="4803" y="6115"/>
                  </a:lnTo>
                  <a:lnTo>
                    <a:pt x="4134" y="6115"/>
                  </a:lnTo>
                  <a:lnTo>
                    <a:pt x="4864" y="5568"/>
                  </a:lnTo>
                  <a:close/>
                  <a:moveTo>
                    <a:pt x="6383" y="5750"/>
                  </a:moveTo>
                  <a:lnTo>
                    <a:pt x="6687" y="5811"/>
                  </a:lnTo>
                  <a:lnTo>
                    <a:pt x="7235" y="6510"/>
                  </a:lnTo>
                  <a:lnTo>
                    <a:pt x="6627" y="6358"/>
                  </a:lnTo>
                  <a:lnTo>
                    <a:pt x="6383" y="5750"/>
                  </a:lnTo>
                  <a:close/>
                  <a:moveTo>
                    <a:pt x="5654" y="6024"/>
                  </a:moveTo>
                  <a:lnTo>
                    <a:pt x="5897" y="6632"/>
                  </a:lnTo>
                  <a:lnTo>
                    <a:pt x="5502" y="7331"/>
                  </a:lnTo>
                  <a:lnTo>
                    <a:pt x="5289" y="6510"/>
                  </a:lnTo>
                  <a:lnTo>
                    <a:pt x="5654" y="6024"/>
                  </a:lnTo>
                  <a:close/>
                  <a:moveTo>
                    <a:pt x="3797" y="0"/>
                  </a:moveTo>
                  <a:cubicBezTo>
                    <a:pt x="3748" y="0"/>
                    <a:pt x="3697" y="12"/>
                    <a:pt x="3648" y="36"/>
                  </a:cubicBezTo>
                  <a:cubicBezTo>
                    <a:pt x="3465" y="97"/>
                    <a:pt x="3374" y="279"/>
                    <a:pt x="3465" y="462"/>
                  </a:cubicBezTo>
                  <a:lnTo>
                    <a:pt x="3952" y="1647"/>
                  </a:lnTo>
                  <a:lnTo>
                    <a:pt x="3344" y="1404"/>
                  </a:lnTo>
                  <a:cubicBezTo>
                    <a:pt x="3295" y="1379"/>
                    <a:pt x="3244" y="1368"/>
                    <a:pt x="3194" y="1368"/>
                  </a:cubicBezTo>
                  <a:cubicBezTo>
                    <a:pt x="3058" y="1368"/>
                    <a:pt x="2932" y="1453"/>
                    <a:pt x="2888" y="1586"/>
                  </a:cubicBezTo>
                  <a:cubicBezTo>
                    <a:pt x="2797" y="1769"/>
                    <a:pt x="2888" y="1951"/>
                    <a:pt x="3070" y="2042"/>
                  </a:cubicBezTo>
                  <a:lnTo>
                    <a:pt x="4317" y="2559"/>
                  </a:lnTo>
                  <a:lnTo>
                    <a:pt x="4681" y="3440"/>
                  </a:lnTo>
                  <a:lnTo>
                    <a:pt x="3557" y="3136"/>
                  </a:lnTo>
                  <a:cubicBezTo>
                    <a:pt x="3522" y="3130"/>
                    <a:pt x="3488" y="3126"/>
                    <a:pt x="3455" y="3126"/>
                  </a:cubicBezTo>
                  <a:cubicBezTo>
                    <a:pt x="3341" y="3126"/>
                    <a:pt x="3239" y="3171"/>
                    <a:pt x="3192" y="3288"/>
                  </a:cubicBezTo>
                  <a:cubicBezTo>
                    <a:pt x="3101" y="3410"/>
                    <a:pt x="3101" y="3592"/>
                    <a:pt x="3192" y="3714"/>
                  </a:cubicBezTo>
                  <a:lnTo>
                    <a:pt x="3921" y="4687"/>
                  </a:lnTo>
                  <a:lnTo>
                    <a:pt x="2766" y="4535"/>
                  </a:lnTo>
                  <a:lnTo>
                    <a:pt x="1946" y="3440"/>
                  </a:lnTo>
                  <a:cubicBezTo>
                    <a:pt x="1870" y="3345"/>
                    <a:pt x="1746" y="3298"/>
                    <a:pt x="1627" y="3298"/>
                  </a:cubicBezTo>
                  <a:cubicBezTo>
                    <a:pt x="1556" y="3298"/>
                    <a:pt x="1486" y="3315"/>
                    <a:pt x="1429" y="3349"/>
                  </a:cubicBezTo>
                  <a:cubicBezTo>
                    <a:pt x="1277" y="3471"/>
                    <a:pt x="1247" y="3714"/>
                    <a:pt x="1368" y="3866"/>
                  </a:cubicBezTo>
                  <a:lnTo>
                    <a:pt x="1733" y="4383"/>
                  </a:lnTo>
                  <a:lnTo>
                    <a:pt x="1733" y="4383"/>
                  </a:lnTo>
                  <a:lnTo>
                    <a:pt x="456" y="4200"/>
                  </a:lnTo>
                  <a:cubicBezTo>
                    <a:pt x="441" y="4198"/>
                    <a:pt x="425" y="4196"/>
                    <a:pt x="408" y="4196"/>
                  </a:cubicBezTo>
                  <a:cubicBezTo>
                    <a:pt x="238" y="4196"/>
                    <a:pt x="59" y="4338"/>
                    <a:pt x="31" y="4504"/>
                  </a:cubicBezTo>
                  <a:cubicBezTo>
                    <a:pt x="0" y="4687"/>
                    <a:pt x="152" y="4899"/>
                    <a:pt x="335" y="4930"/>
                  </a:cubicBezTo>
                  <a:lnTo>
                    <a:pt x="1642" y="5112"/>
                  </a:lnTo>
                  <a:lnTo>
                    <a:pt x="1095" y="5507"/>
                  </a:lnTo>
                  <a:cubicBezTo>
                    <a:pt x="943" y="5598"/>
                    <a:pt x="912" y="5842"/>
                    <a:pt x="1034" y="5994"/>
                  </a:cubicBezTo>
                  <a:cubicBezTo>
                    <a:pt x="1096" y="6097"/>
                    <a:pt x="1187" y="6144"/>
                    <a:pt x="1287" y="6144"/>
                  </a:cubicBezTo>
                  <a:cubicBezTo>
                    <a:pt x="1333" y="6144"/>
                    <a:pt x="1381" y="6134"/>
                    <a:pt x="1429" y="6115"/>
                  </a:cubicBezTo>
                  <a:cubicBezTo>
                    <a:pt x="1490" y="6115"/>
                    <a:pt x="1490" y="6054"/>
                    <a:pt x="1520" y="6054"/>
                  </a:cubicBezTo>
                  <a:lnTo>
                    <a:pt x="2614" y="5234"/>
                  </a:lnTo>
                  <a:lnTo>
                    <a:pt x="3769" y="5386"/>
                  </a:lnTo>
                  <a:lnTo>
                    <a:pt x="2766" y="6115"/>
                  </a:lnTo>
                  <a:cubicBezTo>
                    <a:pt x="2645" y="6176"/>
                    <a:pt x="2584" y="6358"/>
                    <a:pt x="2645" y="6480"/>
                  </a:cubicBezTo>
                  <a:cubicBezTo>
                    <a:pt x="2706" y="6632"/>
                    <a:pt x="2858" y="6723"/>
                    <a:pt x="3010" y="6753"/>
                  </a:cubicBezTo>
                  <a:lnTo>
                    <a:pt x="4134" y="6753"/>
                  </a:lnTo>
                  <a:lnTo>
                    <a:pt x="3557" y="7483"/>
                  </a:lnTo>
                  <a:lnTo>
                    <a:pt x="2189" y="7635"/>
                  </a:lnTo>
                  <a:cubicBezTo>
                    <a:pt x="2006" y="7665"/>
                    <a:pt x="1854" y="7817"/>
                    <a:pt x="1885" y="8030"/>
                  </a:cubicBezTo>
                  <a:cubicBezTo>
                    <a:pt x="1936" y="8211"/>
                    <a:pt x="2054" y="8348"/>
                    <a:pt x="2218" y="8348"/>
                  </a:cubicBezTo>
                  <a:cubicBezTo>
                    <a:pt x="2248" y="8348"/>
                    <a:pt x="2278" y="8343"/>
                    <a:pt x="2310" y="8334"/>
                  </a:cubicBezTo>
                  <a:lnTo>
                    <a:pt x="2949" y="8273"/>
                  </a:lnTo>
                  <a:lnTo>
                    <a:pt x="2158" y="9307"/>
                  </a:lnTo>
                  <a:cubicBezTo>
                    <a:pt x="2037" y="9459"/>
                    <a:pt x="2098" y="9671"/>
                    <a:pt x="2250" y="9793"/>
                  </a:cubicBezTo>
                  <a:cubicBezTo>
                    <a:pt x="2307" y="9831"/>
                    <a:pt x="2377" y="9870"/>
                    <a:pt x="2451" y="9870"/>
                  </a:cubicBezTo>
                  <a:cubicBezTo>
                    <a:pt x="2495" y="9870"/>
                    <a:pt x="2539" y="9857"/>
                    <a:pt x="2584" y="9823"/>
                  </a:cubicBezTo>
                  <a:cubicBezTo>
                    <a:pt x="2614" y="9793"/>
                    <a:pt x="2706" y="9763"/>
                    <a:pt x="2736" y="9702"/>
                  </a:cubicBezTo>
                  <a:lnTo>
                    <a:pt x="3526" y="8699"/>
                  </a:lnTo>
                  <a:lnTo>
                    <a:pt x="3617" y="9337"/>
                  </a:lnTo>
                  <a:cubicBezTo>
                    <a:pt x="3645" y="9504"/>
                    <a:pt x="3774" y="9645"/>
                    <a:pt x="3982" y="9645"/>
                  </a:cubicBezTo>
                  <a:cubicBezTo>
                    <a:pt x="4002" y="9645"/>
                    <a:pt x="4022" y="9644"/>
                    <a:pt x="4043" y="9641"/>
                  </a:cubicBezTo>
                  <a:cubicBezTo>
                    <a:pt x="4073" y="9641"/>
                    <a:pt x="4104" y="9641"/>
                    <a:pt x="4104" y="9611"/>
                  </a:cubicBezTo>
                  <a:cubicBezTo>
                    <a:pt x="4256" y="9519"/>
                    <a:pt x="4347" y="9367"/>
                    <a:pt x="4347" y="9215"/>
                  </a:cubicBezTo>
                  <a:lnTo>
                    <a:pt x="4195" y="7848"/>
                  </a:lnTo>
                  <a:lnTo>
                    <a:pt x="4742" y="7118"/>
                  </a:lnTo>
                  <a:lnTo>
                    <a:pt x="5046" y="8243"/>
                  </a:lnTo>
                  <a:cubicBezTo>
                    <a:pt x="5107" y="8395"/>
                    <a:pt x="5198" y="8456"/>
                    <a:pt x="5350" y="8486"/>
                  </a:cubicBezTo>
                  <a:cubicBezTo>
                    <a:pt x="5382" y="8499"/>
                    <a:pt x="5414" y="8505"/>
                    <a:pt x="5443" y="8505"/>
                  </a:cubicBezTo>
                  <a:cubicBezTo>
                    <a:pt x="5553" y="8505"/>
                    <a:pt x="5643" y="8423"/>
                    <a:pt x="5715" y="8304"/>
                  </a:cubicBezTo>
                  <a:lnTo>
                    <a:pt x="6262" y="7361"/>
                  </a:lnTo>
                  <a:lnTo>
                    <a:pt x="6627" y="8243"/>
                  </a:lnTo>
                  <a:lnTo>
                    <a:pt x="6079" y="9489"/>
                  </a:lnTo>
                  <a:cubicBezTo>
                    <a:pt x="5988" y="9671"/>
                    <a:pt x="6079" y="9854"/>
                    <a:pt x="6262" y="9945"/>
                  </a:cubicBezTo>
                  <a:cubicBezTo>
                    <a:pt x="6315" y="9960"/>
                    <a:pt x="6366" y="9968"/>
                    <a:pt x="6414" y="9968"/>
                  </a:cubicBezTo>
                  <a:cubicBezTo>
                    <a:pt x="6558" y="9968"/>
                    <a:pt x="6672" y="9899"/>
                    <a:pt x="6718" y="9763"/>
                  </a:cubicBezTo>
                  <a:lnTo>
                    <a:pt x="6991" y="9155"/>
                  </a:lnTo>
                  <a:lnTo>
                    <a:pt x="7478" y="10310"/>
                  </a:lnTo>
                  <a:cubicBezTo>
                    <a:pt x="7547" y="10471"/>
                    <a:pt x="7668" y="10545"/>
                    <a:pt x="7802" y="10545"/>
                  </a:cubicBezTo>
                  <a:cubicBezTo>
                    <a:pt x="7845" y="10545"/>
                    <a:pt x="7889" y="10537"/>
                    <a:pt x="7934" y="10522"/>
                  </a:cubicBezTo>
                  <a:cubicBezTo>
                    <a:pt x="8146" y="10431"/>
                    <a:pt x="8207" y="10249"/>
                    <a:pt x="8146" y="10067"/>
                  </a:cubicBezTo>
                  <a:lnTo>
                    <a:pt x="7630" y="8881"/>
                  </a:lnTo>
                  <a:lnTo>
                    <a:pt x="8238" y="9155"/>
                  </a:lnTo>
                  <a:cubicBezTo>
                    <a:pt x="8283" y="9170"/>
                    <a:pt x="8336" y="9177"/>
                    <a:pt x="8386" y="9177"/>
                  </a:cubicBezTo>
                  <a:cubicBezTo>
                    <a:pt x="8435" y="9177"/>
                    <a:pt x="8481" y="9170"/>
                    <a:pt x="8511" y="9155"/>
                  </a:cubicBezTo>
                  <a:cubicBezTo>
                    <a:pt x="8602" y="9094"/>
                    <a:pt x="8663" y="9033"/>
                    <a:pt x="8694" y="8942"/>
                  </a:cubicBezTo>
                  <a:cubicBezTo>
                    <a:pt x="8785" y="8760"/>
                    <a:pt x="8694" y="8577"/>
                    <a:pt x="8511" y="8486"/>
                  </a:cubicBezTo>
                  <a:lnTo>
                    <a:pt x="7265" y="7969"/>
                  </a:lnTo>
                  <a:lnTo>
                    <a:pt x="6931" y="7088"/>
                  </a:lnTo>
                  <a:lnTo>
                    <a:pt x="6931" y="7088"/>
                  </a:lnTo>
                  <a:lnTo>
                    <a:pt x="8025" y="7392"/>
                  </a:lnTo>
                  <a:cubicBezTo>
                    <a:pt x="8045" y="7402"/>
                    <a:pt x="8069" y="7405"/>
                    <a:pt x="8093" y="7405"/>
                  </a:cubicBezTo>
                  <a:cubicBezTo>
                    <a:pt x="8143" y="7405"/>
                    <a:pt x="8197" y="7392"/>
                    <a:pt x="8238" y="7392"/>
                  </a:cubicBezTo>
                  <a:cubicBezTo>
                    <a:pt x="8329" y="7361"/>
                    <a:pt x="8359" y="7331"/>
                    <a:pt x="8390" y="7270"/>
                  </a:cubicBezTo>
                  <a:cubicBezTo>
                    <a:pt x="8481" y="7179"/>
                    <a:pt x="8481" y="6966"/>
                    <a:pt x="8390" y="6875"/>
                  </a:cubicBezTo>
                  <a:lnTo>
                    <a:pt x="7690" y="5872"/>
                  </a:lnTo>
                  <a:lnTo>
                    <a:pt x="8815" y="6024"/>
                  </a:lnTo>
                  <a:lnTo>
                    <a:pt x="9666" y="7118"/>
                  </a:lnTo>
                  <a:cubicBezTo>
                    <a:pt x="9728" y="7221"/>
                    <a:pt x="9818" y="7283"/>
                    <a:pt x="9917" y="7283"/>
                  </a:cubicBezTo>
                  <a:cubicBezTo>
                    <a:pt x="9964" y="7283"/>
                    <a:pt x="10013" y="7269"/>
                    <a:pt x="10061" y="7240"/>
                  </a:cubicBezTo>
                  <a:cubicBezTo>
                    <a:pt x="10122" y="7240"/>
                    <a:pt x="10122" y="7209"/>
                    <a:pt x="10153" y="7209"/>
                  </a:cubicBezTo>
                  <a:cubicBezTo>
                    <a:pt x="10304" y="7088"/>
                    <a:pt x="10335" y="6875"/>
                    <a:pt x="10213" y="6723"/>
                  </a:cubicBezTo>
                  <a:lnTo>
                    <a:pt x="9849" y="6176"/>
                  </a:lnTo>
                  <a:lnTo>
                    <a:pt x="11095" y="6419"/>
                  </a:lnTo>
                  <a:cubicBezTo>
                    <a:pt x="11186" y="6419"/>
                    <a:pt x="11216" y="6419"/>
                    <a:pt x="11277" y="6358"/>
                  </a:cubicBezTo>
                  <a:cubicBezTo>
                    <a:pt x="11399" y="6328"/>
                    <a:pt x="11490" y="6206"/>
                    <a:pt x="11520" y="6115"/>
                  </a:cubicBezTo>
                  <a:cubicBezTo>
                    <a:pt x="11551" y="5902"/>
                    <a:pt x="11399" y="5720"/>
                    <a:pt x="11216" y="5720"/>
                  </a:cubicBezTo>
                  <a:lnTo>
                    <a:pt x="9909" y="5538"/>
                  </a:lnTo>
                  <a:lnTo>
                    <a:pt x="10456" y="5142"/>
                  </a:lnTo>
                  <a:cubicBezTo>
                    <a:pt x="10608" y="5021"/>
                    <a:pt x="10639" y="4808"/>
                    <a:pt x="10517" y="4656"/>
                  </a:cubicBezTo>
                  <a:cubicBezTo>
                    <a:pt x="10464" y="4568"/>
                    <a:pt x="10359" y="4520"/>
                    <a:pt x="10251" y="4520"/>
                  </a:cubicBezTo>
                  <a:cubicBezTo>
                    <a:pt x="10174" y="4520"/>
                    <a:pt x="10094" y="4545"/>
                    <a:pt x="10031" y="4595"/>
                  </a:cubicBezTo>
                  <a:lnTo>
                    <a:pt x="8937" y="5416"/>
                  </a:lnTo>
                  <a:lnTo>
                    <a:pt x="7782" y="5264"/>
                  </a:lnTo>
                  <a:lnTo>
                    <a:pt x="8785" y="4535"/>
                  </a:lnTo>
                  <a:cubicBezTo>
                    <a:pt x="8906" y="4474"/>
                    <a:pt x="8967" y="4261"/>
                    <a:pt x="8906" y="4109"/>
                  </a:cubicBezTo>
                  <a:cubicBezTo>
                    <a:pt x="8845" y="3957"/>
                    <a:pt x="8694" y="3896"/>
                    <a:pt x="8542" y="3866"/>
                  </a:cubicBezTo>
                  <a:lnTo>
                    <a:pt x="7417" y="3866"/>
                  </a:lnTo>
                  <a:lnTo>
                    <a:pt x="7994" y="3136"/>
                  </a:lnTo>
                  <a:lnTo>
                    <a:pt x="9362" y="2984"/>
                  </a:lnTo>
                  <a:cubicBezTo>
                    <a:pt x="9393" y="2984"/>
                    <a:pt x="9423" y="2984"/>
                    <a:pt x="9423" y="2954"/>
                  </a:cubicBezTo>
                  <a:cubicBezTo>
                    <a:pt x="9575" y="2863"/>
                    <a:pt x="9666" y="2711"/>
                    <a:pt x="9666" y="2559"/>
                  </a:cubicBezTo>
                  <a:cubicBezTo>
                    <a:pt x="9611" y="2392"/>
                    <a:pt x="9479" y="2251"/>
                    <a:pt x="9294" y="2251"/>
                  </a:cubicBezTo>
                  <a:cubicBezTo>
                    <a:pt x="9277" y="2251"/>
                    <a:pt x="9259" y="2252"/>
                    <a:pt x="9241" y="2255"/>
                  </a:cubicBezTo>
                  <a:lnTo>
                    <a:pt x="8602" y="2346"/>
                  </a:lnTo>
                  <a:lnTo>
                    <a:pt x="8602" y="2346"/>
                  </a:lnTo>
                  <a:lnTo>
                    <a:pt x="9393" y="1313"/>
                  </a:lnTo>
                  <a:cubicBezTo>
                    <a:pt x="9514" y="1161"/>
                    <a:pt x="9453" y="917"/>
                    <a:pt x="9301" y="826"/>
                  </a:cubicBezTo>
                  <a:cubicBezTo>
                    <a:pt x="9238" y="776"/>
                    <a:pt x="9164" y="751"/>
                    <a:pt x="9090" y="751"/>
                  </a:cubicBezTo>
                  <a:cubicBezTo>
                    <a:pt x="8988" y="751"/>
                    <a:pt x="8886" y="799"/>
                    <a:pt x="8815" y="887"/>
                  </a:cubicBezTo>
                  <a:lnTo>
                    <a:pt x="8055" y="1860"/>
                  </a:lnTo>
                  <a:lnTo>
                    <a:pt x="7994" y="1191"/>
                  </a:lnTo>
                  <a:cubicBezTo>
                    <a:pt x="7939" y="1024"/>
                    <a:pt x="7807" y="883"/>
                    <a:pt x="7623" y="883"/>
                  </a:cubicBezTo>
                  <a:cubicBezTo>
                    <a:pt x="7605" y="883"/>
                    <a:pt x="7587" y="884"/>
                    <a:pt x="7569" y="887"/>
                  </a:cubicBezTo>
                  <a:cubicBezTo>
                    <a:pt x="7387" y="948"/>
                    <a:pt x="7235" y="1100"/>
                    <a:pt x="7265" y="1313"/>
                  </a:cubicBezTo>
                  <a:lnTo>
                    <a:pt x="7417" y="2680"/>
                  </a:lnTo>
                  <a:lnTo>
                    <a:pt x="6839" y="3410"/>
                  </a:lnTo>
                  <a:lnTo>
                    <a:pt x="6535" y="2316"/>
                  </a:lnTo>
                  <a:cubicBezTo>
                    <a:pt x="6505" y="2164"/>
                    <a:pt x="6383" y="2073"/>
                    <a:pt x="6231" y="2042"/>
                  </a:cubicBezTo>
                  <a:cubicBezTo>
                    <a:pt x="6206" y="2037"/>
                    <a:pt x="6182" y="2035"/>
                    <a:pt x="6158" y="2035"/>
                  </a:cubicBezTo>
                  <a:cubicBezTo>
                    <a:pt x="6041" y="2035"/>
                    <a:pt x="5948" y="2098"/>
                    <a:pt x="5897" y="2225"/>
                  </a:cubicBezTo>
                  <a:lnTo>
                    <a:pt x="5320" y="3167"/>
                  </a:lnTo>
                  <a:lnTo>
                    <a:pt x="4985" y="2316"/>
                  </a:lnTo>
                  <a:lnTo>
                    <a:pt x="5502" y="1039"/>
                  </a:lnTo>
                  <a:cubicBezTo>
                    <a:pt x="5593" y="857"/>
                    <a:pt x="5502" y="674"/>
                    <a:pt x="5320" y="583"/>
                  </a:cubicBezTo>
                  <a:cubicBezTo>
                    <a:pt x="5275" y="568"/>
                    <a:pt x="5231" y="561"/>
                    <a:pt x="5188" y="561"/>
                  </a:cubicBezTo>
                  <a:cubicBezTo>
                    <a:pt x="5054" y="561"/>
                    <a:pt x="4933" y="635"/>
                    <a:pt x="4864" y="796"/>
                  </a:cubicBezTo>
                  <a:lnTo>
                    <a:pt x="4590" y="1404"/>
                  </a:lnTo>
                  <a:lnTo>
                    <a:pt x="4104" y="218"/>
                  </a:lnTo>
                  <a:cubicBezTo>
                    <a:pt x="4059" y="85"/>
                    <a:pt x="3933" y="0"/>
                    <a:pt x="3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15"/>
            <p:cNvSpPr/>
            <p:nvPr/>
          </p:nvSpPr>
          <p:spPr>
            <a:xfrm>
              <a:off x="781342" y="551619"/>
              <a:ext cx="787195" cy="736199"/>
            </a:xfrm>
            <a:custGeom>
              <a:avLst/>
              <a:gdLst/>
              <a:ahLst/>
              <a:cxnLst/>
              <a:rect l="l" t="t" r="r" b="b"/>
              <a:pathLst>
                <a:path w="24621" h="23026" extrusionOk="0">
                  <a:moveTo>
                    <a:pt x="12918" y="7166"/>
                  </a:moveTo>
                  <a:lnTo>
                    <a:pt x="13374" y="8868"/>
                  </a:lnTo>
                  <a:lnTo>
                    <a:pt x="12554" y="9932"/>
                  </a:lnTo>
                  <a:lnTo>
                    <a:pt x="12007" y="8686"/>
                  </a:lnTo>
                  <a:lnTo>
                    <a:pt x="12918" y="7166"/>
                  </a:lnTo>
                  <a:close/>
                  <a:moveTo>
                    <a:pt x="9271" y="8899"/>
                  </a:moveTo>
                  <a:lnTo>
                    <a:pt x="10578" y="9263"/>
                  </a:lnTo>
                  <a:lnTo>
                    <a:pt x="11095" y="10510"/>
                  </a:lnTo>
                  <a:lnTo>
                    <a:pt x="10456" y="10418"/>
                  </a:lnTo>
                  <a:lnTo>
                    <a:pt x="9271" y="8899"/>
                  </a:lnTo>
                  <a:close/>
                  <a:moveTo>
                    <a:pt x="15928" y="9811"/>
                  </a:moveTo>
                  <a:lnTo>
                    <a:pt x="14408" y="10966"/>
                  </a:lnTo>
                  <a:lnTo>
                    <a:pt x="13769" y="10874"/>
                  </a:lnTo>
                  <a:lnTo>
                    <a:pt x="14590" y="9811"/>
                  </a:lnTo>
                  <a:close/>
                  <a:moveTo>
                    <a:pt x="10213" y="11999"/>
                  </a:moveTo>
                  <a:lnTo>
                    <a:pt x="10882" y="12060"/>
                  </a:lnTo>
                  <a:lnTo>
                    <a:pt x="10031" y="13124"/>
                  </a:lnTo>
                  <a:lnTo>
                    <a:pt x="8693" y="13124"/>
                  </a:lnTo>
                  <a:lnTo>
                    <a:pt x="10213" y="11999"/>
                  </a:lnTo>
                  <a:close/>
                  <a:moveTo>
                    <a:pt x="13496" y="12455"/>
                  </a:moveTo>
                  <a:lnTo>
                    <a:pt x="14134" y="12516"/>
                  </a:lnTo>
                  <a:lnTo>
                    <a:pt x="15320" y="14036"/>
                  </a:lnTo>
                  <a:lnTo>
                    <a:pt x="14013" y="13701"/>
                  </a:lnTo>
                  <a:lnTo>
                    <a:pt x="13496" y="12455"/>
                  </a:lnTo>
                  <a:close/>
                  <a:moveTo>
                    <a:pt x="12098" y="13002"/>
                  </a:moveTo>
                  <a:lnTo>
                    <a:pt x="12614" y="14279"/>
                  </a:lnTo>
                  <a:lnTo>
                    <a:pt x="11703" y="15798"/>
                  </a:lnTo>
                  <a:lnTo>
                    <a:pt x="11247" y="14066"/>
                  </a:lnTo>
                  <a:lnTo>
                    <a:pt x="12098" y="13002"/>
                  </a:lnTo>
                  <a:close/>
                  <a:moveTo>
                    <a:pt x="7916" y="0"/>
                  </a:moveTo>
                  <a:cubicBezTo>
                    <a:pt x="7821" y="0"/>
                    <a:pt x="7723" y="17"/>
                    <a:pt x="7630" y="54"/>
                  </a:cubicBezTo>
                  <a:cubicBezTo>
                    <a:pt x="7265" y="206"/>
                    <a:pt x="7082" y="661"/>
                    <a:pt x="7234" y="1057"/>
                  </a:cubicBezTo>
                  <a:lnTo>
                    <a:pt x="8237" y="3640"/>
                  </a:lnTo>
                  <a:lnTo>
                    <a:pt x="6961" y="3063"/>
                  </a:lnTo>
                  <a:cubicBezTo>
                    <a:pt x="6861" y="3024"/>
                    <a:pt x="6757" y="3005"/>
                    <a:pt x="6654" y="3005"/>
                  </a:cubicBezTo>
                  <a:cubicBezTo>
                    <a:pt x="6352" y="3005"/>
                    <a:pt x="6064" y="3170"/>
                    <a:pt x="5927" y="3488"/>
                  </a:cubicBezTo>
                  <a:cubicBezTo>
                    <a:pt x="5775" y="3853"/>
                    <a:pt x="5927" y="4309"/>
                    <a:pt x="6353" y="4491"/>
                  </a:cubicBezTo>
                  <a:lnTo>
                    <a:pt x="9089" y="5646"/>
                  </a:lnTo>
                  <a:lnTo>
                    <a:pt x="9848" y="7501"/>
                  </a:lnTo>
                  <a:lnTo>
                    <a:pt x="7538" y="6862"/>
                  </a:lnTo>
                  <a:cubicBezTo>
                    <a:pt x="7471" y="6842"/>
                    <a:pt x="7401" y="6832"/>
                    <a:pt x="7330" y="6832"/>
                  </a:cubicBezTo>
                  <a:cubicBezTo>
                    <a:pt x="7082" y="6832"/>
                    <a:pt x="6829" y="6953"/>
                    <a:pt x="6687" y="7166"/>
                  </a:cubicBezTo>
                  <a:cubicBezTo>
                    <a:pt x="6505" y="7440"/>
                    <a:pt x="6505" y="7804"/>
                    <a:pt x="6718" y="8078"/>
                  </a:cubicBezTo>
                  <a:lnTo>
                    <a:pt x="8268" y="10175"/>
                  </a:lnTo>
                  <a:lnTo>
                    <a:pt x="5836" y="9811"/>
                  </a:lnTo>
                  <a:lnTo>
                    <a:pt x="4073" y="7440"/>
                  </a:lnTo>
                  <a:cubicBezTo>
                    <a:pt x="3914" y="7227"/>
                    <a:pt x="3682" y="7118"/>
                    <a:pt x="3456" y="7118"/>
                  </a:cubicBezTo>
                  <a:cubicBezTo>
                    <a:pt x="3295" y="7118"/>
                    <a:pt x="3136" y="7174"/>
                    <a:pt x="3009" y="7288"/>
                  </a:cubicBezTo>
                  <a:cubicBezTo>
                    <a:pt x="2675" y="7531"/>
                    <a:pt x="2584" y="8048"/>
                    <a:pt x="2857" y="8352"/>
                  </a:cubicBezTo>
                  <a:lnTo>
                    <a:pt x="3678" y="9476"/>
                  </a:lnTo>
                  <a:lnTo>
                    <a:pt x="942" y="9111"/>
                  </a:lnTo>
                  <a:cubicBezTo>
                    <a:pt x="895" y="9100"/>
                    <a:pt x="847" y="9095"/>
                    <a:pt x="800" y="9095"/>
                  </a:cubicBezTo>
                  <a:cubicBezTo>
                    <a:pt x="457" y="9095"/>
                    <a:pt x="145" y="9375"/>
                    <a:pt x="91" y="9750"/>
                  </a:cubicBezTo>
                  <a:cubicBezTo>
                    <a:pt x="0" y="10175"/>
                    <a:pt x="304" y="10540"/>
                    <a:pt x="730" y="10631"/>
                  </a:cubicBezTo>
                  <a:lnTo>
                    <a:pt x="3465" y="10996"/>
                  </a:lnTo>
                  <a:lnTo>
                    <a:pt x="2310" y="11847"/>
                  </a:lnTo>
                  <a:cubicBezTo>
                    <a:pt x="1976" y="12090"/>
                    <a:pt x="1915" y="12607"/>
                    <a:pt x="2158" y="12911"/>
                  </a:cubicBezTo>
                  <a:cubicBezTo>
                    <a:pt x="2324" y="13119"/>
                    <a:pt x="2547" y="13213"/>
                    <a:pt x="2769" y="13213"/>
                  </a:cubicBezTo>
                  <a:cubicBezTo>
                    <a:pt x="2872" y="13213"/>
                    <a:pt x="2974" y="13193"/>
                    <a:pt x="3070" y="13154"/>
                  </a:cubicBezTo>
                  <a:cubicBezTo>
                    <a:pt x="3161" y="13124"/>
                    <a:pt x="3192" y="13093"/>
                    <a:pt x="3283" y="13063"/>
                  </a:cubicBezTo>
                  <a:lnTo>
                    <a:pt x="5623" y="11270"/>
                  </a:lnTo>
                  <a:lnTo>
                    <a:pt x="8055" y="11604"/>
                  </a:lnTo>
                  <a:lnTo>
                    <a:pt x="5958" y="13154"/>
                  </a:lnTo>
                  <a:cubicBezTo>
                    <a:pt x="5715" y="13367"/>
                    <a:pt x="5593" y="13701"/>
                    <a:pt x="5715" y="14036"/>
                  </a:cubicBezTo>
                  <a:cubicBezTo>
                    <a:pt x="5806" y="14340"/>
                    <a:pt x="6079" y="14583"/>
                    <a:pt x="6414" y="14583"/>
                  </a:cubicBezTo>
                  <a:lnTo>
                    <a:pt x="8845" y="14613"/>
                  </a:lnTo>
                  <a:lnTo>
                    <a:pt x="7630" y="16163"/>
                  </a:lnTo>
                  <a:lnTo>
                    <a:pt x="4712" y="16558"/>
                  </a:lnTo>
                  <a:cubicBezTo>
                    <a:pt x="4286" y="16589"/>
                    <a:pt x="3982" y="17014"/>
                    <a:pt x="4043" y="17409"/>
                  </a:cubicBezTo>
                  <a:cubicBezTo>
                    <a:pt x="4072" y="17815"/>
                    <a:pt x="4460" y="18111"/>
                    <a:pt x="4839" y="18111"/>
                  </a:cubicBezTo>
                  <a:cubicBezTo>
                    <a:pt x="4857" y="18111"/>
                    <a:pt x="4876" y="18110"/>
                    <a:pt x="4894" y="18109"/>
                  </a:cubicBezTo>
                  <a:lnTo>
                    <a:pt x="6323" y="17896"/>
                  </a:lnTo>
                  <a:lnTo>
                    <a:pt x="6323" y="17896"/>
                  </a:lnTo>
                  <a:lnTo>
                    <a:pt x="4590" y="20084"/>
                  </a:lnTo>
                  <a:cubicBezTo>
                    <a:pt x="4347" y="20419"/>
                    <a:pt x="4408" y="20905"/>
                    <a:pt x="4742" y="21179"/>
                  </a:cubicBezTo>
                  <a:cubicBezTo>
                    <a:pt x="4896" y="21294"/>
                    <a:pt x="5075" y="21336"/>
                    <a:pt x="5239" y="21336"/>
                  </a:cubicBezTo>
                  <a:cubicBezTo>
                    <a:pt x="5334" y="21336"/>
                    <a:pt x="5424" y="21322"/>
                    <a:pt x="5502" y="21300"/>
                  </a:cubicBezTo>
                  <a:cubicBezTo>
                    <a:pt x="5623" y="21270"/>
                    <a:pt x="5745" y="21179"/>
                    <a:pt x="5806" y="21057"/>
                  </a:cubicBezTo>
                  <a:lnTo>
                    <a:pt x="7538" y="18868"/>
                  </a:lnTo>
                  <a:lnTo>
                    <a:pt x="7721" y="20267"/>
                  </a:lnTo>
                  <a:cubicBezTo>
                    <a:pt x="7750" y="20673"/>
                    <a:pt x="8138" y="20968"/>
                    <a:pt x="8543" y="20968"/>
                  </a:cubicBezTo>
                  <a:cubicBezTo>
                    <a:pt x="8563" y="20968"/>
                    <a:pt x="8583" y="20967"/>
                    <a:pt x="8602" y="20966"/>
                  </a:cubicBezTo>
                  <a:cubicBezTo>
                    <a:pt x="8663" y="20966"/>
                    <a:pt x="8754" y="20905"/>
                    <a:pt x="8785" y="20905"/>
                  </a:cubicBezTo>
                  <a:cubicBezTo>
                    <a:pt x="9089" y="20814"/>
                    <a:pt x="9301" y="20449"/>
                    <a:pt x="9271" y="20115"/>
                  </a:cubicBezTo>
                  <a:lnTo>
                    <a:pt x="8906" y="17197"/>
                  </a:lnTo>
                  <a:lnTo>
                    <a:pt x="10122" y="15647"/>
                  </a:lnTo>
                  <a:lnTo>
                    <a:pt x="10730" y="17957"/>
                  </a:lnTo>
                  <a:cubicBezTo>
                    <a:pt x="10791" y="18261"/>
                    <a:pt x="11064" y="18473"/>
                    <a:pt x="11368" y="18534"/>
                  </a:cubicBezTo>
                  <a:cubicBezTo>
                    <a:pt x="11394" y="18537"/>
                    <a:pt x="11420" y="18538"/>
                    <a:pt x="11445" y="18538"/>
                  </a:cubicBezTo>
                  <a:cubicBezTo>
                    <a:pt x="11722" y="18538"/>
                    <a:pt x="11989" y="18389"/>
                    <a:pt x="12128" y="18139"/>
                  </a:cubicBezTo>
                  <a:lnTo>
                    <a:pt x="13374" y="16042"/>
                  </a:lnTo>
                  <a:lnTo>
                    <a:pt x="14134" y="17926"/>
                  </a:lnTo>
                  <a:lnTo>
                    <a:pt x="13010" y="20662"/>
                  </a:lnTo>
                  <a:cubicBezTo>
                    <a:pt x="12858" y="21027"/>
                    <a:pt x="13010" y="21482"/>
                    <a:pt x="13405" y="21665"/>
                  </a:cubicBezTo>
                  <a:cubicBezTo>
                    <a:pt x="13506" y="21704"/>
                    <a:pt x="13611" y="21723"/>
                    <a:pt x="13715" y="21723"/>
                  </a:cubicBezTo>
                  <a:cubicBezTo>
                    <a:pt x="14016" y="21723"/>
                    <a:pt x="14303" y="21563"/>
                    <a:pt x="14438" y="21270"/>
                  </a:cubicBezTo>
                  <a:lnTo>
                    <a:pt x="14985" y="19963"/>
                  </a:lnTo>
                  <a:lnTo>
                    <a:pt x="15988" y="22546"/>
                  </a:lnTo>
                  <a:cubicBezTo>
                    <a:pt x="16104" y="22848"/>
                    <a:pt x="16397" y="23025"/>
                    <a:pt x="16704" y="23025"/>
                  </a:cubicBezTo>
                  <a:cubicBezTo>
                    <a:pt x="16800" y="23025"/>
                    <a:pt x="16898" y="23008"/>
                    <a:pt x="16991" y="22972"/>
                  </a:cubicBezTo>
                  <a:cubicBezTo>
                    <a:pt x="17356" y="22820"/>
                    <a:pt x="17569" y="22364"/>
                    <a:pt x="17417" y="21969"/>
                  </a:cubicBezTo>
                  <a:lnTo>
                    <a:pt x="16383" y="19385"/>
                  </a:lnTo>
                  <a:lnTo>
                    <a:pt x="17660" y="19932"/>
                  </a:lnTo>
                  <a:cubicBezTo>
                    <a:pt x="17766" y="19963"/>
                    <a:pt x="17873" y="19978"/>
                    <a:pt x="17975" y="19978"/>
                  </a:cubicBezTo>
                  <a:cubicBezTo>
                    <a:pt x="18078" y="19978"/>
                    <a:pt x="18177" y="19963"/>
                    <a:pt x="18268" y="19932"/>
                  </a:cubicBezTo>
                  <a:cubicBezTo>
                    <a:pt x="18481" y="19841"/>
                    <a:pt x="18633" y="19689"/>
                    <a:pt x="18694" y="19507"/>
                  </a:cubicBezTo>
                  <a:cubicBezTo>
                    <a:pt x="18846" y="19142"/>
                    <a:pt x="18694" y="18686"/>
                    <a:pt x="18268" y="18473"/>
                  </a:cubicBezTo>
                  <a:lnTo>
                    <a:pt x="15532" y="17349"/>
                  </a:lnTo>
                  <a:lnTo>
                    <a:pt x="14773" y="15495"/>
                  </a:lnTo>
                  <a:lnTo>
                    <a:pt x="17113" y="16133"/>
                  </a:lnTo>
                  <a:cubicBezTo>
                    <a:pt x="17176" y="16145"/>
                    <a:pt x="17244" y="16153"/>
                    <a:pt x="17313" y="16153"/>
                  </a:cubicBezTo>
                  <a:cubicBezTo>
                    <a:pt x="17411" y="16153"/>
                    <a:pt x="17510" y="16138"/>
                    <a:pt x="17599" y="16102"/>
                  </a:cubicBezTo>
                  <a:cubicBezTo>
                    <a:pt x="17751" y="16042"/>
                    <a:pt x="17873" y="15950"/>
                    <a:pt x="17934" y="15829"/>
                  </a:cubicBezTo>
                  <a:cubicBezTo>
                    <a:pt x="18116" y="15555"/>
                    <a:pt x="18116" y="15191"/>
                    <a:pt x="17903" y="14917"/>
                  </a:cubicBezTo>
                  <a:lnTo>
                    <a:pt x="16353" y="12820"/>
                  </a:lnTo>
                  <a:lnTo>
                    <a:pt x="18785" y="13154"/>
                  </a:lnTo>
                  <a:lnTo>
                    <a:pt x="20548" y="15525"/>
                  </a:lnTo>
                  <a:cubicBezTo>
                    <a:pt x="20724" y="15745"/>
                    <a:pt x="20963" y="15837"/>
                    <a:pt x="21197" y="15837"/>
                  </a:cubicBezTo>
                  <a:cubicBezTo>
                    <a:pt x="21287" y="15837"/>
                    <a:pt x="21375" y="15824"/>
                    <a:pt x="21460" y="15798"/>
                  </a:cubicBezTo>
                  <a:cubicBezTo>
                    <a:pt x="21551" y="15738"/>
                    <a:pt x="21581" y="15707"/>
                    <a:pt x="21672" y="15677"/>
                  </a:cubicBezTo>
                  <a:cubicBezTo>
                    <a:pt x="22007" y="15403"/>
                    <a:pt x="22067" y="14917"/>
                    <a:pt x="21824" y="14613"/>
                  </a:cubicBezTo>
                  <a:lnTo>
                    <a:pt x="20973" y="13458"/>
                  </a:lnTo>
                  <a:lnTo>
                    <a:pt x="23709" y="13853"/>
                  </a:lnTo>
                  <a:cubicBezTo>
                    <a:pt x="23753" y="13862"/>
                    <a:pt x="23795" y="13866"/>
                    <a:pt x="23835" y="13866"/>
                  </a:cubicBezTo>
                  <a:cubicBezTo>
                    <a:pt x="23932" y="13866"/>
                    <a:pt x="24018" y="13844"/>
                    <a:pt x="24104" y="13823"/>
                  </a:cubicBezTo>
                  <a:cubicBezTo>
                    <a:pt x="24347" y="13701"/>
                    <a:pt x="24499" y="13458"/>
                    <a:pt x="24590" y="13215"/>
                  </a:cubicBezTo>
                  <a:cubicBezTo>
                    <a:pt x="24621" y="12759"/>
                    <a:pt x="24317" y="12364"/>
                    <a:pt x="23891" y="12333"/>
                  </a:cubicBezTo>
                  <a:lnTo>
                    <a:pt x="21156" y="11938"/>
                  </a:lnTo>
                  <a:lnTo>
                    <a:pt x="22311" y="11118"/>
                  </a:lnTo>
                  <a:cubicBezTo>
                    <a:pt x="22645" y="10844"/>
                    <a:pt x="22736" y="10358"/>
                    <a:pt x="22463" y="10054"/>
                  </a:cubicBezTo>
                  <a:cubicBezTo>
                    <a:pt x="22299" y="9854"/>
                    <a:pt x="22059" y="9741"/>
                    <a:pt x="21828" y="9741"/>
                  </a:cubicBezTo>
                  <a:cubicBezTo>
                    <a:pt x="21673" y="9741"/>
                    <a:pt x="21521" y="9792"/>
                    <a:pt x="21399" y="9902"/>
                  </a:cubicBezTo>
                  <a:lnTo>
                    <a:pt x="19028" y="11695"/>
                  </a:lnTo>
                  <a:lnTo>
                    <a:pt x="16596" y="11330"/>
                  </a:lnTo>
                  <a:lnTo>
                    <a:pt x="18694" y="9780"/>
                  </a:lnTo>
                  <a:cubicBezTo>
                    <a:pt x="18967" y="9598"/>
                    <a:pt x="19089" y="9263"/>
                    <a:pt x="18967" y="8899"/>
                  </a:cubicBezTo>
                  <a:cubicBezTo>
                    <a:pt x="18846" y="8595"/>
                    <a:pt x="18572" y="8382"/>
                    <a:pt x="18238" y="8382"/>
                  </a:cubicBezTo>
                  <a:lnTo>
                    <a:pt x="15806" y="8352"/>
                  </a:lnTo>
                  <a:lnTo>
                    <a:pt x="17022" y="6771"/>
                  </a:lnTo>
                  <a:lnTo>
                    <a:pt x="19940" y="6406"/>
                  </a:lnTo>
                  <a:cubicBezTo>
                    <a:pt x="20031" y="6406"/>
                    <a:pt x="20092" y="6376"/>
                    <a:pt x="20153" y="6376"/>
                  </a:cubicBezTo>
                  <a:cubicBezTo>
                    <a:pt x="20457" y="6254"/>
                    <a:pt x="20669" y="5920"/>
                    <a:pt x="20639" y="5555"/>
                  </a:cubicBezTo>
                  <a:cubicBezTo>
                    <a:pt x="20610" y="5178"/>
                    <a:pt x="20221" y="4884"/>
                    <a:pt x="19816" y="4884"/>
                  </a:cubicBezTo>
                  <a:cubicBezTo>
                    <a:pt x="19797" y="4884"/>
                    <a:pt x="19777" y="4885"/>
                    <a:pt x="19757" y="4886"/>
                  </a:cubicBezTo>
                  <a:lnTo>
                    <a:pt x="18359" y="5069"/>
                  </a:lnTo>
                  <a:lnTo>
                    <a:pt x="20061" y="2880"/>
                  </a:lnTo>
                  <a:cubicBezTo>
                    <a:pt x="20335" y="2516"/>
                    <a:pt x="20244" y="2029"/>
                    <a:pt x="19909" y="1756"/>
                  </a:cubicBezTo>
                  <a:cubicBezTo>
                    <a:pt x="19773" y="1656"/>
                    <a:pt x="19606" y="1608"/>
                    <a:pt x="19440" y="1608"/>
                  </a:cubicBezTo>
                  <a:cubicBezTo>
                    <a:pt x="19199" y="1608"/>
                    <a:pt x="18959" y="1710"/>
                    <a:pt x="18815" y="1908"/>
                  </a:cubicBezTo>
                  <a:lnTo>
                    <a:pt x="17083" y="4127"/>
                  </a:lnTo>
                  <a:lnTo>
                    <a:pt x="16900" y="2728"/>
                  </a:lnTo>
                  <a:cubicBezTo>
                    <a:pt x="16871" y="2322"/>
                    <a:pt x="16483" y="2027"/>
                    <a:pt x="16078" y="2027"/>
                  </a:cubicBezTo>
                  <a:cubicBezTo>
                    <a:pt x="16058" y="2027"/>
                    <a:pt x="16038" y="2028"/>
                    <a:pt x="16019" y="2029"/>
                  </a:cubicBezTo>
                  <a:cubicBezTo>
                    <a:pt x="15624" y="2060"/>
                    <a:pt x="15320" y="2485"/>
                    <a:pt x="15350" y="2911"/>
                  </a:cubicBezTo>
                  <a:lnTo>
                    <a:pt x="15715" y="5829"/>
                  </a:lnTo>
                  <a:lnTo>
                    <a:pt x="14499" y="7379"/>
                  </a:lnTo>
                  <a:lnTo>
                    <a:pt x="13921" y="5069"/>
                  </a:lnTo>
                  <a:cubicBezTo>
                    <a:pt x="13830" y="4765"/>
                    <a:pt x="13557" y="4552"/>
                    <a:pt x="13253" y="4491"/>
                  </a:cubicBezTo>
                  <a:cubicBezTo>
                    <a:pt x="13227" y="4489"/>
                    <a:pt x="13201" y="4488"/>
                    <a:pt x="13176" y="4488"/>
                  </a:cubicBezTo>
                  <a:cubicBezTo>
                    <a:pt x="12898" y="4488"/>
                    <a:pt x="12632" y="4636"/>
                    <a:pt x="12493" y="4886"/>
                  </a:cubicBezTo>
                  <a:lnTo>
                    <a:pt x="11247" y="6984"/>
                  </a:lnTo>
                  <a:lnTo>
                    <a:pt x="10487" y="5099"/>
                  </a:lnTo>
                  <a:lnTo>
                    <a:pt x="11642" y="2364"/>
                  </a:lnTo>
                  <a:cubicBezTo>
                    <a:pt x="11794" y="1999"/>
                    <a:pt x="11642" y="1543"/>
                    <a:pt x="11216" y="1361"/>
                  </a:cubicBezTo>
                  <a:cubicBezTo>
                    <a:pt x="11115" y="1322"/>
                    <a:pt x="11009" y="1303"/>
                    <a:pt x="10906" y="1303"/>
                  </a:cubicBezTo>
                  <a:cubicBezTo>
                    <a:pt x="10605" y="1303"/>
                    <a:pt x="10318" y="1462"/>
                    <a:pt x="10183" y="1756"/>
                  </a:cubicBezTo>
                  <a:lnTo>
                    <a:pt x="9636" y="3063"/>
                  </a:lnTo>
                  <a:lnTo>
                    <a:pt x="8633" y="479"/>
                  </a:lnTo>
                  <a:cubicBezTo>
                    <a:pt x="8517" y="178"/>
                    <a:pt x="8224" y="0"/>
                    <a:pt x="7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9" name="Google Shape;909;p15"/>
            <p:cNvSpPr/>
            <p:nvPr/>
          </p:nvSpPr>
          <p:spPr>
            <a:xfrm>
              <a:off x="3921297" y="-2"/>
              <a:ext cx="1095282" cy="1023120"/>
            </a:xfrm>
            <a:custGeom>
              <a:avLst/>
              <a:gdLst/>
              <a:ahLst/>
              <a:cxnLst/>
              <a:rect l="l" t="t" r="r" b="b"/>
              <a:pathLst>
                <a:path w="34257" h="32000" extrusionOk="0">
                  <a:moveTo>
                    <a:pt x="17995" y="10012"/>
                  </a:moveTo>
                  <a:lnTo>
                    <a:pt x="18633" y="12383"/>
                  </a:lnTo>
                  <a:lnTo>
                    <a:pt x="17448" y="13841"/>
                  </a:lnTo>
                  <a:lnTo>
                    <a:pt x="16718" y="12109"/>
                  </a:lnTo>
                  <a:lnTo>
                    <a:pt x="17995" y="10012"/>
                  </a:lnTo>
                  <a:close/>
                  <a:moveTo>
                    <a:pt x="12919" y="12443"/>
                  </a:moveTo>
                  <a:lnTo>
                    <a:pt x="14712" y="12930"/>
                  </a:lnTo>
                  <a:lnTo>
                    <a:pt x="15442" y="14693"/>
                  </a:lnTo>
                  <a:lnTo>
                    <a:pt x="14530" y="14571"/>
                  </a:lnTo>
                  <a:lnTo>
                    <a:pt x="12919" y="12443"/>
                  </a:lnTo>
                  <a:close/>
                  <a:moveTo>
                    <a:pt x="22159" y="13750"/>
                  </a:moveTo>
                  <a:lnTo>
                    <a:pt x="20031" y="15331"/>
                  </a:lnTo>
                  <a:lnTo>
                    <a:pt x="19120" y="15209"/>
                  </a:lnTo>
                  <a:lnTo>
                    <a:pt x="20305" y="13750"/>
                  </a:lnTo>
                  <a:close/>
                  <a:moveTo>
                    <a:pt x="14256" y="16699"/>
                  </a:moveTo>
                  <a:lnTo>
                    <a:pt x="15168" y="16820"/>
                  </a:lnTo>
                  <a:lnTo>
                    <a:pt x="13983" y="18310"/>
                  </a:lnTo>
                  <a:lnTo>
                    <a:pt x="12129" y="18310"/>
                  </a:lnTo>
                  <a:lnTo>
                    <a:pt x="14256" y="16699"/>
                  </a:lnTo>
                  <a:close/>
                  <a:moveTo>
                    <a:pt x="18816" y="17337"/>
                  </a:moveTo>
                  <a:lnTo>
                    <a:pt x="19728" y="17459"/>
                  </a:lnTo>
                  <a:lnTo>
                    <a:pt x="21339" y="19586"/>
                  </a:lnTo>
                  <a:lnTo>
                    <a:pt x="19545" y="19100"/>
                  </a:lnTo>
                  <a:lnTo>
                    <a:pt x="18816" y="17337"/>
                  </a:lnTo>
                  <a:close/>
                  <a:moveTo>
                    <a:pt x="16840" y="18158"/>
                  </a:moveTo>
                  <a:lnTo>
                    <a:pt x="17569" y="19890"/>
                  </a:lnTo>
                  <a:lnTo>
                    <a:pt x="16323" y="22018"/>
                  </a:lnTo>
                  <a:lnTo>
                    <a:pt x="15655" y="19677"/>
                  </a:lnTo>
                  <a:lnTo>
                    <a:pt x="16840" y="18158"/>
                  </a:lnTo>
                  <a:close/>
                  <a:moveTo>
                    <a:pt x="11083" y="0"/>
                  </a:moveTo>
                  <a:cubicBezTo>
                    <a:pt x="10955" y="0"/>
                    <a:pt x="10826" y="23"/>
                    <a:pt x="10700" y="72"/>
                  </a:cubicBezTo>
                  <a:cubicBezTo>
                    <a:pt x="10153" y="285"/>
                    <a:pt x="9879" y="893"/>
                    <a:pt x="10062" y="1470"/>
                  </a:cubicBezTo>
                  <a:lnTo>
                    <a:pt x="11521" y="5027"/>
                  </a:lnTo>
                  <a:lnTo>
                    <a:pt x="9697" y="4267"/>
                  </a:lnTo>
                  <a:cubicBezTo>
                    <a:pt x="9577" y="4217"/>
                    <a:pt x="9449" y="4194"/>
                    <a:pt x="9320" y="4194"/>
                  </a:cubicBezTo>
                  <a:cubicBezTo>
                    <a:pt x="8894" y="4194"/>
                    <a:pt x="8462" y="4448"/>
                    <a:pt x="8299" y="4844"/>
                  </a:cubicBezTo>
                  <a:cubicBezTo>
                    <a:pt x="8056" y="5392"/>
                    <a:pt x="8329" y="6030"/>
                    <a:pt x="8876" y="6243"/>
                  </a:cubicBezTo>
                  <a:lnTo>
                    <a:pt x="12676" y="7854"/>
                  </a:lnTo>
                  <a:lnTo>
                    <a:pt x="13679" y="10407"/>
                  </a:lnTo>
                  <a:lnTo>
                    <a:pt x="10457" y="9525"/>
                  </a:lnTo>
                  <a:cubicBezTo>
                    <a:pt x="10356" y="9498"/>
                    <a:pt x="10254" y="9485"/>
                    <a:pt x="10155" y="9485"/>
                  </a:cubicBezTo>
                  <a:cubicBezTo>
                    <a:pt x="9807" y="9485"/>
                    <a:pt x="9484" y="9650"/>
                    <a:pt x="9271" y="9981"/>
                  </a:cubicBezTo>
                  <a:cubicBezTo>
                    <a:pt x="8998" y="10346"/>
                    <a:pt x="9059" y="10863"/>
                    <a:pt x="9302" y="11227"/>
                  </a:cubicBezTo>
                  <a:lnTo>
                    <a:pt x="11521" y="14115"/>
                  </a:lnTo>
                  <a:lnTo>
                    <a:pt x="11521" y="14115"/>
                  </a:lnTo>
                  <a:lnTo>
                    <a:pt x="8147" y="13659"/>
                  </a:lnTo>
                  <a:lnTo>
                    <a:pt x="5685" y="10407"/>
                  </a:lnTo>
                  <a:cubicBezTo>
                    <a:pt x="5461" y="10127"/>
                    <a:pt x="5123" y="9973"/>
                    <a:pt x="4783" y="9973"/>
                  </a:cubicBezTo>
                  <a:cubicBezTo>
                    <a:pt x="4568" y="9973"/>
                    <a:pt x="4353" y="10034"/>
                    <a:pt x="4165" y="10164"/>
                  </a:cubicBezTo>
                  <a:cubicBezTo>
                    <a:pt x="3709" y="10498"/>
                    <a:pt x="3587" y="11197"/>
                    <a:pt x="3922" y="11683"/>
                  </a:cubicBezTo>
                  <a:lnTo>
                    <a:pt x="5107" y="13234"/>
                  </a:lnTo>
                  <a:lnTo>
                    <a:pt x="1308" y="12717"/>
                  </a:lnTo>
                  <a:cubicBezTo>
                    <a:pt x="1255" y="12709"/>
                    <a:pt x="1202" y="12705"/>
                    <a:pt x="1150" y="12705"/>
                  </a:cubicBezTo>
                  <a:cubicBezTo>
                    <a:pt x="629" y="12705"/>
                    <a:pt x="147" y="13104"/>
                    <a:pt x="92" y="13629"/>
                  </a:cubicBezTo>
                  <a:cubicBezTo>
                    <a:pt x="1" y="14206"/>
                    <a:pt x="426" y="14753"/>
                    <a:pt x="1004" y="14845"/>
                  </a:cubicBezTo>
                  <a:lnTo>
                    <a:pt x="4803" y="15361"/>
                  </a:lnTo>
                  <a:lnTo>
                    <a:pt x="3223" y="16547"/>
                  </a:lnTo>
                  <a:cubicBezTo>
                    <a:pt x="2797" y="16881"/>
                    <a:pt x="2676" y="17580"/>
                    <a:pt x="3010" y="18066"/>
                  </a:cubicBezTo>
                  <a:cubicBezTo>
                    <a:pt x="3220" y="18340"/>
                    <a:pt x="3533" y="18497"/>
                    <a:pt x="3847" y="18497"/>
                  </a:cubicBezTo>
                  <a:cubicBezTo>
                    <a:pt x="3986" y="18497"/>
                    <a:pt x="4125" y="18466"/>
                    <a:pt x="4256" y="18401"/>
                  </a:cubicBezTo>
                  <a:cubicBezTo>
                    <a:pt x="4347" y="18370"/>
                    <a:pt x="4408" y="18340"/>
                    <a:pt x="4499" y="18249"/>
                  </a:cubicBezTo>
                  <a:lnTo>
                    <a:pt x="7752" y="15787"/>
                  </a:lnTo>
                  <a:lnTo>
                    <a:pt x="11156" y="16243"/>
                  </a:lnTo>
                  <a:lnTo>
                    <a:pt x="8238" y="18462"/>
                  </a:lnTo>
                  <a:cubicBezTo>
                    <a:pt x="7873" y="18705"/>
                    <a:pt x="7721" y="19222"/>
                    <a:pt x="7873" y="19617"/>
                  </a:cubicBezTo>
                  <a:cubicBezTo>
                    <a:pt x="8025" y="20042"/>
                    <a:pt x="8390" y="20346"/>
                    <a:pt x="8876" y="20346"/>
                  </a:cubicBezTo>
                  <a:lnTo>
                    <a:pt x="12220" y="20377"/>
                  </a:lnTo>
                  <a:lnTo>
                    <a:pt x="10487" y="22565"/>
                  </a:lnTo>
                  <a:lnTo>
                    <a:pt x="6445" y="23051"/>
                  </a:lnTo>
                  <a:cubicBezTo>
                    <a:pt x="5867" y="23112"/>
                    <a:pt x="5411" y="23659"/>
                    <a:pt x="5472" y="24267"/>
                  </a:cubicBezTo>
                  <a:cubicBezTo>
                    <a:pt x="5560" y="24824"/>
                    <a:pt x="6043" y="25211"/>
                    <a:pt x="6622" y="25211"/>
                  </a:cubicBezTo>
                  <a:cubicBezTo>
                    <a:pt x="6644" y="25211"/>
                    <a:pt x="6666" y="25211"/>
                    <a:pt x="6688" y="25209"/>
                  </a:cubicBezTo>
                  <a:lnTo>
                    <a:pt x="8633" y="24997"/>
                  </a:lnTo>
                  <a:lnTo>
                    <a:pt x="6293" y="28036"/>
                  </a:lnTo>
                  <a:cubicBezTo>
                    <a:pt x="5897" y="28492"/>
                    <a:pt x="6019" y="29161"/>
                    <a:pt x="6475" y="29556"/>
                  </a:cubicBezTo>
                  <a:cubicBezTo>
                    <a:pt x="6675" y="29696"/>
                    <a:pt x="6928" y="29783"/>
                    <a:pt x="7173" y="29783"/>
                  </a:cubicBezTo>
                  <a:cubicBezTo>
                    <a:pt x="7300" y="29783"/>
                    <a:pt x="7425" y="29760"/>
                    <a:pt x="7539" y="29708"/>
                  </a:cubicBezTo>
                  <a:cubicBezTo>
                    <a:pt x="7691" y="29617"/>
                    <a:pt x="7843" y="29495"/>
                    <a:pt x="7995" y="29343"/>
                  </a:cubicBezTo>
                  <a:lnTo>
                    <a:pt x="10335" y="26304"/>
                  </a:lnTo>
                  <a:lnTo>
                    <a:pt x="10578" y="28249"/>
                  </a:lnTo>
                  <a:cubicBezTo>
                    <a:pt x="10635" y="28790"/>
                    <a:pt x="11118" y="29197"/>
                    <a:pt x="11679" y="29197"/>
                  </a:cubicBezTo>
                  <a:cubicBezTo>
                    <a:pt x="11717" y="29197"/>
                    <a:pt x="11755" y="29195"/>
                    <a:pt x="11794" y="29191"/>
                  </a:cubicBezTo>
                  <a:cubicBezTo>
                    <a:pt x="11916" y="29191"/>
                    <a:pt x="11977" y="29161"/>
                    <a:pt x="12068" y="29130"/>
                  </a:cubicBezTo>
                  <a:cubicBezTo>
                    <a:pt x="12524" y="28948"/>
                    <a:pt x="12767" y="28492"/>
                    <a:pt x="12706" y="27975"/>
                  </a:cubicBezTo>
                  <a:lnTo>
                    <a:pt x="12220" y="23933"/>
                  </a:lnTo>
                  <a:lnTo>
                    <a:pt x="13922" y="21744"/>
                  </a:lnTo>
                  <a:lnTo>
                    <a:pt x="14803" y="24997"/>
                  </a:lnTo>
                  <a:cubicBezTo>
                    <a:pt x="14895" y="25392"/>
                    <a:pt x="15259" y="25696"/>
                    <a:pt x="15655" y="25787"/>
                  </a:cubicBezTo>
                  <a:cubicBezTo>
                    <a:pt x="15703" y="25794"/>
                    <a:pt x="15751" y="25797"/>
                    <a:pt x="15799" y="25797"/>
                  </a:cubicBezTo>
                  <a:cubicBezTo>
                    <a:pt x="16174" y="25797"/>
                    <a:pt x="16530" y="25590"/>
                    <a:pt x="16718" y="25240"/>
                  </a:cubicBezTo>
                  <a:lnTo>
                    <a:pt x="18451" y="22352"/>
                  </a:lnTo>
                  <a:lnTo>
                    <a:pt x="19454" y="24936"/>
                  </a:lnTo>
                  <a:lnTo>
                    <a:pt x="17873" y="28735"/>
                  </a:lnTo>
                  <a:cubicBezTo>
                    <a:pt x="17630" y="29282"/>
                    <a:pt x="17904" y="29921"/>
                    <a:pt x="18451" y="30164"/>
                  </a:cubicBezTo>
                  <a:cubicBezTo>
                    <a:pt x="18571" y="30213"/>
                    <a:pt x="18697" y="30237"/>
                    <a:pt x="18824" y="30237"/>
                  </a:cubicBezTo>
                  <a:cubicBezTo>
                    <a:pt x="19243" y="30237"/>
                    <a:pt x="19662" y="29983"/>
                    <a:pt x="19849" y="29586"/>
                  </a:cubicBezTo>
                  <a:lnTo>
                    <a:pt x="20609" y="27763"/>
                  </a:lnTo>
                  <a:lnTo>
                    <a:pt x="22038" y="31319"/>
                  </a:lnTo>
                  <a:cubicBezTo>
                    <a:pt x="22225" y="31740"/>
                    <a:pt x="22628" y="31999"/>
                    <a:pt x="23067" y="31999"/>
                  </a:cubicBezTo>
                  <a:cubicBezTo>
                    <a:pt x="23199" y="31999"/>
                    <a:pt x="23333" y="31976"/>
                    <a:pt x="23466" y="31927"/>
                  </a:cubicBezTo>
                  <a:cubicBezTo>
                    <a:pt x="23983" y="31714"/>
                    <a:pt x="24256" y="31106"/>
                    <a:pt x="24074" y="30529"/>
                  </a:cubicBezTo>
                  <a:lnTo>
                    <a:pt x="22615" y="26972"/>
                  </a:lnTo>
                  <a:lnTo>
                    <a:pt x="22615" y="26972"/>
                  </a:lnTo>
                  <a:lnTo>
                    <a:pt x="24439" y="27732"/>
                  </a:lnTo>
                  <a:cubicBezTo>
                    <a:pt x="24576" y="27778"/>
                    <a:pt x="24720" y="27801"/>
                    <a:pt x="24864" y="27801"/>
                  </a:cubicBezTo>
                  <a:cubicBezTo>
                    <a:pt x="25009" y="27801"/>
                    <a:pt x="25153" y="27778"/>
                    <a:pt x="25290" y="27732"/>
                  </a:cubicBezTo>
                  <a:cubicBezTo>
                    <a:pt x="25533" y="27611"/>
                    <a:pt x="25746" y="27428"/>
                    <a:pt x="25837" y="27155"/>
                  </a:cubicBezTo>
                  <a:cubicBezTo>
                    <a:pt x="26080" y="26608"/>
                    <a:pt x="25807" y="25969"/>
                    <a:pt x="25290" y="25757"/>
                  </a:cubicBezTo>
                  <a:lnTo>
                    <a:pt x="21490" y="24146"/>
                  </a:lnTo>
                  <a:lnTo>
                    <a:pt x="20457" y="21562"/>
                  </a:lnTo>
                  <a:lnTo>
                    <a:pt x="23709" y="22443"/>
                  </a:lnTo>
                  <a:cubicBezTo>
                    <a:pt x="23802" y="22467"/>
                    <a:pt x="23891" y="22477"/>
                    <a:pt x="23978" y="22477"/>
                  </a:cubicBezTo>
                  <a:cubicBezTo>
                    <a:pt x="24120" y="22477"/>
                    <a:pt x="24258" y="22451"/>
                    <a:pt x="24408" y="22413"/>
                  </a:cubicBezTo>
                  <a:cubicBezTo>
                    <a:pt x="24591" y="22322"/>
                    <a:pt x="24773" y="22170"/>
                    <a:pt x="24895" y="22018"/>
                  </a:cubicBezTo>
                  <a:cubicBezTo>
                    <a:pt x="25168" y="21653"/>
                    <a:pt x="25138" y="21136"/>
                    <a:pt x="24864" y="20772"/>
                  </a:cubicBezTo>
                  <a:lnTo>
                    <a:pt x="22646" y="17884"/>
                  </a:lnTo>
                  <a:lnTo>
                    <a:pt x="26050" y="18340"/>
                  </a:lnTo>
                  <a:lnTo>
                    <a:pt x="28512" y="21592"/>
                  </a:lnTo>
                  <a:cubicBezTo>
                    <a:pt x="28722" y="21866"/>
                    <a:pt x="29035" y="22023"/>
                    <a:pt x="29349" y="22023"/>
                  </a:cubicBezTo>
                  <a:cubicBezTo>
                    <a:pt x="29488" y="22023"/>
                    <a:pt x="29627" y="21992"/>
                    <a:pt x="29758" y="21927"/>
                  </a:cubicBezTo>
                  <a:cubicBezTo>
                    <a:pt x="29849" y="21896"/>
                    <a:pt x="29910" y="21866"/>
                    <a:pt x="30001" y="21805"/>
                  </a:cubicBezTo>
                  <a:cubicBezTo>
                    <a:pt x="30457" y="21440"/>
                    <a:pt x="30548" y="20772"/>
                    <a:pt x="30214" y="20285"/>
                  </a:cubicBezTo>
                  <a:lnTo>
                    <a:pt x="29029" y="18705"/>
                  </a:lnTo>
                  <a:lnTo>
                    <a:pt x="29029" y="18705"/>
                  </a:lnTo>
                  <a:lnTo>
                    <a:pt x="32828" y="19252"/>
                  </a:lnTo>
                  <a:cubicBezTo>
                    <a:pt x="32881" y="19260"/>
                    <a:pt x="32933" y="19263"/>
                    <a:pt x="32982" y="19263"/>
                  </a:cubicBezTo>
                  <a:cubicBezTo>
                    <a:pt x="33130" y="19263"/>
                    <a:pt x="33261" y="19229"/>
                    <a:pt x="33375" y="19161"/>
                  </a:cubicBezTo>
                  <a:cubicBezTo>
                    <a:pt x="33710" y="19009"/>
                    <a:pt x="33983" y="18705"/>
                    <a:pt x="34014" y="18340"/>
                  </a:cubicBezTo>
                  <a:cubicBezTo>
                    <a:pt x="34257" y="17793"/>
                    <a:pt x="33831" y="17276"/>
                    <a:pt x="33254" y="17185"/>
                  </a:cubicBezTo>
                  <a:lnTo>
                    <a:pt x="29454" y="16668"/>
                  </a:lnTo>
                  <a:lnTo>
                    <a:pt x="31004" y="15483"/>
                  </a:lnTo>
                  <a:cubicBezTo>
                    <a:pt x="31460" y="15148"/>
                    <a:pt x="31582" y="14449"/>
                    <a:pt x="31248" y="13963"/>
                  </a:cubicBezTo>
                  <a:cubicBezTo>
                    <a:pt x="31047" y="13690"/>
                    <a:pt x="30715" y="13536"/>
                    <a:pt x="30376" y="13536"/>
                  </a:cubicBezTo>
                  <a:cubicBezTo>
                    <a:pt x="30151" y="13536"/>
                    <a:pt x="29922" y="13604"/>
                    <a:pt x="29728" y="13750"/>
                  </a:cubicBezTo>
                  <a:lnTo>
                    <a:pt x="26445" y="16212"/>
                  </a:lnTo>
                  <a:lnTo>
                    <a:pt x="23071" y="15756"/>
                  </a:lnTo>
                  <a:lnTo>
                    <a:pt x="25959" y="13538"/>
                  </a:lnTo>
                  <a:cubicBezTo>
                    <a:pt x="26354" y="13294"/>
                    <a:pt x="26506" y="12778"/>
                    <a:pt x="26354" y="12383"/>
                  </a:cubicBezTo>
                  <a:cubicBezTo>
                    <a:pt x="26202" y="11957"/>
                    <a:pt x="25807" y="11653"/>
                    <a:pt x="25351" y="11653"/>
                  </a:cubicBezTo>
                  <a:lnTo>
                    <a:pt x="22007" y="11623"/>
                  </a:lnTo>
                  <a:lnTo>
                    <a:pt x="23709" y="9434"/>
                  </a:lnTo>
                  <a:lnTo>
                    <a:pt x="27782" y="8948"/>
                  </a:lnTo>
                  <a:cubicBezTo>
                    <a:pt x="27904" y="8948"/>
                    <a:pt x="27965" y="8917"/>
                    <a:pt x="28056" y="8857"/>
                  </a:cubicBezTo>
                  <a:cubicBezTo>
                    <a:pt x="28512" y="8674"/>
                    <a:pt x="28785" y="8218"/>
                    <a:pt x="28694" y="7732"/>
                  </a:cubicBezTo>
                  <a:cubicBezTo>
                    <a:pt x="28639" y="7179"/>
                    <a:pt x="28182" y="6777"/>
                    <a:pt x="27642" y="6777"/>
                  </a:cubicBezTo>
                  <a:cubicBezTo>
                    <a:pt x="27588" y="6777"/>
                    <a:pt x="27534" y="6781"/>
                    <a:pt x="27478" y="6790"/>
                  </a:cubicBezTo>
                  <a:lnTo>
                    <a:pt x="25533" y="7002"/>
                  </a:lnTo>
                  <a:lnTo>
                    <a:pt x="27904" y="3963"/>
                  </a:lnTo>
                  <a:cubicBezTo>
                    <a:pt x="28269" y="3507"/>
                    <a:pt x="28178" y="2838"/>
                    <a:pt x="27722" y="2443"/>
                  </a:cubicBezTo>
                  <a:cubicBezTo>
                    <a:pt x="27531" y="2291"/>
                    <a:pt x="27299" y="2218"/>
                    <a:pt x="27066" y="2218"/>
                  </a:cubicBezTo>
                  <a:cubicBezTo>
                    <a:pt x="26740" y="2218"/>
                    <a:pt x="26414" y="2360"/>
                    <a:pt x="26202" y="2626"/>
                  </a:cubicBezTo>
                  <a:lnTo>
                    <a:pt x="23831" y="5665"/>
                  </a:lnTo>
                  <a:lnTo>
                    <a:pt x="23618" y="3750"/>
                  </a:lnTo>
                  <a:cubicBezTo>
                    <a:pt x="23532" y="3207"/>
                    <a:pt x="23044" y="2772"/>
                    <a:pt x="22506" y="2772"/>
                  </a:cubicBezTo>
                  <a:cubicBezTo>
                    <a:pt x="22472" y="2772"/>
                    <a:pt x="22437" y="2774"/>
                    <a:pt x="22402" y="2777"/>
                  </a:cubicBezTo>
                  <a:cubicBezTo>
                    <a:pt x="21794" y="2869"/>
                    <a:pt x="21369" y="3385"/>
                    <a:pt x="21430" y="4024"/>
                  </a:cubicBezTo>
                  <a:lnTo>
                    <a:pt x="21946" y="8066"/>
                  </a:lnTo>
                  <a:lnTo>
                    <a:pt x="20214" y="10255"/>
                  </a:lnTo>
                  <a:lnTo>
                    <a:pt x="19363" y="7002"/>
                  </a:lnTo>
                  <a:cubicBezTo>
                    <a:pt x="19241" y="6607"/>
                    <a:pt x="18907" y="6303"/>
                    <a:pt x="18481" y="6212"/>
                  </a:cubicBezTo>
                  <a:cubicBezTo>
                    <a:pt x="18433" y="6205"/>
                    <a:pt x="18385" y="6202"/>
                    <a:pt x="18337" y="6202"/>
                  </a:cubicBezTo>
                  <a:cubicBezTo>
                    <a:pt x="17962" y="6202"/>
                    <a:pt x="17606" y="6409"/>
                    <a:pt x="17417" y="6759"/>
                  </a:cubicBezTo>
                  <a:lnTo>
                    <a:pt x="15715" y="9647"/>
                  </a:lnTo>
                  <a:lnTo>
                    <a:pt x="14682" y="7063"/>
                  </a:lnTo>
                  <a:lnTo>
                    <a:pt x="16262" y="3264"/>
                  </a:lnTo>
                  <a:cubicBezTo>
                    <a:pt x="16506" y="2717"/>
                    <a:pt x="16232" y="2078"/>
                    <a:pt x="15715" y="1835"/>
                  </a:cubicBezTo>
                  <a:cubicBezTo>
                    <a:pt x="15588" y="1786"/>
                    <a:pt x="15456" y="1763"/>
                    <a:pt x="15325" y="1763"/>
                  </a:cubicBezTo>
                  <a:cubicBezTo>
                    <a:pt x="14893" y="1763"/>
                    <a:pt x="14473" y="2016"/>
                    <a:pt x="14287" y="2413"/>
                  </a:cubicBezTo>
                  <a:lnTo>
                    <a:pt x="13527" y="4236"/>
                  </a:lnTo>
                  <a:lnTo>
                    <a:pt x="12098" y="680"/>
                  </a:lnTo>
                  <a:cubicBezTo>
                    <a:pt x="11911" y="259"/>
                    <a:pt x="11508" y="0"/>
                    <a:pt x="11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10" name="Google Shape;910;p15"/>
          <p:cNvGrpSpPr/>
          <p:nvPr/>
        </p:nvGrpSpPr>
        <p:grpSpPr>
          <a:xfrm rot="5958641">
            <a:off x="1851769" y="5815835"/>
            <a:ext cx="839353" cy="880432"/>
            <a:chOff x="782176" y="-1158311"/>
            <a:chExt cx="629467" cy="661912"/>
          </a:xfrm>
        </p:grpSpPr>
        <p:sp>
          <p:nvSpPr>
            <p:cNvPr id="911" name="Google Shape;911;p15"/>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15"/>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3" name="Google Shape;913;p15"/>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4" name="Google Shape;914;p15"/>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5" name="Google Shape;915;p15"/>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15"/>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15"/>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15"/>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19" name="Google Shape;919;p15"/>
          <p:cNvGrpSpPr/>
          <p:nvPr/>
        </p:nvGrpSpPr>
        <p:grpSpPr>
          <a:xfrm rot="765376" flipH="1">
            <a:off x="100015" y="3910399"/>
            <a:ext cx="679173" cy="984355"/>
            <a:chOff x="8499282" y="3580082"/>
            <a:chExt cx="510652" cy="738280"/>
          </a:xfrm>
        </p:grpSpPr>
        <p:sp>
          <p:nvSpPr>
            <p:cNvPr id="920" name="Google Shape;920;p15"/>
            <p:cNvSpPr/>
            <p:nvPr/>
          </p:nvSpPr>
          <p:spPr>
            <a:xfrm>
              <a:off x="8831634" y="3580082"/>
              <a:ext cx="89315" cy="213208"/>
            </a:xfrm>
            <a:custGeom>
              <a:avLst/>
              <a:gdLst/>
              <a:ahLst/>
              <a:cxnLst/>
              <a:rect l="l" t="t" r="r" b="b"/>
              <a:pathLst>
                <a:path w="545" h="1301" extrusionOk="0">
                  <a:moveTo>
                    <a:pt x="327" y="0"/>
                  </a:moveTo>
                  <a:cubicBezTo>
                    <a:pt x="295" y="0"/>
                    <a:pt x="263" y="5"/>
                    <a:pt x="236" y="14"/>
                  </a:cubicBezTo>
                  <a:cubicBezTo>
                    <a:pt x="109" y="68"/>
                    <a:pt x="55" y="177"/>
                    <a:pt x="19" y="285"/>
                  </a:cubicBezTo>
                  <a:cubicBezTo>
                    <a:pt x="1" y="394"/>
                    <a:pt x="1" y="539"/>
                    <a:pt x="19" y="647"/>
                  </a:cubicBezTo>
                  <a:cubicBezTo>
                    <a:pt x="55" y="865"/>
                    <a:pt x="73" y="1082"/>
                    <a:pt x="91" y="1299"/>
                  </a:cubicBezTo>
                  <a:cubicBezTo>
                    <a:pt x="91" y="1300"/>
                    <a:pt x="92" y="1301"/>
                    <a:pt x="93" y="1301"/>
                  </a:cubicBezTo>
                  <a:cubicBezTo>
                    <a:pt x="108" y="1301"/>
                    <a:pt x="236" y="1172"/>
                    <a:pt x="236" y="1155"/>
                  </a:cubicBezTo>
                  <a:cubicBezTo>
                    <a:pt x="272" y="1082"/>
                    <a:pt x="327" y="992"/>
                    <a:pt x="363" y="919"/>
                  </a:cubicBezTo>
                  <a:cubicBezTo>
                    <a:pt x="417" y="792"/>
                    <a:pt x="453" y="611"/>
                    <a:pt x="508" y="448"/>
                  </a:cubicBezTo>
                  <a:cubicBezTo>
                    <a:pt x="526" y="340"/>
                    <a:pt x="544" y="213"/>
                    <a:pt x="508" y="122"/>
                  </a:cubicBezTo>
                  <a:cubicBezTo>
                    <a:pt x="472" y="86"/>
                    <a:pt x="453" y="32"/>
                    <a:pt x="417" y="14"/>
                  </a:cubicBezTo>
                  <a:cubicBezTo>
                    <a:pt x="390" y="5"/>
                    <a:pt x="358"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1" name="Google Shape;921;p15"/>
            <p:cNvSpPr/>
            <p:nvPr/>
          </p:nvSpPr>
          <p:spPr>
            <a:xfrm>
              <a:off x="8784108" y="3838194"/>
              <a:ext cx="225827" cy="119469"/>
            </a:xfrm>
            <a:custGeom>
              <a:avLst/>
              <a:gdLst/>
              <a:ahLst/>
              <a:cxnLst/>
              <a:rect l="l" t="t" r="r" b="b"/>
              <a:pathLst>
                <a:path w="1378" h="729" extrusionOk="0">
                  <a:moveTo>
                    <a:pt x="1212" y="1"/>
                  </a:moveTo>
                  <a:cubicBezTo>
                    <a:pt x="1165" y="1"/>
                    <a:pt x="1115" y="14"/>
                    <a:pt x="1069" y="32"/>
                  </a:cubicBezTo>
                  <a:cubicBezTo>
                    <a:pt x="852" y="87"/>
                    <a:pt x="653" y="177"/>
                    <a:pt x="454" y="340"/>
                  </a:cubicBezTo>
                  <a:cubicBezTo>
                    <a:pt x="399" y="376"/>
                    <a:pt x="1" y="666"/>
                    <a:pt x="92" y="720"/>
                  </a:cubicBezTo>
                  <a:cubicBezTo>
                    <a:pt x="98" y="726"/>
                    <a:pt x="108" y="728"/>
                    <a:pt x="120" y="728"/>
                  </a:cubicBezTo>
                  <a:cubicBezTo>
                    <a:pt x="144" y="728"/>
                    <a:pt x="176" y="720"/>
                    <a:pt x="200" y="720"/>
                  </a:cubicBezTo>
                  <a:cubicBezTo>
                    <a:pt x="399" y="684"/>
                    <a:pt x="580" y="612"/>
                    <a:pt x="798" y="557"/>
                  </a:cubicBezTo>
                  <a:cubicBezTo>
                    <a:pt x="925" y="521"/>
                    <a:pt x="1069" y="503"/>
                    <a:pt x="1178" y="431"/>
                  </a:cubicBezTo>
                  <a:cubicBezTo>
                    <a:pt x="1251" y="376"/>
                    <a:pt x="1305" y="340"/>
                    <a:pt x="1359" y="268"/>
                  </a:cubicBezTo>
                  <a:cubicBezTo>
                    <a:pt x="1377" y="195"/>
                    <a:pt x="1377" y="87"/>
                    <a:pt x="1341" y="50"/>
                  </a:cubicBezTo>
                  <a:cubicBezTo>
                    <a:pt x="1305" y="14"/>
                    <a:pt x="1260"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2" name="Google Shape;922;p15"/>
            <p:cNvSpPr/>
            <p:nvPr/>
          </p:nvSpPr>
          <p:spPr>
            <a:xfrm>
              <a:off x="8707084" y="4065988"/>
              <a:ext cx="225663" cy="81448"/>
            </a:xfrm>
            <a:custGeom>
              <a:avLst/>
              <a:gdLst/>
              <a:ahLst/>
              <a:cxnLst/>
              <a:rect l="l" t="t" r="r" b="b"/>
              <a:pathLst>
                <a:path w="1377" h="497" extrusionOk="0">
                  <a:moveTo>
                    <a:pt x="942" y="0"/>
                  </a:moveTo>
                  <a:cubicBezTo>
                    <a:pt x="688" y="0"/>
                    <a:pt x="453" y="55"/>
                    <a:pt x="236" y="127"/>
                  </a:cubicBezTo>
                  <a:cubicBezTo>
                    <a:pt x="181" y="145"/>
                    <a:pt x="0" y="218"/>
                    <a:pt x="18" y="308"/>
                  </a:cubicBezTo>
                  <a:cubicBezTo>
                    <a:pt x="18" y="399"/>
                    <a:pt x="217" y="417"/>
                    <a:pt x="290" y="417"/>
                  </a:cubicBezTo>
                  <a:cubicBezTo>
                    <a:pt x="399" y="453"/>
                    <a:pt x="507" y="453"/>
                    <a:pt x="634" y="471"/>
                  </a:cubicBezTo>
                  <a:cubicBezTo>
                    <a:pt x="711" y="484"/>
                    <a:pt x="797" y="497"/>
                    <a:pt x="885" y="497"/>
                  </a:cubicBezTo>
                  <a:cubicBezTo>
                    <a:pt x="922" y="497"/>
                    <a:pt x="959" y="495"/>
                    <a:pt x="996" y="489"/>
                  </a:cubicBezTo>
                  <a:cubicBezTo>
                    <a:pt x="1105" y="489"/>
                    <a:pt x="1232" y="417"/>
                    <a:pt x="1304" y="326"/>
                  </a:cubicBezTo>
                  <a:cubicBezTo>
                    <a:pt x="1322" y="308"/>
                    <a:pt x="1358" y="254"/>
                    <a:pt x="1358" y="236"/>
                  </a:cubicBezTo>
                  <a:cubicBezTo>
                    <a:pt x="1376" y="200"/>
                    <a:pt x="1358" y="145"/>
                    <a:pt x="1322" y="127"/>
                  </a:cubicBezTo>
                  <a:cubicBezTo>
                    <a:pt x="1232" y="19"/>
                    <a:pt x="1087"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15"/>
            <p:cNvSpPr/>
            <p:nvPr/>
          </p:nvSpPr>
          <p:spPr>
            <a:xfrm>
              <a:off x="8677422" y="3790997"/>
              <a:ext cx="105047" cy="167485"/>
            </a:xfrm>
            <a:custGeom>
              <a:avLst/>
              <a:gdLst/>
              <a:ahLst/>
              <a:cxnLst/>
              <a:rect l="l" t="t" r="r" b="b"/>
              <a:pathLst>
                <a:path w="641" h="1022" extrusionOk="0">
                  <a:moveTo>
                    <a:pt x="169" y="0"/>
                  </a:moveTo>
                  <a:cubicBezTo>
                    <a:pt x="130" y="0"/>
                    <a:pt x="86" y="9"/>
                    <a:pt x="54" y="31"/>
                  </a:cubicBezTo>
                  <a:cubicBezTo>
                    <a:pt x="36" y="67"/>
                    <a:pt x="18" y="103"/>
                    <a:pt x="18" y="157"/>
                  </a:cubicBezTo>
                  <a:cubicBezTo>
                    <a:pt x="0" y="284"/>
                    <a:pt x="54" y="429"/>
                    <a:pt x="145" y="538"/>
                  </a:cubicBezTo>
                  <a:lnTo>
                    <a:pt x="417" y="882"/>
                  </a:lnTo>
                  <a:cubicBezTo>
                    <a:pt x="452" y="929"/>
                    <a:pt x="540" y="1021"/>
                    <a:pt x="593" y="1021"/>
                  </a:cubicBezTo>
                  <a:cubicBezTo>
                    <a:pt x="622" y="1021"/>
                    <a:pt x="640" y="994"/>
                    <a:pt x="634" y="918"/>
                  </a:cubicBezTo>
                  <a:cubicBezTo>
                    <a:pt x="580" y="646"/>
                    <a:pt x="543" y="375"/>
                    <a:pt x="380" y="157"/>
                  </a:cubicBezTo>
                  <a:cubicBezTo>
                    <a:pt x="362" y="85"/>
                    <a:pt x="308" y="31"/>
                    <a:pt x="235" y="12"/>
                  </a:cubicBezTo>
                  <a:cubicBezTo>
                    <a:pt x="220" y="5"/>
                    <a:pt x="196"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15"/>
            <p:cNvSpPr/>
            <p:nvPr/>
          </p:nvSpPr>
          <p:spPr>
            <a:xfrm>
              <a:off x="8591220" y="3951764"/>
              <a:ext cx="116027" cy="163552"/>
            </a:xfrm>
            <a:custGeom>
              <a:avLst/>
              <a:gdLst/>
              <a:ahLst/>
              <a:cxnLst/>
              <a:rect l="l" t="t" r="r" b="b"/>
              <a:pathLst>
                <a:path w="708" h="998" extrusionOk="0">
                  <a:moveTo>
                    <a:pt x="166" y="0"/>
                  </a:moveTo>
                  <a:cubicBezTo>
                    <a:pt x="132" y="0"/>
                    <a:pt x="100" y="9"/>
                    <a:pt x="73" y="27"/>
                  </a:cubicBezTo>
                  <a:cubicBezTo>
                    <a:pt x="19" y="46"/>
                    <a:pt x="1" y="154"/>
                    <a:pt x="1" y="209"/>
                  </a:cubicBezTo>
                  <a:cubicBezTo>
                    <a:pt x="1" y="281"/>
                    <a:pt x="19" y="353"/>
                    <a:pt x="73" y="426"/>
                  </a:cubicBezTo>
                  <a:cubicBezTo>
                    <a:pt x="107" y="526"/>
                    <a:pt x="418" y="997"/>
                    <a:pt x="594" y="997"/>
                  </a:cubicBezTo>
                  <a:cubicBezTo>
                    <a:pt x="609" y="997"/>
                    <a:pt x="622" y="994"/>
                    <a:pt x="635" y="987"/>
                  </a:cubicBezTo>
                  <a:cubicBezTo>
                    <a:pt x="707" y="933"/>
                    <a:pt x="635" y="625"/>
                    <a:pt x="617" y="553"/>
                  </a:cubicBezTo>
                  <a:cubicBezTo>
                    <a:pt x="562" y="408"/>
                    <a:pt x="526" y="281"/>
                    <a:pt x="435" y="172"/>
                  </a:cubicBezTo>
                  <a:cubicBezTo>
                    <a:pt x="381" y="118"/>
                    <a:pt x="345" y="46"/>
                    <a:pt x="273" y="27"/>
                  </a:cubicBezTo>
                  <a:cubicBezTo>
                    <a:pt x="236" y="9"/>
                    <a:pt x="200"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5" name="Google Shape;925;p15"/>
            <p:cNvSpPr/>
            <p:nvPr/>
          </p:nvSpPr>
          <p:spPr>
            <a:xfrm>
              <a:off x="8499282" y="4078443"/>
              <a:ext cx="95050" cy="168469"/>
            </a:xfrm>
            <a:custGeom>
              <a:avLst/>
              <a:gdLst/>
              <a:ahLst/>
              <a:cxnLst/>
              <a:rect l="l" t="t" r="r" b="b"/>
              <a:pathLst>
                <a:path w="580" h="1028" extrusionOk="0">
                  <a:moveTo>
                    <a:pt x="237" y="0"/>
                  </a:moveTo>
                  <a:cubicBezTo>
                    <a:pt x="217" y="0"/>
                    <a:pt x="197" y="4"/>
                    <a:pt x="182" y="15"/>
                  </a:cubicBezTo>
                  <a:cubicBezTo>
                    <a:pt x="55" y="51"/>
                    <a:pt x="0" y="196"/>
                    <a:pt x="19" y="305"/>
                  </a:cubicBezTo>
                  <a:cubicBezTo>
                    <a:pt x="37" y="413"/>
                    <a:pt x="109" y="522"/>
                    <a:pt x="182" y="613"/>
                  </a:cubicBezTo>
                  <a:cubicBezTo>
                    <a:pt x="272" y="739"/>
                    <a:pt x="326" y="884"/>
                    <a:pt x="453" y="975"/>
                  </a:cubicBezTo>
                  <a:cubicBezTo>
                    <a:pt x="485" y="1012"/>
                    <a:pt x="509" y="1027"/>
                    <a:pt x="527" y="1027"/>
                  </a:cubicBezTo>
                  <a:cubicBezTo>
                    <a:pt x="571" y="1027"/>
                    <a:pt x="580" y="938"/>
                    <a:pt x="580" y="848"/>
                  </a:cubicBezTo>
                  <a:cubicBezTo>
                    <a:pt x="580" y="649"/>
                    <a:pt x="580" y="432"/>
                    <a:pt x="508" y="250"/>
                  </a:cubicBezTo>
                  <a:cubicBezTo>
                    <a:pt x="489" y="160"/>
                    <a:pt x="471" y="106"/>
                    <a:pt x="399" y="51"/>
                  </a:cubicBezTo>
                  <a:cubicBezTo>
                    <a:pt x="348" y="26"/>
                    <a:pt x="287"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6" name="Google Shape;926;p15"/>
            <p:cNvSpPr/>
            <p:nvPr/>
          </p:nvSpPr>
          <p:spPr>
            <a:xfrm>
              <a:off x="8579420" y="4232000"/>
              <a:ext cx="193051" cy="82759"/>
            </a:xfrm>
            <a:custGeom>
              <a:avLst/>
              <a:gdLst/>
              <a:ahLst/>
              <a:cxnLst/>
              <a:rect l="l" t="t" r="r" b="b"/>
              <a:pathLst>
                <a:path w="1178" h="505" extrusionOk="0">
                  <a:moveTo>
                    <a:pt x="561" y="0"/>
                  </a:moveTo>
                  <a:cubicBezTo>
                    <a:pt x="411" y="0"/>
                    <a:pt x="241" y="9"/>
                    <a:pt x="163" y="74"/>
                  </a:cubicBezTo>
                  <a:cubicBezTo>
                    <a:pt x="0" y="183"/>
                    <a:pt x="363" y="309"/>
                    <a:pt x="453" y="364"/>
                  </a:cubicBezTo>
                  <a:cubicBezTo>
                    <a:pt x="562" y="400"/>
                    <a:pt x="689" y="472"/>
                    <a:pt x="797" y="491"/>
                  </a:cubicBezTo>
                  <a:cubicBezTo>
                    <a:pt x="825" y="500"/>
                    <a:pt x="856" y="504"/>
                    <a:pt x="887" y="504"/>
                  </a:cubicBezTo>
                  <a:cubicBezTo>
                    <a:pt x="977" y="504"/>
                    <a:pt x="1074" y="467"/>
                    <a:pt x="1141" y="400"/>
                  </a:cubicBezTo>
                  <a:cubicBezTo>
                    <a:pt x="1159" y="382"/>
                    <a:pt x="1178" y="309"/>
                    <a:pt x="1178" y="273"/>
                  </a:cubicBezTo>
                  <a:cubicBezTo>
                    <a:pt x="1178" y="219"/>
                    <a:pt x="1178" y="201"/>
                    <a:pt x="1159" y="183"/>
                  </a:cubicBezTo>
                  <a:cubicBezTo>
                    <a:pt x="1069" y="38"/>
                    <a:pt x="888" y="2"/>
                    <a:pt x="725" y="2"/>
                  </a:cubicBezTo>
                  <a:cubicBezTo>
                    <a:pt x="678" y="2"/>
                    <a:pt x="62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7" name="Google Shape;927;p15"/>
            <p:cNvSpPr/>
            <p:nvPr/>
          </p:nvSpPr>
          <p:spPr>
            <a:xfrm>
              <a:off x="8505182" y="3778050"/>
              <a:ext cx="341526" cy="540312"/>
            </a:xfrm>
            <a:custGeom>
              <a:avLst/>
              <a:gdLst/>
              <a:ahLst/>
              <a:cxnLst/>
              <a:rect l="l" t="t" r="r" b="b"/>
              <a:pathLst>
                <a:path w="2084" h="3297" fill="none" extrusionOk="0">
                  <a:moveTo>
                    <a:pt x="1" y="3297"/>
                  </a:moveTo>
                  <a:cubicBezTo>
                    <a:pt x="1069" y="2500"/>
                    <a:pt x="1812" y="1305"/>
                    <a:pt x="2083" y="1"/>
                  </a:cubicBezTo>
                </a:path>
              </a:pathLst>
            </a:custGeom>
            <a:noFill/>
            <a:ln w="27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8" name="Google Shape;928;p15"/>
          <p:cNvGrpSpPr/>
          <p:nvPr/>
        </p:nvGrpSpPr>
        <p:grpSpPr>
          <a:xfrm rot="-10518121">
            <a:off x="259120" y="5693277"/>
            <a:ext cx="1176317" cy="878580"/>
            <a:chOff x="8054181" y="220421"/>
            <a:chExt cx="884462" cy="658961"/>
          </a:xfrm>
        </p:grpSpPr>
        <p:sp>
          <p:nvSpPr>
            <p:cNvPr id="929" name="Google Shape;929;p15"/>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0" name="Google Shape;930;p15"/>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1" name="Google Shape;931;p15"/>
          <p:cNvSpPr/>
          <p:nvPr/>
        </p:nvSpPr>
        <p:spPr>
          <a:xfrm rot="-1051434">
            <a:off x="455616" y="3223387"/>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2" name="Google Shape;932;p15"/>
          <p:cNvSpPr/>
          <p:nvPr/>
        </p:nvSpPr>
        <p:spPr>
          <a:xfrm rot="2966374" flipH="1">
            <a:off x="3128791" y="6300232"/>
            <a:ext cx="267015" cy="41021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6" name="Google Shape;936;p15"/>
          <p:cNvGrpSpPr/>
          <p:nvPr/>
        </p:nvGrpSpPr>
        <p:grpSpPr>
          <a:xfrm rot="-4841359">
            <a:off x="9326876" y="256727"/>
            <a:ext cx="839353" cy="880432"/>
            <a:chOff x="782176" y="-1158311"/>
            <a:chExt cx="629467" cy="661912"/>
          </a:xfrm>
        </p:grpSpPr>
        <p:sp>
          <p:nvSpPr>
            <p:cNvPr id="937" name="Google Shape;937;p15"/>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15"/>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15"/>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15"/>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1" name="Google Shape;941;p15"/>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2" name="Google Shape;942;p15"/>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3" name="Google Shape;943;p15"/>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4" name="Google Shape;944;p15"/>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45" name="Google Shape;945;p15"/>
          <p:cNvGrpSpPr/>
          <p:nvPr/>
        </p:nvGrpSpPr>
        <p:grpSpPr>
          <a:xfrm rot="-10034624" flipH="1">
            <a:off x="11238809" y="2058239"/>
            <a:ext cx="679173" cy="984355"/>
            <a:chOff x="8499282" y="3580082"/>
            <a:chExt cx="510652" cy="738280"/>
          </a:xfrm>
        </p:grpSpPr>
        <p:sp>
          <p:nvSpPr>
            <p:cNvPr id="946" name="Google Shape;946;p15"/>
            <p:cNvSpPr/>
            <p:nvPr/>
          </p:nvSpPr>
          <p:spPr>
            <a:xfrm>
              <a:off x="8831634" y="3580082"/>
              <a:ext cx="89315" cy="213208"/>
            </a:xfrm>
            <a:custGeom>
              <a:avLst/>
              <a:gdLst/>
              <a:ahLst/>
              <a:cxnLst/>
              <a:rect l="l" t="t" r="r" b="b"/>
              <a:pathLst>
                <a:path w="545" h="1301" extrusionOk="0">
                  <a:moveTo>
                    <a:pt x="327" y="0"/>
                  </a:moveTo>
                  <a:cubicBezTo>
                    <a:pt x="295" y="0"/>
                    <a:pt x="263" y="5"/>
                    <a:pt x="236" y="14"/>
                  </a:cubicBezTo>
                  <a:cubicBezTo>
                    <a:pt x="109" y="68"/>
                    <a:pt x="55" y="177"/>
                    <a:pt x="19" y="285"/>
                  </a:cubicBezTo>
                  <a:cubicBezTo>
                    <a:pt x="1" y="394"/>
                    <a:pt x="1" y="539"/>
                    <a:pt x="19" y="647"/>
                  </a:cubicBezTo>
                  <a:cubicBezTo>
                    <a:pt x="55" y="865"/>
                    <a:pt x="73" y="1082"/>
                    <a:pt x="91" y="1299"/>
                  </a:cubicBezTo>
                  <a:cubicBezTo>
                    <a:pt x="91" y="1300"/>
                    <a:pt x="92" y="1301"/>
                    <a:pt x="93" y="1301"/>
                  </a:cubicBezTo>
                  <a:cubicBezTo>
                    <a:pt x="108" y="1301"/>
                    <a:pt x="236" y="1172"/>
                    <a:pt x="236" y="1155"/>
                  </a:cubicBezTo>
                  <a:cubicBezTo>
                    <a:pt x="272" y="1082"/>
                    <a:pt x="327" y="992"/>
                    <a:pt x="363" y="919"/>
                  </a:cubicBezTo>
                  <a:cubicBezTo>
                    <a:pt x="417" y="792"/>
                    <a:pt x="453" y="611"/>
                    <a:pt x="508" y="448"/>
                  </a:cubicBezTo>
                  <a:cubicBezTo>
                    <a:pt x="526" y="340"/>
                    <a:pt x="544" y="213"/>
                    <a:pt x="508" y="122"/>
                  </a:cubicBezTo>
                  <a:cubicBezTo>
                    <a:pt x="472" y="86"/>
                    <a:pt x="453" y="32"/>
                    <a:pt x="417" y="14"/>
                  </a:cubicBezTo>
                  <a:cubicBezTo>
                    <a:pt x="390" y="5"/>
                    <a:pt x="358"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7" name="Google Shape;947;p15"/>
            <p:cNvSpPr/>
            <p:nvPr/>
          </p:nvSpPr>
          <p:spPr>
            <a:xfrm>
              <a:off x="8784108" y="3838194"/>
              <a:ext cx="225827" cy="119469"/>
            </a:xfrm>
            <a:custGeom>
              <a:avLst/>
              <a:gdLst/>
              <a:ahLst/>
              <a:cxnLst/>
              <a:rect l="l" t="t" r="r" b="b"/>
              <a:pathLst>
                <a:path w="1378" h="729" extrusionOk="0">
                  <a:moveTo>
                    <a:pt x="1212" y="1"/>
                  </a:moveTo>
                  <a:cubicBezTo>
                    <a:pt x="1165" y="1"/>
                    <a:pt x="1115" y="14"/>
                    <a:pt x="1069" y="32"/>
                  </a:cubicBezTo>
                  <a:cubicBezTo>
                    <a:pt x="852" y="87"/>
                    <a:pt x="653" y="177"/>
                    <a:pt x="454" y="340"/>
                  </a:cubicBezTo>
                  <a:cubicBezTo>
                    <a:pt x="399" y="376"/>
                    <a:pt x="1" y="666"/>
                    <a:pt x="92" y="720"/>
                  </a:cubicBezTo>
                  <a:cubicBezTo>
                    <a:pt x="98" y="726"/>
                    <a:pt x="108" y="728"/>
                    <a:pt x="120" y="728"/>
                  </a:cubicBezTo>
                  <a:cubicBezTo>
                    <a:pt x="144" y="728"/>
                    <a:pt x="176" y="720"/>
                    <a:pt x="200" y="720"/>
                  </a:cubicBezTo>
                  <a:cubicBezTo>
                    <a:pt x="399" y="684"/>
                    <a:pt x="580" y="612"/>
                    <a:pt x="798" y="557"/>
                  </a:cubicBezTo>
                  <a:cubicBezTo>
                    <a:pt x="925" y="521"/>
                    <a:pt x="1069" y="503"/>
                    <a:pt x="1178" y="431"/>
                  </a:cubicBezTo>
                  <a:cubicBezTo>
                    <a:pt x="1251" y="376"/>
                    <a:pt x="1305" y="340"/>
                    <a:pt x="1359" y="268"/>
                  </a:cubicBezTo>
                  <a:cubicBezTo>
                    <a:pt x="1377" y="195"/>
                    <a:pt x="1377" y="87"/>
                    <a:pt x="1341" y="50"/>
                  </a:cubicBezTo>
                  <a:cubicBezTo>
                    <a:pt x="1305" y="14"/>
                    <a:pt x="1260"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8" name="Google Shape;948;p15"/>
            <p:cNvSpPr/>
            <p:nvPr/>
          </p:nvSpPr>
          <p:spPr>
            <a:xfrm>
              <a:off x="8707084" y="4065988"/>
              <a:ext cx="225663" cy="81448"/>
            </a:xfrm>
            <a:custGeom>
              <a:avLst/>
              <a:gdLst/>
              <a:ahLst/>
              <a:cxnLst/>
              <a:rect l="l" t="t" r="r" b="b"/>
              <a:pathLst>
                <a:path w="1377" h="497" extrusionOk="0">
                  <a:moveTo>
                    <a:pt x="942" y="0"/>
                  </a:moveTo>
                  <a:cubicBezTo>
                    <a:pt x="688" y="0"/>
                    <a:pt x="453" y="55"/>
                    <a:pt x="236" y="127"/>
                  </a:cubicBezTo>
                  <a:cubicBezTo>
                    <a:pt x="181" y="145"/>
                    <a:pt x="0" y="218"/>
                    <a:pt x="18" y="308"/>
                  </a:cubicBezTo>
                  <a:cubicBezTo>
                    <a:pt x="18" y="399"/>
                    <a:pt x="217" y="417"/>
                    <a:pt x="290" y="417"/>
                  </a:cubicBezTo>
                  <a:cubicBezTo>
                    <a:pt x="399" y="453"/>
                    <a:pt x="507" y="453"/>
                    <a:pt x="634" y="471"/>
                  </a:cubicBezTo>
                  <a:cubicBezTo>
                    <a:pt x="711" y="484"/>
                    <a:pt x="797" y="497"/>
                    <a:pt x="885" y="497"/>
                  </a:cubicBezTo>
                  <a:cubicBezTo>
                    <a:pt x="922" y="497"/>
                    <a:pt x="959" y="495"/>
                    <a:pt x="996" y="489"/>
                  </a:cubicBezTo>
                  <a:cubicBezTo>
                    <a:pt x="1105" y="489"/>
                    <a:pt x="1232" y="417"/>
                    <a:pt x="1304" y="326"/>
                  </a:cubicBezTo>
                  <a:cubicBezTo>
                    <a:pt x="1322" y="308"/>
                    <a:pt x="1358" y="254"/>
                    <a:pt x="1358" y="236"/>
                  </a:cubicBezTo>
                  <a:cubicBezTo>
                    <a:pt x="1376" y="200"/>
                    <a:pt x="1358" y="145"/>
                    <a:pt x="1322" y="127"/>
                  </a:cubicBezTo>
                  <a:cubicBezTo>
                    <a:pt x="1232" y="19"/>
                    <a:pt x="1087"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9" name="Google Shape;949;p15"/>
            <p:cNvSpPr/>
            <p:nvPr/>
          </p:nvSpPr>
          <p:spPr>
            <a:xfrm>
              <a:off x="8677422" y="3790997"/>
              <a:ext cx="105047" cy="167485"/>
            </a:xfrm>
            <a:custGeom>
              <a:avLst/>
              <a:gdLst/>
              <a:ahLst/>
              <a:cxnLst/>
              <a:rect l="l" t="t" r="r" b="b"/>
              <a:pathLst>
                <a:path w="641" h="1022" extrusionOk="0">
                  <a:moveTo>
                    <a:pt x="169" y="0"/>
                  </a:moveTo>
                  <a:cubicBezTo>
                    <a:pt x="130" y="0"/>
                    <a:pt x="86" y="9"/>
                    <a:pt x="54" y="31"/>
                  </a:cubicBezTo>
                  <a:cubicBezTo>
                    <a:pt x="36" y="67"/>
                    <a:pt x="18" y="103"/>
                    <a:pt x="18" y="157"/>
                  </a:cubicBezTo>
                  <a:cubicBezTo>
                    <a:pt x="0" y="284"/>
                    <a:pt x="54" y="429"/>
                    <a:pt x="145" y="538"/>
                  </a:cubicBezTo>
                  <a:lnTo>
                    <a:pt x="417" y="882"/>
                  </a:lnTo>
                  <a:cubicBezTo>
                    <a:pt x="452" y="929"/>
                    <a:pt x="540" y="1021"/>
                    <a:pt x="593" y="1021"/>
                  </a:cubicBezTo>
                  <a:cubicBezTo>
                    <a:pt x="622" y="1021"/>
                    <a:pt x="640" y="994"/>
                    <a:pt x="634" y="918"/>
                  </a:cubicBezTo>
                  <a:cubicBezTo>
                    <a:pt x="580" y="646"/>
                    <a:pt x="543" y="375"/>
                    <a:pt x="380" y="157"/>
                  </a:cubicBezTo>
                  <a:cubicBezTo>
                    <a:pt x="362" y="85"/>
                    <a:pt x="308" y="31"/>
                    <a:pt x="235" y="12"/>
                  </a:cubicBezTo>
                  <a:cubicBezTo>
                    <a:pt x="220" y="5"/>
                    <a:pt x="196"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0" name="Google Shape;950;p15"/>
            <p:cNvSpPr/>
            <p:nvPr/>
          </p:nvSpPr>
          <p:spPr>
            <a:xfrm>
              <a:off x="8591220" y="3951764"/>
              <a:ext cx="116027" cy="163552"/>
            </a:xfrm>
            <a:custGeom>
              <a:avLst/>
              <a:gdLst/>
              <a:ahLst/>
              <a:cxnLst/>
              <a:rect l="l" t="t" r="r" b="b"/>
              <a:pathLst>
                <a:path w="708" h="998" extrusionOk="0">
                  <a:moveTo>
                    <a:pt x="166" y="0"/>
                  </a:moveTo>
                  <a:cubicBezTo>
                    <a:pt x="132" y="0"/>
                    <a:pt x="100" y="9"/>
                    <a:pt x="73" y="27"/>
                  </a:cubicBezTo>
                  <a:cubicBezTo>
                    <a:pt x="19" y="46"/>
                    <a:pt x="1" y="154"/>
                    <a:pt x="1" y="209"/>
                  </a:cubicBezTo>
                  <a:cubicBezTo>
                    <a:pt x="1" y="281"/>
                    <a:pt x="19" y="353"/>
                    <a:pt x="73" y="426"/>
                  </a:cubicBezTo>
                  <a:cubicBezTo>
                    <a:pt x="107" y="526"/>
                    <a:pt x="418" y="997"/>
                    <a:pt x="594" y="997"/>
                  </a:cubicBezTo>
                  <a:cubicBezTo>
                    <a:pt x="609" y="997"/>
                    <a:pt x="622" y="994"/>
                    <a:pt x="635" y="987"/>
                  </a:cubicBezTo>
                  <a:cubicBezTo>
                    <a:pt x="707" y="933"/>
                    <a:pt x="635" y="625"/>
                    <a:pt x="617" y="553"/>
                  </a:cubicBezTo>
                  <a:cubicBezTo>
                    <a:pt x="562" y="408"/>
                    <a:pt x="526" y="281"/>
                    <a:pt x="435" y="172"/>
                  </a:cubicBezTo>
                  <a:cubicBezTo>
                    <a:pt x="381" y="118"/>
                    <a:pt x="345" y="46"/>
                    <a:pt x="273" y="27"/>
                  </a:cubicBezTo>
                  <a:cubicBezTo>
                    <a:pt x="236" y="9"/>
                    <a:pt x="200"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1" name="Google Shape;951;p15"/>
            <p:cNvSpPr/>
            <p:nvPr/>
          </p:nvSpPr>
          <p:spPr>
            <a:xfrm>
              <a:off x="8499282" y="4078443"/>
              <a:ext cx="95050" cy="168469"/>
            </a:xfrm>
            <a:custGeom>
              <a:avLst/>
              <a:gdLst/>
              <a:ahLst/>
              <a:cxnLst/>
              <a:rect l="l" t="t" r="r" b="b"/>
              <a:pathLst>
                <a:path w="580" h="1028" extrusionOk="0">
                  <a:moveTo>
                    <a:pt x="237" y="0"/>
                  </a:moveTo>
                  <a:cubicBezTo>
                    <a:pt x="217" y="0"/>
                    <a:pt x="197" y="4"/>
                    <a:pt x="182" y="15"/>
                  </a:cubicBezTo>
                  <a:cubicBezTo>
                    <a:pt x="55" y="51"/>
                    <a:pt x="0" y="196"/>
                    <a:pt x="19" y="305"/>
                  </a:cubicBezTo>
                  <a:cubicBezTo>
                    <a:pt x="37" y="413"/>
                    <a:pt x="109" y="522"/>
                    <a:pt x="182" y="613"/>
                  </a:cubicBezTo>
                  <a:cubicBezTo>
                    <a:pt x="272" y="739"/>
                    <a:pt x="326" y="884"/>
                    <a:pt x="453" y="975"/>
                  </a:cubicBezTo>
                  <a:cubicBezTo>
                    <a:pt x="485" y="1012"/>
                    <a:pt x="509" y="1027"/>
                    <a:pt x="527" y="1027"/>
                  </a:cubicBezTo>
                  <a:cubicBezTo>
                    <a:pt x="571" y="1027"/>
                    <a:pt x="580" y="938"/>
                    <a:pt x="580" y="848"/>
                  </a:cubicBezTo>
                  <a:cubicBezTo>
                    <a:pt x="580" y="649"/>
                    <a:pt x="580" y="432"/>
                    <a:pt x="508" y="250"/>
                  </a:cubicBezTo>
                  <a:cubicBezTo>
                    <a:pt x="489" y="160"/>
                    <a:pt x="471" y="106"/>
                    <a:pt x="399" y="51"/>
                  </a:cubicBezTo>
                  <a:cubicBezTo>
                    <a:pt x="348" y="26"/>
                    <a:pt x="287"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2" name="Google Shape;952;p15"/>
            <p:cNvSpPr/>
            <p:nvPr/>
          </p:nvSpPr>
          <p:spPr>
            <a:xfrm>
              <a:off x="8579420" y="4232000"/>
              <a:ext cx="193051" cy="82759"/>
            </a:xfrm>
            <a:custGeom>
              <a:avLst/>
              <a:gdLst/>
              <a:ahLst/>
              <a:cxnLst/>
              <a:rect l="l" t="t" r="r" b="b"/>
              <a:pathLst>
                <a:path w="1178" h="505" extrusionOk="0">
                  <a:moveTo>
                    <a:pt x="561" y="0"/>
                  </a:moveTo>
                  <a:cubicBezTo>
                    <a:pt x="411" y="0"/>
                    <a:pt x="241" y="9"/>
                    <a:pt x="163" y="74"/>
                  </a:cubicBezTo>
                  <a:cubicBezTo>
                    <a:pt x="0" y="183"/>
                    <a:pt x="363" y="309"/>
                    <a:pt x="453" y="364"/>
                  </a:cubicBezTo>
                  <a:cubicBezTo>
                    <a:pt x="562" y="400"/>
                    <a:pt x="689" y="472"/>
                    <a:pt x="797" y="491"/>
                  </a:cubicBezTo>
                  <a:cubicBezTo>
                    <a:pt x="825" y="500"/>
                    <a:pt x="856" y="504"/>
                    <a:pt x="887" y="504"/>
                  </a:cubicBezTo>
                  <a:cubicBezTo>
                    <a:pt x="977" y="504"/>
                    <a:pt x="1074" y="467"/>
                    <a:pt x="1141" y="400"/>
                  </a:cubicBezTo>
                  <a:cubicBezTo>
                    <a:pt x="1159" y="382"/>
                    <a:pt x="1178" y="309"/>
                    <a:pt x="1178" y="273"/>
                  </a:cubicBezTo>
                  <a:cubicBezTo>
                    <a:pt x="1178" y="219"/>
                    <a:pt x="1178" y="201"/>
                    <a:pt x="1159" y="183"/>
                  </a:cubicBezTo>
                  <a:cubicBezTo>
                    <a:pt x="1069" y="38"/>
                    <a:pt x="888" y="2"/>
                    <a:pt x="725" y="2"/>
                  </a:cubicBezTo>
                  <a:cubicBezTo>
                    <a:pt x="678" y="2"/>
                    <a:pt x="62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3" name="Google Shape;953;p15"/>
            <p:cNvSpPr/>
            <p:nvPr/>
          </p:nvSpPr>
          <p:spPr>
            <a:xfrm>
              <a:off x="8505182" y="3778050"/>
              <a:ext cx="341526" cy="540312"/>
            </a:xfrm>
            <a:custGeom>
              <a:avLst/>
              <a:gdLst/>
              <a:ahLst/>
              <a:cxnLst/>
              <a:rect l="l" t="t" r="r" b="b"/>
              <a:pathLst>
                <a:path w="2084" h="3297" fill="none" extrusionOk="0">
                  <a:moveTo>
                    <a:pt x="1" y="3297"/>
                  </a:moveTo>
                  <a:cubicBezTo>
                    <a:pt x="1069" y="2500"/>
                    <a:pt x="1812" y="1305"/>
                    <a:pt x="2083" y="1"/>
                  </a:cubicBezTo>
                </a:path>
              </a:pathLst>
            </a:custGeom>
            <a:noFill/>
            <a:ln w="27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54" name="Google Shape;954;p15"/>
          <p:cNvGrpSpPr/>
          <p:nvPr/>
        </p:nvGrpSpPr>
        <p:grpSpPr>
          <a:xfrm rot="281879">
            <a:off x="10582559" y="381137"/>
            <a:ext cx="1176317" cy="878580"/>
            <a:chOff x="8054181" y="220421"/>
            <a:chExt cx="884462" cy="658961"/>
          </a:xfrm>
        </p:grpSpPr>
        <p:sp>
          <p:nvSpPr>
            <p:cNvPr id="955" name="Google Shape;955;p15"/>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6" name="Google Shape;956;p15"/>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57" name="Google Shape;957;p15"/>
          <p:cNvSpPr/>
          <p:nvPr/>
        </p:nvSpPr>
        <p:spPr>
          <a:xfrm rot="9748566">
            <a:off x="11296025" y="331837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58" name="Google Shape;958;p15"/>
          <p:cNvSpPr/>
          <p:nvPr/>
        </p:nvSpPr>
        <p:spPr>
          <a:xfrm rot="-7833626" flipH="1">
            <a:off x="8622191" y="242552"/>
            <a:ext cx="267015" cy="41021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401554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95"/>
        <p:cNvGrpSpPr/>
        <p:nvPr/>
      </p:nvGrpSpPr>
      <p:grpSpPr>
        <a:xfrm>
          <a:off x="0" y="0"/>
          <a:ext cx="0" cy="0"/>
          <a:chOff x="0" y="0"/>
          <a:chExt cx="0" cy="0"/>
        </a:xfrm>
      </p:grpSpPr>
      <p:sp>
        <p:nvSpPr>
          <p:cNvPr id="996" name="Google Shape;996;p17"/>
          <p:cNvSpPr txBox="1">
            <a:spLocks noGrp="1"/>
          </p:cNvSpPr>
          <p:nvPr>
            <p:ph type="title"/>
          </p:nvPr>
        </p:nvSpPr>
        <p:spPr>
          <a:xfrm>
            <a:off x="2481512" y="4378833"/>
            <a:ext cx="7222488" cy="583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None/>
              <a:defRPr sz="3192"/>
            </a:lvl1pPr>
            <a:lvl2pPr lvl="1" algn="r" rtl="0">
              <a:spcBef>
                <a:spcPts val="0"/>
              </a:spcBef>
              <a:spcAft>
                <a:spcPts val="0"/>
              </a:spcAft>
              <a:buNone/>
              <a:defRPr sz="3192"/>
            </a:lvl2pPr>
            <a:lvl3pPr lvl="2" algn="r" rtl="0">
              <a:spcBef>
                <a:spcPts val="0"/>
              </a:spcBef>
              <a:spcAft>
                <a:spcPts val="0"/>
              </a:spcAft>
              <a:buNone/>
              <a:defRPr sz="3192"/>
            </a:lvl3pPr>
            <a:lvl4pPr lvl="3" algn="r" rtl="0">
              <a:spcBef>
                <a:spcPts val="0"/>
              </a:spcBef>
              <a:spcAft>
                <a:spcPts val="0"/>
              </a:spcAft>
              <a:buNone/>
              <a:defRPr sz="3192"/>
            </a:lvl4pPr>
            <a:lvl5pPr lvl="4" algn="r" rtl="0">
              <a:spcBef>
                <a:spcPts val="0"/>
              </a:spcBef>
              <a:spcAft>
                <a:spcPts val="0"/>
              </a:spcAft>
              <a:buNone/>
              <a:defRPr sz="3192"/>
            </a:lvl5pPr>
            <a:lvl6pPr lvl="5" algn="r" rtl="0">
              <a:spcBef>
                <a:spcPts val="0"/>
              </a:spcBef>
              <a:spcAft>
                <a:spcPts val="0"/>
              </a:spcAft>
              <a:buNone/>
              <a:defRPr sz="3192"/>
            </a:lvl6pPr>
            <a:lvl7pPr lvl="6" algn="r" rtl="0">
              <a:spcBef>
                <a:spcPts val="0"/>
              </a:spcBef>
              <a:spcAft>
                <a:spcPts val="0"/>
              </a:spcAft>
              <a:buNone/>
              <a:defRPr sz="3192"/>
            </a:lvl7pPr>
            <a:lvl8pPr lvl="7" algn="r" rtl="0">
              <a:spcBef>
                <a:spcPts val="0"/>
              </a:spcBef>
              <a:spcAft>
                <a:spcPts val="0"/>
              </a:spcAft>
              <a:buNone/>
              <a:defRPr sz="3192"/>
            </a:lvl8pPr>
            <a:lvl9pPr lvl="8" algn="r" rtl="0">
              <a:spcBef>
                <a:spcPts val="0"/>
              </a:spcBef>
              <a:spcAft>
                <a:spcPts val="0"/>
              </a:spcAft>
              <a:buNone/>
              <a:defRPr sz="3192"/>
            </a:lvl9pPr>
          </a:lstStyle>
          <a:p>
            <a:endParaRPr/>
          </a:p>
        </p:txBody>
      </p:sp>
      <p:sp>
        <p:nvSpPr>
          <p:cNvPr id="997" name="Google Shape;997;p17"/>
          <p:cNvSpPr txBox="1">
            <a:spLocks noGrp="1"/>
          </p:cNvSpPr>
          <p:nvPr>
            <p:ph type="subTitle" idx="1"/>
          </p:nvPr>
        </p:nvSpPr>
        <p:spPr>
          <a:xfrm>
            <a:off x="2748134" y="1806167"/>
            <a:ext cx="6689011" cy="2801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3192"/>
            </a:lvl1pPr>
            <a:lvl2pPr lvl="1" rtl="0">
              <a:spcBef>
                <a:spcPts val="0"/>
              </a:spcBef>
              <a:spcAft>
                <a:spcPts val="0"/>
              </a:spcAft>
              <a:buSzPts val="1400"/>
              <a:buNone/>
              <a:defRPr/>
            </a:lvl2pPr>
            <a:lvl3pPr lvl="2" rtl="0">
              <a:spcBef>
                <a:spcPts val="2128"/>
              </a:spcBef>
              <a:spcAft>
                <a:spcPts val="0"/>
              </a:spcAft>
              <a:buSzPts val="1400"/>
              <a:buNone/>
              <a:defRPr/>
            </a:lvl3pPr>
            <a:lvl4pPr lvl="3" rtl="0">
              <a:spcBef>
                <a:spcPts val="2128"/>
              </a:spcBef>
              <a:spcAft>
                <a:spcPts val="0"/>
              </a:spcAft>
              <a:buSzPts val="1400"/>
              <a:buNone/>
              <a:defRPr/>
            </a:lvl4pPr>
            <a:lvl5pPr lvl="4" rtl="0">
              <a:spcBef>
                <a:spcPts val="2128"/>
              </a:spcBef>
              <a:spcAft>
                <a:spcPts val="0"/>
              </a:spcAft>
              <a:buSzPts val="1400"/>
              <a:buNone/>
              <a:defRPr/>
            </a:lvl5pPr>
            <a:lvl6pPr lvl="5" rtl="0">
              <a:spcBef>
                <a:spcPts val="2128"/>
              </a:spcBef>
              <a:spcAft>
                <a:spcPts val="0"/>
              </a:spcAft>
              <a:buSzPts val="1400"/>
              <a:buNone/>
              <a:defRPr/>
            </a:lvl6pPr>
            <a:lvl7pPr lvl="6" rtl="0">
              <a:spcBef>
                <a:spcPts val="2128"/>
              </a:spcBef>
              <a:spcAft>
                <a:spcPts val="0"/>
              </a:spcAft>
              <a:buSzPts val="1400"/>
              <a:buNone/>
              <a:defRPr/>
            </a:lvl7pPr>
            <a:lvl8pPr lvl="7" rtl="0">
              <a:spcBef>
                <a:spcPts val="2128"/>
              </a:spcBef>
              <a:spcAft>
                <a:spcPts val="0"/>
              </a:spcAft>
              <a:buSzPts val="1400"/>
              <a:buNone/>
              <a:defRPr/>
            </a:lvl8pPr>
            <a:lvl9pPr lvl="8" rtl="0">
              <a:spcBef>
                <a:spcPts val="2128"/>
              </a:spcBef>
              <a:spcAft>
                <a:spcPts val="2128"/>
              </a:spcAft>
              <a:buSzPts val="1400"/>
              <a:buNone/>
              <a:defRPr/>
            </a:lvl9pPr>
          </a:lstStyle>
          <a:p>
            <a:endParaRPr/>
          </a:p>
        </p:txBody>
      </p:sp>
      <p:grpSp>
        <p:nvGrpSpPr>
          <p:cNvPr id="998" name="Google Shape;998;p17"/>
          <p:cNvGrpSpPr/>
          <p:nvPr/>
        </p:nvGrpSpPr>
        <p:grpSpPr>
          <a:xfrm rot="-4841359">
            <a:off x="9326876" y="256727"/>
            <a:ext cx="839353" cy="880432"/>
            <a:chOff x="782176" y="-1158311"/>
            <a:chExt cx="629467" cy="661912"/>
          </a:xfrm>
        </p:grpSpPr>
        <p:sp>
          <p:nvSpPr>
            <p:cNvPr id="999" name="Google Shape;999;p17"/>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0" name="Google Shape;1000;p17"/>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1" name="Google Shape;1001;p17"/>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2" name="Google Shape;1002;p17"/>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3" name="Google Shape;1003;p17"/>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4" name="Google Shape;1004;p17"/>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5" name="Google Shape;1005;p17"/>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6" name="Google Shape;1006;p17"/>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07" name="Google Shape;1007;p17"/>
          <p:cNvGrpSpPr/>
          <p:nvPr/>
        </p:nvGrpSpPr>
        <p:grpSpPr>
          <a:xfrm rot="-10034624" flipH="1">
            <a:off x="11238809" y="2058239"/>
            <a:ext cx="679173" cy="984355"/>
            <a:chOff x="8499282" y="3580082"/>
            <a:chExt cx="510652" cy="738280"/>
          </a:xfrm>
        </p:grpSpPr>
        <p:sp>
          <p:nvSpPr>
            <p:cNvPr id="1008" name="Google Shape;1008;p17"/>
            <p:cNvSpPr/>
            <p:nvPr/>
          </p:nvSpPr>
          <p:spPr>
            <a:xfrm>
              <a:off x="8831634" y="3580082"/>
              <a:ext cx="89315" cy="213208"/>
            </a:xfrm>
            <a:custGeom>
              <a:avLst/>
              <a:gdLst/>
              <a:ahLst/>
              <a:cxnLst/>
              <a:rect l="l" t="t" r="r" b="b"/>
              <a:pathLst>
                <a:path w="545" h="1301" extrusionOk="0">
                  <a:moveTo>
                    <a:pt x="327" y="0"/>
                  </a:moveTo>
                  <a:cubicBezTo>
                    <a:pt x="295" y="0"/>
                    <a:pt x="263" y="5"/>
                    <a:pt x="236" y="14"/>
                  </a:cubicBezTo>
                  <a:cubicBezTo>
                    <a:pt x="109" y="68"/>
                    <a:pt x="55" y="177"/>
                    <a:pt x="19" y="285"/>
                  </a:cubicBezTo>
                  <a:cubicBezTo>
                    <a:pt x="1" y="394"/>
                    <a:pt x="1" y="539"/>
                    <a:pt x="19" y="647"/>
                  </a:cubicBezTo>
                  <a:cubicBezTo>
                    <a:pt x="55" y="865"/>
                    <a:pt x="73" y="1082"/>
                    <a:pt x="91" y="1299"/>
                  </a:cubicBezTo>
                  <a:cubicBezTo>
                    <a:pt x="91" y="1300"/>
                    <a:pt x="92" y="1301"/>
                    <a:pt x="93" y="1301"/>
                  </a:cubicBezTo>
                  <a:cubicBezTo>
                    <a:pt x="108" y="1301"/>
                    <a:pt x="236" y="1172"/>
                    <a:pt x="236" y="1155"/>
                  </a:cubicBezTo>
                  <a:cubicBezTo>
                    <a:pt x="272" y="1082"/>
                    <a:pt x="327" y="992"/>
                    <a:pt x="363" y="919"/>
                  </a:cubicBezTo>
                  <a:cubicBezTo>
                    <a:pt x="417" y="792"/>
                    <a:pt x="453" y="611"/>
                    <a:pt x="508" y="448"/>
                  </a:cubicBezTo>
                  <a:cubicBezTo>
                    <a:pt x="526" y="340"/>
                    <a:pt x="544" y="213"/>
                    <a:pt x="508" y="122"/>
                  </a:cubicBezTo>
                  <a:cubicBezTo>
                    <a:pt x="472" y="86"/>
                    <a:pt x="453" y="32"/>
                    <a:pt x="417" y="14"/>
                  </a:cubicBezTo>
                  <a:cubicBezTo>
                    <a:pt x="390" y="5"/>
                    <a:pt x="358"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9" name="Google Shape;1009;p17"/>
            <p:cNvSpPr/>
            <p:nvPr/>
          </p:nvSpPr>
          <p:spPr>
            <a:xfrm>
              <a:off x="8784108" y="3838194"/>
              <a:ext cx="225827" cy="119469"/>
            </a:xfrm>
            <a:custGeom>
              <a:avLst/>
              <a:gdLst/>
              <a:ahLst/>
              <a:cxnLst/>
              <a:rect l="l" t="t" r="r" b="b"/>
              <a:pathLst>
                <a:path w="1378" h="729" extrusionOk="0">
                  <a:moveTo>
                    <a:pt x="1212" y="1"/>
                  </a:moveTo>
                  <a:cubicBezTo>
                    <a:pt x="1165" y="1"/>
                    <a:pt x="1115" y="14"/>
                    <a:pt x="1069" y="32"/>
                  </a:cubicBezTo>
                  <a:cubicBezTo>
                    <a:pt x="852" y="87"/>
                    <a:pt x="653" y="177"/>
                    <a:pt x="454" y="340"/>
                  </a:cubicBezTo>
                  <a:cubicBezTo>
                    <a:pt x="399" y="376"/>
                    <a:pt x="1" y="666"/>
                    <a:pt x="92" y="720"/>
                  </a:cubicBezTo>
                  <a:cubicBezTo>
                    <a:pt x="98" y="726"/>
                    <a:pt x="108" y="728"/>
                    <a:pt x="120" y="728"/>
                  </a:cubicBezTo>
                  <a:cubicBezTo>
                    <a:pt x="144" y="728"/>
                    <a:pt x="176" y="720"/>
                    <a:pt x="200" y="720"/>
                  </a:cubicBezTo>
                  <a:cubicBezTo>
                    <a:pt x="399" y="684"/>
                    <a:pt x="580" y="612"/>
                    <a:pt x="798" y="557"/>
                  </a:cubicBezTo>
                  <a:cubicBezTo>
                    <a:pt x="925" y="521"/>
                    <a:pt x="1069" y="503"/>
                    <a:pt x="1178" y="431"/>
                  </a:cubicBezTo>
                  <a:cubicBezTo>
                    <a:pt x="1251" y="376"/>
                    <a:pt x="1305" y="340"/>
                    <a:pt x="1359" y="268"/>
                  </a:cubicBezTo>
                  <a:cubicBezTo>
                    <a:pt x="1377" y="195"/>
                    <a:pt x="1377" y="87"/>
                    <a:pt x="1341" y="50"/>
                  </a:cubicBezTo>
                  <a:cubicBezTo>
                    <a:pt x="1305" y="14"/>
                    <a:pt x="1260"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0" name="Google Shape;1010;p17"/>
            <p:cNvSpPr/>
            <p:nvPr/>
          </p:nvSpPr>
          <p:spPr>
            <a:xfrm>
              <a:off x="8707084" y="4065988"/>
              <a:ext cx="225663" cy="81448"/>
            </a:xfrm>
            <a:custGeom>
              <a:avLst/>
              <a:gdLst/>
              <a:ahLst/>
              <a:cxnLst/>
              <a:rect l="l" t="t" r="r" b="b"/>
              <a:pathLst>
                <a:path w="1377" h="497" extrusionOk="0">
                  <a:moveTo>
                    <a:pt x="942" y="0"/>
                  </a:moveTo>
                  <a:cubicBezTo>
                    <a:pt x="688" y="0"/>
                    <a:pt x="453" y="55"/>
                    <a:pt x="236" y="127"/>
                  </a:cubicBezTo>
                  <a:cubicBezTo>
                    <a:pt x="181" y="145"/>
                    <a:pt x="0" y="218"/>
                    <a:pt x="18" y="308"/>
                  </a:cubicBezTo>
                  <a:cubicBezTo>
                    <a:pt x="18" y="399"/>
                    <a:pt x="217" y="417"/>
                    <a:pt x="290" y="417"/>
                  </a:cubicBezTo>
                  <a:cubicBezTo>
                    <a:pt x="399" y="453"/>
                    <a:pt x="507" y="453"/>
                    <a:pt x="634" y="471"/>
                  </a:cubicBezTo>
                  <a:cubicBezTo>
                    <a:pt x="711" y="484"/>
                    <a:pt x="797" y="497"/>
                    <a:pt x="885" y="497"/>
                  </a:cubicBezTo>
                  <a:cubicBezTo>
                    <a:pt x="922" y="497"/>
                    <a:pt x="959" y="495"/>
                    <a:pt x="996" y="489"/>
                  </a:cubicBezTo>
                  <a:cubicBezTo>
                    <a:pt x="1105" y="489"/>
                    <a:pt x="1232" y="417"/>
                    <a:pt x="1304" y="326"/>
                  </a:cubicBezTo>
                  <a:cubicBezTo>
                    <a:pt x="1322" y="308"/>
                    <a:pt x="1358" y="254"/>
                    <a:pt x="1358" y="236"/>
                  </a:cubicBezTo>
                  <a:cubicBezTo>
                    <a:pt x="1376" y="200"/>
                    <a:pt x="1358" y="145"/>
                    <a:pt x="1322" y="127"/>
                  </a:cubicBezTo>
                  <a:cubicBezTo>
                    <a:pt x="1232" y="19"/>
                    <a:pt x="1087"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1" name="Google Shape;1011;p17"/>
            <p:cNvSpPr/>
            <p:nvPr/>
          </p:nvSpPr>
          <p:spPr>
            <a:xfrm>
              <a:off x="8677422" y="3790997"/>
              <a:ext cx="105047" cy="167485"/>
            </a:xfrm>
            <a:custGeom>
              <a:avLst/>
              <a:gdLst/>
              <a:ahLst/>
              <a:cxnLst/>
              <a:rect l="l" t="t" r="r" b="b"/>
              <a:pathLst>
                <a:path w="641" h="1022" extrusionOk="0">
                  <a:moveTo>
                    <a:pt x="169" y="0"/>
                  </a:moveTo>
                  <a:cubicBezTo>
                    <a:pt x="130" y="0"/>
                    <a:pt x="86" y="9"/>
                    <a:pt x="54" y="31"/>
                  </a:cubicBezTo>
                  <a:cubicBezTo>
                    <a:pt x="36" y="67"/>
                    <a:pt x="18" y="103"/>
                    <a:pt x="18" y="157"/>
                  </a:cubicBezTo>
                  <a:cubicBezTo>
                    <a:pt x="0" y="284"/>
                    <a:pt x="54" y="429"/>
                    <a:pt x="145" y="538"/>
                  </a:cubicBezTo>
                  <a:lnTo>
                    <a:pt x="417" y="882"/>
                  </a:lnTo>
                  <a:cubicBezTo>
                    <a:pt x="452" y="929"/>
                    <a:pt x="540" y="1021"/>
                    <a:pt x="593" y="1021"/>
                  </a:cubicBezTo>
                  <a:cubicBezTo>
                    <a:pt x="622" y="1021"/>
                    <a:pt x="640" y="994"/>
                    <a:pt x="634" y="918"/>
                  </a:cubicBezTo>
                  <a:cubicBezTo>
                    <a:pt x="580" y="646"/>
                    <a:pt x="543" y="375"/>
                    <a:pt x="380" y="157"/>
                  </a:cubicBezTo>
                  <a:cubicBezTo>
                    <a:pt x="362" y="85"/>
                    <a:pt x="308" y="31"/>
                    <a:pt x="235" y="12"/>
                  </a:cubicBezTo>
                  <a:cubicBezTo>
                    <a:pt x="220" y="5"/>
                    <a:pt x="196"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2" name="Google Shape;1012;p17"/>
            <p:cNvSpPr/>
            <p:nvPr/>
          </p:nvSpPr>
          <p:spPr>
            <a:xfrm>
              <a:off x="8591220" y="3951764"/>
              <a:ext cx="116027" cy="163552"/>
            </a:xfrm>
            <a:custGeom>
              <a:avLst/>
              <a:gdLst/>
              <a:ahLst/>
              <a:cxnLst/>
              <a:rect l="l" t="t" r="r" b="b"/>
              <a:pathLst>
                <a:path w="708" h="998" extrusionOk="0">
                  <a:moveTo>
                    <a:pt x="166" y="0"/>
                  </a:moveTo>
                  <a:cubicBezTo>
                    <a:pt x="132" y="0"/>
                    <a:pt x="100" y="9"/>
                    <a:pt x="73" y="27"/>
                  </a:cubicBezTo>
                  <a:cubicBezTo>
                    <a:pt x="19" y="46"/>
                    <a:pt x="1" y="154"/>
                    <a:pt x="1" y="209"/>
                  </a:cubicBezTo>
                  <a:cubicBezTo>
                    <a:pt x="1" y="281"/>
                    <a:pt x="19" y="353"/>
                    <a:pt x="73" y="426"/>
                  </a:cubicBezTo>
                  <a:cubicBezTo>
                    <a:pt x="107" y="526"/>
                    <a:pt x="418" y="997"/>
                    <a:pt x="594" y="997"/>
                  </a:cubicBezTo>
                  <a:cubicBezTo>
                    <a:pt x="609" y="997"/>
                    <a:pt x="622" y="994"/>
                    <a:pt x="635" y="987"/>
                  </a:cubicBezTo>
                  <a:cubicBezTo>
                    <a:pt x="707" y="933"/>
                    <a:pt x="635" y="625"/>
                    <a:pt x="617" y="553"/>
                  </a:cubicBezTo>
                  <a:cubicBezTo>
                    <a:pt x="562" y="408"/>
                    <a:pt x="526" y="281"/>
                    <a:pt x="435" y="172"/>
                  </a:cubicBezTo>
                  <a:cubicBezTo>
                    <a:pt x="381" y="118"/>
                    <a:pt x="345" y="46"/>
                    <a:pt x="273" y="27"/>
                  </a:cubicBezTo>
                  <a:cubicBezTo>
                    <a:pt x="236" y="9"/>
                    <a:pt x="200"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3" name="Google Shape;1013;p17"/>
            <p:cNvSpPr/>
            <p:nvPr/>
          </p:nvSpPr>
          <p:spPr>
            <a:xfrm>
              <a:off x="8499282" y="4078443"/>
              <a:ext cx="95050" cy="168469"/>
            </a:xfrm>
            <a:custGeom>
              <a:avLst/>
              <a:gdLst/>
              <a:ahLst/>
              <a:cxnLst/>
              <a:rect l="l" t="t" r="r" b="b"/>
              <a:pathLst>
                <a:path w="580" h="1028" extrusionOk="0">
                  <a:moveTo>
                    <a:pt x="237" y="0"/>
                  </a:moveTo>
                  <a:cubicBezTo>
                    <a:pt x="217" y="0"/>
                    <a:pt x="197" y="4"/>
                    <a:pt x="182" y="15"/>
                  </a:cubicBezTo>
                  <a:cubicBezTo>
                    <a:pt x="55" y="51"/>
                    <a:pt x="0" y="196"/>
                    <a:pt x="19" y="305"/>
                  </a:cubicBezTo>
                  <a:cubicBezTo>
                    <a:pt x="37" y="413"/>
                    <a:pt x="109" y="522"/>
                    <a:pt x="182" y="613"/>
                  </a:cubicBezTo>
                  <a:cubicBezTo>
                    <a:pt x="272" y="739"/>
                    <a:pt x="326" y="884"/>
                    <a:pt x="453" y="975"/>
                  </a:cubicBezTo>
                  <a:cubicBezTo>
                    <a:pt x="485" y="1012"/>
                    <a:pt x="509" y="1027"/>
                    <a:pt x="527" y="1027"/>
                  </a:cubicBezTo>
                  <a:cubicBezTo>
                    <a:pt x="571" y="1027"/>
                    <a:pt x="580" y="938"/>
                    <a:pt x="580" y="848"/>
                  </a:cubicBezTo>
                  <a:cubicBezTo>
                    <a:pt x="580" y="649"/>
                    <a:pt x="580" y="432"/>
                    <a:pt x="508" y="250"/>
                  </a:cubicBezTo>
                  <a:cubicBezTo>
                    <a:pt x="489" y="160"/>
                    <a:pt x="471" y="106"/>
                    <a:pt x="399" y="51"/>
                  </a:cubicBezTo>
                  <a:cubicBezTo>
                    <a:pt x="348" y="26"/>
                    <a:pt x="287"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4" name="Google Shape;1014;p17"/>
            <p:cNvSpPr/>
            <p:nvPr/>
          </p:nvSpPr>
          <p:spPr>
            <a:xfrm>
              <a:off x="8579420" y="4232000"/>
              <a:ext cx="193051" cy="82759"/>
            </a:xfrm>
            <a:custGeom>
              <a:avLst/>
              <a:gdLst/>
              <a:ahLst/>
              <a:cxnLst/>
              <a:rect l="l" t="t" r="r" b="b"/>
              <a:pathLst>
                <a:path w="1178" h="505" extrusionOk="0">
                  <a:moveTo>
                    <a:pt x="561" y="0"/>
                  </a:moveTo>
                  <a:cubicBezTo>
                    <a:pt x="411" y="0"/>
                    <a:pt x="241" y="9"/>
                    <a:pt x="163" y="74"/>
                  </a:cubicBezTo>
                  <a:cubicBezTo>
                    <a:pt x="0" y="183"/>
                    <a:pt x="363" y="309"/>
                    <a:pt x="453" y="364"/>
                  </a:cubicBezTo>
                  <a:cubicBezTo>
                    <a:pt x="562" y="400"/>
                    <a:pt x="689" y="472"/>
                    <a:pt x="797" y="491"/>
                  </a:cubicBezTo>
                  <a:cubicBezTo>
                    <a:pt x="825" y="500"/>
                    <a:pt x="856" y="504"/>
                    <a:pt x="887" y="504"/>
                  </a:cubicBezTo>
                  <a:cubicBezTo>
                    <a:pt x="977" y="504"/>
                    <a:pt x="1074" y="467"/>
                    <a:pt x="1141" y="400"/>
                  </a:cubicBezTo>
                  <a:cubicBezTo>
                    <a:pt x="1159" y="382"/>
                    <a:pt x="1178" y="309"/>
                    <a:pt x="1178" y="273"/>
                  </a:cubicBezTo>
                  <a:cubicBezTo>
                    <a:pt x="1178" y="219"/>
                    <a:pt x="1178" y="201"/>
                    <a:pt x="1159" y="183"/>
                  </a:cubicBezTo>
                  <a:cubicBezTo>
                    <a:pt x="1069" y="38"/>
                    <a:pt x="888" y="2"/>
                    <a:pt x="725" y="2"/>
                  </a:cubicBezTo>
                  <a:cubicBezTo>
                    <a:pt x="678" y="2"/>
                    <a:pt x="62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5" name="Google Shape;1015;p17"/>
            <p:cNvSpPr/>
            <p:nvPr/>
          </p:nvSpPr>
          <p:spPr>
            <a:xfrm>
              <a:off x="8505182" y="3778050"/>
              <a:ext cx="341526" cy="540312"/>
            </a:xfrm>
            <a:custGeom>
              <a:avLst/>
              <a:gdLst/>
              <a:ahLst/>
              <a:cxnLst/>
              <a:rect l="l" t="t" r="r" b="b"/>
              <a:pathLst>
                <a:path w="2084" h="3297" fill="none" extrusionOk="0">
                  <a:moveTo>
                    <a:pt x="1" y="3297"/>
                  </a:moveTo>
                  <a:cubicBezTo>
                    <a:pt x="1069" y="2500"/>
                    <a:pt x="1812" y="1305"/>
                    <a:pt x="2083" y="1"/>
                  </a:cubicBezTo>
                </a:path>
              </a:pathLst>
            </a:custGeom>
            <a:noFill/>
            <a:ln w="27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016" name="Google Shape;1016;p17"/>
          <p:cNvGrpSpPr/>
          <p:nvPr/>
        </p:nvGrpSpPr>
        <p:grpSpPr>
          <a:xfrm rot="281879">
            <a:off x="10582559" y="381137"/>
            <a:ext cx="1176317" cy="878580"/>
            <a:chOff x="8054181" y="220421"/>
            <a:chExt cx="884462" cy="658961"/>
          </a:xfrm>
        </p:grpSpPr>
        <p:sp>
          <p:nvSpPr>
            <p:cNvPr id="1017" name="Google Shape;1017;p17"/>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8" name="Google Shape;1018;p17"/>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19" name="Google Shape;1019;p17"/>
          <p:cNvSpPr/>
          <p:nvPr/>
        </p:nvSpPr>
        <p:spPr>
          <a:xfrm rot="9748566">
            <a:off x="11296025" y="331837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20" name="Google Shape;1020;p17"/>
          <p:cNvSpPr/>
          <p:nvPr/>
        </p:nvSpPr>
        <p:spPr>
          <a:xfrm rot="-7833626" flipH="1">
            <a:off x="8622191" y="242552"/>
            <a:ext cx="267015" cy="41021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021" name="Google Shape;1021;p17"/>
          <p:cNvGrpSpPr/>
          <p:nvPr/>
        </p:nvGrpSpPr>
        <p:grpSpPr>
          <a:xfrm>
            <a:off x="-2" y="-2"/>
            <a:ext cx="12161762" cy="6678279"/>
            <a:chOff x="-2" y="-2"/>
            <a:chExt cx="9143943" cy="5008709"/>
          </a:xfrm>
        </p:grpSpPr>
        <p:sp>
          <p:nvSpPr>
            <p:cNvPr id="1022" name="Google Shape;1022;p17"/>
            <p:cNvSpPr/>
            <p:nvPr/>
          </p:nvSpPr>
          <p:spPr>
            <a:xfrm>
              <a:off x="2990510" y="4827774"/>
              <a:ext cx="32100" cy="30438"/>
            </a:xfrm>
            <a:custGeom>
              <a:avLst/>
              <a:gdLst/>
              <a:ahLst/>
              <a:cxnLst/>
              <a:rect l="l" t="t" r="r" b="b"/>
              <a:pathLst>
                <a:path w="1004" h="952" extrusionOk="0">
                  <a:moveTo>
                    <a:pt x="478" y="1"/>
                  </a:moveTo>
                  <a:cubicBezTo>
                    <a:pt x="450" y="1"/>
                    <a:pt x="423" y="2"/>
                    <a:pt x="396" y="5"/>
                  </a:cubicBezTo>
                  <a:cubicBezTo>
                    <a:pt x="153" y="36"/>
                    <a:pt x="1" y="309"/>
                    <a:pt x="31" y="583"/>
                  </a:cubicBezTo>
                  <a:cubicBezTo>
                    <a:pt x="59" y="805"/>
                    <a:pt x="290" y="951"/>
                    <a:pt x="539" y="951"/>
                  </a:cubicBezTo>
                  <a:cubicBezTo>
                    <a:pt x="562" y="951"/>
                    <a:pt x="585" y="950"/>
                    <a:pt x="609" y="948"/>
                  </a:cubicBezTo>
                  <a:cubicBezTo>
                    <a:pt x="852" y="917"/>
                    <a:pt x="1004" y="644"/>
                    <a:pt x="973" y="370"/>
                  </a:cubicBezTo>
                  <a:cubicBezTo>
                    <a:pt x="946" y="124"/>
                    <a:pt x="722"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3" name="Google Shape;1023;p17"/>
            <p:cNvSpPr/>
            <p:nvPr/>
          </p:nvSpPr>
          <p:spPr>
            <a:xfrm>
              <a:off x="3449220" y="4862848"/>
              <a:ext cx="48630" cy="46808"/>
            </a:xfrm>
            <a:custGeom>
              <a:avLst/>
              <a:gdLst/>
              <a:ahLst/>
              <a:cxnLst/>
              <a:rect l="l" t="t" r="r" b="b"/>
              <a:pathLst>
                <a:path w="1521" h="1464" extrusionOk="0">
                  <a:moveTo>
                    <a:pt x="793" y="0"/>
                  </a:moveTo>
                  <a:cubicBezTo>
                    <a:pt x="396" y="0"/>
                    <a:pt x="89" y="293"/>
                    <a:pt x="31" y="641"/>
                  </a:cubicBezTo>
                  <a:cubicBezTo>
                    <a:pt x="0" y="1066"/>
                    <a:pt x="274" y="1401"/>
                    <a:pt x="669" y="1462"/>
                  </a:cubicBezTo>
                  <a:cubicBezTo>
                    <a:pt x="689" y="1463"/>
                    <a:pt x="708" y="1464"/>
                    <a:pt x="728" y="1464"/>
                  </a:cubicBezTo>
                  <a:cubicBezTo>
                    <a:pt x="1125" y="1464"/>
                    <a:pt x="1432" y="1170"/>
                    <a:pt x="1490" y="793"/>
                  </a:cubicBezTo>
                  <a:cubicBezTo>
                    <a:pt x="1520" y="398"/>
                    <a:pt x="1216" y="33"/>
                    <a:pt x="851" y="3"/>
                  </a:cubicBezTo>
                  <a:cubicBezTo>
                    <a:pt x="832" y="1"/>
                    <a:pt x="812" y="0"/>
                    <a:pt x="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4" name="Google Shape;1024;p17"/>
            <p:cNvSpPr/>
            <p:nvPr/>
          </p:nvSpPr>
          <p:spPr>
            <a:xfrm>
              <a:off x="2825308" y="4860642"/>
              <a:ext cx="35010" cy="30853"/>
            </a:xfrm>
            <a:custGeom>
              <a:avLst/>
              <a:gdLst/>
              <a:ahLst/>
              <a:cxnLst/>
              <a:rect l="l" t="t" r="r" b="b"/>
              <a:pathLst>
                <a:path w="1095" h="965" extrusionOk="0">
                  <a:moveTo>
                    <a:pt x="543" y="0"/>
                  </a:moveTo>
                  <a:cubicBezTo>
                    <a:pt x="514" y="0"/>
                    <a:pt x="485" y="4"/>
                    <a:pt x="456" y="11"/>
                  </a:cubicBezTo>
                  <a:cubicBezTo>
                    <a:pt x="183" y="41"/>
                    <a:pt x="0" y="315"/>
                    <a:pt x="61" y="558"/>
                  </a:cubicBezTo>
                  <a:cubicBezTo>
                    <a:pt x="88" y="796"/>
                    <a:pt x="298" y="965"/>
                    <a:pt x="532" y="965"/>
                  </a:cubicBezTo>
                  <a:cubicBezTo>
                    <a:pt x="567" y="965"/>
                    <a:pt x="603" y="961"/>
                    <a:pt x="639" y="953"/>
                  </a:cubicBezTo>
                  <a:cubicBezTo>
                    <a:pt x="912" y="923"/>
                    <a:pt x="1095" y="649"/>
                    <a:pt x="1003" y="375"/>
                  </a:cubicBezTo>
                  <a:cubicBezTo>
                    <a:pt x="977" y="188"/>
                    <a:pt x="761" y="0"/>
                    <a:pt x="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5" name="Google Shape;1025;p17"/>
            <p:cNvSpPr/>
            <p:nvPr/>
          </p:nvSpPr>
          <p:spPr>
            <a:xfrm>
              <a:off x="3285936" y="4896867"/>
              <a:ext cx="49621" cy="46808"/>
            </a:xfrm>
            <a:custGeom>
              <a:avLst/>
              <a:gdLst/>
              <a:ahLst/>
              <a:cxnLst/>
              <a:rect l="l" t="t" r="r" b="b"/>
              <a:pathLst>
                <a:path w="1552" h="1464" extrusionOk="0">
                  <a:moveTo>
                    <a:pt x="792" y="0"/>
                  </a:moveTo>
                  <a:cubicBezTo>
                    <a:pt x="421" y="0"/>
                    <a:pt x="91" y="266"/>
                    <a:pt x="62" y="641"/>
                  </a:cubicBezTo>
                  <a:cubicBezTo>
                    <a:pt x="1" y="1036"/>
                    <a:pt x="274" y="1401"/>
                    <a:pt x="700" y="1461"/>
                  </a:cubicBezTo>
                  <a:cubicBezTo>
                    <a:pt x="719" y="1463"/>
                    <a:pt x="737" y="1464"/>
                    <a:pt x="756" y="1464"/>
                  </a:cubicBezTo>
                  <a:cubicBezTo>
                    <a:pt x="1104" y="1464"/>
                    <a:pt x="1461" y="1197"/>
                    <a:pt x="1490" y="793"/>
                  </a:cubicBezTo>
                  <a:cubicBezTo>
                    <a:pt x="1551" y="428"/>
                    <a:pt x="1217" y="33"/>
                    <a:pt x="852" y="2"/>
                  </a:cubicBezTo>
                  <a:cubicBezTo>
                    <a:pt x="832" y="1"/>
                    <a:pt x="812" y="0"/>
                    <a:pt x="7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6" name="Google Shape;1026;p17"/>
            <p:cNvSpPr/>
            <p:nvPr/>
          </p:nvSpPr>
          <p:spPr>
            <a:xfrm>
              <a:off x="7229602" y="3415478"/>
              <a:ext cx="94287" cy="82713"/>
            </a:xfrm>
            <a:custGeom>
              <a:avLst/>
              <a:gdLst/>
              <a:ahLst/>
              <a:cxnLst/>
              <a:rect l="l" t="t" r="r" b="b"/>
              <a:pathLst>
                <a:path w="2949" h="2587" extrusionOk="0">
                  <a:moveTo>
                    <a:pt x="1501" y="1"/>
                  </a:moveTo>
                  <a:cubicBezTo>
                    <a:pt x="1225" y="1"/>
                    <a:pt x="943" y="98"/>
                    <a:pt x="699" y="303"/>
                  </a:cubicBezTo>
                  <a:cubicBezTo>
                    <a:pt x="122" y="698"/>
                    <a:pt x="0" y="1549"/>
                    <a:pt x="456" y="2066"/>
                  </a:cubicBezTo>
                  <a:cubicBezTo>
                    <a:pt x="706" y="2405"/>
                    <a:pt x="1103" y="2587"/>
                    <a:pt x="1493" y="2587"/>
                  </a:cubicBezTo>
                  <a:cubicBezTo>
                    <a:pt x="1766" y="2587"/>
                    <a:pt x="2036" y="2497"/>
                    <a:pt x="2250" y="2309"/>
                  </a:cubicBezTo>
                  <a:cubicBezTo>
                    <a:pt x="2827" y="1884"/>
                    <a:pt x="2949" y="1032"/>
                    <a:pt x="2493" y="516"/>
                  </a:cubicBezTo>
                  <a:cubicBezTo>
                    <a:pt x="2247" y="182"/>
                    <a:pt x="1879"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7" name="Google Shape;1027;p17"/>
            <p:cNvSpPr/>
            <p:nvPr/>
          </p:nvSpPr>
          <p:spPr>
            <a:xfrm>
              <a:off x="7972858" y="4323359"/>
              <a:ext cx="51540" cy="45049"/>
            </a:xfrm>
            <a:custGeom>
              <a:avLst/>
              <a:gdLst/>
              <a:ahLst/>
              <a:cxnLst/>
              <a:rect l="l" t="t" r="r" b="b"/>
              <a:pathLst>
                <a:path w="1612" h="1409" extrusionOk="0">
                  <a:moveTo>
                    <a:pt x="825" y="1"/>
                  </a:moveTo>
                  <a:cubicBezTo>
                    <a:pt x="675" y="1"/>
                    <a:pt x="522" y="47"/>
                    <a:pt x="396" y="136"/>
                  </a:cubicBezTo>
                  <a:cubicBezTo>
                    <a:pt x="92" y="349"/>
                    <a:pt x="1" y="835"/>
                    <a:pt x="244" y="1109"/>
                  </a:cubicBezTo>
                  <a:cubicBezTo>
                    <a:pt x="370" y="1306"/>
                    <a:pt x="581" y="1408"/>
                    <a:pt x="795" y="1408"/>
                  </a:cubicBezTo>
                  <a:cubicBezTo>
                    <a:pt x="943" y="1408"/>
                    <a:pt x="1092" y="1360"/>
                    <a:pt x="1216" y="1260"/>
                  </a:cubicBezTo>
                  <a:cubicBezTo>
                    <a:pt x="1520" y="1048"/>
                    <a:pt x="1612" y="592"/>
                    <a:pt x="1368" y="288"/>
                  </a:cubicBezTo>
                  <a:cubicBezTo>
                    <a:pt x="1244" y="93"/>
                    <a:pt x="1037" y="1"/>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8" name="Google Shape;1028;p17"/>
            <p:cNvSpPr/>
            <p:nvPr/>
          </p:nvSpPr>
          <p:spPr>
            <a:xfrm>
              <a:off x="7236412" y="3595387"/>
              <a:ext cx="35969" cy="31301"/>
            </a:xfrm>
            <a:custGeom>
              <a:avLst/>
              <a:gdLst/>
              <a:ahLst/>
              <a:cxnLst/>
              <a:rect l="l" t="t" r="r" b="b"/>
              <a:pathLst>
                <a:path w="1125" h="979" extrusionOk="0">
                  <a:moveTo>
                    <a:pt x="528" y="0"/>
                  </a:moveTo>
                  <a:cubicBezTo>
                    <a:pt x="434" y="0"/>
                    <a:pt x="345" y="27"/>
                    <a:pt x="274" y="86"/>
                  </a:cubicBezTo>
                  <a:cubicBezTo>
                    <a:pt x="31" y="238"/>
                    <a:pt x="0" y="542"/>
                    <a:pt x="183" y="785"/>
                  </a:cubicBezTo>
                  <a:cubicBezTo>
                    <a:pt x="269" y="907"/>
                    <a:pt x="405" y="979"/>
                    <a:pt x="546" y="979"/>
                  </a:cubicBezTo>
                  <a:cubicBezTo>
                    <a:pt x="651" y="979"/>
                    <a:pt x="760" y="938"/>
                    <a:pt x="851" y="846"/>
                  </a:cubicBezTo>
                  <a:cubicBezTo>
                    <a:pt x="1094" y="694"/>
                    <a:pt x="1125" y="390"/>
                    <a:pt x="942" y="178"/>
                  </a:cubicBezTo>
                  <a:cubicBezTo>
                    <a:pt x="831" y="66"/>
                    <a:pt x="674" y="0"/>
                    <a:pt x="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9" name="Google Shape;1029;p17"/>
            <p:cNvSpPr/>
            <p:nvPr/>
          </p:nvSpPr>
          <p:spPr>
            <a:xfrm>
              <a:off x="6808811" y="3549923"/>
              <a:ext cx="92337" cy="82457"/>
            </a:xfrm>
            <a:custGeom>
              <a:avLst/>
              <a:gdLst/>
              <a:ahLst/>
              <a:cxnLst/>
              <a:rect l="l" t="t" r="r" b="b"/>
              <a:pathLst>
                <a:path w="2888" h="2579" extrusionOk="0">
                  <a:moveTo>
                    <a:pt x="1422" y="1"/>
                  </a:moveTo>
                  <a:cubicBezTo>
                    <a:pt x="1272" y="1"/>
                    <a:pt x="1120" y="26"/>
                    <a:pt x="973" y="80"/>
                  </a:cubicBezTo>
                  <a:cubicBezTo>
                    <a:pt x="304" y="353"/>
                    <a:pt x="0" y="1052"/>
                    <a:pt x="213" y="1752"/>
                  </a:cubicBezTo>
                  <a:cubicBezTo>
                    <a:pt x="428" y="2278"/>
                    <a:pt x="926" y="2579"/>
                    <a:pt x="1455" y="2579"/>
                  </a:cubicBezTo>
                  <a:cubicBezTo>
                    <a:pt x="1598" y="2579"/>
                    <a:pt x="1742" y="2557"/>
                    <a:pt x="1885" y="2511"/>
                  </a:cubicBezTo>
                  <a:cubicBezTo>
                    <a:pt x="2584" y="2238"/>
                    <a:pt x="2888" y="1508"/>
                    <a:pt x="2644" y="840"/>
                  </a:cubicBezTo>
                  <a:cubicBezTo>
                    <a:pt x="2455" y="319"/>
                    <a:pt x="1952" y="1"/>
                    <a:pt x="14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0" name="Google Shape;1030;p17"/>
            <p:cNvSpPr/>
            <p:nvPr/>
          </p:nvSpPr>
          <p:spPr>
            <a:xfrm>
              <a:off x="3269218" y="717461"/>
              <a:ext cx="92337" cy="82457"/>
            </a:xfrm>
            <a:custGeom>
              <a:avLst/>
              <a:gdLst/>
              <a:ahLst/>
              <a:cxnLst/>
              <a:rect l="l" t="t" r="r" b="b"/>
              <a:pathLst>
                <a:path w="2888" h="2579" extrusionOk="0">
                  <a:moveTo>
                    <a:pt x="1415" y="0"/>
                  </a:moveTo>
                  <a:cubicBezTo>
                    <a:pt x="1278" y="0"/>
                    <a:pt x="1139" y="21"/>
                    <a:pt x="1003" y="64"/>
                  </a:cubicBezTo>
                  <a:cubicBezTo>
                    <a:pt x="304" y="338"/>
                    <a:pt x="0" y="1067"/>
                    <a:pt x="243" y="1736"/>
                  </a:cubicBezTo>
                  <a:cubicBezTo>
                    <a:pt x="431" y="2275"/>
                    <a:pt x="907" y="2579"/>
                    <a:pt x="1421" y="2579"/>
                  </a:cubicBezTo>
                  <a:cubicBezTo>
                    <a:pt x="1575" y="2579"/>
                    <a:pt x="1731" y="2552"/>
                    <a:pt x="1885" y="2496"/>
                  </a:cubicBezTo>
                  <a:cubicBezTo>
                    <a:pt x="2584" y="2222"/>
                    <a:pt x="2888" y="1523"/>
                    <a:pt x="2645" y="824"/>
                  </a:cubicBezTo>
                  <a:cubicBezTo>
                    <a:pt x="2451" y="316"/>
                    <a:pt x="1949"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1" name="Google Shape;1031;p17"/>
            <p:cNvSpPr/>
            <p:nvPr/>
          </p:nvSpPr>
          <p:spPr>
            <a:xfrm>
              <a:off x="3813597" y="3472433"/>
              <a:ext cx="92369" cy="82457"/>
            </a:xfrm>
            <a:custGeom>
              <a:avLst/>
              <a:gdLst/>
              <a:ahLst/>
              <a:cxnLst/>
              <a:rect l="l" t="t" r="r" b="b"/>
              <a:pathLst>
                <a:path w="2889" h="2579" extrusionOk="0">
                  <a:moveTo>
                    <a:pt x="1415" y="0"/>
                  </a:moveTo>
                  <a:cubicBezTo>
                    <a:pt x="1278" y="0"/>
                    <a:pt x="1140" y="21"/>
                    <a:pt x="1004" y="64"/>
                  </a:cubicBezTo>
                  <a:cubicBezTo>
                    <a:pt x="304" y="338"/>
                    <a:pt x="1" y="1067"/>
                    <a:pt x="244" y="1736"/>
                  </a:cubicBezTo>
                  <a:cubicBezTo>
                    <a:pt x="431" y="2274"/>
                    <a:pt x="907" y="2579"/>
                    <a:pt x="1435" y="2579"/>
                  </a:cubicBezTo>
                  <a:cubicBezTo>
                    <a:pt x="1593" y="2579"/>
                    <a:pt x="1755" y="2552"/>
                    <a:pt x="1915" y="2496"/>
                  </a:cubicBezTo>
                  <a:cubicBezTo>
                    <a:pt x="2584" y="2222"/>
                    <a:pt x="2888" y="1523"/>
                    <a:pt x="2675" y="824"/>
                  </a:cubicBezTo>
                  <a:cubicBezTo>
                    <a:pt x="2457" y="316"/>
                    <a:pt x="1951"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2" name="Google Shape;1032;p17"/>
            <p:cNvSpPr/>
            <p:nvPr/>
          </p:nvSpPr>
          <p:spPr>
            <a:xfrm>
              <a:off x="5133182" y="715606"/>
              <a:ext cx="92337" cy="83352"/>
            </a:xfrm>
            <a:custGeom>
              <a:avLst/>
              <a:gdLst/>
              <a:ahLst/>
              <a:cxnLst/>
              <a:rect l="l" t="t" r="r" b="b"/>
              <a:pathLst>
                <a:path w="2888" h="2607" extrusionOk="0">
                  <a:moveTo>
                    <a:pt x="1446" y="0"/>
                  </a:moveTo>
                  <a:cubicBezTo>
                    <a:pt x="1291" y="0"/>
                    <a:pt x="1132" y="29"/>
                    <a:pt x="973" y="92"/>
                  </a:cubicBezTo>
                  <a:cubicBezTo>
                    <a:pt x="304" y="365"/>
                    <a:pt x="0" y="1095"/>
                    <a:pt x="213" y="1764"/>
                  </a:cubicBezTo>
                  <a:cubicBezTo>
                    <a:pt x="424" y="2302"/>
                    <a:pt x="905" y="2606"/>
                    <a:pt x="1421" y="2606"/>
                  </a:cubicBezTo>
                  <a:cubicBezTo>
                    <a:pt x="1575" y="2606"/>
                    <a:pt x="1731" y="2579"/>
                    <a:pt x="1885" y="2523"/>
                  </a:cubicBezTo>
                  <a:cubicBezTo>
                    <a:pt x="2584" y="2250"/>
                    <a:pt x="2888" y="1551"/>
                    <a:pt x="2645" y="852"/>
                  </a:cubicBezTo>
                  <a:cubicBezTo>
                    <a:pt x="2433" y="335"/>
                    <a:pt x="1968" y="0"/>
                    <a:pt x="1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3" name="Google Shape;1033;p17"/>
            <p:cNvSpPr/>
            <p:nvPr/>
          </p:nvSpPr>
          <p:spPr>
            <a:xfrm>
              <a:off x="6789372" y="3757744"/>
              <a:ext cx="51540" cy="45241"/>
            </a:xfrm>
            <a:custGeom>
              <a:avLst/>
              <a:gdLst/>
              <a:ahLst/>
              <a:cxnLst/>
              <a:rect l="l" t="t" r="r" b="b"/>
              <a:pathLst>
                <a:path w="1612" h="1415" extrusionOk="0">
                  <a:moveTo>
                    <a:pt x="758" y="0"/>
                  </a:moveTo>
                  <a:cubicBezTo>
                    <a:pt x="696" y="0"/>
                    <a:pt x="636" y="8"/>
                    <a:pt x="578" y="24"/>
                  </a:cubicBezTo>
                  <a:cubicBezTo>
                    <a:pt x="182" y="176"/>
                    <a:pt x="0" y="571"/>
                    <a:pt x="152" y="935"/>
                  </a:cubicBezTo>
                  <a:cubicBezTo>
                    <a:pt x="268" y="1237"/>
                    <a:pt x="508" y="1414"/>
                    <a:pt x="790" y="1414"/>
                  </a:cubicBezTo>
                  <a:cubicBezTo>
                    <a:pt x="878" y="1414"/>
                    <a:pt x="970" y="1397"/>
                    <a:pt x="1064" y="1361"/>
                  </a:cubicBezTo>
                  <a:cubicBezTo>
                    <a:pt x="1429" y="1209"/>
                    <a:pt x="1611" y="844"/>
                    <a:pt x="1489" y="449"/>
                  </a:cubicBezTo>
                  <a:cubicBezTo>
                    <a:pt x="1364" y="173"/>
                    <a:pt x="1051" y="0"/>
                    <a:pt x="7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4" name="Google Shape;1034;p17"/>
            <p:cNvSpPr/>
            <p:nvPr/>
          </p:nvSpPr>
          <p:spPr>
            <a:xfrm>
              <a:off x="7431542" y="4715911"/>
              <a:ext cx="35010" cy="32068"/>
            </a:xfrm>
            <a:custGeom>
              <a:avLst/>
              <a:gdLst/>
              <a:ahLst/>
              <a:cxnLst/>
              <a:rect l="l" t="t" r="r" b="b"/>
              <a:pathLst>
                <a:path w="1095" h="1003" extrusionOk="0">
                  <a:moveTo>
                    <a:pt x="532" y="0"/>
                  </a:moveTo>
                  <a:cubicBezTo>
                    <a:pt x="476" y="0"/>
                    <a:pt x="419" y="10"/>
                    <a:pt x="365" y="30"/>
                  </a:cubicBezTo>
                  <a:cubicBezTo>
                    <a:pt x="91" y="91"/>
                    <a:pt x="0" y="395"/>
                    <a:pt x="61" y="669"/>
                  </a:cubicBezTo>
                  <a:cubicBezTo>
                    <a:pt x="132" y="882"/>
                    <a:pt x="332" y="1002"/>
                    <a:pt x="532" y="1002"/>
                  </a:cubicBezTo>
                  <a:cubicBezTo>
                    <a:pt x="589" y="1002"/>
                    <a:pt x="645" y="993"/>
                    <a:pt x="699" y="973"/>
                  </a:cubicBezTo>
                  <a:cubicBezTo>
                    <a:pt x="973" y="912"/>
                    <a:pt x="1094" y="608"/>
                    <a:pt x="1003" y="334"/>
                  </a:cubicBezTo>
                  <a:cubicBezTo>
                    <a:pt x="932" y="121"/>
                    <a:pt x="732" y="0"/>
                    <a:pt x="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5" name="Google Shape;1035;p17"/>
            <p:cNvSpPr/>
            <p:nvPr/>
          </p:nvSpPr>
          <p:spPr>
            <a:xfrm>
              <a:off x="8699779" y="3104208"/>
              <a:ext cx="93328" cy="82937"/>
            </a:xfrm>
            <a:custGeom>
              <a:avLst/>
              <a:gdLst/>
              <a:ahLst/>
              <a:cxnLst/>
              <a:rect l="l" t="t" r="r" b="b"/>
              <a:pathLst>
                <a:path w="2919" h="2594" extrusionOk="0">
                  <a:moveTo>
                    <a:pt x="1461" y="1"/>
                  </a:moveTo>
                  <a:cubicBezTo>
                    <a:pt x="1008" y="1"/>
                    <a:pt x="564" y="245"/>
                    <a:pt x="335" y="704"/>
                  </a:cubicBezTo>
                  <a:cubicBezTo>
                    <a:pt x="0" y="1312"/>
                    <a:pt x="213" y="2102"/>
                    <a:pt x="851" y="2437"/>
                  </a:cubicBezTo>
                  <a:cubicBezTo>
                    <a:pt x="1044" y="2543"/>
                    <a:pt x="1258" y="2594"/>
                    <a:pt x="1471" y="2594"/>
                  </a:cubicBezTo>
                  <a:cubicBezTo>
                    <a:pt x="1930" y="2594"/>
                    <a:pt x="2386" y="2356"/>
                    <a:pt x="2614" y="1920"/>
                  </a:cubicBezTo>
                  <a:cubicBezTo>
                    <a:pt x="2918" y="1251"/>
                    <a:pt x="2675" y="461"/>
                    <a:pt x="2067" y="157"/>
                  </a:cubicBezTo>
                  <a:cubicBezTo>
                    <a:pt x="1877" y="52"/>
                    <a:pt x="1668"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6" name="Google Shape;1036;p17"/>
            <p:cNvSpPr/>
            <p:nvPr/>
          </p:nvSpPr>
          <p:spPr>
            <a:xfrm>
              <a:off x="8688109" y="2956079"/>
              <a:ext cx="53490" cy="46808"/>
            </a:xfrm>
            <a:custGeom>
              <a:avLst/>
              <a:gdLst/>
              <a:ahLst/>
              <a:cxnLst/>
              <a:rect l="l" t="t" r="r" b="b"/>
              <a:pathLst>
                <a:path w="1673" h="1464" extrusionOk="0">
                  <a:moveTo>
                    <a:pt x="872" y="1"/>
                  </a:moveTo>
                  <a:cubicBezTo>
                    <a:pt x="609" y="1"/>
                    <a:pt x="343" y="146"/>
                    <a:pt x="213" y="383"/>
                  </a:cubicBezTo>
                  <a:cubicBezTo>
                    <a:pt x="1" y="717"/>
                    <a:pt x="153" y="1173"/>
                    <a:pt x="487" y="1386"/>
                  </a:cubicBezTo>
                  <a:cubicBezTo>
                    <a:pt x="594" y="1439"/>
                    <a:pt x="708" y="1464"/>
                    <a:pt x="821" y="1464"/>
                  </a:cubicBezTo>
                  <a:cubicBezTo>
                    <a:pt x="1095" y="1464"/>
                    <a:pt x="1361" y="1318"/>
                    <a:pt x="1490" y="1082"/>
                  </a:cubicBezTo>
                  <a:cubicBezTo>
                    <a:pt x="1672" y="717"/>
                    <a:pt x="1581" y="261"/>
                    <a:pt x="1186" y="79"/>
                  </a:cubicBezTo>
                  <a:cubicBezTo>
                    <a:pt x="1088" y="25"/>
                    <a:pt x="980" y="1"/>
                    <a:pt x="8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7" name="Google Shape;1037;p17"/>
            <p:cNvSpPr/>
            <p:nvPr/>
          </p:nvSpPr>
          <p:spPr>
            <a:xfrm>
              <a:off x="8579274" y="3172053"/>
              <a:ext cx="35010" cy="30278"/>
            </a:xfrm>
            <a:custGeom>
              <a:avLst/>
              <a:gdLst/>
              <a:ahLst/>
              <a:cxnLst/>
              <a:rect l="l" t="t" r="r" b="b"/>
              <a:pathLst>
                <a:path w="1095" h="947" extrusionOk="0">
                  <a:moveTo>
                    <a:pt x="539" y="1"/>
                  </a:moveTo>
                  <a:cubicBezTo>
                    <a:pt x="358" y="1"/>
                    <a:pt x="187" y="82"/>
                    <a:pt x="122" y="254"/>
                  </a:cubicBezTo>
                  <a:cubicBezTo>
                    <a:pt x="0" y="467"/>
                    <a:pt x="61" y="771"/>
                    <a:pt x="304" y="892"/>
                  </a:cubicBezTo>
                  <a:cubicBezTo>
                    <a:pt x="369" y="929"/>
                    <a:pt x="443" y="947"/>
                    <a:pt x="517" y="947"/>
                  </a:cubicBezTo>
                  <a:cubicBezTo>
                    <a:pt x="686" y="947"/>
                    <a:pt x="858" y="857"/>
                    <a:pt x="943" y="710"/>
                  </a:cubicBezTo>
                  <a:cubicBezTo>
                    <a:pt x="1095" y="467"/>
                    <a:pt x="1034" y="163"/>
                    <a:pt x="760" y="41"/>
                  </a:cubicBezTo>
                  <a:cubicBezTo>
                    <a:pt x="689" y="14"/>
                    <a:pt x="613" y="1"/>
                    <a:pt x="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8" name="Google Shape;1038;p17"/>
            <p:cNvSpPr/>
            <p:nvPr/>
          </p:nvSpPr>
          <p:spPr>
            <a:xfrm>
              <a:off x="8404353" y="2775882"/>
              <a:ext cx="89427" cy="81658"/>
            </a:xfrm>
            <a:custGeom>
              <a:avLst/>
              <a:gdLst/>
              <a:ahLst/>
              <a:cxnLst/>
              <a:rect l="l" t="t" r="r" b="b"/>
              <a:pathLst>
                <a:path w="2797" h="2554" extrusionOk="0">
                  <a:moveTo>
                    <a:pt x="1398" y="0"/>
                  </a:moveTo>
                  <a:cubicBezTo>
                    <a:pt x="1064" y="0"/>
                    <a:pt x="730" y="122"/>
                    <a:pt x="486" y="365"/>
                  </a:cubicBezTo>
                  <a:cubicBezTo>
                    <a:pt x="0" y="851"/>
                    <a:pt x="0" y="1702"/>
                    <a:pt x="486" y="2189"/>
                  </a:cubicBezTo>
                  <a:cubicBezTo>
                    <a:pt x="730" y="2432"/>
                    <a:pt x="1064" y="2553"/>
                    <a:pt x="1398" y="2553"/>
                  </a:cubicBezTo>
                  <a:cubicBezTo>
                    <a:pt x="1733" y="2553"/>
                    <a:pt x="2067" y="2432"/>
                    <a:pt x="2310" y="2189"/>
                  </a:cubicBezTo>
                  <a:cubicBezTo>
                    <a:pt x="2797" y="1642"/>
                    <a:pt x="2797" y="851"/>
                    <a:pt x="2310" y="365"/>
                  </a:cubicBezTo>
                  <a:cubicBezTo>
                    <a:pt x="2067" y="122"/>
                    <a:pt x="1733"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9" name="Google Shape;1039;p17"/>
            <p:cNvSpPr/>
            <p:nvPr/>
          </p:nvSpPr>
          <p:spPr>
            <a:xfrm>
              <a:off x="8235250" y="2835383"/>
              <a:ext cx="51540" cy="45465"/>
            </a:xfrm>
            <a:custGeom>
              <a:avLst/>
              <a:gdLst/>
              <a:ahLst/>
              <a:cxnLst/>
              <a:rect l="l" t="t" r="r" b="b"/>
              <a:pathLst>
                <a:path w="1612" h="1422" extrusionOk="0">
                  <a:moveTo>
                    <a:pt x="802" y="1"/>
                  </a:moveTo>
                  <a:cubicBezTo>
                    <a:pt x="616" y="1"/>
                    <a:pt x="426" y="69"/>
                    <a:pt x="274" y="206"/>
                  </a:cubicBezTo>
                  <a:cubicBezTo>
                    <a:pt x="0" y="480"/>
                    <a:pt x="0" y="936"/>
                    <a:pt x="274" y="1240"/>
                  </a:cubicBezTo>
                  <a:cubicBezTo>
                    <a:pt x="411" y="1361"/>
                    <a:pt x="585" y="1422"/>
                    <a:pt x="768" y="1422"/>
                  </a:cubicBezTo>
                  <a:cubicBezTo>
                    <a:pt x="950" y="1422"/>
                    <a:pt x="1140" y="1361"/>
                    <a:pt x="1307" y="1240"/>
                  </a:cubicBezTo>
                  <a:cubicBezTo>
                    <a:pt x="1550" y="936"/>
                    <a:pt x="1611" y="480"/>
                    <a:pt x="1307" y="206"/>
                  </a:cubicBezTo>
                  <a:cubicBezTo>
                    <a:pt x="1170" y="69"/>
                    <a:pt x="988" y="1"/>
                    <a:pt x="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0" name="Google Shape;1040;p17"/>
            <p:cNvSpPr/>
            <p:nvPr/>
          </p:nvSpPr>
          <p:spPr>
            <a:xfrm>
              <a:off x="8588003" y="2803570"/>
              <a:ext cx="34051" cy="31141"/>
            </a:xfrm>
            <a:custGeom>
              <a:avLst/>
              <a:gdLst/>
              <a:ahLst/>
              <a:cxnLst/>
              <a:rect l="l" t="t" r="r" b="b"/>
              <a:pathLst>
                <a:path w="1065" h="974" extrusionOk="0">
                  <a:moveTo>
                    <a:pt x="518" y="1"/>
                  </a:moveTo>
                  <a:cubicBezTo>
                    <a:pt x="396" y="1"/>
                    <a:pt x="274" y="46"/>
                    <a:pt x="183" y="137"/>
                  </a:cubicBezTo>
                  <a:cubicBezTo>
                    <a:pt x="1" y="320"/>
                    <a:pt x="1" y="624"/>
                    <a:pt x="183" y="836"/>
                  </a:cubicBezTo>
                  <a:cubicBezTo>
                    <a:pt x="274" y="928"/>
                    <a:pt x="396" y="973"/>
                    <a:pt x="518" y="973"/>
                  </a:cubicBezTo>
                  <a:cubicBezTo>
                    <a:pt x="639" y="973"/>
                    <a:pt x="761" y="928"/>
                    <a:pt x="852" y="836"/>
                  </a:cubicBezTo>
                  <a:cubicBezTo>
                    <a:pt x="1065" y="624"/>
                    <a:pt x="1065" y="320"/>
                    <a:pt x="852" y="137"/>
                  </a:cubicBezTo>
                  <a:cubicBezTo>
                    <a:pt x="761" y="46"/>
                    <a:pt x="639"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1" name="Google Shape;1041;p17"/>
            <p:cNvSpPr/>
            <p:nvPr/>
          </p:nvSpPr>
          <p:spPr>
            <a:xfrm>
              <a:off x="6342333" y="3481501"/>
              <a:ext cx="60268" cy="61259"/>
            </a:xfrm>
            <a:custGeom>
              <a:avLst/>
              <a:gdLst/>
              <a:ahLst/>
              <a:cxnLst/>
              <a:rect l="l" t="t" r="r" b="b"/>
              <a:pathLst>
                <a:path w="1885" h="1916" extrusionOk="0">
                  <a:moveTo>
                    <a:pt x="942" y="1"/>
                  </a:moveTo>
                  <a:cubicBezTo>
                    <a:pt x="426" y="1"/>
                    <a:pt x="0" y="426"/>
                    <a:pt x="0" y="974"/>
                  </a:cubicBezTo>
                  <a:cubicBezTo>
                    <a:pt x="0" y="1490"/>
                    <a:pt x="426" y="1916"/>
                    <a:pt x="942" y="1916"/>
                  </a:cubicBezTo>
                  <a:cubicBezTo>
                    <a:pt x="1459" y="1916"/>
                    <a:pt x="1885" y="1490"/>
                    <a:pt x="1885" y="974"/>
                  </a:cubicBezTo>
                  <a:cubicBezTo>
                    <a:pt x="1885" y="426"/>
                    <a:pt x="1489" y="1"/>
                    <a:pt x="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2" name="Google Shape;1042;p17"/>
            <p:cNvSpPr/>
            <p:nvPr/>
          </p:nvSpPr>
          <p:spPr>
            <a:xfrm>
              <a:off x="2602527" y="418230"/>
              <a:ext cx="58350" cy="58350"/>
            </a:xfrm>
            <a:custGeom>
              <a:avLst/>
              <a:gdLst/>
              <a:ahLst/>
              <a:cxnLst/>
              <a:rect l="l" t="t" r="r" b="b"/>
              <a:pathLst>
                <a:path w="1825" h="1825" extrusionOk="0">
                  <a:moveTo>
                    <a:pt x="913" y="1"/>
                  </a:moveTo>
                  <a:cubicBezTo>
                    <a:pt x="426" y="1"/>
                    <a:pt x="1" y="426"/>
                    <a:pt x="1" y="912"/>
                  </a:cubicBezTo>
                  <a:cubicBezTo>
                    <a:pt x="1" y="1429"/>
                    <a:pt x="426" y="1824"/>
                    <a:pt x="913" y="1824"/>
                  </a:cubicBezTo>
                  <a:cubicBezTo>
                    <a:pt x="1399" y="1824"/>
                    <a:pt x="1824" y="1429"/>
                    <a:pt x="1824" y="912"/>
                  </a:cubicBezTo>
                  <a:cubicBezTo>
                    <a:pt x="1824" y="426"/>
                    <a:pt x="1399" y="1"/>
                    <a:pt x="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3" name="Google Shape;1043;p17"/>
            <p:cNvSpPr/>
            <p:nvPr/>
          </p:nvSpPr>
          <p:spPr>
            <a:xfrm>
              <a:off x="2754141" y="481408"/>
              <a:ext cx="27241" cy="27241"/>
            </a:xfrm>
            <a:custGeom>
              <a:avLst/>
              <a:gdLst/>
              <a:ahLst/>
              <a:cxnLst/>
              <a:rect l="l" t="t" r="r" b="b"/>
              <a:pathLst>
                <a:path w="852" h="852" extrusionOk="0">
                  <a:moveTo>
                    <a:pt x="426" y="0"/>
                  </a:moveTo>
                  <a:cubicBezTo>
                    <a:pt x="183" y="0"/>
                    <a:pt x="0" y="213"/>
                    <a:pt x="0" y="426"/>
                  </a:cubicBezTo>
                  <a:cubicBezTo>
                    <a:pt x="0" y="669"/>
                    <a:pt x="183" y="851"/>
                    <a:pt x="426" y="851"/>
                  </a:cubicBezTo>
                  <a:cubicBezTo>
                    <a:pt x="639" y="851"/>
                    <a:pt x="852" y="669"/>
                    <a:pt x="852" y="426"/>
                  </a:cubicBezTo>
                  <a:cubicBezTo>
                    <a:pt x="852" y="213"/>
                    <a:pt x="639" y="0"/>
                    <a:pt x="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4" name="Google Shape;1044;p17"/>
            <p:cNvSpPr/>
            <p:nvPr/>
          </p:nvSpPr>
          <p:spPr>
            <a:xfrm>
              <a:off x="2709443" y="619401"/>
              <a:ext cx="94287" cy="94287"/>
            </a:xfrm>
            <a:custGeom>
              <a:avLst/>
              <a:gdLst/>
              <a:ahLst/>
              <a:cxnLst/>
              <a:rect l="l" t="t" r="r" b="b"/>
              <a:pathLst>
                <a:path w="2949" h="2949" extrusionOk="0">
                  <a:moveTo>
                    <a:pt x="1490" y="0"/>
                  </a:moveTo>
                  <a:cubicBezTo>
                    <a:pt x="639" y="0"/>
                    <a:pt x="0" y="639"/>
                    <a:pt x="0" y="1459"/>
                  </a:cubicBezTo>
                  <a:cubicBezTo>
                    <a:pt x="0" y="2280"/>
                    <a:pt x="639" y="2949"/>
                    <a:pt x="1490" y="2949"/>
                  </a:cubicBezTo>
                  <a:cubicBezTo>
                    <a:pt x="2310" y="2949"/>
                    <a:pt x="2949" y="2280"/>
                    <a:pt x="2949" y="1459"/>
                  </a:cubicBezTo>
                  <a:cubicBezTo>
                    <a:pt x="2949" y="669"/>
                    <a:pt x="2310" y="0"/>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5" name="Google Shape;1045;p17"/>
            <p:cNvSpPr/>
            <p:nvPr/>
          </p:nvSpPr>
          <p:spPr>
            <a:xfrm>
              <a:off x="1978616" y="1312309"/>
              <a:ext cx="95278" cy="95278"/>
            </a:xfrm>
            <a:custGeom>
              <a:avLst/>
              <a:gdLst/>
              <a:ahLst/>
              <a:cxnLst/>
              <a:rect l="l" t="t" r="r" b="b"/>
              <a:pathLst>
                <a:path w="2980" h="2980" extrusionOk="0">
                  <a:moveTo>
                    <a:pt x="1490" y="1"/>
                  </a:moveTo>
                  <a:cubicBezTo>
                    <a:pt x="700" y="1"/>
                    <a:pt x="1" y="669"/>
                    <a:pt x="1" y="1490"/>
                  </a:cubicBezTo>
                  <a:cubicBezTo>
                    <a:pt x="1" y="2280"/>
                    <a:pt x="669" y="2979"/>
                    <a:pt x="1490" y="2979"/>
                  </a:cubicBezTo>
                  <a:cubicBezTo>
                    <a:pt x="2341" y="2979"/>
                    <a:pt x="2979" y="2280"/>
                    <a:pt x="2979" y="1490"/>
                  </a:cubicBezTo>
                  <a:cubicBezTo>
                    <a:pt x="2979" y="700"/>
                    <a:pt x="2341"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6" name="Google Shape;1046;p17"/>
            <p:cNvSpPr/>
            <p:nvPr/>
          </p:nvSpPr>
          <p:spPr>
            <a:xfrm>
              <a:off x="1400393" y="1890532"/>
              <a:ext cx="95278" cy="95278"/>
            </a:xfrm>
            <a:custGeom>
              <a:avLst/>
              <a:gdLst/>
              <a:ahLst/>
              <a:cxnLst/>
              <a:rect l="l" t="t" r="r" b="b"/>
              <a:pathLst>
                <a:path w="2980" h="2980" extrusionOk="0">
                  <a:moveTo>
                    <a:pt x="1490" y="1"/>
                  </a:moveTo>
                  <a:cubicBezTo>
                    <a:pt x="699" y="1"/>
                    <a:pt x="0" y="639"/>
                    <a:pt x="0" y="1490"/>
                  </a:cubicBezTo>
                  <a:cubicBezTo>
                    <a:pt x="0" y="2281"/>
                    <a:pt x="669" y="2980"/>
                    <a:pt x="1490" y="2980"/>
                  </a:cubicBezTo>
                  <a:cubicBezTo>
                    <a:pt x="2310" y="2980"/>
                    <a:pt x="2979" y="2341"/>
                    <a:pt x="2979" y="1490"/>
                  </a:cubicBezTo>
                  <a:cubicBezTo>
                    <a:pt x="2979" y="700"/>
                    <a:pt x="2341"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7" name="Google Shape;1047;p17"/>
            <p:cNvSpPr/>
            <p:nvPr/>
          </p:nvSpPr>
          <p:spPr>
            <a:xfrm>
              <a:off x="1978634" y="1976951"/>
              <a:ext cx="95278" cy="94319"/>
            </a:xfrm>
            <a:custGeom>
              <a:avLst/>
              <a:gdLst/>
              <a:ahLst/>
              <a:cxnLst/>
              <a:rect l="l" t="t" r="r" b="b"/>
              <a:pathLst>
                <a:path w="2980" h="2950" extrusionOk="0">
                  <a:moveTo>
                    <a:pt x="1490" y="1"/>
                  </a:moveTo>
                  <a:cubicBezTo>
                    <a:pt x="700" y="1"/>
                    <a:pt x="1" y="639"/>
                    <a:pt x="1" y="1490"/>
                  </a:cubicBezTo>
                  <a:cubicBezTo>
                    <a:pt x="1" y="2280"/>
                    <a:pt x="670" y="2949"/>
                    <a:pt x="1490" y="2949"/>
                  </a:cubicBezTo>
                  <a:cubicBezTo>
                    <a:pt x="2311" y="2949"/>
                    <a:pt x="2980" y="2280"/>
                    <a:pt x="2980" y="1490"/>
                  </a:cubicBezTo>
                  <a:cubicBezTo>
                    <a:pt x="2980" y="669"/>
                    <a:pt x="2341"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8" name="Google Shape;1048;p17"/>
            <p:cNvSpPr/>
            <p:nvPr/>
          </p:nvSpPr>
          <p:spPr>
            <a:xfrm>
              <a:off x="464526" y="484317"/>
              <a:ext cx="94287" cy="94287"/>
            </a:xfrm>
            <a:custGeom>
              <a:avLst/>
              <a:gdLst/>
              <a:ahLst/>
              <a:cxnLst/>
              <a:rect l="l" t="t" r="r" b="b"/>
              <a:pathLst>
                <a:path w="2949" h="2949" extrusionOk="0">
                  <a:moveTo>
                    <a:pt x="1490" y="0"/>
                  </a:moveTo>
                  <a:cubicBezTo>
                    <a:pt x="669" y="0"/>
                    <a:pt x="0" y="639"/>
                    <a:pt x="0" y="1490"/>
                  </a:cubicBezTo>
                  <a:cubicBezTo>
                    <a:pt x="0" y="2280"/>
                    <a:pt x="639" y="2949"/>
                    <a:pt x="1490" y="2949"/>
                  </a:cubicBezTo>
                  <a:cubicBezTo>
                    <a:pt x="2310" y="2949"/>
                    <a:pt x="2949" y="2311"/>
                    <a:pt x="2949" y="1490"/>
                  </a:cubicBezTo>
                  <a:cubicBezTo>
                    <a:pt x="2949" y="669"/>
                    <a:pt x="2310" y="0"/>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9" name="Google Shape;1049;p17"/>
            <p:cNvSpPr/>
            <p:nvPr/>
          </p:nvSpPr>
          <p:spPr>
            <a:xfrm>
              <a:off x="6475260" y="932316"/>
              <a:ext cx="170094" cy="170126"/>
            </a:xfrm>
            <a:custGeom>
              <a:avLst/>
              <a:gdLst/>
              <a:ahLst/>
              <a:cxnLst/>
              <a:rect l="l" t="t" r="r" b="b"/>
              <a:pathLst>
                <a:path w="5320" h="5321" extrusionOk="0">
                  <a:moveTo>
                    <a:pt x="2645" y="1"/>
                  </a:moveTo>
                  <a:cubicBezTo>
                    <a:pt x="1186" y="1"/>
                    <a:pt x="1" y="1186"/>
                    <a:pt x="1" y="2676"/>
                  </a:cubicBezTo>
                  <a:cubicBezTo>
                    <a:pt x="1" y="4135"/>
                    <a:pt x="1186" y="5320"/>
                    <a:pt x="2645" y="5320"/>
                  </a:cubicBezTo>
                  <a:cubicBezTo>
                    <a:pt x="4134" y="5320"/>
                    <a:pt x="5320" y="4135"/>
                    <a:pt x="5320" y="2676"/>
                  </a:cubicBezTo>
                  <a:cubicBezTo>
                    <a:pt x="5320" y="1186"/>
                    <a:pt x="4134"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0" name="Google Shape;1050;p17"/>
            <p:cNvSpPr/>
            <p:nvPr/>
          </p:nvSpPr>
          <p:spPr>
            <a:xfrm>
              <a:off x="2164498" y="4008896"/>
              <a:ext cx="170094" cy="170094"/>
            </a:xfrm>
            <a:custGeom>
              <a:avLst/>
              <a:gdLst/>
              <a:ahLst/>
              <a:cxnLst/>
              <a:rect l="l" t="t" r="r" b="b"/>
              <a:pathLst>
                <a:path w="5320" h="5320" extrusionOk="0">
                  <a:moveTo>
                    <a:pt x="2675" y="1"/>
                  </a:moveTo>
                  <a:cubicBezTo>
                    <a:pt x="1216" y="1"/>
                    <a:pt x="0" y="1186"/>
                    <a:pt x="0" y="2676"/>
                  </a:cubicBezTo>
                  <a:cubicBezTo>
                    <a:pt x="0" y="4135"/>
                    <a:pt x="1216" y="5320"/>
                    <a:pt x="2675" y="5320"/>
                  </a:cubicBezTo>
                  <a:cubicBezTo>
                    <a:pt x="4134" y="5320"/>
                    <a:pt x="5320" y="4135"/>
                    <a:pt x="5320" y="2676"/>
                  </a:cubicBezTo>
                  <a:cubicBezTo>
                    <a:pt x="5320" y="1186"/>
                    <a:pt x="4134"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1" name="Google Shape;1051;p17"/>
            <p:cNvSpPr/>
            <p:nvPr/>
          </p:nvSpPr>
          <p:spPr>
            <a:xfrm>
              <a:off x="5708716" y="4468339"/>
              <a:ext cx="53490" cy="53490"/>
            </a:xfrm>
            <a:custGeom>
              <a:avLst/>
              <a:gdLst/>
              <a:ahLst/>
              <a:cxnLst/>
              <a:rect l="l" t="t" r="r" b="b"/>
              <a:pathLst>
                <a:path w="1673" h="1673" extrusionOk="0">
                  <a:moveTo>
                    <a:pt x="852" y="1"/>
                  </a:moveTo>
                  <a:cubicBezTo>
                    <a:pt x="396" y="1"/>
                    <a:pt x="0" y="366"/>
                    <a:pt x="0" y="822"/>
                  </a:cubicBezTo>
                  <a:cubicBezTo>
                    <a:pt x="0" y="1278"/>
                    <a:pt x="396" y="1673"/>
                    <a:pt x="852" y="1673"/>
                  </a:cubicBezTo>
                  <a:cubicBezTo>
                    <a:pt x="1307" y="1673"/>
                    <a:pt x="1672" y="1278"/>
                    <a:pt x="1672" y="822"/>
                  </a:cubicBezTo>
                  <a:cubicBezTo>
                    <a:pt x="1672" y="366"/>
                    <a:pt x="1307" y="1"/>
                    <a:pt x="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2" name="Google Shape;1052;p17"/>
            <p:cNvSpPr/>
            <p:nvPr/>
          </p:nvSpPr>
          <p:spPr>
            <a:xfrm>
              <a:off x="-2" y="2570811"/>
              <a:ext cx="170094" cy="170126"/>
            </a:xfrm>
            <a:custGeom>
              <a:avLst/>
              <a:gdLst/>
              <a:ahLst/>
              <a:cxnLst/>
              <a:rect l="l" t="t" r="r" b="b"/>
              <a:pathLst>
                <a:path w="5320" h="5321" extrusionOk="0">
                  <a:moveTo>
                    <a:pt x="2675" y="1"/>
                  </a:moveTo>
                  <a:cubicBezTo>
                    <a:pt x="1185" y="1"/>
                    <a:pt x="0" y="1186"/>
                    <a:pt x="0" y="2676"/>
                  </a:cubicBezTo>
                  <a:cubicBezTo>
                    <a:pt x="0" y="4165"/>
                    <a:pt x="1185" y="5320"/>
                    <a:pt x="2675" y="5320"/>
                  </a:cubicBezTo>
                  <a:cubicBezTo>
                    <a:pt x="4134" y="5320"/>
                    <a:pt x="5319" y="4165"/>
                    <a:pt x="5319" y="2676"/>
                  </a:cubicBezTo>
                  <a:cubicBezTo>
                    <a:pt x="5319" y="1186"/>
                    <a:pt x="4103"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3" name="Google Shape;1053;p17"/>
            <p:cNvSpPr/>
            <p:nvPr/>
          </p:nvSpPr>
          <p:spPr>
            <a:xfrm>
              <a:off x="107841" y="1200565"/>
              <a:ext cx="171085" cy="170094"/>
            </a:xfrm>
            <a:custGeom>
              <a:avLst/>
              <a:gdLst/>
              <a:ahLst/>
              <a:cxnLst/>
              <a:rect l="l" t="t" r="r" b="b"/>
              <a:pathLst>
                <a:path w="5351" h="5320" extrusionOk="0">
                  <a:moveTo>
                    <a:pt x="2676" y="0"/>
                  </a:moveTo>
                  <a:cubicBezTo>
                    <a:pt x="1186" y="0"/>
                    <a:pt x="1" y="1185"/>
                    <a:pt x="1" y="2675"/>
                  </a:cubicBezTo>
                  <a:cubicBezTo>
                    <a:pt x="1" y="4164"/>
                    <a:pt x="1186" y="5319"/>
                    <a:pt x="2676" y="5319"/>
                  </a:cubicBezTo>
                  <a:cubicBezTo>
                    <a:pt x="4165" y="5319"/>
                    <a:pt x="5351" y="4164"/>
                    <a:pt x="5351" y="2675"/>
                  </a:cubicBezTo>
                  <a:cubicBezTo>
                    <a:pt x="5351" y="1185"/>
                    <a:pt x="4165" y="0"/>
                    <a:pt x="2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4" name="Google Shape;1054;p17"/>
            <p:cNvSpPr/>
            <p:nvPr/>
          </p:nvSpPr>
          <p:spPr>
            <a:xfrm>
              <a:off x="7972852" y="203471"/>
              <a:ext cx="170094" cy="170094"/>
            </a:xfrm>
            <a:custGeom>
              <a:avLst/>
              <a:gdLst/>
              <a:ahLst/>
              <a:cxnLst/>
              <a:rect l="l" t="t" r="r" b="b"/>
              <a:pathLst>
                <a:path w="5320" h="5320" extrusionOk="0">
                  <a:moveTo>
                    <a:pt x="2645" y="0"/>
                  </a:moveTo>
                  <a:cubicBezTo>
                    <a:pt x="1186" y="0"/>
                    <a:pt x="0" y="1186"/>
                    <a:pt x="0" y="2645"/>
                  </a:cubicBezTo>
                  <a:cubicBezTo>
                    <a:pt x="0" y="4134"/>
                    <a:pt x="1186" y="5319"/>
                    <a:pt x="2645" y="5319"/>
                  </a:cubicBezTo>
                  <a:cubicBezTo>
                    <a:pt x="4134" y="5319"/>
                    <a:pt x="5320" y="4134"/>
                    <a:pt x="5320" y="2645"/>
                  </a:cubicBezTo>
                  <a:cubicBezTo>
                    <a:pt x="5320" y="1186"/>
                    <a:pt x="4134"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5" name="Google Shape;1055;p17"/>
            <p:cNvSpPr/>
            <p:nvPr/>
          </p:nvSpPr>
          <p:spPr>
            <a:xfrm>
              <a:off x="6082858" y="4168053"/>
              <a:ext cx="170126" cy="170094"/>
            </a:xfrm>
            <a:custGeom>
              <a:avLst/>
              <a:gdLst/>
              <a:ahLst/>
              <a:cxnLst/>
              <a:rect l="l" t="t" r="r" b="b"/>
              <a:pathLst>
                <a:path w="5321" h="5320" extrusionOk="0">
                  <a:moveTo>
                    <a:pt x="2645" y="1"/>
                  </a:moveTo>
                  <a:cubicBezTo>
                    <a:pt x="1186" y="1"/>
                    <a:pt x="1" y="1186"/>
                    <a:pt x="1" y="2675"/>
                  </a:cubicBezTo>
                  <a:cubicBezTo>
                    <a:pt x="1" y="4134"/>
                    <a:pt x="1186" y="5320"/>
                    <a:pt x="2645" y="5320"/>
                  </a:cubicBezTo>
                  <a:cubicBezTo>
                    <a:pt x="4135" y="5320"/>
                    <a:pt x="5320" y="4134"/>
                    <a:pt x="5320" y="2675"/>
                  </a:cubicBezTo>
                  <a:cubicBezTo>
                    <a:pt x="5320" y="1186"/>
                    <a:pt x="4135"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6" name="Google Shape;1056;p17"/>
            <p:cNvSpPr/>
            <p:nvPr/>
          </p:nvSpPr>
          <p:spPr>
            <a:xfrm>
              <a:off x="2757746" y="3472436"/>
              <a:ext cx="170126" cy="170094"/>
            </a:xfrm>
            <a:custGeom>
              <a:avLst/>
              <a:gdLst/>
              <a:ahLst/>
              <a:cxnLst/>
              <a:rect l="l" t="t" r="r" b="b"/>
              <a:pathLst>
                <a:path w="5321" h="5320" extrusionOk="0">
                  <a:moveTo>
                    <a:pt x="2645" y="0"/>
                  </a:moveTo>
                  <a:cubicBezTo>
                    <a:pt x="1156" y="0"/>
                    <a:pt x="1" y="1186"/>
                    <a:pt x="1" y="2675"/>
                  </a:cubicBezTo>
                  <a:cubicBezTo>
                    <a:pt x="1" y="4134"/>
                    <a:pt x="1156" y="5320"/>
                    <a:pt x="2645" y="5320"/>
                  </a:cubicBezTo>
                  <a:cubicBezTo>
                    <a:pt x="4135" y="5320"/>
                    <a:pt x="5320" y="4134"/>
                    <a:pt x="5320" y="2675"/>
                  </a:cubicBezTo>
                  <a:cubicBezTo>
                    <a:pt x="5320" y="1186"/>
                    <a:pt x="4135"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7" name="Google Shape;1057;p17"/>
            <p:cNvSpPr/>
            <p:nvPr/>
          </p:nvSpPr>
          <p:spPr>
            <a:xfrm>
              <a:off x="2575319" y="1299680"/>
              <a:ext cx="170094" cy="170094"/>
            </a:xfrm>
            <a:custGeom>
              <a:avLst/>
              <a:gdLst/>
              <a:ahLst/>
              <a:cxnLst/>
              <a:rect l="l" t="t" r="r" b="b"/>
              <a:pathLst>
                <a:path w="5320" h="5320" extrusionOk="0">
                  <a:moveTo>
                    <a:pt x="2675" y="0"/>
                  </a:moveTo>
                  <a:cubicBezTo>
                    <a:pt x="1186" y="0"/>
                    <a:pt x="1" y="1186"/>
                    <a:pt x="1" y="2645"/>
                  </a:cubicBezTo>
                  <a:cubicBezTo>
                    <a:pt x="1" y="4104"/>
                    <a:pt x="1186" y="5320"/>
                    <a:pt x="2675" y="5320"/>
                  </a:cubicBezTo>
                  <a:cubicBezTo>
                    <a:pt x="4134" y="5320"/>
                    <a:pt x="5320" y="4104"/>
                    <a:pt x="5320" y="2645"/>
                  </a:cubicBezTo>
                  <a:cubicBezTo>
                    <a:pt x="5320" y="1186"/>
                    <a:pt x="4134" y="0"/>
                    <a:pt x="26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8" name="Google Shape;1058;p17"/>
            <p:cNvSpPr/>
            <p:nvPr/>
          </p:nvSpPr>
          <p:spPr>
            <a:xfrm>
              <a:off x="1612243" y="3260118"/>
              <a:ext cx="170094" cy="170094"/>
            </a:xfrm>
            <a:custGeom>
              <a:avLst/>
              <a:gdLst/>
              <a:ahLst/>
              <a:cxnLst/>
              <a:rect l="l" t="t" r="r" b="b"/>
              <a:pathLst>
                <a:path w="5320" h="5320" extrusionOk="0">
                  <a:moveTo>
                    <a:pt x="2645" y="0"/>
                  </a:moveTo>
                  <a:cubicBezTo>
                    <a:pt x="1186" y="0"/>
                    <a:pt x="1" y="1155"/>
                    <a:pt x="1" y="2645"/>
                  </a:cubicBezTo>
                  <a:cubicBezTo>
                    <a:pt x="1" y="4134"/>
                    <a:pt x="1186" y="5319"/>
                    <a:pt x="2645" y="5319"/>
                  </a:cubicBezTo>
                  <a:cubicBezTo>
                    <a:pt x="4134" y="5319"/>
                    <a:pt x="5320" y="4134"/>
                    <a:pt x="5320" y="2645"/>
                  </a:cubicBezTo>
                  <a:cubicBezTo>
                    <a:pt x="5320" y="1155"/>
                    <a:pt x="4134"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9" name="Google Shape;1059;p17"/>
            <p:cNvSpPr/>
            <p:nvPr/>
          </p:nvSpPr>
          <p:spPr>
            <a:xfrm>
              <a:off x="5701892" y="3502891"/>
              <a:ext cx="170094" cy="170094"/>
            </a:xfrm>
            <a:custGeom>
              <a:avLst/>
              <a:gdLst/>
              <a:ahLst/>
              <a:cxnLst/>
              <a:rect l="l" t="t" r="r" b="b"/>
              <a:pathLst>
                <a:path w="5320" h="5320" extrusionOk="0">
                  <a:moveTo>
                    <a:pt x="2675" y="1"/>
                  </a:moveTo>
                  <a:cubicBezTo>
                    <a:pt x="1186" y="1"/>
                    <a:pt x="0" y="1156"/>
                    <a:pt x="0" y="2645"/>
                  </a:cubicBezTo>
                  <a:cubicBezTo>
                    <a:pt x="0" y="4134"/>
                    <a:pt x="1186" y="5320"/>
                    <a:pt x="2675" y="5320"/>
                  </a:cubicBezTo>
                  <a:cubicBezTo>
                    <a:pt x="4134" y="5320"/>
                    <a:pt x="5320" y="4134"/>
                    <a:pt x="5320" y="2645"/>
                  </a:cubicBezTo>
                  <a:cubicBezTo>
                    <a:pt x="5320" y="1156"/>
                    <a:pt x="4104"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0" name="Google Shape;1060;p17"/>
            <p:cNvSpPr/>
            <p:nvPr/>
          </p:nvSpPr>
          <p:spPr>
            <a:xfrm>
              <a:off x="7862241" y="3546629"/>
              <a:ext cx="170126" cy="170094"/>
            </a:xfrm>
            <a:custGeom>
              <a:avLst/>
              <a:gdLst/>
              <a:ahLst/>
              <a:cxnLst/>
              <a:rect l="l" t="t" r="r" b="b"/>
              <a:pathLst>
                <a:path w="5321" h="5320" extrusionOk="0">
                  <a:moveTo>
                    <a:pt x="2645" y="0"/>
                  </a:moveTo>
                  <a:cubicBezTo>
                    <a:pt x="1156" y="0"/>
                    <a:pt x="1" y="1155"/>
                    <a:pt x="1" y="2645"/>
                  </a:cubicBezTo>
                  <a:cubicBezTo>
                    <a:pt x="1" y="4134"/>
                    <a:pt x="1156" y="5320"/>
                    <a:pt x="2645" y="5320"/>
                  </a:cubicBezTo>
                  <a:cubicBezTo>
                    <a:pt x="4135" y="5320"/>
                    <a:pt x="5320" y="4134"/>
                    <a:pt x="5320" y="2645"/>
                  </a:cubicBezTo>
                  <a:cubicBezTo>
                    <a:pt x="5320" y="1216"/>
                    <a:pt x="4135"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1" name="Google Shape;1061;p17"/>
            <p:cNvSpPr/>
            <p:nvPr/>
          </p:nvSpPr>
          <p:spPr>
            <a:xfrm>
              <a:off x="4339398" y="4546384"/>
              <a:ext cx="187615" cy="169518"/>
            </a:xfrm>
            <a:custGeom>
              <a:avLst/>
              <a:gdLst/>
              <a:ahLst/>
              <a:cxnLst/>
              <a:rect l="l" t="t" r="r" b="b"/>
              <a:pathLst>
                <a:path w="5868" h="5302" extrusionOk="0">
                  <a:moveTo>
                    <a:pt x="2935" y="0"/>
                  </a:moveTo>
                  <a:cubicBezTo>
                    <a:pt x="2719" y="0"/>
                    <a:pt x="2499" y="27"/>
                    <a:pt x="2281" y="83"/>
                  </a:cubicBezTo>
                  <a:cubicBezTo>
                    <a:pt x="852" y="417"/>
                    <a:pt x="1" y="1876"/>
                    <a:pt x="335" y="3274"/>
                  </a:cubicBezTo>
                  <a:cubicBezTo>
                    <a:pt x="644" y="4484"/>
                    <a:pt x="1717" y="5302"/>
                    <a:pt x="2906" y="5302"/>
                  </a:cubicBezTo>
                  <a:cubicBezTo>
                    <a:pt x="3120" y="5302"/>
                    <a:pt x="3339" y="5275"/>
                    <a:pt x="3557" y="5220"/>
                  </a:cubicBezTo>
                  <a:cubicBezTo>
                    <a:pt x="4986" y="4885"/>
                    <a:pt x="5867" y="3426"/>
                    <a:pt x="5503" y="1998"/>
                  </a:cubicBezTo>
                  <a:cubicBezTo>
                    <a:pt x="5219" y="814"/>
                    <a:pt x="4130" y="0"/>
                    <a:pt x="29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2" name="Google Shape;1062;p17"/>
            <p:cNvSpPr/>
            <p:nvPr/>
          </p:nvSpPr>
          <p:spPr>
            <a:xfrm>
              <a:off x="7261464" y="636890"/>
              <a:ext cx="170094" cy="170094"/>
            </a:xfrm>
            <a:custGeom>
              <a:avLst/>
              <a:gdLst/>
              <a:ahLst/>
              <a:cxnLst/>
              <a:rect l="l" t="t" r="r" b="b"/>
              <a:pathLst>
                <a:path w="5320" h="5320" extrusionOk="0">
                  <a:moveTo>
                    <a:pt x="2645" y="1"/>
                  </a:moveTo>
                  <a:cubicBezTo>
                    <a:pt x="1156" y="1"/>
                    <a:pt x="1" y="1186"/>
                    <a:pt x="1" y="2675"/>
                  </a:cubicBezTo>
                  <a:cubicBezTo>
                    <a:pt x="1" y="4165"/>
                    <a:pt x="1156" y="5320"/>
                    <a:pt x="2645" y="5320"/>
                  </a:cubicBezTo>
                  <a:cubicBezTo>
                    <a:pt x="4135" y="5320"/>
                    <a:pt x="5320" y="4165"/>
                    <a:pt x="5320" y="2675"/>
                  </a:cubicBezTo>
                  <a:cubicBezTo>
                    <a:pt x="5320" y="1216"/>
                    <a:pt x="4135"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3" name="Google Shape;1063;p17"/>
            <p:cNvSpPr/>
            <p:nvPr/>
          </p:nvSpPr>
          <p:spPr>
            <a:xfrm>
              <a:off x="3251949" y="4411972"/>
              <a:ext cx="170094" cy="170126"/>
            </a:xfrm>
            <a:custGeom>
              <a:avLst/>
              <a:gdLst/>
              <a:ahLst/>
              <a:cxnLst/>
              <a:rect l="l" t="t" r="r" b="b"/>
              <a:pathLst>
                <a:path w="5320" h="5321" extrusionOk="0">
                  <a:moveTo>
                    <a:pt x="2675" y="1"/>
                  </a:moveTo>
                  <a:cubicBezTo>
                    <a:pt x="1186" y="1"/>
                    <a:pt x="0" y="1186"/>
                    <a:pt x="0" y="2676"/>
                  </a:cubicBezTo>
                  <a:cubicBezTo>
                    <a:pt x="0" y="4165"/>
                    <a:pt x="1186" y="5320"/>
                    <a:pt x="2675" y="5320"/>
                  </a:cubicBezTo>
                  <a:cubicBezTo>
                    <a:pt x="4164" y="5320"/>
                    <a:pt x="5319" y="4165"/>
                    <a:pt x="5319" y="2676"/>
                  </a:cubicBezTo>
                  <a:cubicBezTo>
                    <a:pt x="5319" y="1217"/>
                    <a:pt x="4164"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4" name="Google Shape;1064;p17"/>
            <p:cNvSpPr/>
            <p:nvPr/>
          </p:nvSpPr>
          <p:spPr>
            <a:xfrm>
              <a:off x="5225522" y="1183396"/>
              <a:ext cx="87477" cy="87509"/>
            </a:xfrm>
            <a:custGeom>
              <a:avLst/>
              <a:gdLst/>
              <a:ahLst/>
              <a:cxnLst/>
              <a:rect l="l" t="t" r="r" b="b"/>
              <a:pathLst>
                <a:path w="2736" h="2737" extrusionOk="0">
                  <a:moveTo>
                    <a:pt x="1368" y="0"/>
                  </a:moveTo>
                  <a:cubicBezTo>
                    <a:pt x="608" y="0"/>
                    <a:pt x="0" y="608"/>
                    <a:pt x="0" y="1368"/>
                  </a:cubicBezTo>
                  <a:cubicBezTo>
                    <a:pt x="0" y="2128"/>
                    <a:pt x="608" y="2736"/>
                    <a:pt x="1368" y="2736"/>
                  </a:cubicBezTo>
                  <a:cubicBezTo>
                    <a:pt x="1386" y="2736"/>
                    <a:pt x="1403" y="2737"/>
                    <a:pt x="1420" y="2737"/>
                  </a:cubicBezTo>
                  <a:cubicBezTo>
                    <a:pt x="2156" y="2737"/>
                    <a:pt x="2736" y="2110"/>
                    <a:pt x="2736" y="1368"/>
                  </a:cubicBezTo>
                  <a:cubicBezTo>
                    <a:pt x="2736" y="608"/>
                    <a:pt x="2128"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5" name="Google Shape;1065;p17"/>
            <p:cNvSpPr/>
            <p:nvPr/>
          </p:nvSpPr>
          <p:spPr>
            <a:xfrm>
              <a:off x="2170067" y="826391"/>
              <a:ext cx="87509" cy="87509"/>
            </a:xfrm>
            <a:custGeom>
              <a:avLst/>
              <a:gdLst/>
              <a:ahLst/>
              <a:cxnLst/>
              <a:rect l="l" t="t" r="r" b="b"/>
              <a:pathLst>
                <a:path w="2737" h="2737" extrusionOk="0">
                  <a:moveTo>
                    <a:pt x="1368" y="1"/>
                  </a:moveTo>
                  <a:cubicBezTo>
                    <a:pt x="609" y="1"/>
                    <a:pt x="1" y="609"/>
                    <a:pt x="1" y="1369"/>
                  </a:cubicBezTo>
                  <a:cubicBezTo>
                    <a:pt x="1" y="2128"/>
                    <a:pt x="609" y="2736"/>
                    <a:pt x="1368" y="2736"/>
                  </a:cubicBezTo>
                  <a:cubicBezTo>
                    <a:pt x="2128" y="2736"/>
                    <a:pt x="2736" y="2128"/>
                    <a:pt x="2736" y="1369"/>
                  </a:cubicBezTo>
                  <a:cubicBezTo>
                    <a:pt x="2736" y="669"/>
                    <a:pt x="2128" y="1"/>
                    <a:pt x="1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6" name="Google Shape;1066;p17"/>
            <p:cNvSpPr/>
            <p:nvPr/>
          </p:nvSpPr>
          <p:spPr>
            <a:xfrm>
              <a:off x="5249001" y="3855676"/>
              <a:ext cx="87509" cy="87477"/>
            </a:xfrm>
            <a:custGeom>
              <a:avLst/>
              <a:gdLst/>
              <a:ahLst/>
              <a:cxnLst/>
              <a:rect l="l" t="t" r="r" b="b"/>
              <a:pathLst>
                <a:path w="2737" h="2736" extrusionOk="0">
                  <a:moveTo>
                    <a:pt x="1369" y="0"/>
                  </a:moveTo>
                  <a:cubicBezTo>
                    <a:pt x="609" y="0"/>
                    <a:pt x="1" y="608"/>
                    <a:pt x="1" y="1368"/>
                  </a:cubicBezTo>
                  <a:cubicBezTo>
                    <a:pt x="1" y="2128"/>
                    <a:pt x="609" y="2736"/>
                    <a:pt x="1369" y="2736"/>
                  </a:cubicBezTo>
                  <a:cubicBezTo>
                    <a:pt x="2129" y="2736"/>
                    <a:pt x="2737" y="2128"/>
                    <a:pt x="2737" y="1368"/>
                  </a:cubicBezTo>
                  <a:cubicBezTo>
                    <a:pt x="2737" y="608"/>
                    <a:pt x="2129" y="0"/>
                    <a:pt x="1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7" name="Google Shape;1067;p17"/>
            <p:cNvSpPr/>
            <p:nvPr/>
          </p:nvSpPr>
          <p:spPr>
            <a:xfrm>
              <a:off x="8588003" y="631071"/>
              <a:ext cx="87509" cy="87477"/>
            </a:xfrm>
            <a:custGeom>
              <a:avLst/>
              <a:gdLst/>
              <a:ahLst/>
              <a:cxnLst/>
              <a:rect l="l" t="t" r="r" b="b"/>
              <a:pathLst>
                <a:path w="2737" h="2736" extrusionOk="0">
                  <a:moveTo>
                    <a:pt x="1369" y="0"/>
                  </a:moveTo>
                  <a:cubicBezTo>
                    <a:pt x="609" y="0"/>
                    <a:pt x="1" y="608"/>
                    <a:pt x="1" y="1368"/>
                  </a:cubicBezTo>
                  <a:cubicBezTo>
                    <a:pt x="1" y="2128"/>
                    <a:pt x="609" y="2736"/>
                    <a:pt x="1369" y="2736"/>
                  </a:cubicBezTo>
                  <a:cubicBezTo>
                    <a:pt x="2129" y="2736"/>
                    <a:pt x="2737" y="2128"/>
                    <a:pt x="2737" y="1368"/>
                  </a:cubicBezTo>
                  <a:cubicBezTo>
                    <a:pt x="2737" y="608"/>
                    <a:pt x="2129" y="0"/>
                    <a:pt x="1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8" name="Google Shape;1068;p17"/>
            <p:cNvSpPr/>
            <p:nvPr/>
          </p:nvSpPr>
          <p:spPr>
            <a:xfrm>
              <a:off x="5332624" y="4921230"/>
              <a:ext cx="87477" cy="87477"/>
            </a:xfrm>
            <a:custGeom>
              <a:avLst/>
              <a:gdLst/>
              <a:ahLst/>
              <a:cxnLst/>
              <a:rect l="l" t="t" r="r" b="b"/>
              <a:pathLst>
                <a:path w="2736" h="2736" extrusionOk="0">
                  <a:moveTo>
                    <a:pt x="1368" y="0"/>
                  </a:moveTo>
                  <a:cubicBezTo>
                    <a:pt x="608" y="0"/>
                    <a:pt x="0" y="608"/>
                    <a:pt x="0" y="1368"/>
                  </a:cubicBezTo>
                  <a:cubicBezTo>
                    <a:pt x="0" y="2128"/>
                    <a:pt x="608" y="2736"/>
                    <a:pt x="1368" y="2736"/>
                  </a:cubicBezTo>
                  <a:cubicBezTo>
                    <a:pt x="2128" y="2736"/>
                    <a:pt x="2736" y="2128"/>
                    <a:pt x="2736" y="1368"/>
                  </a:cubicBezTo>
                  <a:cubicBezTo>
                    <a:pt x="2736" y="639"/>
                    <a:pt x="2128"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9" name="Google Shape;1069;p17"/>
            <p:cNvSpPr/>
            <p:nvPr/>
          </p:nvSpPr>
          <p:spPr>
            <a:xfrm>
              <a:off x="4657158" y="3864404"/>
              <a:ext cx="87509" cy="87509"/>
            </a:xfrm>
            <a:custGeom>
              <a:avLst/>
              <a:gdLst/>
              <a:ahLst/>
              <a:cxnLst/>
              <a:rect l="l" t="t" r="r" b="b"/>
              <a:pathLst>
                <a:path w="2737" h="2737" extrusionOk="0">
                  <a:moveTo>
                    <a:pt x="1369" y="1"/>
                  </a:moveTo>
                  <a:cubicBezTo>
                    <a:pt x="609" y="1"/>
                    <a:pt x="1" y="609"/>
                    <a:pt x="1" y="1369"/>
                  </a:cubicBezTo>
                  <a:cubicBezTo>
                    <a:pt x="1" y="2128"/>
                    <a:pt x="609" y="2736"/>
                    <a:pt x="1369" y="2736"/>
                  </a:cubicBezTo>
                  <a:cubicBezTo>
                    <a:pt x="2129" y="2736"/>
                    <a:pt x="2737" y="2128"/>
                    <a:pt x="2737" y="1369"/>
                  </a:cubicBezTo>
                  <a:cubicBezTo>
                    <a:pt x="2737" y="639"/>
                    <a:pt x="2129" y="1"/>
                    <a:pt x="1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0" name="Google Shape;1070;p17"/>
            <p:cNvSpPr/>
            <p:nvPr/>
          </p:nvSpPr>
          <p:spPr>
            <a:xfrm>
              <a:off x="528663" y="1798227"/>
              <a:ext cx="87477" cy="87477"/>
            </a:xfrm>
            <a:custGeom>
              <a:avLst/>
              <a:gdLst/>
              <a:ahLst/>
              <a:cxnLst/>
              <a:rect l="l" t="t" r="r" b="b"/>
              <a:pathLst>
                <a:path w="2736" h="2736" extrusionOk="0">
                  <a:moveTo>
                    <a:pt x="1368" y="0"/>
                  </a:moveTo>
                  <a:cubicBezTo>
                    <a:pt x="608" y="0"/>
                    <a:pt x="0" y="608"/>
                    <a:pt x="0" y="1368"/>
                  </a:cubicBezTo>
                  <a:cubicBezTo>
                    <a:pt x="0" y="2128"/>
                    <a:pt x="608" y="2736"/>
                    <a:pt x="1368" y="2736"/>
                  </a:cubicBezTo>
                  <a:cubicBezTo>
                    <a:pt x="2128" y="2736"/>
                    <a:pt x="2736" y="2128"/>
                    <a:pt x="2736" y="1368"/>
                  </a:cubicBezTo>
                  <a:cubicBezTo>
                    <a:pt x="2736" y="608"/>
                    <a:pt x="2128"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1" name="Google Shape;1071;p17"/>
            <p:cNvSpPr/>
            <p:nvPr/>
          </p:nvSpPr>
          <p:spPr>
            <a:xfrm>
              <a:off x="7500554" y="2393939"/>
              <a:ext cx="87477" cy="87509"/>
            </a:xfrm>
            <a:custGeom>
              <a:avLst/>
              <a:gdLst/>
              <a:ahLst/>
              <a:cxnLst/>
              <a:rect l="l" t="t" r="r" b="b"/>
              <a:pathLst>
                <a:path w="2736" h="2737" extrusionOk="0">
                  <a:moveTo>
                    <a:pt x="1368" y="1"/>
                  </a:moveTo>
                  <a:cubicBezTo>
                    <a:pt x="608" y="1"/>
                    <a:pt x="0" y="609"/>
                    <a:pt x="0" y="1369"/>
                  </a:cubicBezTo>
                  <a:cubicBezTo>
                    <a:pt x="0" y="2128"/>
                    <a:pt x="608" y="2736"/>
                    <a:pt x="1368" y="2736"/>
                  </a:cubicBezTo>
                  <a:cubicBezTo>
                    <a:pt x="2128" y="2736"/>
                    <a:pt x="2736" y="2128"/>
                    <a:pt x="2736" y="1369"/>
                  </a:cubicBezTo>
                  <a:cubicBezTo>
                    <a:pt x="2736" y="609"/>
                    <a:pt x="2128" y="1"/>
                    <a:pt x="1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2" name="Google Shape;1072;p17"/>
            <p:cNvSpPr/>
            <p:nvPr/>
          </p:nvSpPr>
          <p:spPr>
            <a:xfrm>
              <a:off x="3905979" y="4581074"/>
              <a:ext cx="50549" cy="50580"/>
            </a:xfrm>
            <a:custGeom>
              <a:avLst/>
              <a:gdLst/>
              <a:ahLst/>
              <a:cxnLst/>
              <a:rect l="l" t="t" r="r" b="b"/>
              <a:pathLst>
                <a:path w="1581" h="1582" extrusionOk="0">
                  <a:moveTo>
                    <a:pt x="791" y="1"/>
                  </a:moveTo>
                  <a:cubicBezTo>
                    <a:pt x="365" y="1"/>
                    <a:pt x="0" y="366"/>
                    <a:pt x="0" y="791"/>
                  </a:cubicBezTo>
                  <a:cubicBezTo>
                    <a:pt x="0" y="1247"/>
                    <a:pt x="365" y="1581"/>
                    <a:pt x="791" y="1581"/>
                  </a:cubicBezTo>
                  <a:cubicBezTo>
                    <a:pt x="1247" y="1581"/>
                    <a:pt x="1581" y="1247"/>
                    <a:pt x="1581" y="791"/>
                  </a:cubicBezTo>
                  <a:cubicBezTo>
                    <a:pt x="1581" y="366"/>
                    <a:pt x="1247" y="1"/>
                    <a:pt x="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3" name="Google Shape;1073;p17"/>
            <p:cNvSpPr/>
            <p:nvPr/>
          </p:nvSpPr>
          <p:spPr>
            <a:xfrm>
              <a:off x="1293727" y="4814539"/>
              <a:ext cx="51540" cy="51540"/>
            </a:xfrm>
            <a:custGeom>
              <a:avLst/>
              <a:gdLst/>
              <a:ahLst/>
              <a:cxnLst/>
              <a:rect l="l" t="t" r="r" b="b"/>
              <a:pathLst>
                <a:path w="1612" h="1612" extrusionOk="0">
                  <a:moveTo>
                    <a:pt x="822" y="1"/>
                  </a:moveTo>
                  <a:cubicBezTo>
                    <a:pt x="396" y="1"/>
                    <a:pt x="1" y="335"/>
                    <a:pt x="1" y="791"/>
                  </a:cubicBezTo>
                  <a:cubicBezTo>
                    <a:pt x="1" y="1216"/>
                    <a:pt x="366" y="1612"/>
                    <a:pt x="822" y="1612"/>
                  </a:cubicBezTo>
                  <a:cubicBezTo>
                    <a:pt x="1217" y="1612"/>
                    <a:pt x="1612" y="1247"/>
                    <a:pt x="1612" y="791"/>
                  </a:cubicBezTo>
                  <a:cubicBezTo>
                    <a:pt x="1581" y="335"/>
                    <a:pt x="1217"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4" name="Google Shape;1074;p17"/>
            <p:cNvSpPr/>
            <p:nvPr/>
          </p:nvSpPr>
          <p:spPr>
            <a:xfrm>
              <a:off x="1366625" y="4156033"/>
              <a:ext cx="95278" cy="88436"/>
            </a:xfrm>
            <a:custGeom>
              <a:avLst/>
              <a:gdLst/>
              <a:ahLst/>
              <a:cxnLst/>
              <a:rect l="l" t="t" r="r" b="b"/>
              <a:pathLst>
                <a:path w="2980" h="2766" extrusionOk="0">
                  <a:moveTo>
                    <a:pt x="1501" y="0"/>
                  </a:moveTo>
                  <a:cubicBezTo>
                    <a:pt x="835" y="0"/>
                    <a:pt x="258" y="462"/>
                    <a:pt x="122" y="1143"/>
                  </a:cubicBezTo>
                  <a:cubicBezTo>
                    <a:pt x="1" y="1903"/>
                    <a:pt x="517" y="2602"/>
                    <a:pt x="1277" y="2754"/>
                  </a:cubicBezTo>
                  <a:cubicBezTo>
                    <a:pt x="1338" y="2762"/>
                    <a:pt x="1399" y="2765"/>
                    <a:pt x="1459" y="2765"/>
                  </a:cubicBezTo>
                  <a:cubicBezTo>
                    <a:pt x="2142" y="2765"/>
                    <a:pt x="2718" y="2298"/>
                    <a:pt x="2858" y="1599"/>
                  </a:cubicBezTo>
                  <a:cubicBezTo>
                    <a:pt x="2979" y="840"/>
                    <a:pt x="2493" y="110"/>
                    <a:pt x="1733" y="19"/>
                  </a:cubicBezTo>
                  <a:cubicBezTo>
                    <a:pt x="1655" y="6"/>
                    <a:pt x="1577"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5" name="Google Shape;1075;p17"/>
            <p:cNvSpPr/>
            <p:nvPr/>
          </p:nvSpPr>
          <p:spPr>
            <a:xfrm>
              <a:off x="5891187" y="955048"/>
              <a:ext cx="94319" cy="88660"/>
            </a:xfrm>
            <a:custGeom>
              <a:avLst/>
              <a:gdLst/>
              <a:ahLst/>
              <a:cxnLst/>
              <a:rect l="l" t="t" r="r" b="b"/>
              <a:pathLst>
                <a:path w="2950" h="2773" extrusionOk="0">
                  <a:moveTo>
                    <a:pt x="1471" y="1"/>
                  </a:moveTo>
                  <a:cubicBezTo>
                    <a:pt x="805" y="1"/>
                    <a:pt x="228" y="462"/>
                    <a:pt x="92" y="1144"/>
                  </a:cubicBezTo>
                  <a:cubicBezTo>
                    <a:pt x="1" y="1904"/>
                    <a:pt x="518" y="2633"/>
                    <a:pt x="1247" y="2755"/>
                  </a:cubicBezTo>
                  <a:cubicBezTo>
                    <a:pt x="1322" y="2767"/>
                    <a:pt x="1395" y="2773"/>
                    <a:pt x="1468" y="2773"/>
                  </a:cubicBezTo>
                  <a:cubicBezTo>
                    <a:pt x="2133" y="2773"/>
                    <a:pt x="2691" y="2285"/>
                    <a:pt x="2828" y="1600"/>
                  </a:cubicBezTo>
                  <a:cubicBezTo>
                    <a:pt x="2949" y="840"/>
                    <a:pt x="2463" y="171"/>
                    <a:pt x="1703" y="19"/>
                  </a:cubicBezTo>
                  <a:cubicBezTo>
                    <a:pt x="1625" y="7"/>
                    <a:pt x="1547"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6" name="Google Shape;1076;p17"/>
            <p:cNvSpPr/>
            <p:nvPr/>
          </p:nvSpPr>
          <p:spPr>
            <a:xfrm>
              <a:off x="7016587" y="1414014"/>
              <a:ext cx="95246" cy="88436"/>
            </a:xfrm>
            <a:custGeom>
              <a:avLst/>
              <a:gdLst/>
              <a:ahLst/>
              <a:cxnLst/>
              <a:rect l="l" t="t" r="r" b="b"/>
              <a:pathLst>
                <a:path w="2979" h="2766" extrusionOk="0">
                  <a:moveTo>
                    <a:pt x="1550" y="0"/>
                  </a:moveTo>
                  <a:cubicBezTo>
                    <a:pt x="863" y="0"/>
                    <a:pt x="261" y="467"/>
                    <a:pt x="122" y="1166"/>
                  </a:cubicBezTo>
                  <a:cubicBezTo>
                    <a:pt x="0" y="1926"/>
                    <a:pt x="517" y="2655"/>
                    <a:pt x="1277" y="2747"/>
                  </a:cubicBezTo>
                  <a:cubicBezTo>
                    <a:pt x="1355" y="2759"/>
                    <a:pt x="1432" y="2765"/>
                    <a:pt x="1508" y="2765"/>
                  </a:cubicBezTo>
                  <a:cubicBezTo>
                    <a:pt x="2169" y="2765"/>
                    <a:pt x="2721" y="2304"/>
                    <a:pt x="2857" y="1622"/>
                  </a:cubicBezTo>
                  <a:cubicBezTo>
                    <a:pt x="2979" y="862"/>
                    <a:pt x="2492" y="163"/>
                    <a:pt x="1733" y="11"/>
                  </a:cubicBezTo>
                  <a:cubicBezTo>
                    <a:pt x="1671" y="4"/>
                    <a:pt x="1610" y="0"/>
                    <a:pt x="15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7" name="Google Shape;1077;p17"/>
            <p:cNvSpPr/>
            <p:nvPr/>
          </p:nvSpPr>
          <p:spPr>
            <a:xfrm>
              <a:off x="8102117" y="3232993"/>
              <a:ext cx="94287" cy="88468"/>
            </a:xfrm>
            <a:custGeom>
              <a:avLst/>
              <a:gdLst/>
              <a:ahLst/>
              <a:cxnLst/>
              <a:rect l="l" t="t" r="r" b="b"/>
              <a:pathLst>
                <a:path w="2949" h="2767" extrusionOk="0">
                  <a:moveTo>
                    <a:pt x="1470" y="1"/>
                  </a:moveTo>
                  <a:cubicBezTo>
                    <a:pt x="804" y="1"/>
                    <a:pt x="228" y="463"/>
                    <a:pt x="91" y="1144"/>
                  </a:cubicBezTo>
                  <a:cubicBezTo>
                    <a:pt x="0" y="1904"/>
                    <a:pt x="486" y="2603"/>
                    <a:pt x="1246" y="2755"/>
                  </a:cubicBezTo>
                  <a:cubicBezTo>
                    <a:pt x="1308" y="2763"/>
                    <a:pt x="1368" y="2766"/>
                    <a:pt x="1428" y="2766"/>
                  </a:cubicBezTo>
                  <a:cubicBezTo>
                    <a:pt x="2111" y="2766"/>
                    <a:pt x="2687" y="2299"/>
                    <a:pt x="2827" y="1600"/>
                  </a:cubicBezTo>
                  <a:cubicBezTo>
                    <a:pt x="2948" y="840"/>
                    <a:pt x="2462" y="172"/>
                    <a:pt x="1702" y="20"/>
                  </a:cubicBezTo>
                  <a:cubicBezTo>
                    <a:pt x="1624" y="7"/>
                    <a:pt x="1546" y="1"/>
                    <a:pt x="1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8" name="Google Shape;1078;p17"/>
            <p:cNvSpPr/>
            <p:nvPr/>
          </p:nvSpPr>
          <p:spPr>
            <a:xfrm>
              <a:off x="8736707" y="1601308"/>
              <a:ext cx="95278" cy="88660"/>
            </a:xfrm>
            <a:custGeom>
              <a:avLst/>
              <a:gdLst/>
              <a:ahLst/>
              <a:cxnLst/>
              <a:rect l="l" t="t" r="r" b="b"/>
              <a:pathLst>
                <a:path w="2980" h="2773" extrusionOk="0">
                  <a:moveTo>
                    <a:pt x="1501" y="1"/>
                  </a:moveTo>
                  <a:cubicBezTo>
                    <a:pt x="835" y="1"/>
                    <a:pt x="258" y="462"/>
                    <a:pt x="122" y="1144"/>
                  </a:cubicBezTo>
                  <a:cubicBezTo>
                    <a:pt x="0" y="1904"/>
                    <a:pt x="517" y="2633"/>
                    <a:pt x="1277" y="2755"/>
                  </a:cubicBezTo>
                  <a:cubicBezTo>
                    <a:pt x="1352" y="2767"/>
                    <a:pt x="1425" y="2773"/>
                    <a:pt x="1498" y="2773"/>
                  </a:cubicBezTo>
                  <a:cubicBezTo>
                    <a:pt x="2163" y="2773"/>
                    <a:pt x="2721" y="2285"/>
                    <a:pt x="2858" y="1600"/>
                  </a:cubicBezTo>
                  <a:cubicBezTo>
                    <a:pt x="2979" y="840"/>
                    <a:pt x="2493" y="171"/>
                    <a:pt x="1733" y="19"/>
                  </a:cubicBezTo>
                  <a:cubicBezTo>
                    <a:pt x="1655" y="7"/>
                    <a:pt x="1577"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9" name="Google Shape;1079;p17"/>
            <p:cNvSpPr/>
            <p:nvPr/>
          </p:nvSpPr>
          <p:spPr>
            <a:xfrm>
              <a:off x="6358656" y="485916"/>
              <a:ext cx="94287" cy="88436"/>
            </a:xfrm>
            <a:custGeom>
              <a:avLst/>
              <a:gdLst/>
              <a:ahLst/>
              <a:cxnLst/>
              <a:rect l="l" t="t" r="r" b="b"/>
              <a:pathLst>
                <a:path w="2949" h="2766" extrusionOk="0">
                  <a:moveTo>
                    <a:pt x="1520" y="0"/>
                  </a:moveTo>
                  <a:cubicBezTo>
                    <a:pt x="838" y="0"/>
                    <a:pt x="261" y="468"/>
                    <a:pt x="122" y="1166"/>
                  </a:cubicBezTo>
                  <a:cubicBezTo>
                    <a:pt x="0" y="1926"/>
                    <a:pt x="486" y="2595"/>
                    <a:pt x="1246" y="2747"/>
                  </a:cubicBezTo>
                  <a:cubicBezTo>
                    <a:pt x="1325" y="2759"/>
                    <a:pt x="1402" y="2765"/>
                    <a:pt x="1479" y="2765"/>
                  </a:cubicBezTo>
                  <a:cubicBezTo>
                    <a:pt x="2144" y="2765"/>
                    <a:pt x="2721" y="2304"/>
                    <a:pt x="2857" y="1622"/>
                  </a:cubicBezTo>
                  <a:cubicBezTo>
                    <a:pt x="2949" y="862"/>
                    <a:pt x="2462" y="163"/>
                    <a:pt x="1702" y="11"/>
                  </a:cubicBezTo>
                  <a:cubicBezTo>
                    <a:pt x="1641" y="4"/>
                    <a:pt x="1580" y="0"/>
                    <a:pt x="1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0" name="Google Shape;1080;p17"/>
            <p:cNvSpPr/>
            <p:nvPr/>
          </p:nvSpPr>
          <p:spPr>
            <a:xfrm>
              <a:off x="3643360" y="1201972"/>
              <a:ext cx="54449" cy="50357"/>
            </a:xfrm>
            <a:custGeom>
              <a:avLst/>
              <a:gdLst/>
              <a:ahLst/>
              <a:cxnLst/>
              <a:rect l="l" t="t" r="r" b="b"/>
              <a:pathLst>
                <a:path w="1703" h="1575" extrusionOk="0">
                  <a:moveTo>
                    <a:pt x="851" y="1"/>
                  </a:moveTo>
                  <a:cubicBezTo>
                    <a:pt x="481" y="1"/>
                    <a:pt x="145" y="281"/>
                    <a:pt x="92" y="655"/>
                  </a:cubicBezTo>
                  <a:cubicBezTo>
                    <a:pt x="1" y="1081"/>
                    <a:pt x="305" y="1476"/>
                    <a:pt x="730" y="1567"/>
                  </a:cubicBezTo>
                  <a:cubicBezTo>
                    <a:pt x="764" y="1572"/>
                    <a:pt x="798" y="1575"/>
                    <a:pt x="833" y="1575"/>
                  </a:cubicBezTo>
                  <a:cubicBezTo>
                    <a:pt x="1196" y="1575"/>
                    <a:pt x="1559" y="1290"/>
                    <a:pt x="1642" y="929"/>
                  </a:cubicBezTo>
                  <a:cubicBezTo>
                    <a:pt x="1703" y="503"/>
                    <a:pt x="1399" y="78"/>
                    <a:pt x="1004" y="17"/>
                  </a:cubicBezTo>
                  <a:cubicBezTo>
                    <a:pt x="952" y="6"/>
                    <a:pt x="901" y="1"/>
                    <a:pt x="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1" name="Google Shape;1081;p17"/>
            <p:cNvSpPr/>
            <p:nvPr/>
          </p:nvSpPr>
          <p:spPr>
            <a:xfrm>
              <a:off x="790070" y="2384954"/>
              <a:ext cx="54449" cy="50357"/>
            </a:xfrm>
            <a:custGeom>
              <a:avLst/>
              <a:gdLst/>
              <a:ahLst/>
              <a:cxnLst/>
              <a:rect l="l" t="t" r="r" b="b"/>
              <a:pathLst>
                <a:path w="1703" h="1575" extrusionOk="0">
                  <a:moveTo>
                    <a:pt x="871" y="0"/>
                  </a:moveTo>
                  <a:cubicBezTo>
                    <a:pt x="507" y="0"/>
                    <a:pt x="145" y="285"/>
                    <a:pt x="62" y="647"/>
                  </a:cubicBezTo>
                  <a:cubicBezTo>
                    <a:pt x="1" y="1072"/>
                    <a:pt x="305" y="1498"/>
                    <a:pt x="700" y="1558"/>
                  </a:cubicBezTo>
                  <a:cubicBezTo>
                    <a:pt x="755" y="1569"/>
                    <a:pt x="809" y="1575"/>
                    <a:pt x="861" y="1575"/>
                  </a:cubicBezTo>
                  <a:cubicBezTo>
                    <a:pt x="1247" y="1575"/>
                    <a:pt x="1562" y="1294"/>
                    <a:pt x="1642" y="920"/>
                  </a:cubicBezTo>
                  <a:cubicBezTo>
                    <a:pt x="1703" y="495"/>
                    <a:pt x="1399" y="99"/>
                    <a:pt x="973" y="8"/>
                  </a:cubicBezTo>
                  <a:cubicBezTo>
                    <a:pt x="939" y="3"/>
                    <a:pt x="905"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2" name="Google Shape;1082;p17"/>
            <p:cNvSpPr/>
            <p:nvPr/>
          </p:nvSpPr>
          <p:spPr>
            <a:xfrm>
              <a:off x="4112954" y="4043162"/>
              <a:ext cx="66119" cy="63465"/>
            </a:xfrm>
            <a:custGeom>
              <a:avLst/>
              <a:gdLst/>
              <a:ahLst/>
              <a:cxnLst/>
              <a:rect l="l" t="t" r="r" b="b"/>
              <a:pathLst>
                <a:path w="2068" h="1985" extrusionOk="0">
                  <a:moveTo>
                    <a:pt x="1065" y="1"/>
                  </a:moveTo>
                  <a:cubicBezTo>
                    <a:pt x="571" y="1"/>
                    <a:pt x="118" y="358"/>
                    <a:pt x="31" y="884"/>
                  </a:cubicBezTo>
                  <a:cubicBezTo>
                    <a:pt x="0" y="1401"/>
                    <a:pt x="365" y="1887"/>
                    <a:pt x="912" y="1978"/>
                  </a:cubicBezTo>
                  <a:cubicBezTo>
                    <a:pt x="954" y="1983"/>
                    <a:pt x="996" y="1985"/>
                    <a:pt x="1037" y="1985"/>
                  </a:cubicBezTo>
                  <a:cubicBezTo>
                    <a:pt x="1558" y="1985"/>
                    <a:pt x="1978" y="1632"/>
                    <a:pt x="2006" y="1097"/>
                  </a:cubicBezTo>
                  <a:cubicBezTo>
                    <a:pt x="2067" y="580"/>
                    <a:pt x="1672" y="63"/>
                    <a:pt x="1125" y="3"/>
                  </a:cubicBezTo>
                  <a:cubicBezTo>
                    <a:pt x="1105" y="1"/>
                    <a:pt x="1085"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3" name="Google Shape;1083;p17"/>
            <p:cNvSpPr/>
            <p:nvPr/>
          </p:nvSpPr>
          <p:spPr>
            <a:xfrm>
              <a:off x="2491004" y="4341952"/>
              <a:ext cx="65128" cy="63306"/>
            </a:xfrm>
            <a:custGeom>
              <a:avLst/>
              <a:gdLst/>
              <a:ahLst/>
              <a:cxnLst/>
              <a:rect l="l" t="t" r="r" b="b"/>
              <a:pathLst>
                <a:path w="2037" h="1980" extrusionOk="0">
                  <a:moveTo>
                    <a:pt x="1065" y="1"/>
                  </a:moveTo>
                  <a:cubicBezTo>
                    <a:pt x="571" y="1"/>
                    <a:pt x="118" y="358"/>
                    <a:pt x="31" y="884"/>
                  </a:cubicBezTo>
                  <a:cubicBezTo>
                    <a:pt x="0" y="1401"/>
                    <a:pt x="365" y="1887"/>
                    <a:pt x="912" y="1978"/>
                  </a:cubicBezTo>
                  <a:cubicBezTo>
                    <a:pt x="932" y="1979"/>
                    <a:pt x="952" y="1980"/>
                    <a:pt x="972" y="1980"/>
                  </a:cubicBezTo>
                  <a:cubicBezTo>
                    <a:pt x="1468" y="1980"/>
                    <a:pt x="1948" y="1623"/>
                    <a:pt x="2006" y="1097"/>
                  </a:cubicBezTo>
                  <a:cubicBezTo>
                    <a:pt x="2037" y="580"/>
                    <a:pt x="1672" y="63"/>
                    <a:pt x="1125" y="2"/>
                  </a:cubicBezTo>
                  <a:cubicBezTo>
                    <a:pt x="1105" y="1"/>
                    <a:pt x="1085"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4" name="Google Shape;1084;p17"/>
            <p:cNvSpPr/>
            <p:nvPr/>
          </p:nvSpPr>
          <p:spPr>
            <a:xfrm>
              <a:off x="3552235" y="4064942"/>
              <a:ext cx="37919" cy="35202"/>
            </a:xfrm>
            <a:custGeom>
              <a:avLst/>
              <a:gdLst/>
              <a:ahLst/>
              <a:cxnLst/>
              <a:rect l="l" t="t" r="r" b="b"/>
              <a:pathLst>
                <a:path w="1186" h="1101" extrusionOk="0">
                  <a:moveTo>
                    <a:pt x="611" y="1"/>
                  </a:moveTo>
                  <a:cubicBezTo>
                    <a:pt x="331" y="1"/>
                    <a:pt x="90" y="206"/>
                    <a:pt x="61" y="490"/>
                  </a:cubicBezTo>
                  <a:cubicBezTo>
                    <a:pt x="0" y="794"/>
                    <a:pt x="244" y="1068"/>
                    <a:pt x="547" y="1098"/>
                  </a:cubicBezTo>
                  <a:cubicBezTo>
                    <a:pt x="567" y="1100"/>
                    <a:pt x="586" y="1101"/>
                    <a:pt x="605" y="1101"/>
                  </a:cubicBezTo>
                  <a:cubicBezTo>
                    <a:pt x="885" y="1101"/>
                    <a:pt x="1127" y="896"/>
                    <a:pt x="1155" y="612"/>
                  </a:cubicBezTo>
                  <a:cubicBezTo>
                    <a:pt x="1186" y="308"/>
                    <a:pt x="973" y="34"/>
                    <a:pt x="669" y="4"/>
                  </a:cubicBezTo>
                  <a:cubicBezTo>
                    <a:pt x="650" y="2"/>
                    <a:pt x="630"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5" name="Google Shape;1085;p17"/>
            <p:cNvSpPr/>
            <p:nvPr/>
          </p:nvSpPr>
          <p:spPr>
            <a:xfrm>
              <a:off x="8284808" y="2187844"/>
              <a:ext cx="37919" cy="36161"/>
            </a:xfrm>
            <a:custGeom>
              <a:avLst/>
              <a:gdLst/>
              <a:ahLst/>
              <a:cxnLst/>
              <a:rect l="l" t="t" r="r" b="b"/>
              <a:pathLst>
                <a:path w="1186" h="1131" extrusionOk="0">
                  <a:moveTo>
                    <a:pt x="618" y="0"/>
                  </a:moveTo>
                  <a:cubicBezTo>
                    <a:pt x="335" y="0"/>
                    <a:pt x="90" y="233"/>
                    <a:pt x="61" y="520"/>
                  </a:cubicBezTo>
                  <a:cubicBezTo>
                    <a:pt x="0" y="824"/>
                    <a:pt x="244" y="1097"/>
                    <a:pt x="548" y="1128"/>
                  </a:cubicBezTo>
                  <a:cubicBezTo>
                    <a:pt x="567" y="1130"/>
                    <a:pt x="586" y="1130"/>
                    <a:pt x="605" y="1130"/>
                  </a:cubicBezTo>
                  <a:cubicBezTo>
                    <a:pt x="885" y="1130"/>
                    <a:pt x="1127" y="924"/>
                    <a:pt x="1155" y="611"/>
                  </a:cubicBezTo>
                  <a:cubicBezTo>
                    <a:pt x="1186" y="337"/>
                    <a:pt x="973" y="64"/>
                    <a:pt x="669" y="3"/>
                  </a:cubicBezTo>
                  <a:cubicBezTo>
                    <a:pt x="652" y="1"/>
                    <a:pt x="635" y="0"/>
                    <a:pt x="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6" name="Google Shape;1086;p17"/>
            <p:cNvSpPr/>
            <p:nvPr/>
          </p:nvSpPr>
          <p:spPr>
            <a:xfrm>
              <a:off x="992381" y="2502349"/>
              <a:ext cx="658953" cy="618956"/>
            </a:xfrm>
            <a:custGeom>
              <a:avLst/>
              <a:gdLst/>
              <a:ahLst/>
              <a:cxnLst/>
              <a:rect l="l" t="t" r="r" b="b"/>
              <a:pathLst>
                <a:path w="20610" h="19359" extrusionOk="0">
                  <a:moveTo>
                    <a:pt x="10791" y="6017"/>
                  </a:moveTo>
                  <a:lnTo>
                    <a:pt x="11187" y="7415"/>
                  </a:lnTo>
                  <a:lnTo>
                    <a:pt x="10457" y="8327"/>
                  </a:lnTo>
                  <a:lnTo>
                    <a:pt x="10032" y="7263"/>
                  </a:lnTo>
                  <a:lnTo>
                    <a:pt x="10791" y="6017"/>
                  </a:lnTo>
                  <a:close/>
                  <a:moveTo>
                    <a:pt x="7752" y="7445"/>
                  </a:moveTo>
                  <a:lnTo>
                    <a:pt x="8816" y="7749"/>
                  </a:lnTo>
                  <a:lnTo>
                    <a:pt x="9241" y="8813"/>
                  </a:lnTo>
                  <a:lnTo>
                    <a:pt x="8694" y="8752"/>
                  </a:lnTo>
                  <a:lnTo>
                    <a:pt x="7752" y="7445"/>
                  </a:lnTo>
                  <a:close/>
                  <a:moveTo>
                    <a:pt x="12250" y="8205"/>
                  </a:moveTo>
                  <a:lnTo>
                    <a:pt x="13345" y="8266"/>
                  </a:lnTo>
                  <a:lnTo>
                    <a:pt x="12038" y="9208"/>
                  </a:lnTo>
                  <a:lnTo>
                    <a:pt x="11521" y="9117"/>
                  </a:lnTo>
                  <a:lnTo>
                    <a:pt x="12250" y="8205"/>
                  </a:lnTo>
                  <a:close/>
                  <a:moveTo>
                    <a:pt x="8542" y="10029"/>
                  </a:moveTo>
                  <a:lnTo>
                    <a:pt x="9089" y="10120"/>
                  </a:lnTo>
                  <a:lnTo>
                    <a:pt x="8360" y="11032"/>
                  </a:lnTo>
                  <a:lnTo>
                    <a:pt x="7266" y="11002"/>
                  </a:lnTo>
                  <a:lnTo>
                    <a:pt x="8542" y="10029"/>
                  </a:lnTo>
                  <a:close/>
                  <a:moveTo>
                    <a:pt x="11369" y="10394"/>
                  </a:moveTo>
                  <a:lnTo>
                    <a:pt x="11886" y="10454"/>
                  </a:lnTo>
                  <a:lnTo>
                    <a:pt x="12858" y="11761"/>
                  </a:lnTo>
                  <a:lnTo>
                    <a:pt x="12858" y="11761"/>
                  </a:lnTo>
                  <a:lnTo>
                    <a:pt x="11794" y="11458"/>
                  </a:lnTo>
                  <a:lnTo>
                    <a:pt x="11369" y="10394"/>
                  </a:lnTo>
                  <a:close/>
                  <a:moveTo>
                    <a:pt x="10153" y="10910"/>
                  </a:moveTo>
                  <a:lnTo>
                    <a:pt x="10579" y="11974"/>
                  </a:lnTo>
                  <a:lnTo>
                    <a:pt x="9819" y="13220"/>
                  </a:lnTo>
                  <a:lnTo>
                    <a:pt x="9424" y="11822"/>
                  </a:lnTo>
                  <a:lnTo>
                    <a:pt x="10153" y="10910"/>
                  </a:lnTo>
                  <a:close/>
                  <a:moveTo>
                    <a:pt x="6651" y="0"/>
                  </a:moveTo>
                  <a:cubicBezTo>
                    <a:pt x="6563" y="0"/>
                    <a:pt x="6472" y="19"/>
                    <a:pt x="6384" y="59"/>
                  </a:cubicBezTo>
                  <a:cubicBezTo>
                    <a:pt x="6050" y="211"/>
                    <a:pt x="5898" y="546"/>
                    <a:pt x="6050" y="880"/>
                  </a:cubicBezTo>
                  <a:lnTo>
                    <a:pt x="6931" y="3038"/>
                  </a:lnTo>
                  <a:lnTo>
                    <a:pt x="5807" y="2582"/>
                  </a:lnTo>
                  <a:cubicBezTo>
                    <a:pt x="5720" y="2542"/>
                    <a:pt x="5630" y="2524"/>
                    <a:pt x="5544" y="2524"/>
                  </a:cubicBezTo>
                  <a:cubicBezTo>
                    <a:pt x="5299" y="2524"/>
                    <a:pt x="5076" y="2677"/>
                    <a:pt x="4986" y="2947"/>
                  </a:cubicBezTo>
                  <a:cubicBezTo>
                    <a:pt x="4834" y="3281"/>
                    <a:pt x="4986" y="3646"/>
                    <a:pt x="5320" y="3767"/>
                  </a:cubicBezTo>
                  <a:lnTo>
                    <a:pt x="7600" y="4710"/>
                  </a:lnTo>
                  <a:lnTo>
                    <a:pt x="8208" y="6290"/>
                  </a:lnTo>
                  <a:lnTo>
                    <a:pt x="8208" y="6290"/>
                  </a:lnTo>
                  <a:lnTo>
                    <a:pt x="6262" y="5743"/>
                  </a:lnTo>
                  <a:cubicBezTo>
                    <a:pt x="6214" y="5731"/>
                    <a:pt x="6164" y="5725"/>
                    <a:pt x="6114" y="5725"/>
                  </a:cubicBezTo>
                  <a:cubicBezTo>
                    <a:pt x="5914" y="5725"/>
                    <a:pt x="5709" y="5822"/>
                    <a:pt x="5563" y="6017"/>
                  </a:cubicBezTo>
                  <a:cubicBezTo>
                    <a:pt x="5411" y="6230"/>
                    <a:pt x="5411" y="6533"/>
                    <a:pt x="5594" y="6777"/>
                  </a:cubicBezTo>
                  <a:lnTo>
                    <a:pt x="6931" y="8509"/>
                  </a:lnTo>
                  <a:lnTo>
                    <a:pt x="6931" y="8509"/>
                  </a:lnTo>
                  <a:lnTo>
                    <a:pt x="4864" y="8266"/>
                  </a:lnTo>
                  <a:lnTo>
                    <a:pt x="3375" y="6290"/>
                  </a:lnTo>
                  <a:cubicBezTo>
                    <a:pt x="3251" y="6113"/>
                    <a:pt x="3065" y="6019"/>
                    <a:pt x="2871" y="6019"/>
                  </a:cubicBezTo>
                  <a:cubicBezTo>
                    <a:pt x="2733" y="6019"/>
                    <a:pt x="2590" y="6067"/>
                    <a:pt x="2463" y="6169"/>
                  </a:cubicBezTo>
                  <a:cubicBezTo>
                    <a:pt x="2159" y="6381"/>
                    <a:pt x="2129" y="6777"/>
                    <a:pt x="2372" y="7081"/>
                  </a:cubicBezTo>
                  <a:lnTo>
                    <a:pt x="3071" y="8023"/>
                  </a:lnTo>
                  <a:lnTo>
                    <a:pt x="761" y="7719"/>
                  </a:lnTo>
                  <a:cubicBezTo>
                    <a:pt x="740" y="7717"/>
                    <a:pt x="719" y="7716"/>
                    <a:pt x="698" y="7716"/>
                  </a:cubicBezTo>
                  <a:cubicBezTo>
                    <a:pt x="385" y="7716"/>
                    <a:pt x="88" y="7926"/>
                    <a:pt x="31" y="8296"/>
                  </a:cubicBezTo>
                  <a:cubicBezTo>
                    <a:pt x="1" y="8631"/>
                    <a:pt x="244" y="8965"/>
                    <a:pt x="609" y="9026"/>
                  </a:cubicBezTo>
                  <a:lnTo>
                    <a:pt x="2889" y="9330"/>
                  </a:lnTo>
                  <a:lnTo>
                    <a:pt x="1946" y="10029"/>
                  </a:lnTo>
                  <a:cubicBezTo>
                    <a:pt x="1642" y="10272"/>
                    <a:pt x="1612" y="10637"/>
                    <a:pt x="1825" y="10941"/>
                  </a:cubicBezTo>
                  <a:cubicBezTo>
                    <a:pt x="1964" y="11127"/>
                    <a:pt x="2174" y="11206"/>
                    <a:pt x="2388" y="11206"/>
                  </a:cubicBezTo>
                  <a:cubicBezTo>
                    <a:pt x="2454" y="11206"/>
                    <a:pt x="2520" y="11198"/>
                    <a:pt x="2585" y="11184"/>
                  </a:cubicBezTo>
                  <a:cubicBezTo>
                    <a:pt x="2615" y="11154"/>
                    <a:pt x="2706" y="11154"/>
                    <a:pt x="2737" y="11093"/>
                  </a:cubicBezTo>
                  <a:lnTo>
                    <a:pt x="4712" y="9634"/>
                  </a:lnTo>
                  <a:lnTo>
                    <a:pt x="6779" y="9877"/>
                  </a:lnTo>
                  <a:lnTo>
                    <a:pt x="5016" y="11214"/>
                  </a:lnTo>
                  <a:cubicBezTo>
                    <a:pt x="4803" y="11366"/>
                    <a:pt x="4712" y="11670"/>
                    <a:pt x="4803" y="11944"/>
                  </a:cubicBezTo>
                  <a:cubicBezTo>
                    <a:pt x="4864" y="12217"/>
                    <a:pt x="5138" y="12400"/>
                    <a:pt x="5411" y="12400"/>
                  </a:cubicBezTo>
                  <a:lnTo>
                    <a:pt x="7417" y="12430"/>
                  </a:lnTo>
                  <a:lnTo>
                    <a:pt x="6384" y="13768"/>
                  </a:lnTo>
                  <a:lnTo>
                    <a:pt x="3922" y="14072"/>
                  </a:lnTo>
                  <a:cubicBezTo>
                    <a:pt x="3588" y="14102"/>
                    <a:pt x="3314" y="14436"/>
                    <a:pt x="3344" y="14801"/>
                  </a:cubicBezTo>
                  <a:cubicBezTo>
                    <a:pt x="3372" y="15104"/>
                    <a:pt x="3674" y="15357"/>
                    <a:pt x="3979" y="15357"/>
                  </a:cubicBezTo>
                  <a:cubicBezTo>
                    <a:pt x="4010" y="15357"/>
                    <a:pt x="4042" y="15354"/>
                    <a:pt x="4074" y="15348"/>
                  </a:cubicBezTo>
                  <a:lnTo>
                    <a:pt x="5259" y="15196"/>
                  </a:lnTo>
                  <a:lnTo>
                    <a:pt x="3800" y="17020"/>
                  </a:lnTo>
                  <a:cubicBezTo>
                    <a:pt x="3588" y="17293"/>
                    <a:pt x="3648" y="17719"/>
                    <a:pt x="3922" y="17932"/>
                  </a:cubicBezTo>
                  <a:cubicBezTo>
                    <a:pt x="4037" y="18028"/>
                    <a:pt x="4177" y="18088"/>
                    <a:pt x="4318" y="18088"/>
                  </a:cubicBezTo>
                  <a:cubicBezTo>
                    <a:pt x="4400" y="18088"/>
                    <a:pt x="4482" y="18068"/>
                    <a:pt x="4560" y="18023"/>
                  </a:cubicBezTo>
                  <a:cubicBezTo>
                    <a:pt x="4682" y="17993"/>
                    <a:pt x="4743" y="17901"/>
                    <a:pt x="4834" y="17841"/>
                  </a:cubicBezTo>
                  <a:lnTo>
                    <a:pt x="6262" y="16017"/>
                  </a:lnTo>
                  <a:lnTo>
                    <a:pt x="6414" y="17172"/>
                  </a:lnTo>
                  <a:cubicBezTo>
                    <a:pt x="6472" y="17516"/>
                    <a:pt x="6773" y="17752"/>
                    <a:pt x="7087" y="17752"/>
                  </a:cubicBezTo>
                  <a:cubicBezTo>
                    <a:pt x="7106" y="17752"/>
                    <a:pt x="7125" y="17751"/>
                    <a:pt x="7144" y="17749"/>
                  </a:cubicBezTo>
                  <a:cubicBezTo>
                    <a:pt x="7235" y="17749"/>
                    <a:pt x="7266" y="17719"/>
                    <a:pt x="7296" y="17719"/>
                  </a:cubicBezTo>
                  <a:cubicBezTo>
                    <a:pt x="7569" y="17597"/>
                    <a:pt x="7721" y="17324"/>
                    <a:pt x="7721" y="17020"/>
                  </a:cubicBezTo>
                  <a:lnTo>
                    <a:pt x="7417" y="14558"/>
                  </a:lnTo>
                  <a:lnTo>
                    <a:pt x="8451" y="13220"/>
                  </a:lnTo>
                  <a:lnTo>
                    <a:pt x="8968" y="15166"/>
                  </a:lnTo>
                  <a:cubicBezTo>
                    <a:pt x="9059" y="15439"/>
                    <a:pt x="9241" y="15622"/>
                    <a:pt x="9515" y="15622"/>
                  </a:cubicBezTo>
                  <a:cubicBezTo>
                    <a:pt x="9545" y="15625"/>
                    <a:pt x="9575" y="15627"/>
                    <a:pt x="9604" y="15627"/>
                  </a:cubicBezTo>
                  <a:cubicBezTo>
                    <a:pt x="9816" y="15627"/>
                    <a:pt x="10020" y="15531"/>
                    <a:pt x="10153" y="15318"/>
                  </a:cubicBezTo>
                  <a:lnTo>
                    <a:pt x="11187" y="13585"/>
                  </a:lnTo>
                  <a:lnTo>
                    <a:pt x="11794" y="15135"/>
                  </a:lnTo>
                  <a:lnTo>
                    <a:pt x="10822" y="17415"/>
                  </a:lnTo>
                  <a:cubicBezTo>
                    <a:pt x="10670" y="17749"/>
                    <a:pt x="10822" y="18145"/>
                    <a:pt x="11187" y="18236"/>
                  </a:cubicBezTo>
                  <a:cubicBezTo>
                    <a:pt x="11275" y="18276"/>
                    <a:pt x="11365" y="18295"/>
                    <a:pt x="11453" y="18295"/>
                  </a:cubicBezTo>
                  <a:cubicBezTo>
                    <a:pt x="11697" y="18295"/>
                    <a:pt x="11918" y="18148"/>
                    <a:pt x="12007" y="17901"/>
                  </a:cubicBezTo>
                  <a:lnTo>
                    <a:pt x="12463" y="16807"/>
                  </a:lnTo>
                  <a:lnTo>
                    <a:pt x="13345" y="18965"/>
                  </a:lnTo>
                  <a:cubicBezTo>
                    <a:pt x="13457" y="19211"/>
                    <a:pt x="13667" y="19359"/>
                    <a:pt x="13904" y="19359"/>
                  </a:cubicBezTo>
                  <a:cubicBezTo>
                    <a:pt x="13989" y="19359"/>
                    <a:pt x="14077" y="19340"/>
                    <a:pt x="14165" y="19300"/>
                  </a:cubicBezTo>
                  <a:cubicBezTo>
                    <a:pt x="14500" y="19148"/>
                    <a:pt x="14652" y="18813"/>
                    <a:pt x="14500" y="18479"/>
                  </a:cubicBezTo>
                  <a:lnTo>
                    <a:pt x="13649" y="16290"/>
                  </a:lnTo>
                  <a:lnTo>
                    <a:pt x="13649" y="16290"/>
                  </a:lnTo>
                  <a:lnTo>
                    <a:pt x="14743" y="16746"/>
                  </a:lnTo>
                  <a:cubicBezTo>
                    <a:pt x="14819" y="16792"/>
                    <a:pt x="14902" y="16815"/>
                    <a:pt x="14986" y="16815"/>
                  </a:cubicBezTo>
                  <a:cubicBezTo>
                    <a:pt x="15070" y="16815"/>
                    <a:pt x="15153" y="16792"/>
                    <a:pt x="15229" y="16746"/>
                  </a:cubicBezTo>
                  <a:cubicBezTo>
                    <a:pt x="15381" y="16686"/>
                    <a:pt x="15503" y="16564"/>
                    <a:pt x="15594" y="16412"/>
                  </a:cubicBezTo>
                  <a:cubicBezTo>
                    <a:pt x="15746" y="16078"/>
                    <a:pt x="15594" y="15683"/>
                    <a:pt x="15229" y="15591"/>
                  </a:cubicBezTo>
                  <a:lnTo>
                    <a:pt x="12950" y="14619"/>
                  </a:lnTo>
                  <a:lnTo>
                    <a:pt x="12342" y="13069"/>
                  </a:lnTo>
                  <a:lnTo>
                    <a:pt x="14317" y="13616"/>
                  </a:lnTo>
                  <a:cubicBezTo>
                    <a:pt x="14380" y="13628"/>
                    <a:pt x="14438" y="13636"/>
                    <a:pt x="14495" y="13636"/>
                  </a:cubicBezTo>
                  <a:cubicBezTo>
                    <a:pt x="14575" y="13636"/>
                    <a:pt x="14654" y="13621"/>
                    <a:pt x="14743" y="13585"/>
                  </a:cubicBezTo>
                  <a:cubicBezTo>
                    <a:pt x="14864" y="13524"/>
                    <a:pt x="14956" y="13464"/>
                    <a:pt x="15047" y="13342"/>
                  </a:cubicBezTo>
                  <a:cubicBezTo>
                    <a:pt x="15199" y="13129"/>
                    <a:pt x="15199" y="12825"/>
                    <a:pt x="15016" y="12582"/>
                  </a:cubicBezTo>
                  <a:lnTo>
                    <a:pt x="13679" y="10850"/>
                  </a:lnTo>
                  <a:lnTo>
                    <a:pt x="15746" y="11093"/>
                  </a:lnTo>
                  <a:lnTo>
                    <a:pt x="17205" y="13069"/>
                  </a:lnTo>
                  <a:cubicBezTo>
                    <a:pt x="17367" y="13254"/>
                    <a:pt x="17583" y="13334"/>
                    <a:pt x="17784" y="13334"/>
                  </a:cubicBezTo>
                  <a:cubicBezTo>
                    <a:pt x="17847" y="13334"/>
                    <a:pt x="17907" y="13326"/>
                    <a:pt x="17965" y="13312"/>
                  </a:cubicBezTo>
                  <a:cubicBezTo>
                    <a:pt x="18026" y="13251"/>
                    <a:pt x="18086" y="13251"/>
                    <a:pt x="18117" y="13220"/>
                  </a:cubicBezTo>
                  <a:cubicBezTo>
                    <a:pt x="18421" y="13008"/>
                    <a:pt x="18482" y="12613"/>
                    <a:pt x="18238" y="12309"/>
                  </a:cubicBezTo>
                  <a:lnTo>
                    <a:pt x="17509" y="11366"/>
                  </a:lnTo>
                  <a:lnTo>
                    <a:pt x="19789" y="11670"/>
                  </a:lnTo>
                  <a:cubicBezTo>
                    <a:pt x="19910" y="11670"/>
                    <a:pt x="20032" y="11670"/>
                    <a:pt x="20153" y="11640"/>
                  </a:cubicBezTo>
                  <a:cubicBezTo>
                    <a:pt x="20336" y="11549"/>
                    <a:pt x="20518" y="11366"/>
                    <a:pt x="20518" y="11154"/>
                  </a:cubicBezTo>
                  <a:cubicBezTo>
                    <a:pt x="20609" y="10698"/>
                    <a:pt x="20366" y="10394"/>
                    <a:pt x="20001" y="10303"/>
                  </a:cubicBezTo>
                  <a:lnTo>
                    <a:pt x="17661" y="9999"/>
                  </a:lnTo>
                  <a:lnTo>
                    <a:pt x="18634" y="9269"/>
                  </a:lnTo>
                  <a:cubicBezTo>
                    <a:pt x="18937" y="9056"/>
                    <a:pt x="18968" y="8661"/>
                    <a:pt x="18725" y="8357"/>
                  </a:cubicBezTo>
                  <a:cubicBezTo>
                    <a:pt x="18603" y="8183"/>
                    <a:pt x="18420" y="8098"/>
                    <a:pt x="18230" y="8098"/>
                  </a:cubicBezTo>
                  <a:cubicBezTo>
                    <a:pt x="18088" y="8098"/>
                    <a:pt x="17942" y="8145"/>
                    <a:pt x="17813" y="8236"/>
                  </a:cubicBezTo>
                  <a:lnTo>
                    <a:pt x="15837" y="9725"/>
                  </a:lnTo>
                  <a:lnTo>
                    <a:pt x="13801" y="9451"/>
                  </a:lnTo>
                  <a:lnTo>
                    <a:pt x="15533" y="8144"/>
                  </a:lnTo>
                  <a:cubicBezTo>
                    <a:pt x="15776" y="7992"/>
                    <a:pt x="15837" y="7688"/>
                    <a:pt x="15776" y="7415"/>
                  </a:cubicBezTo>
                  <a:cubicBezTo>
                    <a:pt x="15685" y="7141"/>
                    <a:pt x="15442" y="6959"/>
                    <a:pt x="15168" y="6959"/>
                  </a:cubicBezTo>
                  <a:lnTo>
                    <a:pt x="13162" y="6929"/>
                  </a:lnTo>
                  <a:lnTo>
                    <a:pt x="14165" y="5591"/>
                  </a:lnTo>
                  <a:lnTo>
                    <a:pt x="16658" y="5287"/>
                  </a:lnTo>
                  <a:cubicBezTo>
                    <a:pt x="16719" y="5287"/>
                    <a:pt x="16749" y="5257"/>
                    <a:pt x="16810" y="5257"/>
                  </a:cubicBezTo>
                  <a:cubicBezTo>
                    <a:pt x="17053" y="5135"/>
                    <a:pt x="17205" y="4862"/>
                    <a:pt x="17205" y="4558"/>
                  </a:cubicBezTo>
                  <a:cubicBezTo>
                    <a:pt x="17176" y="4240"/>
                    <a:pt x="16873" y="3978"/>
                    <a:pt x="16557" y="3978"/>
                  </a:cubicBezTo>
                  <a:cubicBezTo>
                    <a:pt x="16540" y="3978"/>
                    <a:pt x="16523" y="3979"/>
                    <a:pt x="16506" y="3980"/>
                  </a:cubicBezTo>
                  <a:lnTo>
                    <a:pt x="15320" y="4132"/>
                  </a:lnTo>
                  <a:lnTo>
                    <a:pt x="16749" y="2308"/>
                  </a:lnTo>
                  <a:cubicBezTo>
                    <a:pt x="16992" y="2065"/>
                    <a:pt x="16901" y="1640"/>
                    <a:pt x="16658" y="1397"/>
                  </a:cubicBezTo>
                  <a:cubicBezTo>
                    <a:pt x="16546" y="1310"/>
                    <a:pt x="16410" y="1269"/>
                    <a:pt x="16273" y="1269"/>
                  </a:cubicBezTo>
                  <a:cubicBezTo>
                    <a:pt x="16073" y="1269"/>
                    <a:pt x="15872" y="1356"/>
                    <a:pt x="15746" y="1518"/>
                  </a:cubicBezTo>
                  <a:lnTo>
                    <a:pt x="14287" y="3342"/>
                  </a:lnTo>
                  <a:lnTo>
                    <a:pt x="14135" y="2156"/>
                  </a:lnTo>
                  <a:cubicBezTo>
                    <a:pt x="14106" y="1841"/>
                    <a:pt x="13780" y="1607"/>
                    <a:pt x="13462" y="1607"/>
                  </a:cubicBezTo>
                  <a:cubicBezTo>
                    <a:pt x="13443" y="1607"/>
                    <a:pt x="13424" y="1608"/>
                    <a:pt x="13405" y="1609"/>
                  </a:cubicBezTo>
                  <a:cubicBezTo>
                    <a:pt x="13071" y="1640"/>
                    <a:pt x="12798" y="1974"/>
                    <a:pt x="12828" y="2339"/>
                  </a:cubicBezTo>
                  <a:lnTo>
                    <a:pt x="13132" y="4801"/>
                  </a:lnTo>
                  <a:lnTo>
                    <a:pt x="12129" y="6138"/>
                  </a:lnTo>
                  <a:lnTo>
                    <a:pt x="11582" y="4193"/>
                  </a:lnTo>
                  <a:cubicBezTo>
                    <a:pt x="11521" y="3919"/>
                    <a:pt x="11339" y="3737"/>
                    <a:pt x="11065" y="3737"/>
                  </a:cubicBezTo>
                  <a:cubicBezTo>
                    <a:pt x="11031" y="3733"/>
                    <a:pt x="10998" y="3731"/>
                    <a:pt x="10965" y="3731"/>
                  </a:cubicBezTo>
                  <a:cubicBezTo>
                    <a:pt x="10733" y="3731"/>
                    <a:pt x="10533" y="3828"/>
                    <a:pt x="10427" y="4041"/>
                  </a:cubicBezTo>
                  <a:lnTo>
                    <a:pt x="9393" y="5774"/>
                  </a:lnTo>
                  <a:lnTo>
                    <a:pt x="8785" y="4223"/>
                  </a:lnTo>
                  <a:lnTo>
                    <a:pt x="9728" y="1944"/>
                  </a:lnTo>
                  <a:cubicBezTo>
                    <a:pt x="9880" y="1609"/>
                    <a:pt x="9728" y="1214"/>
                    <a:pt x="9393" y="1123"/>
                  </a:cubicBezTo>
                  <a:cubicBezTo>
                    <a:pt x="9305" y="1083"/>
                    <a:pt x="9212" y="1064"/>
                    <a:pt x="9122" y="1064"/>
                  </a:cubicBezTo>
                  <a:cubicBezTo>
                    <a:pt x="8869" y="1064"/>
                    <a:pt x="8632" y="1211"/>
                    <a:pt x="8542" y="1457"/>
                  </a:cubicBezTo>
                  <a:lnTo>
                    <a:pt x="8086" y="2552"/>
                  </a:lnTo>
                  <a:lnTo>
                    <a:pt x="7235" y="394"/>
                  </a:lnTo>
                  <a:cubicBezTo>
                    <a:pt x="7123" y="147"/>
                    <a:pt x="6896" y="0"/>
                    <a:pt x="66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7" name="Google Shape;1087;p17"/>
            <p:cNvSpPr/>
            <p:nvPr/>
          </p:nvSpPr>
          <p:spPr>
            <a:xfrm>
              <a:off x="8779454" y="3657556"/>
              <a:ext cx="364487" cy="330947"/>
            </a:xfrm>
            <a:custGeom>
              <a:avLst/>
              <a:gdLst/>
              <a:ahLst/>
              <a:cxnLst/>
              <a:rect l="l" t="t" r="r" b="b"/>
              <a:pathLst>
                <a:path w="11400" h="10351" extrusionOk="0">
                  <a:moveTo>
                    <a:pt x="6019" y="3245"/>
                  </a:moveTo>
                  <a:lnTo>
                    <a:pt x="6232" y="4066"/>
                  </a:lnTo>
                  <a:lnTo>
                    <a:pt x="5867" y="4552"/>
                  </a:lnTo>
                  <a:lnTo>
                    <a:pt x="5624" y="3975"/>
                  </a:lnTo>
                  <a:lnTo>
                    <a:pt x="6019" y="3245"/>
                  </a:lnTo>
                  <a:close/>
                  <a:moveTo>
                    <a:pt x="4287" y="4096"/>
                  </a:moveTo>
                  <a:lnTo>
                    <a:pt x="4895" y="4248"/>
                  </a:lnTo>
                  <a:lnTo>
                    <a:pt x="5138" y="4796"/>
                  </a:lnTo>
                  <a:lnTo>
                    <a:pt x="5138" y="4796"/>
                  </a:lnTo>
                  <a:lnTo>
                    <a:pt x="4834" y="4765"/>
                  </a:lnTo>
                  <a:lnTo>
                    <a:pt x="4287" y="4096"/>
                  </a:lnTo>
                  <a:close/>
                  <a:moveTo>
                    <a:pt x="6718" y="4492"/>
                  </a:moveTo>
                  <a:lnTo>
                    <a:pt x="7387" y="4522"/>
                  </a:lnTo>
                  <a:lnTo>
                    <a:pt x="6658" y="5039"/>
                  </a:lnTo>
                  <a:lnTo>
                    <a:pt x="6354" y="5008"/>
                  </a:lnTo>
                  <a:lnTo>
                    <a:pt x="6718" y="4492"/>
                  </a:lnTo>
                  <a:close/>
                  <a:moveTo>
                    <a:pt x="4743" y="5495"/>
                  </a:moveTo>
                  <a:lnTo>
                    <a:pt x="5047" y="5525"/>
                  </a:lnTo>
                  <a:lnTo>
                    <a:pt x="4682" y="6042"/>
                  </a:lnTo>
                  <a:lnTo>
                    <a:pt x="4043" y="6042"/>
                  </a:lnTo>
                  <a:lnTo>
                    <a:pt x="4743" y="5495"/>
                  </a:lnTo>
                  <a:close/>
                  <a:moveTo>
                    <a:pt x="6262" y="5738"/>
                  </a:moveTo>
                  <a:lnTo>
                    <a:pt x="6566" y="5768"/>
                  </a:lnTo>
                  <a:lnTo>
                    <a:pt x="7113" y="6437"/>
                  </a:lnTo>
                  <a:lnTo>
                    <a:pt x="7113" y="6437"/>
                  </a:lnTo>
                  <a:lnTo>
                    <a:pt x="6506" y="6285"/>
                  </a:lnTo>
                  <a:lnTo>
                    <a:pt x="6262" y="5738"/>
                  </a:lnTo>
                  <a:close/>
                  <a:moveTo>
                    <a:pt x="5594" y="5951"/>
                  </a:moveTo>
                  <a:lnTo>
                    <a:pt x="5806" y="6528"/>
                  </a:lnTo>
                  <a:lnTo>
                    <a:pt x="5442" y="7258"/>
                  </a:lnTo>
                  <a:lnTo>
                    <a:pt x="5199" y="6437"/>
                  </a:lnTo>
                  <a:lnTo>
                    <a:pt x="5594" y="5951"/>
                  </a:lnTo>
                  <a:close/>
                  <a:moveTo>
                    <a:pt x="3723" y="1"/>
                  </a:moveTo>
                  <a:cubicBezTo>
                    <a:pt x="3679" y="1"/>
                    <a:pt x="3633" y="8"/>
                    <a:pt x="3588" y="23"/>
                  </a:cubicBezTo>
                  <a:cubicBezTo>
                    <a:pt x="3375" y="84"/>
                    <a:pt x="3314" y="297"/>
                    <a:pt x="3375" y="479"/>
                  </a:cubicBezTo>
                  <a:lnTo>
                    <a:pt x="3891" y="1665"/>
                  </a:lnTo>
                  <a:lnTo>
                    <a:pt x="3284" y="1391"/>
                  </a:lnTo>
                  <a:cubicBezTo>
                    <a:pt x="3230" y="1376"/>
                    <a:pt x="3179" y="1368"/>
                    <a:pt x="3131" y="1368"/>
                  </a:cubicBezTo>
                  <a:cubicBezTo>
                    <a:pt x="2985" y="1368"/>
                    <a:pt x="2866" y="1437"/>
                    <a:pt x="2797" y="1574"/>
                  </a:cubicBezTo>
                  <a:cubicBezTo>
                    <a:pt x="2736" y="1786"/>
                    <a:pt x="2797" y="1969"/>
                    <a:pt x="3010" y="2030"/>
                  </a:cubicBezTo>
                  <a:lnTo>
                    <a:pt x="4256" y="2577"/>
                  </a:lnTo>
                  <a:lnTo>
                    <a:pt x="4591" y="3397"/>
                  </a:lnTo>
                  <a:lnTo>
                    <a:pt x="4591" y="3397"/>
                  </a:lnTo>
                  <a:lnTo>
                    <a:pt x="3527" y="3093"/>
                  </a:lnTo>
                  <a:cubicBezTo>
                    <a:pt x="3493" y="3087"/>
                    <a:pt x="3458" y="3083"/>
                    <a:pt x="3425" y="3083"/>
                  </a:cubicBezTo>
                  <a:cubicBezTo>
                    <a:pt x="3311" y="3083"/>
                    <a:pt x="3209" y="3128"/>
                    <a:pt x="3162" y="3245"/>
                  </a:cubicBezTo>
                  <a:cubicBezTo>
                    <a:pt x="3071" y="3367"/>
                    <a:pt x="3071" y="3549"/>
                    <a:pt x="3162" y="3671"/>
                  </a:cubicBezTo>
                  <a:lnTo>
                    <a:pt x="3861" y="4613"/>
                  </a:lnTo>
                  <a:lnTo>
                    <a:pt x="3861" y="4613"/>
                  </a:lnTo>
                  <a:lnTo>
                    <a:pt x="2736" y="4461"/>
                  </a:lnTo>
                  <a:lnTo>
                    <a:pt x="1885" y="3367"/>
                  </a:lnTo>
                  <a:cubicBezTo>
                    <a:pt x="1832" y="3278"/>
                    <a:pt x="1728" y="3231"/>
                    <a:pt x="1619" y="3231"/>
                  </a:cubicBezTo>
                  <a:cubicBezTo>
                    <a:pt x="1542" y="3231"/>
                    <a:pt x="1462" y="3255"/>
                    <a:pt x="1399" y="3306"/>
                  </a:cubicBezTo>
                  <a:cubicBezTo>
                    <a:pt x="1247" y="3397"/>
                    <a:pt x="1217" y="3641"/>
                    <a:pt x="1338" y="3793"/>
                  </a:cubicBezTo>
                  <a:lnTo>
                    <a:pt x="1703" y="4309"/>
                  </a:lnTo>
                  <a:lnTo>
                    <a:pt x="457" y="4127"/>
                  </a:lnTo>
                  <a:cubicBezTo>
                    <a:pt x="441" y="4124"/>
                    <a:pt x="425" y="4123"/>
                    <a:pt x="409" y="4123"/>
                  </a:cubicBezTo>
                  <a:cubicBezTo>
                    <a:pt x="239" y="4123"/>
                    <a:pt x="59" y="4264"/>
                    <a:pt x="31" y="4431"/>
                  </a:cubicBezTo>
                  <a:cubicBezTo>
                    <a:pt x="1" y="4613"/>
                    <a:pt x="153" y="4826"/>
                    <a:pt x="335" y="4856"/>
                  </a:cubicBezTo>
                  <a:lnTo>
                    <a:pt x="1581" y="5039"/>
                  </a:lnTo>
                  <a:lnTo>
                    <a:pt x="1065" y="5434"/>
                  </a:lnTo>
                  <a:cubicBezTo>
                    <a:pt x="913" y="5525"/>
                    <a:pt x="882" y="5768"/>
                    <a:pt x="974" y="5920"/>
                  </a:cubicBezTo>
                  <a:cubicBezTo>
                    <a:pt x="1063" y="6009"/>
                    <a:pt x="1168" y="6066"/>
                    <a:pt x="1277" y="6066"/>
                  </a:cubicBezTo>
                  <a:cubicBezTo>
                    <a:pt x="1318" y="6066"/>
                    <a:pt x="1358" y="6058"/>
                    <a:pt x="1399" y="6042"/>
                  </a:cubicBezTo>
                  <a:cubicBezTo>
                    <a:pt x="1429" y="6042"/>
                    <a:pt x="1429" y="5981"/>
                    <a:pt x="1490" y="5981"/>
                  </a:cubicBezTo>
                  <a:lnTo>
                    <a:pt x="2584" y="5160"/>
                  </a:lnTo>
                  <a:lnTo>
                    <a:pt x="3709" y="5312"/>
                  </a:lnTo>
                  <a:lnTo>
                    <a:pt x="2767" y="6042"/>
                  </a:lnTo>
                  <a:cubicBezTo>
                    <a:pt x="2645" y="6103"/>
                    <a:pt x="2584" y="6285"/>
                    <a:pt x="2645" y="6407"/>
                  </a:cubicBezTo>
                  <a:cubicBezTo>
                    <a:pt x="2706" y="6559"/>
                    <a:pt x="2858" y="6650"/>
                    <a:pt x="3010" y="6650"/>
                  </a:cubicBezTo>
                  <a:lnTo>
                    <a:pt x="4104" y="6650"/>
                  </a:lnTo>
                  <a:lnTo>
                    <a:pt x="3527" y="7349"/>
                  </a:lnTo>
                  <a:lnTo>
                    <a:pt x="2159" y="7501"/>
                  </a:lnTo>
                  <a:cubicBezTo>
                    <a:pt x="1977" y="7562"/>
                    <a:pt x="1825" y="7683"/>
                    <a:pt x="1855" y="7896"/>
                  </a:cubicBezTo>
                  <a:cubicBezTo>
                    <a:pt x="1883" y="8063"/>
                    <a:pt x="2012" y="8204"/>
                    <a:pt x="2196" y="8204"/>
                  </a:cubicBezTo>
                  <a:cubicBezTo>
                    <a:pt x="2214" y="8204"/>
                    <a:pt x="2232" y="8202"/>
                    <a:pt x="2250" y="8200"/>
                  </a:cubicBezTo>
                  <a:lnTo>
                    <a:pt x="2888" y="8109"/>
                  </a:lnTo>
                  <a:lnTo>
                    <a:pt x="2888" y="8109"/>
                  </a:lnTo>
                  <a:lnTo>
                    <a:pt x="2098" y="9142"/>
                  </a:lnTo>
                  <a:cubicBezTo>
                    <a:pt x="1977" y="9294"/>
                    <a:pt x="2007" y="9537"/>
                    <a:pt x="2159" y="9628"/>
                  </a:cubicBezTo>
                  <a:cubicBezTo>
                    <a:pt x="2237" y="9687"/>
                    <a:pt x="2316" y="9721"/>
                    <a:pt x="2386" y="9721"/>
                  </a:cubicBezTo>
                  <a:cubicBezTo>
                    <a:pt x="2425" y="9721"/>
                    <a:pt x="2461" y="9711"/>
                    <a:pt x="2493" y="9689"/>
                  </a:cubicBezTo>
                  <a:cubicBezTo>
                    <a:pt x="2554" y="9628"/>
                    <a:pt x="2615" y="9598"/>
                    <a:pt x="2645" y="9568"/>
                  </a:cubicBezTo>
                  <a:lnTo>
                    <a:pt x="3466" y="8534"/>
                  </a:lnTo>
                  <a:lnTo>
                    <a:pt x="3527" y="9173"/>
                  </a:lnTo>
                  <a:cubicBezTo>
                    <a:pt x="3553" y="9353"/>
                    <a:pt x="3666" y="9490"/>
                    <a:pt x="3830" y="9490"/>
                  </a:cubicBezTo>
                  <a:cubicBezTo>
                    <a:pt x="3859" y="9490"/>
                    <a:pt x="3890" y="9486"/>
                    <a:pt x="3922" y="9476"/>
                  </a:cubicBezTo>
                  <a:cubicBezTo>
                    <a:pt x="3952" y="9476"/>
                    <a:pt x="3983" y="9476"/>
                    <a:pt x="3983" y="9446"/>
                  </a:cubicBezTo>
                  <a:cubicBezTo>
                    <a:pt x="4135" y="9385"/>
                    <a:pt x="4226" y="9203"/>
                    <a:pt x="4226" y="9081"/>
                  </a:cubicBezTo>
                  <a:lnTo>
                    <a:pt x="4074" y="7683"/>
                  </a:lnTo>
                  <a:lnTo>
                    <a:pt x="4651" y="6984"/>
                  </a:lnTo>
                  <a:lnTo>
                    <a:pt x="4955" y="8048"/>
                  </a:lnTo>
                  <a:cubicBezTo>
                    <a:pt x="4986" y="8200"/>
                    <a:pt x="5077" y="8261"/>
                    <a:pt x="5229" y="8321"/>
                  </a:cubicBezTo>
                  <a:cubicBezTo>
                    <a:pt x="5249" y="8326"/>
                    <a:pt x="5269" y="8327"/>
                    <a:pt x="5288" y="8327"/>
                  </a:cubicBezTo>
                  <a:cubicBezTo>
                    <a:pt x="5413" y="8327"/>
                    <a:pt x="5515" y="8248"/>
                    <a:pt x="5594" y="8169"/>
                  </a:cubicBezTo>
                  <a:lnTo>
                    <a:pt x="6141" y="7197"/>
                  </a:lnTo>
                  <a:lnTo>
                    <a:pt x="6506" y="8048"/>
                  </a:lnTo>
                  <a:lnTo>
                    <a:pt x="5958" y="9294"/>
                  </a:lnTo>
                  <a:cubicBezTo>
                    <a:pt x="5898" y="9476"/>
                    <a:pt x="5958" y="9689"/>
                    <a:pt x="6141" y="9750"/>
                  </a:cubicBezTo>
                  <a:cubicBezTo>
                    <a:pt x="6198" y="9774"/>
                    <a:pt x="6253" y="9786"/>
                    <a:pt x="6304" y="9786"/>
                  </a:cubicBezTo>
                  <a:cubicBezTo>
                    <a:pt x="6443" y="9786"/>
                    <a:pt x="6552" y="9701"/>
                    <a:pt x="6597" y="9568"/>
                  </a:cubicBezTo>
                  <a:lnTo>
                    <a:pt x="6870" y="8960"/>
                  </a:lnTo>
                  <a:lnTo>
                    <a:pt x="7357" y="10145"/>
                  </a:lnTo>
                  <a:cubicBezTo>
                    <a:pt x="7425" y="10282"/>
                    <a:pt x="7545" y="10350"/>
                    <a:pt x="7690" y="10350"/>
                  </a:cubicBezTo>
                  <a:cubicBezTo>
                    <a:pt x="7738" y="10350"/>
                    <a:pt x="7790" y="10343"/>
                    <a:pt x="7843" y="10328"/>
                  </a:cubicBezTo>
                  <a:cubicBezTo>
                    <a:pt x="8025" y="10236"/>
                    <a:pt x="8086" y="10054"/>
                    <a:pt x="8025" y="9872"/>
                  </a:cubicBezTo>
                  <a:lnTo>
                    <a:pt x="7539" y="8686"/>
                  </a:lnTo>
                  <a:lnTo>
                    <a:pt x="8147" y="8960"/>
                  </a:lnTo>
                  <a:cubicBezTo>
                    <a:pt x="8177" y="8975"/>
                    <a:pt x="8223" y="8983"/>
                    <a:pt x="8268" y="8983"/>
                  </a:cubicBezTo>
                  <a:cubicBezTo>
                    <a:pt x="8314" y="8983"/>
                    <a:pt x="8360" y="8975"/>
                    <a:pt x="8390" y="8960"/>
                  </a:cubicBezTo>
                  <a:cubicBezTo>
                    <a:pt x="8481" y="8899"/>
                    <a:pt x="8542" y="8838"/>
                    <a:pt x="8603" y="8777"/>
                  </a:cubicBezTo>
                  <a:cubicBezTo>
                    <a:pt x="8664" y="8565"/>
                    <a:pt x="8603" y="8382"/>
                    <a:pt x="8390" y="8321"/>
                  </a:cubicBezTo>
                  <a:lnTo>
                    <a:pt x="7144" y="7774"/>
                  </a:lnTo>
                  <a:lnTo>
                    <a:pt x="6809" y="6954"/>
                  </a:lnTo>
                  <a:lnTo>
                    <a:pt x="7873" y="7258"/>
                  </a:lnTo>
                  <a:cubicBezTo>
                    <a:pt x="7894" y="7268"/>
                    <a:pt x="7917" y="7271"/>
                    <a:pt x="7942" y="7271"/>
                  </a:cubicBezTo>
                  <a:cubicBezTo>
                    <a:pt x="7992" y="7271"/>
                    <a:pt x="8046" y="7258"/>
                    <a:pt x="8086" y="7258"/>
                  </a:cubicBezTo>
                  <a:cubicBezTo>
                    <a:pt x="8177" y="7197"/>
                    <a:pt x="8208" y="7166"/>
                    <a:pt x="8238" y="7136"/>
                  </a:cubicBezTo>
                  <a:cubicBezTo>
                    <a:pt x="8329" y="7014"/>
                    <a:pt x="8329" y="6832"/>
                    <a:pt x="8238" y="6710"/>
                  </a:cubicBezTo>
                  <a:lnTo>
                    <a:pt x="7539" y="5768"/>
                  </a:lnTo>
                  <a:lnTo>
                    <a:pt x="8664" y="5920"/>
                  </a:lnTo>
                  <a:lnTo>
                    <a:pt x="9515" y="7014"/>
                  </a:lnTo>
                  <a:cubicBezTo>
                    <a:pt x="9581" y="7103"/>
                    <a:pt x="9681" y="7160"/>
                    <a:pt x="9789" y="7160"/>
                  </a:cubicBezTo>
                  <a:cubicBezTo>
                    <a:pt x="9828" y="7160"/>
                    <a:pt x="9869" y="7152"/>
                    <a:pt x="9910" y="7136"/>
                  </a:cubicBezTo>
                  <a:cubicBezTo>
                    <a:pt x="9971" y="7136"/>
                    <a:pt x="9971" y="7075"/>
                    <a:pt x="10001" y="7075"/>
                  </a:cubicBezTo>
                  <a:cubicBezTo>
                    <a:pt x="10153" y="6984"/>
                    <a:pt x="10183" y="6741"/>
                    <a:pt x="10062" y="6589"/>
                  </a:cubicBezTo>
                  <a:lnTo>
                    <a:pt x="9697" y="6072"/>
                  </a:lnTo>
                  <a:lnTo>
                    <a:pt x="9697" y="6072"/>
                  </a:lnTo>
                  <a:lnTo>
                    <a:pt x="10943" y="6255"/>
                  </a:lnTo>
                  <a:cubicBezTo>
                    <a:pt x="11034" y="6255"/>
                    <a:pt x="11065" y="6255"/>
                    <a:pt x="11126" y="6224"/>
                  </a:cubicBezTo>
                  <a:cubicBezTo>
                    <a:pt x="11247" y="6163"/>
                    <a:pt x="11338" y="6072"/>
                    <a:pt x="11369" y="5951"/>
                  </a:cubicBezTo>
                  <a:cubicBezTo>
                    <a:pt x="11399" y="5829"/>
                    <a:pt x="11247" y="5677"/>
                    <a:pt x="11065" y="5647"/>
                  </a:cubicBezTo>
                  <a:lnTo>
                    <a:pt x="9819" y="5464"/>
                  </a:lnTo>
                  <a:lnTo>
                    <a:pt x="10335" y="5069"/>
                  </a:lnTo>
                  <a:cubicBezTo>
                    <a:pt x="10487" y="4978"/>
                    <a:pt x="10518" y="4735"/>
                    <a:pt x="10427" y="4583"/>
                  </a:cubicBezTo>
                  <a:cubicBezTo>
                    <a:pt x="10356" y="4494"/>
                    <a:pt x="10244" y="4447"/>
                    <a:pt x="10132" y="4447"/>
                  </a:cubicBezTo>
                  <a:cubicBezTo>
                    <a:pt x="10053" y="4447"/>
                    <a:pt x="9973" y="4471"/>
                    <a:pt x="9910" y="4522"/>
                  </a:cubicBezTo>
                  <a:lnTo>
                    <a:pt x="8816" y="5343"/>
                  </a:lnTo>
                  <a:lnTo>
                    <a:pt x="7691" y="5191"/>
                  </a:lnTo>
                  <a:lnTo>
                    <a:pt x="8633" y="4461"/>
                  </a:lnTo>
                  <a:cubicBezTo>
                    <a:pt x="8755" y="4400"/>
                    <a:pt x="8816" y="4218"/>
                    <a:pt x="8755" y="4096"/>
                  </a:cubicBezTo>
                  <a:cubicBezTo>
                    <a:pt x="8694" y="3944"/>
                    <a:pt x="8542" y="3853"/>
                    <a:pt x="8390" y="3853"/>
                  </a:cubicBezTo>
                  <a:lnTo>
                    <a:pt x="7296" y="3853"/>
                  </a:lnTo>
                  <a:lnTo>
                    <a:pt x="7873" y="3154"/>
                  </a:lnTo>
                  <a:lnTo>
                    <a:pt x="9241" y="3002"/>
                  </a:lnTo>
                  <a:cubicBezTo>
                    <a:pt x="9272" y="3002"/>
                    <a:pt x="9302" y="3002"/>
                    <a:pt x="9302" y="2941"/>
                  </a:cubicBezTo>
                  <a:cubicBezTo>
                    <a:pt x="9454" y="2881"/>
                    <a:pt x="9545" y="2729"/>
                    <a:pt x="9545" y="2577"/>
                  </a:cubicBezTo>
                  <a:cubicBezTo>
                    <a:pt x="9517" y="2410"/>
                    <a:pt x="9388" y="2269"/>
                    <a:pt x="9204" y="2269"/>
                  </a:cubicBezTo>
                  <a:cubicBezTo>
                    <a:pt x="9186" y="2269"/>
                    <a:pt x="9168" y="2270"/>
                    <a:pt x="9150" y="2273"/>
                  </a:cubicBezTo>
                  <a:lnTo>
                    <a:pt x="8512" y="2334"/>
                  </a:lnTo>
                  <a:lnTo>
                    <a:pt x="9302" y="1330"/>
                  </a:lnTo>
                  <a:cubicBezTo>
                    <a:pt x="9424" y="1178"/>
                    <a:pt x="9393" y="935"/>
                    <a:pt x="9241" y="814"/>
                  </a:cubicBezTo>
                  <a:cubicBezTo>
                    <a:pt x="9184" y="780"/>
                    <a:pt x="9114" y="762"/>
                    <a:pt x="9045" y="762"/>
                  </a:cubicBezTo>
                  <a:cubicBezTo>
                    <a:pt x="8928" y="762"/>
                    <a:pt x="8812" y="810"/>
                    <a:pt x="8755" y="905"/>
                  </a:cubicBezTo>
                  <a:lnTo>
                    <a:pt x="7934" y="1938"/>
                  </a:lnTo>
                  <a:lnTo>
                    <a:pt x="7873" y="1270"/>
                  </a:lnTo>
                  <a:cubicBezTo>
                    <a:pt x="7846" y="1103"/>
                    <a:pt x="7716" y="962"/>
                    <a:pt x="7532" y="962"/>
                  </a:cubicBezTo>
                  <a:cubicBezTo>
                    <a:pt x="7515" y="962"/>
                    <a:pt x="7497" y="963"/>
                    <a:pt x="7478" y="966"/>
                  </a:cubicBezTo>
                  <a:cubicBezTo>
                    <a:pt x="7296" y="1027"/>
                    <a:pt x="7144" y="1178"/>
                    <a:pt x="7174" y="1361"/>
                  </a:cubicBezTo>
                  <a:lnTo>
                    <a:pt x="7326" y="2729"/>
                  </a:lnTo>
                  <a:lnTo>
                    <a:pt x="6779" y="3367"/>
                  </a:lnTo>
                  <a:lnTo>
                    <a:pt x="6475" y="2303"/>
                  </a:lnTo>
                  <a:cubicBezTo>
                    <a:pt x="6414" y="2151"/>
                    <a:pt x="6323" y="2060"/>
                    <a:pt x="6171" y="2030"/>
                  </a:cubicBezTo>
                  <a:cubicBezTo>
                    <a:pt x="6151" y="2025"/>
                    <a:pt x="6131" y="2024"/>
                    <a:pt x="6112" y="2024"/>
                  </a:cubicBezTo>
                  <a:cubicBezTo>
                    <a:pt x="5987" y="2024"/>
                    <a:pt x="5885" y="2103"/>
                    <a:pt x="5806" y="2182"/>
                  </a:cubicBezTo>
                  <a:lnTo>
                    <a:pt x="5259" y="3124"/>
                  </a:lnTo>
                  <a:lnTo>
                    <a:pt x="4895" y="2303"/>
                  </a:lnTo>
                  <a:lnTo>
                    <a:pt x="5442" y="1057"/>
                  </a:lnTo>
                  <a:cubicBezTo>
                    <a:pt x="5502" y="844"/>
                    <a:pt x="5442" y="662"/>
                    <a:pt x="5259" y="601"/>
                  </a:cubicBezTo>
                  <a:cubicBezTo>
                    <a:pt x="5202" y="577"/>
                    <a:pt x="5147" y="565"/>
                    <a:pt x="5097" y="565"/>
                  </a:cubicBezTo>
                  <a:cubicBezTo>
                    <a:pt x="4958" y="565"/>
                    <a:pt x="4848" y="650"/>
                    <a:pt x="4803" y="783"/>
                  </a:cubicBezTo>
                  <a:lnTo>
                    <a:pt x="4530" y="1391"/>
                  </a:lnTo>
                  <a:lnTo>
                    <a:pt x="4043" y="206"/>
                  </a:lnTo>
                  <a:cubicBezTo>
                    <a:pt x="3975" y="69"/>
                    <a:pt x="3855" y="1"/>
                    <a:pt x="37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8" name="Google Shape;1088;p17"/>
            <p:cNvSpPr/>
            <p:nvPr/>
          </p:nvSpPr>
          <p:spPr>
            <a:xfrm>
              <a:off x="6482291" y="4361295"/>
              <a:ext cx="363495" cy="331331"/>
            </a:xfrm>
            <a:custGeom>
              <a:avLst/>
              <a:gdLst/>
              <a:ahLst/>
              <a:cxnLst/>
              <a:rect l="l" t="t" r="r" b="b"/>
              <a:pathLst>
                <a:path w="11369" h="10363" extrusionOk="0">
                  <a:moveTo>
                    <a:pt x="5988" y="3197"/>
                  </a:moveTo>
                  <a:lnTo>
                    <a:pt x="6201" y="3987"/>
                  </a:lnTo>
                  <a:lnTo>
                    <a:pt x="5836" y="4474"/>
                  </a:lnTo>
                  <a:lnTo>
                    <a:pt x="5593" y="3926"/>
                  </a:lnTo>
                  <a:lnTo>
                    <a:pt x="5988" y="3197"/>
                  </a:lnTo>
                  <a:close/>
                  <a:moveTo>
                    <a:pt x="4317" y="4018"/>
                  </a:moveTo>
                  <a:lnTo>
                    <a:pt x="4925" y="4170"/>
                  </a:lnTo>
                  <a:lnTo>
                    <a:pt x="5137" y="4747"/>
                  </a:lnTo>
                  <a:lnTo>
                    <a:pt x="4833" y="4717"/>
                  </a:lnTo>
                  <a:lnTo>
                    <a:pt x="4317" y="4018"/>
                  </a:lnTo>
                  <a:close/>
                  <a:moveTo>
                    <a:pt x="7387" y="4443"/>
                  </a:moveTo>
                  <a:lnTo>
                    <a:pt x="6657" y="4990"/>
                  </a:lnTo>
                  <a:lnTo>
                    <a:pt x="6353" y="4929"/>
                  </a:lnTo>
                  <a:lnTo>
                    <a:pt x="6748" y="4443"/>
                  </a:lnTo>
                  <a:close/>
                  <a:moveTo>
                    <a:pt x="4742" y="5446"/>
                  </a:moveTo>
                  <a:lnTo>
                    <a:pt x="5046" y="5477"/>
                  </a:lnTo>
                  <a:lnTo>
                    <a:pt x="4681" y="5963"/>
                  </a:lnTo>
                  <a:lnTo>
                    <a:pt x="4043" y="5963"/>
                  </a:lnTo>
                  <a:lnTo>
                    <a:pt x="4742" y="5446"/>
                  </a:lnTo>
                  <a:close/>
                  <a:moveTo>
                    <a:pt x="6262" y="5659"/>
                  </a:moveTo>
                  <a:lnTo>
                    <a:pt x="6566" y="5689"/>
                  </a:lnTo>
                  <a:lnTo>
                    <a:pt x="7113" y="6388"/>
                  </a:lnTo>
                  <a:lnTo>
                    <a:pt x="6505" y="6236"/>
                  </a:lnTo>
                  <a:lnTo>
                    <a:pt x="6262" y="5659"/>
                  </a:lnTo>
                  <a:close/>
                  <a:moveTo>
                    <a:pt x="5593" y="5902"/>
                  </a:moveTo>
                  <a:lnTo>
                    <a:pt x="5836" y="6449"/>
                  </a:lnTo>
                  <a:lnTo>
                    <a:pt x="5441" y="7179"/>
                  </a:lnTo>
                  <a:lnTo>
                    <a:pt x="5228" y="6388"/>
                  </a:lnTo>
                  <a:lnTo>
                    <a:pt x="5593" y="5902"/>
                  </a:lnTo>
                  <a:close/>
                  <a:moveTo>
                    <a:pt x="3732" y="0"/>
                  </a:moveTo>
                  <a:cubicBezTo>
                    <a:pt x="3685" y="0"/>
                    <a:pt x="3636" y="11"/>
                    <a:pt x="3587" y="36"/>
                  </a:cubicBezTo>
                  <a:cubicBezTo>
                    <a:pt x="3405" y="97"/>
                    <a:pt x="3314" y="309"/>
                    <a:pt x="3405" y="492"/>
                  </a:cubicBezTo>
                  <a:lnTo>
                    <a:pt x="3891" y="1677"/>
                  </a:lnTo>
                  <a:lnTo>
                    <a:pt x="3891" y="1677"/>
                  </a:lnTo>
                  <a:lnTo>
                    <a:pt x="3283" y="1404"/>
                  </a:lnTo>
                  <a:cubicBezTo>
                    <a:pt x="3234" y="1379"/>
                    <a:pt x="3183" y="1368"/>
                    <a:pt x="3134" y="1368"/>
                  </a:cubicBezTo>
                  <a:cubicBezTo>
                    <a:pt x="2998" y="1368"/>
                    <a:pt x="2872" y="1452"/>
                    <a:pt x="2827" y="1586"/>
                  </a:cubicBezTo>
                  <a:cubicBezTo>
                    <a:pt x="2736" y="1768"/>
                    <a:pt x="2827" y="1981"/>
                    <a:pt x="3010" y="2042"/>
                  </a:cubicBezTo>
                  <a:lnTo>
                    <a:pt x="4256" y="2589"/>
                  </a:lnTo>
                  <a:lnTo>
                    <a:pt x="4621" y="3410"/>
                  </a:lnTo>
                  <a:lnTo>
                    <a:pt x="3557" y="3106"/>
                  </a:lnTo>
                  <a:cubicBezTo>
                    <a:pt x="3523" y="3099"/>
                    <a:pt x="3488" y="3095"/>
                    <a:pt x="3455" y="3095"/>
                  </a:cubicBezTo>
                  <a:cubicBezTo>
                    <a:pt x="3339" y="3095"/>
                    <a:pt x="3232" y="3140"/>
                    <a:pt x="3162" y="3258"/>
                  </a:cubicBezTo>
                  <a:cubicBezTo>
                    <a:pt x="3101" y="3379"/>
                    <a:pt x="3101" y="3562"/>
                    <a:pt x="3162" y="3683"/>
                  </a:cubicBezTo>
                  <a:lnTo>
                    <a:pt x="3891" y="4626"/>
                  </a:lnTo>
                  <a:lnTo>
                    <a:pt x="3891" y="4626"/>
                  </a:lnTo>
                  <a:lnTo>
                    <a:pt x="2736" y="4474"/>
                  </a:lnTo>
                  <a:lnTo>
                    <a:pt x="1915" y="3379"/>
                  </a:lnTo>
                  <a:cubicBezTo>
                    <a:pt x="1839" y="3284"/>
                    <a:pt x="1728" y="3237"/>
                    <a:pt x="1618" y="3237"/>
                  </a:cubicBezTo>
                  <a:cubicBezTo>
                    <a:pt x="1552" y="3237"/>
                    <a:pt x="1486" y="3254"/>
                    <a:pt x="1429" y="3288"/>
                  </a:cubicBezTo>
                  <a:cubicBezTo>
                    <a:pt x="1277" y="3410"/>
                    <a:pt x="1216" y="3653"/>
                    <a:pt x="1338" y="3805"/>
                  </a:cubicBezTo>
                  <a:lnTo>
                    <a:pt x="1703" y="4322"/>
                  </a:lnTo>
                  <a:lnTo>
                    <a:pt x="456" y="4139"/>
                  </a:lnTo>
                  <a:cubicBezTo>
                    <a:pt x="441" y="4137"/>
                    <a:pt x="425" y="4135"/>
                    <a:pt x="409" y="4135"/>
                  </a:cubicBezTo>
                  <a:cubicBezTo>
                    <a:pt x="244" y="4135"/>
                    <a:pt x="89" y="4277"/>
                    <a:pt x="61" y="4443"/>
                  </a:cubicBezTo>
                  <a:cubicBezTo>
                    <a:pt x="0" y="4626"/>
                    <a:pt x="152" y="4808"/>
                    <a:pt x="335" y="4869"/>
                  </a:cubicBezTo>
                  <a:lnTo>
                    <a:pt x="1611" y="5051"/>
                  </a:lnTo>
                  <a:lnTo>
                    <a:pt x="1064" y="5416"/>
                  </a:lnTo>
                  <a:cubicBezTo>
                    <a:pt x="912" y="5537"/>
                    <a:pt x="882" y="5781"/>
                    <a:pt x="1003" y="5933"/>
                  </a:cubicBezTo>
                  <a:cubicBezTo>
                    <a:pt x="1068" y="5997"/>
                    <a:pt x="1163" y="6061"/>
                    <a:pt x="1267" y="6061"/>
                  </a:cubicBezTo>
                  <a:cubicBezTo>
                    <a:pt x="1310" y="6061"/>
                    <a:pt x="1354" y="6050"/>
                    <a:pt x="1399" y="6024"/>
                  </a:cubicBezTo>
                  <a:cubicBezTo>
                    <a:pt x="1459" y="6024"/>
                    <a:pt x="1459" y="5993"/>
                    <a:pt x="1490" y="5993"/>
                  </a:cubicBezTo>
                  <a:lnTo>
                    <a:pt x="2584" y="5173"/>
                  </a:lnTo>
                  <a:lnTo>
                    <a:pt x="3739" y="5325"/>
                  </a:lnTo>
                  <a:lnTo>
                    <a:pt x="2766" y="6054"/>
                  </a:lnTo>
                  <a:cubicBezTo>
                    <a:pt x="2675" y="6115"/>
                    <a:pt x="2584" y="6297"/>
                    <a:pt x="2675" y="6419"/>
                  </a:cubicBezTo>
                  <a:cubicBezTo>
                    <a:pt x="2706" y="6571"/>
                    <a:pt x="2858" y="6662"/>
                    <a:pt x="3010" y="6662"/>
                  </a:cubicBezTo>
                  <a:lnTo>
                    <a:pt x="4104" y="6662"/>
                  </a:lnTo>
                  <a:lnTo>
                    <a:pt x="3526" y="7361"/>
                  </a:lnTo>
                  <a:lnTo>
                    <a:pt x="2159" y="7513"/>
                  </a:lnTo>
                  <a:cubicBezTo>
                    <a:pt x="1976" y="7544"/>
                    <a:pt x="1824" y="7695"/>
                    <a:pt x="1855" y="7908"/>
                  </a:cubicBezTo>
                  <a:cubicBezTo>
                    <a:pt x="1910" y="8075"/>
                    <a:pt x="2042" y="8216"/>
                    <a:pt x="2203" y="8216"/>
                  </a:cubicBezTo>
                  <a:cubicBezTo>
                    <a:pt x="2218" y="8216"/>
                    <a:pt x="2234" y="8215"/>
                    <a:pt x="2250" y="8212"/>
                  </a:cubicBezTo>
                  <a:lnTo>
                    <a:pt x="2888" y="8121"/>
                  </a:lnTo>
                  <a:lnTo>
                    <a:pt x="2888" y="8121"/>
                  </a:lnTo>
                  <a:lnTo>
                    <a:pt x="2098" y="9154"/>
                  </a:lnTo>
                  <a:cubicBezTo>
                    <a:pt x="1976" y="9306"/>
                    <a:pt x="2007" y="9519"/>
                    <a:pt x="2189" y="9641"/>
                  </a:cubicBezTo>
                  <a:cubicBezTo>
                    <a:pt x="2248" y="9700"/>
                    <a:pt x="2319" y="9733"/>
                    <a:pt x="2395" y="9733"/>
                  </a:cubicBezTo>
                  <a:cubicBezTo>
                    <a:pt x="2437" y="9733"/>
                    <a:pt x="2480" y="9723"/>
                    <a:pt x="2523" y="9702"/>
                  </a:cubicBezTo>
                  <a:cubicBezTo>
                    <a:pt x="2554" y="9641"/>
                    <a:pt x="2614" y="9610"/>
                    <a:pt x="2675" y="9580"/>
                  </a:cubicBezTo>
                  <a:lnTo>
                    <a:pt x="3466" y="8547"/>
                  </a:lnTo>
                  <a:lnTo>
                    <a:pt x="3557" y="9185"/>
                  </a:lnTo>
                  <a:cubicBezTo>
                    <a:pt x="3584" y="9351"/>
                    <a:pt x="3714" y="9493"/>
                    <a:pt x="3875" y="9493"/>
                  </a:cubicBezTo>
                  <a:cubicBezTo>
                    <a:pt x="3890" y="9493"/>
                    <a:pt x="3906" y="9491"/>
                    <a:pt x="3921" y="9489"/>
                  </a:cubicBezTo>
                  <a:cubicBezTo>
                    <a:pt x="3952" y="9489"/>
                    <a:pt x="4013" y="9489"/>
                    <a:pt x="4013" y="9458"/>
                  </a:cubicBezTo>
                  <a:cubicBezTo>
                    <a:pt x="4165" y="9367"/>
                    <a:pt x="4225" y="9215"/>
                    <a:pt x="4225" y="9063"/>
                  </a:cubicBezTo>
                  <a:lnTo>
                    <a:pt x="4073" y="7695"/>
                  </a:lnTo>
                  <a:lnTo>
                    <a:pt x="4651" y="6996"/>
                  </a:lnTo>
                  <a:lnTo>
                    <a:pt x="4955" y="8060"/>
                  </a:lnTo>
                  <a:cubicBezTo>
                    <a:pt x="4985" y="8212"/>
                    <a:pt x="5107" y="8273"/>
                    <a:pt x="5259" y="8303"/>
                  </a:cubicBezTo>
                  <a:cubicBezTo>
                    <a:pt x="5293" y="8317"/>
                    <a:pt x="5326" y="8323"/>
                    <a:pt x="5357" y="8323"/>
                  </a:cubicBezTo>
                  <a:cubicBezTo>
                    <a:pt x="5463" y="8323"/>
                    <a:pt x="5546" y="8252"/>
                    <a:pt x="5593" y="8182"/>
                  </a:cubicBezTo>
                  <a:lnTo>
                    <a:pt x="6171" y="7209"/>
                  </a:lnTo>
                  <a:lnTo>
                    <a:pt x="6505" y="8060"/>
                  </a:lnTo>
                  <a:lnTo>
                    <a:pt x="5988" y="9306"/>
                  </a:lnTo>
                  <a:cubicBezTo>
                    <a:pt x="5897" y="9489"/>
                    <a:pt x="5988" y="9702"/>
                    <a:pt x="6171" y="9762"/>
                  </a:cubicBezTo>
                  <a:cubicBezTo>
                    <a:pt x="6216" y="9778"/>
                    <a:pt x="6262" y="9785"/>
                    <a:pt x="6306" y="9785"/>
                  </a:cubicBezTo>
                  <a:cubicBezTo>
                    <a:pt x="6439" y="9785"/>
                    <a:pt x="6558" y="9717"/>
                    <a:pt x="6627" y="9580"/>
                  </a:cubicBezTo>
                  <a:lnTo>
                    <a:pt x="6900" y="8972"/>
                  </a:lnTo>
                  <a:lnTo>
                    <a:pt x="7387" y="10127"/>
                  </a:lnTo>
                  <a:cubicBezTo>
                    <a:pt x="7433" y="10288"/>
                    <a:pt x="7566" y="10362"/>
                    <a:pt x="7707" y="10362"/>
                  </a:cubicBezTo>
                  <a:cubicBezTo>
                    <a:pt x="7752" y="10362"/>
                    <a:pt x="7798" y="10355"/>
                    <a:pt x="7842" y="10340"/>
                  </a:cubicBezTo>
                  <a:cubicBezTo>
                    <a:pt x="8025" y="10249"/>
                    <a:pt x="8116" y="10066"/>
                    <a:pt x="8025" y="9884"/>
                  </a:cubicBezTo>
                  <a:lnTo>
                    <a:pt x="7539" y="8699"/>
                  </a:lnTo>
                  <a:lnTo>
                    <a:pt x="8146" y="8972"/>
                  </a:lnTo>
                  <a:cubicBezTo>
                    <a:pt x="8177" y="8987"/>
                    <a:pt x="8222" y="8995"/>
                    <a:pt x="8272" y="8995"/>
                  </a:cubicBezTo>
                  <a:cubicBezTo>
                    <a:pt x="8321" y="8995"/>
                    <a:pt x="8374" y="8987"/>
                    <a:pt x="8420" y="8972"/>
                  </a:cubicBezTo>
                  <a:cubicBezTo>
                    <a:pt x="8481" y="8911"/>
                    <a:pt x="8572" y="8851"/>
                    <a:pt x="8602" y="8759"/>
                  </a:cubicBezTo>
                  <a:cubicBezTo>
                    <a:pt x="8663" y="8577"/>
                    <a:pt x="8602" y="8395"/>
                    <a:pt x="8420" y="8303"/>
                  </a:cubicBezTo>
                  <a:lnTo>
                    <a:pt x="7143" y="7787"/>
                  </a:lnTo>
                  <a:lnTo>
                    <a:pt x="6809" y="6966"/>
                  </a:lnTo>
                  <a:lnTo>
                    <a:pt x="7873" y="7270"/>
                  </a:lnTo>
                  <a:cubicBezTo>
                    <a:pt x="7903" y="7280"/>
                    <a:pt x="7930" y="7283"/>
                    <a:pt x="7956" y="7283"/>
                  </a:cubicBezTo>
                  <a:cubicBezTo>
                    <a:pt x="8008" y="7283"/>
                    <a:pt x="8055" y="7270"/>
                    <a:pt x="8116" y="7270"/>
                  </a:cubicBezTo>
                  <a:cubicBezTo>
                    <a:pt x="8177" y="7209"/>
                    <a:pt x="8207" y="7179"/>
                    <a:pt x="8268" y="7148"/>
                  </a:cubicBezTo>
                  <a:cubicBezTo>
                    <a:pt x="8329" y="7027"/>
                    <a:pt x="8329" y="6844"/>
                    <a:pt x="8268" y="6723"/>
                  </a:cubicBezTo>
                  <a:lnTo>
                    <a:pt x="7539" y="5781"/>
                  </a:lnTo>
                  <a:lnTo>
                    <a:pt x="7539" y="5781"/>
                  </a:lnTo>
                  <a:lnTo>
                    <a:pt x="8663" y="5933"/>
                  </a:lnTo>
                  <a:lnTo>
                    <a:pt x="9514" y="7027"/>
                  </a:lnTo>
                  <a:cubicBezTo>
                    <a:pt x="9603" y="7116"/>
                    <a:pt x="9709" y="7172"/>
                    <a:pt x="9818" y="7172"/>
                  </a:cubicBezTo>
                  <a:cubicBezTo>
                    <a:pt x="9858" y="7172"/>
                    <a:pt x="9899" y="7165"/>
                    <a:pt x="9940" y="7148"/>
                  </a:cubicBezTo>
                  <a:cubicBezTo>
                    <a:pt x="9970" y="7148"/>
                    <a:pt x="9970" y="7088"/>
                    <a:pt x="10001" y="7088"/>
                  </a:cubicBezTo>
                  <a:cubicBezTo>
                    <a:pt x="10153" y="6996"/>
                    <a:pt x="10183" y="6753"/>
                    <a:pt x="10092" y="6601"/>
                  </a:cubicBezTo>
                  <a:lnTo>
                    <a:pt x="9697" y="6085"/>
                  </a:lnTo>
                  <a:lnTo>
                    <a:pt x="10943" y="6267"/>
                  </a:lnTo>
                  <a:cubicBezTo>
                    <a:pt x="11034" y="6267"/>
                    <a:pt x="11064" y="6267"/>
                    <a:pt x="11156" y="6236"/>
                  </a:cubicBezTo>
                  <a:cubicBezTo>
                    <a:pt x="11247" y="6176"/>
                    <a:pt x="11338" y="6085"/>
                    <a:pt x="11368" y="5963"/>
                  </a:cubicBezTo>
                  <a:cubicBezTo>
                    <a:pt x="11368" y="5781"/>
                    <a:pt x="11247" y="5629"/>
                    <a:pt x="11064" y="5598"/>
                  </a:cubicBezTo>
                  <a:lnTo>
                    <a:pt x="9818" y="5385"/>
                  </a:lnTo>
                  <a:lnTo>
                    <a:pt x="10335" y="5021"/>
                  </a:lnTo>
                  <a:cubicBezTo>
                    <a:pt x="10487" y="4899"/>
                    <a:pt x="10548" y="4686"/>
                    <a:pt x="10426" y="4534"/>
                  </a:cubicBezTo>
                  <a:cubicBezTo>
                    <a:pt x="10349" y="4438"/>
                    <a:pt x="10236" y="4378"/>
                    <a:pt x="10124" y="4378"/>
                  </a:cubicBezTo>
                  <a:cubicBezTo>
                    <a:pt x="10060" y="4378"/>
                    <a:pt x="9996" y="4399"/>
                    <a:pt x="9940" y="4443"/>
                  </a:cubicBezTo>
                  <a:lnTo>
                    <a:pt x="8815" y="5294"/>
                  </a:lnTo>
                  <a:lnTo>
                    <a:pt x="7691" y="5142"/>
                  </a:lnTo>
                  <a:lnTo>
                    <a:pt x="8633" y="4413"/>
                  </a:lnTo>
                  <a:cubicBezTo>
                    <a:pt x="8754" y="4322"/>
                    <a:pt x="8815" y="4139"/>
                    <a:pt x="8754" y="4018"/>
                  </a:cubicBezTo>
                  <a:cubicBezTo>
                    <a:pt x="8724" y="3866"/>
                    <a:pt x="8572" y="3805"/>
                    <a:pt x="8420" y="3805"/>
                  </a:cubicBezTo>
                  <a:lnTo>
                    <a:pt x="7295" y="3805"/>
                  </a:lnTo>
                  <a:lnTo>
                    <a:pt x="7873" y="3075"/>
                  </a:lnTo>
                  <a:lnTo>
                    <a:pt x="9241" y="2923"/>
                  </a:lnTo>
                  <a:cubicBezTo>
                    <a:pt x="9271" y="2923"/>
                    <a:pt x="9332" y="2923"/>
                    <a:pt x="9332" y="2893"/>
                  </a:cubicBezTo>
                  <a:cubicBezTo>
                    <a:pt x="9484" y="2802"/>
                    <a:pt x="9545" y="2650"/>
                    <a:pt x="9545" y="2498"/>
                  </a:cubicBezTo>
                  <a:cubicBezTo>
                    <a:pt x="9517" y="2331"/>
                    <a:pt x="9388" y="2190"/>
                    <a:pt x="9226" y="2190"/>
                  </a:cubicBezTo>
                  <a:cubicBezTo>
                    <a:pt x="9211" y="2190"/>
                    <a:pt x="9196" y="2191"/>
                    <a:pt x="9180" y="2194"/>
                  </a:cubicBezTo>
                  <a:lnTo>
                    <a:pt x="8511" y="2285"/>
                  </a:lnTo>
                  <a:lnTo>
                    <a:pt x="8511" y="2285"/>
                  </a:lnTo>
                  <a:lnTo>
                    <a:pt x="9332" y="1252"/>
                  </a:lnTo>
                  <a:cubicBezTo>
                    <a:pt x="9423" y="1100"/>
                    <a:pt x="9393" y="856"/>
                    <a:pt x="9241" y="765"/>
                  </a:cubicBezTo>
                  <a:cubicBezTo>
                    <a:pt x="9177" y="715"/>
                    <a:pt x="9103" y="690"/>
                    <a:pt x="9030" y="690"/>
                  </a:cubicBezTo>
                  <a:cubicBezTo>
                    <a:pt x="8927" y="690"/>
                    <a:pt x="8825" y="738"/>
                    <a:pt x="8754" y="826"/>
                  </a:cubicBezTo>
                  <a:lnTo>
                    <a:pt x="7964" y="1860"/>
                  </a:lnTo>
                  <a:lnTo>
                    <a:pt x="7873" y="1221"/>
                  </a:lnTo>
                  <a:cubicBezTo>
                    <a:pt x="7847" y="1041"/>
                    <a:pt x="7734" y="904"/>
                    <a:pt x="7588" y="904"/>
                  </a:cubicBezTo>
                  <a:cubicBezTo>
                    <a:pt x="7563" y="904"/>
                    <a:pt x="7536" y="908"/>
                    <a:pt x="7508" y="917"/>
                  </a:cubicBezTo>
                  <a:cubicBezTo>
                    <a:pt x="7295" y="948"/>
                    <a:pt x="7143" y="1100"/>
                    <a:pt x="7204" y="1282"/>
                  </a:cubicBezTo>
                  <a:lnTo>
                    <a:pt x="7356" y="2650"/>
                  </a:lnTo>
                  <a:lnTo>
                    <a:pt x="6779" y="3379"/>
                  </a:lnTo>
                  <a:lnTo>
                    <a:pt x="6475" y="2315"/>
                  </a:lnTo>
                  <a:cubicBezTo>
                    <a:pt x="6444" y="2163"/>
                    <a:pt x="6323" y="2072"/>
                    <a:pt x="6171" y="2042"/>
                  </a:cubicBezTo>
                  <a:cubicBezTo>
                    <a:pt x="6145" y="2037"/>
                    <a:pt x="6119" y="2034"/>
                    <a:pt x="6095" y="2034"/>
                  </a:cubicBezTo>
                  <a:cubicBezTo>
                    <a:pt x="5979" y="2034"/>
                    <a:pt x="5887" y="2093"/>
                    <a:pt x="5836" y="2194"/>
                  </a:cubicBezTo>
                  <a:lnTo>
                    <a:pt x="5259" y="3136"/>
                  </a:lnTo>
                  <a:lnTo>
                    <a:pt x="4925" y="2315"/>
                  </a:lnTo>
                  <a:lnTo>
                    <a:pt x="5441" y="1069"/>
                  </a:lnTo>
                  <a:cubicBezTo>
                    <a:pt x="5532" y="856"/>
                    <a:pt x="5441" y="674"/>
                    <a:pt x="5259" y="613"/>
                  </a:cubicBezTo>
                  <a:cubicBezTo>
                    <a:pt x="5210" y="589"/>
                    <a:pt x="5159" y="578"/>
                    <a:pt x="5109" y="578"/>
                  </a:cubicBezTo>
                  <a:cubicBezTo>
                    <a:pt x="4973" y="578"/>
                    <a:pt x="4847" y="662"/>
                    <a:pt x="4803" y="796"/>
                  </a:cubicBezTo>
                  <a:lnTo>
                    <a:pt x="4529" y="1404"/>
                  </a:lnTo>
                  <a:lnTo>
                    <a:pt x="4043" y="218"/>
                  </a:lnTo>
                  <a:cubicBezTo>
                    <a:pt x="3976" y="85"/>
                    <a:pt x="3861" y="0"/>
                    <a:pt x="3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9" name="Google Shape;1089;p17"/>
            <p:cNvSpPr/>
            <p:nvPr/>
          </p:nvSpPr>
          <p:spPr>
            <a:xfrm>
              <a:off x="6881974" y="1976957"/>
              <a:ext cx="364455" cy="330947"/>
            </a:xfrm>
            <a:custGeom>
              <a:avLst/>
              <a:gdLst/>
              <a:ahLst/>
              <a:cxnLst/>
              <a:rect l="l" t="t" r="r" b="b"/>
              <a:pathLst>
                <a:path w="11399" h="10351" extrusionOk="0">
                  <a:moveTo>
                    <a:pt x="6019" y="3215"/>
                  </a:moveTo>
                  <a:lnTo>
                    <a:pt x="6231" y="4005"/>
                  </a:lnTo>
                  <a:lnTo>
                    <a:pt x="5867" y="4492"/>
                  </a:lnTo>
                  <a:lnTo>
                    <a:pt x="5624" y="3945"/>
                  </a:lnTo>
                  <a:lnTo>
                    <a:pt x="6019" y="3215"/>
                  </a:lnTo>
                  <a:close/>
                  <a:moveTo>
                    <a:pt x="4347" y="4005"/>
                  </a:moveTo>
                  <a:lnTo>
                    <a:pt x="4955" y="4157"/>
                  </a:lnTo>
                  <a:lnTo>
                    <a:pt x="5168" y="4735"/>
                  </a:lnTo>
                  <a:lnTo>
                    <a:pt x="4864" y="4704"/>
                  </a:lnTo>
                  <a:lnTo>
                    <a:pt x="4347" y="4005"/>
                  </a:lnTo>
                  <a:close/>
                  <a:moveTo>
                    <a:pt x="7417" y="4431"/>
                  </a:moveTo>
                  <a:lnTo>
                    <a:pt x="6687" y="4978"/>
                  </a:lnTo>
                  <a:lnTo>
                    <a:pt x="6383" y="4917"/>
                  </a:lnTo>
                  <a:lnTo>
                    <a:pt x="6779" y="4431"/>
                  </a:lnTo>
                  <a:close/>
                  <a:moveTo>
                    <a:pt x="4803" y="5434"/>
                  </a:moveTo>
                  <a:lnTo>
                    <a:pt x="5076" y="5464"/>
                  </a:lnTo>
                  <a:lnTo>
                    <a:pt x="4712" y="5951"/>
                  </a:lnTo>
                  <a:lnTo>
                    <a:pt x="4073" y="5951"/>
                  </a:lnTo>
                  <a:lnTo>
                    <a:pt x="4803" y="5434"/>
                  </a:lnTo>
                  <a:close/>
                  <a:moveTo>
                    <a:pt x="6262" y="5647"/>
                  </a:moveTo>
                  <a:lnTo>
                    <a:pt x="6566" y="5677"/>
                  </a:lnTo>
                  <a:lnTo>
                    <a:pt x="7113" y="6376"/>
                  </a:lnTo>
                  <a:lnTo>
                    <a:pt x="6505" y="6224"/>
                  </a:lnTo>
                  <a:lnTo>
                    <a:pt x="6262" y="5647"/>
                  </a:lnTo>
                  <a:close/>
                  <a:moveTo>
                    <a:pt x="5593" y="5920"/>
                  </a:moveTo>
                  <a:lnTo>
                    <a:pt x="5806" y="6498"/>
                  </a:lnTo>
                  <a:lnTo>
                    <a:pt x="5441" y="7197"/>
                  </a:lnTo>
                  <a:lnTo>
                    <a:pt x="5198" y="6407"/>
                  </a:lnTo>
                  <a:lnTo>
                    <a:pt x="5593" y="5920"/>
                  </a:lnTo>
                  <a:close/>
                  <a:moveTo>
                    <a:pt x="3722" y="1"/>
                  </a:moveTo>
                  <a:cubicBezTo>
                    <a:pt x="3678" y="1"/>
                    <a:pt x="3633" y="8"/>
                    <a:pt x="3587" y="24"/>
                  </a:cubicBezTo>
                  <a:cubicBezTo>
                    <a:pt x="3374" y="115"/>
                    <a:pt x="3313" y="297"/>
                    <a:pt x="3374" y="479"/>
                  </a:cubicBezTo>
                  <a:lnTo>
                    <a:pt x="3891" y="1665"/>
                  </a:lnTo>
                  <a:lnTo>
                    <a:pt x="3283" y="1391"/>
                  </a:lnTo>
                  <a:cubicBezTo>
                    <a:pt x="3230" y="1376"/>
                    <a:pt x="3179" y="1369"/>
                    <a:pt x="3130" y="1369"/>
                  </a:cubicBezTo>
                  <a:cubicBezTo>
                    <a:pt x="2985" y="1369"/>
                    <a:pt x="2865" y="1437"/>
                    <a:pt x="2797" y="1574"/>
                  </a:cubicBezTo>
                  <a:cubicBezTo>
                    <a:pt x="2736" y="1786"/>
                    <a:pt x="2797" y="1969"/>
                    <a:pt x="3010" y="2030"/>
                  </a:cubicBezTo>
                  <a:lnTo>
                    <a:pt x="4256" y="2577"/>
                  </a:lnTo>
                  <a:lnTo>
                    <a:pt x="4590" y="3397"/>
                  </a:lnTo>
                  <a:lnTo>
                    <a:pt x="3526" y="3093"/>
                  </a:lnTo>
                  <a:cubicBezTo>
                    <a:pt x="3492" y="3087"/>
                    <a:pt x="3458" y="3083"/>
                    <a:pt x="3425" y="3083"/>
                  </a:cubicBezTo>
                  <a:cubicBezTo>
                    <a:pt x="3311" y="3083"/>
                    <a:pt x="3209" y="3128"/>
                    <a:pt x="3162" y="3245"/>
                  </a:cubicBezTo>
                  <a:cubicBezTo>
                    <a:pt x="3070" y="3367"/>
                    <a:pt x="3070" y="3549"/>
                    <a:pt x="3162" y="3671"/>
                  </a:cubicBezTo>
                  <a:lnTo>
                    <a:pt x="3861" y="4613"/>
                  </a:lnTo>
                  <a:lnTo>
                    <a:pt x="2736" y="4461"/>
                  </a:lnTo>
                  <a:lnTo>
                    <a:pt x="1885" y="3367"/>
                  </a:lnTo>
                  <a:cubicBezTo>
                    <a:pt x="1832" y="3278"/>
                    <a:pt x="1727" y="3231"/>
                    <a:pt x="1619" y="3231"/>
                  </a:cubicBezTo>
                  <a:cubicBezTo>
                    <a:pt x="1541" y="3231"/>
                    <a:pt x="1462" y="3255"/>
                    <a:pt x="1399" y="3306"/>
                  </a:cubicBezTo>
                  <a:cubicBezTo>
                    <a:pt x="1247" y="3397"/>
                    <a:pt x="1216" y="3641"/>
                    <a:pt x="1338" y="3793"/>
                  </a:cubicBezTo>
                  <a:lnTo>
                    <a:pt x="1703" y="4309"/>
                  </a:lnTo>
                  <a:lnTo>
                    <a:pt x="456" y="4127"/>
                  </a:lnTo>
                  <a:cubicBezTo>
                    <a:pt x="441" y="4124"/>
                    <a:pt x="425" y="4123"/>
                    <a:pt x="408" y="4123"/>
                  </a:cubicBezTo>
                  <a:cubicBezTo>
                    <a:pt x="238" y="4123"/>
                    <a:pt x="59" y="4264"/>
                    <a:pt x="31" y="4431"/>
                  </a:cubicBezTo>
                  <a:cubicBezTo>
                    <a:pt x="0" y="4613"/>
                    <a:pt x="152" y="4826"/>
                    <a:pt x="335" y="4856"/>
                  </a:cubicBezTo>
                  <a:lnTo>
                    <a:pt x="1581" y="5039"/>
                  </a:lnTo>
                  <a:lnTo>
                    <a:pt x="1064" y="5434"/>
                  </a:lnTo>
                  <a:cubicBezTo>
                    <a:pt x="912" y="5525"/>
                    <a:pt x="882" y="5768"/>
                    <a:pt x="973" y="5920"/>
                  </a:cubicBezTo>
                  <a:cubicBezTo>
                    <a:pt x="1059" y="5985"/>
                    <a:pt x="1160" y="6049"/>
                    <a:pt x="1266" y="6049"/>
                  </a:cubicBezTo>
                  <a:cubicBezTo>
                    <a:pt x="1310" y="6049"/>
                    <a:pt x="1354" y="6038"/>
                    <a:pt x="1399" y="6011"/>
                  </a:cubicBezTo>
                  <a:cubicBezTo>
                    <a:pt x="1429" y="6011"/>
                    <a:pt x="1429" y="5981"/>
                    <a:pt x="1490" y="5981"/>
                  </a:cubicBezTo>
                  <a:lnTo>
                    <a:pt x="2584" y="5160"/>
                  </a:lnTo>
                  <a:lnTo>
                    <a:pt x="3709" y="5312"/>
                  </a:lnTo>
                  <a:lnTo>
                    <a:pt x="2766" y="6042"/>
                  </a:lnTo>
                  <a:cubicBezTo>
                    <a:pt x="2645" y="6103"/>
                    <a:pt x="2584" y="6285"/>
                    <a:pt x="2645" y="6407"/>
                  </a:cubicBezTo>
                  <a:cubicBezTo>
                    <a:pt x="2706" y="6559"/>
                    <a:pt x="2858" y="6650"/>
                    <a:pt x="3010" y="6650"/>
                  </a:cubicBezTo>
                  <a:lnTo>
                    <a:pt x="4104" y="6650"/>
                  </a:lnTo>
                  <a:lnTo>
                    <a:pt x="3526" y="7349"/>
                  </a:lnTo>
                  <a:lnTo>
                    <a:pt x="2158" y="7501"/>
                  </a:lnTo>
                  <a:cubicBezTo>
                    <a:pt x="1976" y="7562"/>
                    <a:pt x="1824" y="7714"/>
                    <a:pt x="1854" y="7896"/>
                  </a:cubicBezTo>
                  <a:cubicBezTo>
                    <a:pt x="1882" y="8063"/>
                    <a:pt x="2011" y="8204"/>
                    <a:pt x="2196" y="8204"/>
                  </a:cubicBezTo>
                  <a:cubicBezTo>
                    <a:pt x="2213" y="8204"/>
                    <a:pt x="2231" y="8203"/>
                    <a:pt x="2250" y="8200"/>
                  </a:cubicBezTo>
                  <a:lnTo>
                    <a:pt x="2888" y="8109"/>
                  </a:lnTo>
                  <a:lnTo>
                    <a:pt x="2098" y="9142"/>
                  </a:lnTo>
                  <a:cubicBezTo>
                    <a:pt x="1976" y="9294"/>
                    <a:pt x="2006" y="9537"/>
                    <a:pt x="2158" y="9629"/>
                  </a:cubicBezTo>
                  <a:cubicBezTo>
                    <a:pt x="2237" y="9687"/>
                    <a:pt x="2315" y="9721"/>
                    <a:pt x="2386" y="9721"/>
                  </a:cubicBezTo>
                  <a:cubicBezTo>
                    <a:pt x="2424" y="9721"/>
                    <a:pt x="2460" y="9711"/>
                    <a:pt x="2493" y="9689"/>
                  </a:cubicBezTo>
                  <a:cubicBezTo>
                    <a:pt x="2554" y="9629"/>
                    <a:pt x="2614" y="9598"/>
                    <a:pt x="2645" y="9568"/>
                  </a:cubicBezTo>
                  <a:lnTo>
                    <a:pt x="3465" y="8534"/>
                  </a:lnTo>
                  <a:lnTo>
                    <a:pt x="3526" y="9173"/>
                  </a:lnTo>
                  <a:cubicBezTo>
                    <a:pt x="3552" y="9353"/>
                    <a:pt x="3666" y="9490"/>
                    <a:pt x="3829" y="9490"/>
                  </a:cubicBezTo>
                  <a:cubicBezTo>
                    <a:pt x="3859" y="9490"/>
                    <a:pt x="3889" y="9486"/>
                    <a:pt x="3921" y="9477"/>
                  </a:cubicBezTo>
                  <a:cubicBezTo>
                    <a:pt x="3952" y="9477"/>
                    <a:pt x="3982" y="9477"/>
                    <a:pt x="3982" y="9446"/>
                  </a:cubicBezTo>
                  <a:cubicBezTo>
                    <a:pt x="4134" y="9385"/>
                    <a:pt x="4225" y="9233"/>
                    <a:pt x="4225" y="9081"/>
                  </a:cubicBezTo>
                  <a:lnTo>
                    <a:pt x="4073" y="7714"/>
                  </a:lnTo>
                  <a:lnTo>
                    <a:pt x="4651" y="6984"/>
                  </a:lnTo>
                  <a:lnTo>
                    <a:pt x="4924" y="8048"/>
                  </a:lnTo>
                  <a:cubicBezTo>
                    <a:pt x="4985" y="8200"/>
                    <a:pt x="5076" y="8261"/>
                    <a:pt x="5228" y="8322"/>
                  </a:cubicBezTo>
                  <a:cubicBezTo>
                    <a:pt x="5249" y="8326"/>
                    <a:pt x="5269" y="8327"/>
                    <a:pt x="5288" y="8327"/>
                  </a:cubicBezTo>
                  <a:cubicBezTo>
                    <a:pt x="5412" y="8327"/>
                    <a:pt x="5514" y="8248"/>
                    <a:pt x="5593" y="8170"/>
                  </a:cubicBezTo>
                  <a:lnTo>
                    <a:pt x="6140" y="7197"/>
                  </a:lnTo>
                  <a:lnTo>
                    <a:pt x="6505" y="8048"/>
                  </a:lnTo>
                  <a:lnTo>
                    <a:pt x="5958" y="9294"/>
                  </a:lnTo>
                  <a:cubicBezTo>
                    <a:pt x="5897" y="9477"/>
                    <a:pt x="5958" y="9689"/>
                    <a:pt x="6140" y="9750"/>
                  </a:cubicBezTo>
                  <a:cubicBezTo>
                    <a:pt x="6197" y="9775"/>
                    <a:pt x="6252" y="9786"/>
                    <a:pt x="6303" y="9786"/>
                  </a:cubicBezTo>
                  <a:cubicBezTo>
                    <a:pt x="6442" y="9786"/>
                    <a:pt x="6552" y="9701"/>
                    <a:pt x="6596" y="9568"/>
                  </a:cubicBezTo>
                  <a:lnTo>
                    <a:pt x="6870" y="8960"/>
                  </a:lnTo>
                  <a:lnTo>
                    <a:pt x="7356" y="10145"/>
                  </a:lnTo>
                  <a:cubicBezTo>
                    <a:pt x="7425" y="10282"/>
                    <a:pt x="7544" y="10350"/>
                    <a:pt x="7690" y="10350"/>
                  </a:cubicBezTo>
                  <a:cubicBezTo>
                    <a:pt x="7738" y="10350"/>
                    <a:pt x="7789" y="10343"/>
                    <a:pt x="7842" y="10328"/>
                  </a:cubicBezTo>
                  <a:cubicBezTo>
                    <a:pt x="8025" y="10236"/>
                    <a:pt x="8086" y="10054"/>
                    <a:pt x="8025" y="9872"/>
                  </a:cubicBezTo>
                  <a:lnTo>
                    <a:pt x="7538" y="8686"/>
                  </a:lnTo>
                  <a:lnTo>
                    <a:pt x="8146" y="8960"/>
                  </a:lnTo>
                  <a:cubicBezTo>
                    <a:pt x="8177" y="8975"/>
                    <a:pt x="8222" y="8983"/>
                    <a:pt x="8268" y="8983"/>
                  </a:cubicBezTo>
                  <a:cubicBezTo>
                    <a:pt x="8314" y="8983"/>
                    <a:pt x="8359" y="8975"/>
                    <a:pt x="8390" y="8960"/>
                  </a:cubicBezTo>
                  <a:cubicBezTo>
                    <a:pt x="8481" y="8929"/>
                    <a:pt x="8542" y="8838"/>
                    <a:pt x="8602" y="8777"/>
                  </a:cubicBezTo>
                  <a:cubicBezTo>
                    <a:pt x="8663" y="8565"/>
                    <a:pt x="8602" y="8382"/>
                    <a:pt x="8390" y="8322"/>
                  </a:cubicBezTo>
                  <a:lnTo>
                    <a:pt x="7143" y="7774"/>
                  </a:lnTo>
                  <a:lnTo>
                    <a:pt x="6809" y="6954"/>
                  </a:lnTo>
                  <a:lnTo>
                    <a:pt x="7873" y="7227"/>
                  </a:lnTo>
                  <a:cubicBezTo>
                    <a:pt x="7893" y="7248"/>
                    <a:pt x="7917" y="7254"/>
                    <a:pt x="7942" y="7254"/>
                  </a:cubicBezTo>
                  <a:cubicBezTo>
                    <a:pt x="7991" y="7254"/>
                    <a:pt x="8045" y="7227"/>
                    <a:pt x="8086" y="7227"/>
                  </a:cubicBezTo>
                  <a:cubicBezTo>
                    <a:pt x="8177" y="7197"/>
                    <a:pt x="8207" y="7166"/>
                    <a:pt x="8238" y="7136"/>
                  </a:cubicBezTo>
                  <a:cubicBezTo>
                    <a:pt x="8329" y="7014"/>
                    <a:pt x="8329" y="6832"/>
                    <a:pt x="8238" y="6711"/>
                  </a:cubicBezTo>
                  <a:lnTo>
                    <a:pt x="7538" y="5768"/>
                  </a:lnTo>
                  <a:lnTo>
                    <a:pt x="8663" y="5920"/>
                  </a:lnTo>
                  <a:lnTo>
                    <a:pt x="9514" y="7014"/>
                  </a:lnTo>
                  <a:cubicBezTo>
                    <a:pt x="9581" y="7104"/>
                    <a:pt x="9680" y="7160"/>
                    <a:pt x="9788" y="7160"/>
                  </a:cubicBezTo>
                  <a:cubicBezTo>
                    <a:pt x="9828" y="7160"/>
                    <a:pt x="9869" y="7152"/>
                    <a:pt x="9909" y="7136"/>
                  </a:cubicBezTo>
                  <a:cubicBezTo>
                    <a:pt x="9970" y="7136"/>
                    <a:pt x="9970" y="7106"/>
                    <a:pt x="10001" y="7106"/>
                  </a:cubicBezTo>
                  <a:cubicBezTo>
                    <a:pt x="10153" y="6984"/>
                    <a:pt x="10183" y="6741"/>
                    <a:pt x="10061" y="6589"/>
                  </a:cubicBezTo>
                  <a:lnTo>
                    <a:pt x="9697" y="6072"/>
                  </a:lnTo>
                  <a:lnTo>
                    <a:pt x="9697" y="6072"/>
                  </a:lnTo>
                  <a:lnTo>
                    <a:pt x="10943" y="6255"/>
                  </a:lnTo>
                  <a:cubicBezTo>
                    <a:pt x="11034" y="6255"/>
                    <a:pt x="11064" y="6255"/>
                    <a:pt x="11125" y="6224"/>
                  </a:cubicBezTo>
                  <a:cubicBezTo>
                    <a:pt x="11247" y="6194"/>
                    <a:pt x="11338" y="6072"/>
                    <a:pt x="11368" y="5951"/>
                  </a:cubicBezTo>
                  <a:cubicBezTo>
                    <a:pt x="11399" y="5799"/>
                    <a:pt x="11277" y="5616"/>
                    <a:pt x="11095" y="5586"/>
                  </a:cubicBezTo>
                  <a:lnTo>
                    <a:pt x="9849" y="5373"/>
                  </a:lnTo>
                  <a:lnTo>
                    <a:pt x="10365" y="5008"/>
                  </a:lnTo>
                  <a:cubicBezTo>
                    <a:pt x="10517" y="4887"/>
                    <a:pt x="10578" y="4674"/>
                    <a:pt x="10456" y="4522"/>
                  </a:cubicBezTo>
                  <a:cubicBezTo>
                    <a:pt x="10380" y="4426"/>
                    <a:pt x="10266" y="4366"/>
                    <a:pt x="10155" y="4366"/>
                  </a:cubicBezTo>
                  <a:cubicBezTo>
                    <a:pt x="10090" y="4366"/>
                    <a:pt x="10026" y="4386"/>
                    <a:pt x="9970" y="4431"/>
                  </a:cubicBezTo>
                  <a:lnTo>
                    <a:pt x="8815" y="5282"/>
                  </a:lnTo>
                  <a:lnTo>
                    <a:pt x="7690" y="5130"/>
                  </a:lnTo>
                  <a:lnTo>
                    <a:pt x="8633" y="4400"/>
                  </a:lnTo>
                  <a:cubicBezTo>
                    <a:pt x="8724" y="4309"/>
                    <a:pt x="8815" y="4127"/>
                    <a:pt x="8724" y="4005"/>
                  </a:cubicBezTo>
                  <a:cubicBezTo>
                    <a:pt x="8663" y="3914"/>
                    <a:pt x="8542" y="3793"/>
                    <a:pt x="8390" y="3793"/>
                  </a:cubicBezTo>
                  <a:lnTo>
                    <a:pt x="7295" y="3793"/>
                  </a:lnTo>
                  <a:lnTo>
                    <a:pt x="7873" y="3063"/>
                  </a:lnTo>
                  <a:lnTo>
                    <a:pt x="9241" y="2911"/>
                  </a:lnTo>
                  <a:cubicBezTo>
                    <a:pt x="9271" y="2911"/>
                    <a:pt x="9301" y="2911"/>
                    <a:pt x="9301" y="2881"/>
                  </a:cubicBezTo>
                  <a:cubicBezTo>
                    <a:pt x="9453" y="2790"/>
                    <a:pt x="9545" y="2638"/>
                    <a:pt x="9545" y="2486"/>
                  </a:cubicBezTo>
                  <a:cubicBezTo>
                    <a:pt x="9517" y="2319"/>
                    <a:pt x="9388" y="2178"/>
                    <a:pt x="9203" y="2178"/>
                  </a:cubicBezTo>
                  <a:cubicBezTo>
                    <a:pt x="9186" y="2178"/>
                    <a:pt x="9168" y="2179"/>
                    <a:pt x="9149" y="2182"/>
                  </a:cubicBezTo>
                  <a:lnTo>
                    <a:pt x="8511" y="2273"/>
                  </a:lnTo>
                  <a:lnTo>
                    <a:pt x="8511" y="2273"/>
                  </a:lnTo>
                  <a:lnTo>
                    <a:pt x="9301" y="1239"/>
                  </a:lnTo>
                  <a:cubicBezTo>
                    <a:pt x="9423" y="1087"/>
                    <a:pt x="9393" y="875"/>
                    <a:pt x="9241" y="753"/>
                  </a:cubicBezTo>
                  <a:cubicBezTo>
                    <a:pt x="9177" y="702"/>
                    <a:pt x="9098" y="678"/>
                    <a:pt x="9020" y="678"/>
                  </a:cubicBezTo>
                  <a:cubicBezTo>
                    <a:pt x="8912" y="678"/>
                    <a:pt x="8807" y="725"/>
                    <a:pt x="8754" y="814"/>
                  </a:cubicBezTo>
                  <a:lnTo>
                    <a:pt x="7934" y="1847"/>
                  </a:lnTo>
                  <a:lnTo>
                    <a:pt x="7873" y="1209"/>
                  </a:lnTo>
                  <a:cubicBezTo>
                    <a:pt x="7845" y="1042"/>
                    <a:pt x="7716" y="901"/>
                    <a:pt x="7531" y="901"/>
                  </a:cubicBezTo>
                  <a:cubicBezTo>
                    <a:pt x="7514" y="901"/>
                    <a:pt x="7496" y="902"/>
                    <a:pt x="7478" y="905"/>
                  </a:cubicBezTo>
                  <a:cubicBezTo>
                    <a:pt x="7295" y="935"/>
                    <a:pt x="7143" y="1087"/>
                    <a:pt x="7174" y="1270"/>
                  </a:cubicBezTo>
                  <a:lnTo>
                    <a:pt x="7326" y="2638"/>
                  </a:lnTo>
                  <a:lnTo>
                    <a:pt x="6779" y="3367"/>
                  </a:lnTo>
                  <a:lnTo>
                    <a:pt x="6475" y="2303"/>
                  </a:lnTo>
                  <a:cubicBezTo>
                    <a:pt x="6414" y="2151"/>
                    <a:pt x="6323" y="2090"/>
                    <a:pt x="6171" y="2030"/>
                  </a:cubicBezTo>
                  <a:cubicBezTo>
                    <a:pt x="6150" y="2026"/>
                    <a:pt x="6131" y="2024"/>
                    <a:pt x="6111" y="2024"/>
                  </a:cubicBezTo>
                  <a:cubicBezTo>
                    <a:pt x="5987" y="2024"/>
                    <a:pt x="5885" y="2103"/>
                    <a:pt x="5806" y="2182"/>
                  </a:cubicBezTo>
                  <a:lnTo>
                    <a:pt x="5259" y="3154"/>
                  </a:lnTo>
                  <a:lnTo>
                    <a:pt x="4894" y="2303"/>
                  </a:lnTo>
                  <a:lnTo>
                    <a:pt x="5441" y="1057"/>
                  </a:lnTo>
                  <a:cubicBezTo>
                    <a:pt x="5502" y="875"/>
                    <a:pt x="5441" y="662"/>
                    <a:pt x="5259" y="601"/>
                  </a:cubicBezTo>
                  <a:cubicBezTo>
                    <a:pt x="5202" y="577"/>
                    <a:pt x="5147" y="565"/>
                    <a:pt x="5096" y="565"/>
                  </a:cubicBezTo>
                  <a:cubicBezTo>
                    <a:pt x="4957" y="565"/>
                    <a:pt x="4847" y="650"/>
                    <a:pt x="4803" y="783"/>
                  </a:cubicBezTo>
                  <a:lnTo>
                    <a:pt x="4529" y="1391"/>
                  </a:lnTo>
                  <a:lnTo>
                    <a:pt x="4043" y="206"/>
                  </a:lnTo>
                  <a:cubicBezTo>
                    <a:pt x="3975" y="69"/>
                    <a:pt x="3855" y="1"/>
                    <a:pt x="3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0" name="Google Shape;1090;p17"/>
            <p:cNvSpPr/>
            <p:nvPr/>
          </p:nvSpPr>
          <p:spPr>
            <a:xfrm>
              <a:off x="4884593" y="3991981"/>
              <a:ext cx="365446" cy="331363"/>
            </a:xfrm>
            <a:custGeom>
              <a:avLst/>
              <a:gdLst/>
              <a:ahLst/>
              <a:cxnLst/>
              <a:rect l="l" t="t" r="r" b="b"/>
              <a:pathLst>
                <a:path w="11430" h="10364" extrusionOk="0">
                  <a:moveTo>
                    <a:pt x="6019" y="3228"/>
                  </a:moveTo>
                  <a:lnTo>
                    <a:pt x="6262" y="4018"/>
                  </a:lnTo>
                  <a:lnTo>
                    <a:pt x="5867" y="4535"/>
                  </a:lnTo>
                  <a:lnTo>
                    <a:pt x="5654" y="3958"/>
                  </a:lnTo>
                  <a:lnTo>
                    <a:pt x="6019" y="3228"/>
                  </a:lnTo>
                  <a:close/>
                  <a:moveTo>
                    <a:pt x="4347" y="4018"/>
                  </a:moveTo>
                  <a:lnTo>
                    <a:pt x="4955" y="4170"/>
                  </a:lnTo>
                  <a:lnTo>
                    <a:pt x="5199" y="4748"/>
                  </a:lnTo>
                  <a:lnTo>
                    <a:pt x="4895" y="4717"/>
                  </a:lnTo>
                  <a:lnTo>
                    <a:pt x="4347" y="4018"/>
                  </a:lnTo>
                  <a:close/>
                  <a:moveTo>
                    <a:pt x="7387" y="4444"/>
                  </a:moveTo>
                  <a:lnTo>
                    <a:pt x="6658" y="4991"/>
                  </a:lnTo>
                  <a:lnTo>
                    <a:pt x="6354" y="4930"/>
                  </a:lnTo>
                  <a:lnTo>
                    <a:pt x="6749" y="4444"/>
                  </a:lnTo>
                  <a:close/>
                  <a:moveTo>
                    <a:pt x="4803" y="5447"/>
                  </a:moveTo>
                  <a:lnTo>
                    <a:pt x="5107" y="5477"/>
                  </a:lnTo>
                  <a:lnTo>
                    <a:pt x="4743" y="5964"/>
                  </a:lnTo>
                  <a:lnTo>
                    <a:pt x="4074" y="5964"/>
                  </a:lnTo>
                  <a:lnTo>
                    <a:pt x="4803" y="5447"/>
                  </a:lnTo>
                  <a:close/>
                  <a:moveTo>
                    <a:pt x="6293" y="5660"/>
                  </a:moveTo>
                  <a:lnTo>
                    <a:pt x="6597" y="5690"/>
                  </a:lnTo>
                  <a:lnTo>
                    <a:pt x="7113" y="6389"/>
                  </a:lnTo>
                  <a:lnTo>
                    <a:pt x="6506" y="6237"/>
                  </a:lnTo>
                  <a:lnTo>
                    <a:pt x="6293" y="5660"/>
                  </a:lnTo>
                  <a:close/>
                  <a:moveTo>
                    <a:pt x="5594" y="5903"/>
                  </a:moveTo>
                  <a:lnTo>
                    <a:pt x="5837" y="6450"/>
                  </a:lnTo>
                  <a:lnTo>
                    <a:pt x="5442" y="7179"/>
                  </a:lnTo>
                  <a:lnTo>
                    <a:pt x="5229" y="6389"/>
                  </a:lnTo>
                  <a:lnTo>
                    <a:pt x="5594" y="5903"/>
                  </a:lnTo>
                  <a:close/>
                  <a:moveTo>
                    <a:pt x="3737" y="1"/>
                  </a:moveTo>
                  <a:cubicBezTo>
                    <a:pt x="3687" y="1"/>
                    <a:pt x="3636" y="12"/>
                    <a:pt x="3588" y="36"/>
                  </a:cubicBezTo>
                  <a:cubicBezTo>
                    <a:pt x="3405" y="97"/>
                    <a:pt x="3314" y="310"/>
                    <a:pt x="3405" y="492"/>
                  </a:cubicBezTo>
                  <a:lnTo>
                    <a:pt x="3892" y="1678"/>
                  </a:lnTo>
                  <a:lnTo>
                    <a:pt x="3284" y="1404"/>
                  </a:lnTo>
                  <a:cubicBezTo>
                    <a:pt x="3235" y="1380"/>
                    <a:pt x="3186" y="1369"/>
                    <a:pt x="3139" y="1369"/>
                  </a:cubicBezTo>
                  <a:cubicBezTo>
                    <a:pt x="3010" y="1369"/>
                    <a:pt x="2894" y="1453"/>
                    <a:pt x="2828" y="1587"/>
                  </a:cubicBezTo>
                  <a:cubicBezTo>
                    <a:pt x="2767" y="1769"/>
                    <a:pt x="2828" y="1982"/>
                    <a:pt x="3010" y="2043"/>
                  </a:cubicBezTo>
                  <a:lnTo>
                    <a:pt x="4287" y="2590"/>
                  </a:lnTo>
                  <a:lnTo>
                    <a:pt x="4621" y="3410"/>
                  </a:lnTo>
                  <a:lnTo>
                    <a:pt x="4621" y="3410"/>
                  </a:lnTo>
                  <a:lnTo>
                    <a:pt x="3557" y="3106"/>
                  </a:lnTo>
                  <a:cubicBezTo>
                    <a:pt x="3523" y="3100"/>
                    <a:pt x="3489" y="3096"/>
                    <a:pt x="3455" y="3096"/>
                  </a:cubicBezTo>
                  <a:cubicBezTo>
                    <a:pt x="3340" y="3096"/>
                    <a:pt x="3233" y="3141"/>
                    <a:pt x="3162" y="3258"/>
                  </a:cubicBezTo>
                  <a:cubicBezTo>
                    <a:pt x="3101" y="3380"/>
                    <a:pt x="3101" y="3562"/>
                    <a:pt x="3162" y="3684"/>
                  </a:cubicBezTo>
                  <a:lnTo>
                    <a:pt x="3892" y="4626"/>
                  </a:lnTo>
                  <a:lnTo>
                    <a:pt x="3892" y="4626"/>
                  </a:lnTo>
                  <a:lnTo>
                    <a:pt x="2767" y="4474"/>
                  </a:lnTo>
                  <a:lnTo>
                    <a:pt x="1916" y="3380"/>
                  </a:lnTo>
                  <a:cubicBezTo>
                    <a:pt x="1840" y="3285"/>
                    <a:pt x="1728" y="3238"/>
                    <a:pt x="1618" y="3238"/>
                  </a:cubicBezTo>
                  <a:cubicBezTo>
                    <a:pt x="1552" y="3238"/>
                    <a:pt x="1486" y="3255"/>
                    <a:pt x="1429" y="3289"/>
                  </a:cubicBezTo>
                  <a:cubicBezTo>
                    <a:pt x="1277" y="3410"/>
                    <a:pt x="1247" y="3654"/>
                    <a:pt x="1338" y="3806"/>
                  </a:cubicBezTo>
                  <a:lnTo>
                    <a:pt x="1733" y="4322"/>
                  </a:lnTo>
                  <a:lnTo>
                    <a:pt x="487" y="4140"/>
                  </a:lnTo>
                  <a:cubicBezTo>
                    <a:pt x="469" y="4137"/>
                    <a:pt x="451" y="4136"/>
                    <a:pt x="433" y="4136"/>
                  </a:cubicBezTo>
                  <a:cubicBezTo>
                    <a:pt x="244" y="4136"/>
                    <a:pt x="89" y="4277"/>
                    <a:pt x="62" y="4444"/>
                  </a:cubicBezTo>
                  <a:cubicBezTo>
                    <a:pt x="1" y="4626"/>
                    <a:pt x="183" y="4809"/>
                    <a:pt x="366" y="4869"/>
                  </a:cubicBezTo>
                  <a:lnTo>
                    <a:pt x="1612" y="5052"/>
                  </a:lnTo>
                  <a:lnTo>
                    <a:pt x="1095" y="5416"/>
                  </a:lnTo>
                  <a:cubicBezTo>
                    <a:pt x="943" y="5538"/>
                    <a:pt x="882" y="5781"/>
                    <a:pt x="1004" y="5933"/>
                  </a:cubicBezTo>
                  <a:cubicBezTo>
                    <a:pt x="1090" y="5998"/>
                    <a:pt x="1191" y="6062"/>
                    <a:pt x="1297" y="6062"/>
                  </a:cubicBezTo>
                  <a:cubicBezTo>
                    <a:pt x="1340" y="6062"/>
                    <a:pt x="1385" y="6051"/>
                    <a:pt x="1429" y="6024"/>
                  </a:cubicBezTo>
                  <a:cubicBezTo>
                    <a:pt x="1460" y="6024"/>
                    <a:pt x="1460" y="5994"/>
                    <a:pt x="1490" y="5994"/>
                  </a:cubicBezTo>
                  <a:lnTo>
                    <a:pt x="2615" y="5173"/>
                  </a:lnTo>
                  <a:lnTo>
                    <a:pt x="3740" y="5325"/>
                  </a:lnTo>
                  <a:lnTo>
                    <a:pt x="2797" y="6055"/>
                  </a:lnTo>
                  <a:cubicBezTo>
                    <a:pt x="2676" y="6116"/>
                    <a:pt x="2615" y="6298"/>
                    <a:pt x="2676" y="6420"/>
                  </a:cubicBezTo>
                  <a:cubicBezTo>
                    <a:pt x="2706" y="6572"/>
                    <a:pt x="2858" y="6663"/>
                    <a:pt x="3010" y="6663"/>
                  </a:cubicBezTo>
                  <a:lnTo>
                    <a:pt x="4135" y="6663"/>
                  </a:lnTo>
                  <a:lnTo>
                    <a:pt x="3557" y="7362"/>
                  </a:lnTo>
                  <a:lnTo>
                    <a:pt x="2189" y="7514"/>
                  </a:lnTo>
                  <a:cubicBezTo>
                    <a:pt x="1977" y="7575"/>
                    <a:pt x="1855" y="7727"/>
                    <a:pt x="1885" y="7909"/>
                  </a:cubicBezTo>
                  <a:cubicBezTo>
                    <a:pt x="1913" y="8076"/>
                    <a:pt x="2042" y="8217"/>
                    <a:pt x="2204" y="8217"/>
                  </a:cubicBezTo>
                  <a:cubicBezTo>
                    <a:pt x="2219" y="8217"/>
                    <a:pt x="2234" y="8216"/>
                    <a:pt x="2250" y="8213"/>
                  </a:cubicBezTo>
                  <a:lnTo>
                    <a:pt x="2888" y="8122"/>
                  </a:lnTo>
                  <a:lnTo>
                    <a:pt x="2098" y="9155"/>
                  </a:lnTo>
                  <a:cubicBezTo>
                    <a:pt x="1977" y="9307"/>
                    <a:pt x="2037" y="9550"/>
                    <a:pt x="2189" y="9641"/>
                  </a:cubicBezTo>
                  <a:cubicBezTo>
                    <a:pt x="2248" y="9700"/>
                    <a:pt x="2320" y="9734"/>
                    <a:pt x="2396" y="9734"/>
                  </a:cubicBezTo>
                  <a:cubicBezTo>
                    <a:pt x="2438" y="9734"/>
                    <a:pt x="2481" y="9724"/>
                    <a:pt x="2524" y="9702"/>
                  </a:cubicBezTo>
                  <a:cubicBezTo>
                    <a:pt x="2554" y="9641"/>
                    <a:pt x="2645" y="9611"/>
                    <a:pt x="2676" y="9581"/>
                  </a:cubicBezTo>
                  <a:lnTo>
                    <a:pt x="3466" y="8547"/>
                  </a:lnTo>
                  <a:lnTo>
                    <a:pt x="3557" y="9186"/>
                  </a:lnTo>
                  <a:cubicBezTo>
                    <a:pt x="3583" y="9366"/>
                    <a:pt x="3696" y="9503"/>
                    <a:pt x="3842" y="9503"/>
                  </a:cubicBezTo>
                  <a:cubicBezTo>
                    <a:pt x="3868" y="9503"/>
                    <a:pt x="3894" y="9499"/>
                    <a:pt x="3922" y="9489"/>
                  </a:cubicBezTo>
                  <a:cubicBezTo>
                    <a:pt x="3952" y="9489"/>
                    <a:pt x="4013" y="9489"/>
                    <a:pt x="4013" y="9459"/>
                  </a:cubicBezTo>
                  <a:cubicBezTo>
                    <a:pt x="4165" y="9398"/>
                    <a:pt x="4226" y="9246"/>
                    <a:pt x="4226" y="9094"/>
                  </a:cubicBezTo>
                  <a:lnTo>
                    <a:pt x="4074" y="7727"/>
                  </a:lnTo>
                  <a:lnTo>
                    <a:pt x="4651" y="6997"/>
                  </a:lnTo>
                  <a:lnTo>
                    <a:pt x="4955" y="8061"/>
                  </a:lnTo>
                  <a:cubicBezTo>
                    <a:pt x="4986" y="8213"/>
                    <a:pt x="5107" y="8274"/>
                    <a:pt x="5259" y="8334"/>
                  </a:cubicBezTo>
                  <a:cubicBezTo>
                    <a:pt x="5280" y="8339"/>
                    <a:pt x="5300" y="8340"/>
                    <a:pt x="5319" y="8340"/>
                  </a:cubicBezTo>
                  <a:cubicBezTo>
                    <a:pt x="5443" y="8340"/>
                    <a:pt x="5541" y="8261"/>
                    <a:pt x="5594" y="8182"/>
                  </a:cubicBezTo>
                  <a:lnTo>
                    <a:pt x="6171" y="7210"/>
                  </a:lnTo>
                  <a:lnTo>
                    <a:pt x="6506" y="8061"/>
                  </a:lnTo>
                  <a:lnTo>
                    <a:pt x="5989" y="9307"/>
                  </a:lnTo>
                  <a:cubicBezTo>
                    <a:pt x="5898" y="9489"/>
                    <a:pt x="5989" y="9702"/>
                    <a:pt x="6171" y="9763"/>
                  </a:cubicBezTo>
                  <a:cubicBezTo>
                    <a:pt x="6220" y="9787"/>
                    <a:pt x="6269" y="9799"/>
                    <a:pt x="6316" y="9799"/>
                  </a:cubicBezTo>
                  <a:cubicBezTo>
                    <a:pt x="6445" y="9799"/>
                    <a:pt x="6560" y="9714"/>
                    <a:pt x="6627" y="9581"/>
                  </a:cubicBezTo>
                  <a:lnTo>
                    <a:pt x="6901" y="8973"/>
                  </a:lnTo>
                  <a:lnTo>
                    <a:pt x="7387" y="10158"/>
                  </a:lnTo>
                  <a:cubicBezTo>
                    <a:pt x="7433" y="10295"/>
                    <a:pt x="7564" y="10363"/>
                    <a:pt x="7703" y="10363"/>
                  </a:cubicBezTo>
                  <a:cubicBezTo>
                    <a:pt x="7750" y="10363"/>
                    <a:pt x="7797" y="10356"/>
                    <a:pt x="7843" y="10341"/>
                  </a:cubicBezTo>
                  <a:cubicBezTo>
                    <a:pt x="8025" y="10249"/>
                    <a:pt x="8117" y="10067"/>
                    <a:pt x="8025" y="9885"/>
                  </a:cubicBezTo>
                  <a:lnTo>
                    <a:pt x="7539" y="8699"/>
                  </a:lnTo>
                  <a:lnTo>
                    <a:pt x="8147" y="8973"/>
                  </a:lnTo>
                  <a:cubicBezTo>
                    <a:pt x="8177" y="8988"/>
                    <a:pt x="8223" y="8996"/>
                    <a:pt x="8272" y="8996"/>
                  </a:cubicBezTo>
                  <a:cubicBezTo>
                    <a:pt x="8322" y="8996"/>
                    <a:pt x="8375" y="8988"/>
                    <a:pt x="8420" y="8973"/>
                  </a:cubicBezTo>
                  <a:cubicBezTo>
                    <a:pt x="8481" y="8942"/>
                    <a:pt x="8572" y="8851"/>
                    <a:pt x="8603" y="8790"/>
                  </a:cubicBezTo>
                  <a:cubicBezTo>
                    <a:pt x="8664" y="8578"/>
                    <a:pt x="8603" y="8395"/>
                    <a:pt x="8420" y="8334"/>
                  </a:cubicBezTo>
                  <a:lnTo>
                    <a:pt x="7144" y="7787"/>
                  </a:lnTo>
                  <a:lnTo>
                    <a:pt x="6810" y="6967"/>
                  </a:lnTo>
                  <a:lnTo>
                    <a:pt x="7873" y="7271"/>
                  </a:lnTo>
                  <a:cubicBezTo>
                    <a:pt x="7904" y="7281"/>
                    <a:pt x="7931" y="7284"/>
                    <a:pt x="7957" y="7284"/>
                  </a:cubicBezTo>
                  <a:cubicBezTo>
                    <a:pt x="8008" y="7284"/>
                    <a:pt x="8056" y="7271"/>
                    <a:pt x="8117" y="7271"/>
                  </a:cubicBezTo>
                  <a:cubicBezTo>
                    <a:pt x="8177" y="7210"/>
                    <a:pt x="8208" y="7179"/>
                    <a:pt x="8269" y="7149"/>
                  </a:cubicBezTo>
                  <a:cubicBezTo>
                    <a:pt x="8329" y="7027"/>
                    <a:pt x="8329" y="6845"/>
                    <a:pt x="8269" y="6724"/>
                  </a:cubicBezTo>
                  <a:lnTo>
                    <a:pt x="7539" y="5781"/>
                  </a:lnTo>
                  <a:lnTo>
                    <a:pt x="7539" y="5781"/>
                  </a:lnTo>
                  <a:lnTo>
                    <a:pt x="8664" y="5933"/>
                  </a:lnTo>
                  <a:lnTo>
                    <a:pt x="9515" y="7027"/>
                  </a:lnTo>
                  <a:cubicBezTo>
                    <a:pt x="9604" y="7116"/>
                    <a:pt x="9709" y="7173"/>
                    <a:pt x="9819" y="7173"/>
                  </a:cubicBezTo>
                  <a:cubicBezTo>
                    <a:pt x="9859" y="7173"/>
                    <a:pt x="9900" y="7165"/>
                    <a:pt x="9940" y="7149"/>
                  </a:cubicBezTo>
                  <a:cubicBezTo>
                    <a:pt x="9971" y="7149"/>
                    <a:pt x="9971" y="7119"/>
                    <a:pt x="10001" y="7119"/>
                  </a:cubicBezTo>
                  <a:cubicBezTo>
                    <a:pt x="10153" y="6997"/>
                    <a:pt x="10183" y="6754"/>
                    <a:pt x="10092" y="6602"/>
                  </a:cubicBezTo>
                  <a:lnTo>
                    <a:pt x="9697" y="6085"/>
                  </a:lnTo>
                  <a:lnTo>
                    <a:pt x="10943" y="6268"/>
                  </a:lnTo>
                  <a:cubicBezTo>
                    <a:pt x="11035" y="6268"/>
                    <a:pt x="11065" y="6268"/>
                    <a:pt x="11156" y="6237"/>
                  </a:cubicBezTo>
                  <a:cubicBezTo>
                    <a:pt x="11247" y="6207"/>
                    <a:pt x="11338" y="6085"/>
                    <a:pt x="11369" y="5964"/>
                  </a:cubicBezTo>
                  <a:cubicBezTo>
                    <a:pt x="11430" y="5812"/>
                    <a:pt x="11278" y="5629"/>
                    <a:pt x="11065" y="5599"/>
                  </a:cubicBezTo>
                  <a:lnTo>
                    <a:pt x="9819" y="5386"/>
                  </a:lnTo>
                  <a:lnTo>
                    <a:pt x="10335" y="5021"/>
                  </a:lnTo>
                  <a:cubicBezTo>
                    <a:pt x="10487" y="4900"/>
                    <a:pt x="10548" y="4687"/>
                    <a:pt x="10427" y="4535"/>
                  </a:cubicBezTo>
                  <a:cubicBezTo>
                    <a:pt x="10350" y="4439"/>
                    <a:pt x="10236" y="4379"/>
                    <a:pt x="10125" y="4379"/>
                  </a:cubicBezTo>
                  <a:cubicBezTo>
                    <a:pt x="10060" y="4379"/>
                    <a:pt x="9996" y="4399"/>
                    <a:pt x="9940" y="4444"/>
                  </a:cubicBezTo>
                  <a:lnTo>
                    <a:pt x="8816" y="5295"/>
                  </a:lnTo>
                  <a:lnTo>
                    <a:pt x="7691" y="5143"/>
                  </a:lnTo>
                  <a:lnTo>
                    <a:pt x="8633" y="4413"/>
                  </a:lnTo>
                  <a:cubicBezTo>
                    <a:pt x="8755" y="4322"/>
                    <a:pt x="8816" y="4140"/>
                    <a:pt x="8755" y="4018"/>
                  </a:cubicBezTo>
                  <a:cubicBezTo>
                    <a:pt x="8724" y="3866"/>
                    <a:pt x="8572" y="3806"/>
                    <a:pt x="8420" y="3806"/>
                  </a:cubicBezTo>
                  <a:lnTo>
                    <a:pt x="7326" y="3806"/>
                  </a:lnTo>
                  <a:lnTo>
                    <a:pt x="7873" y="3076"/>
                  </a:lnTo>
                  <a:lnTo>
                    <a:pt x="9241" y="2924"/>
                  </a:lnTo>
                  <a:cubicBezTo>
                    <a:pt x="9302" y="2924"/>
                    <a:pt x="9332" y="2924"/>
                    <a:pt x="9332" y="2894"/>
                  </a:cubicBezTo>
                  <a:cubicBezTo>
                    <a:pt x="9484" y="2802"/>
                    <a:pt x="9545" y="2650"/>
                    <a:pt x="9545" y="2499"/>
                  </a:cubicBezTo>
                  <a:cubicBezTo>
                    <a:pt x="9517" y="2332"/>
                    <a:pt x="9388" y="2191"/>
                    <a:pt x="9227" y="2191"/>
                  </a:cubicBezTo>
                  <a:cubicBezTo>
                    <a:pt x="9212" y="2191"/>
                    <a:pt x="9196" y="2192"/>
                    <a:pt x="9180" y="2195"/>
                  </a:cubicBezTo>
                  <a:lnTo>
                    <a:pt x="8542" y="2286"/>
                  </a:lnTo>
                  <a:lnTo>
                    <a:pt x="8542" y="2286"/>
                  </a:lnTo>
                  <a:lnTo>
                    <a:pt x="9332" y="1252"/>
                  </a:lnTo>
                  <a:cubicBezTo>
                    <a:pt x="9454" y="1100"/>
                    <a:pt x="9393" y="857"/>
                    <a:pt x="9241" y="766"/>
                  </a:cubicBezTo>
                  <a:cubicBezTo>
                    <a:pt x="9178" y="715"/>
                    <a:pt x="9104" y="691"/>
                    <a:pt x="9030" y="691"/>
                  </a:cubicBezTo>
                  <a:cubicBezTo>
                    <a:pt x="8927" y="691"/>
                    <a:pt x="8826" y="738"/>
                    <a:pt x="8755" y="827"/>
                  </a:cubicBezTo>
                  <a:lnTo>
                    <a:pt x="7965" y="1860"/>
                  </a:lnTo>
                  <a:lnTo>
                    <a:pt x="7873" y="1222"/>
                  </a:lnTo>
                  <a:cubicBezTo>
                    <a:pt x="7848" y="1041"/>
                    <a:pt x="7734" y="904"/>
                    <a:pt x="7589" y="904"/>
                  </a:cubicBezTo>
                  <a:cubicBezTo>
                    <a:pt x="7563" y="904"/>
                    <a:pt x="7536" y="909"/>
                    <a:pt x="7509" y="918"/>
                  </a:cubicBezTo>
                  <a:cubicBezTo>
                    <a:pt x="7326" y="948"/>
                    <a:pt x="7174" y="1100"/>
                    <a:pt x="7205" y="1283"/>
                  </a:cubicBezTo>
                  <a:lnTo>
                    <a:pt x="7357" y="2650"/>
                  </a:lnTo>
                  <a:lnTo>
                    <a:pt x="6779" y="3380"/>
                  </a:lnTo>
                  <a:lnTo>
                    <a:pt x="6475" y="2316"/>
                  </a:lnTo>
                  <a:cubicBezTo>
                    <a:pt x="6445" y="2164"/>
                    <a:pt x="6323" y="2073"/>
                    <a:pt x="6171" y="2043"/>
                  </a:cubicBezTo>
                  <a:cubicBezTo>
                    <a:pt x="6145" y="2037"/>
                    <a:pt x="6120" y="2035"/>
                    <a:pt x="6096" y="2035"/>
                  </a:cubicBezTo>
                  <a:cubicBezTo>
                    <a:pt x="5979" y="2035"/>
                    <a:pt x="5887" y="2094"/>
                    <a:pt x="5837" y="2195"/>
                  </a:cubicBezTo>
                  <a:lnTo>
                    <a:pt x="5259" y="3137"/>
                  </a:lnTo>
                  <a:lnTo>
                    <a:pt x="4925" y="2316"/>
                  </a:lnTo>
                  <a:lnTo>
                    <a:pt x="5442" y="1070"/>
                  </a:lnTo>
                  <a:cubicBezTo>
                    <a:pt x="5533" y="857"/>
                    <a:pt x="5442" y="675"/>
                    <a:pt x="5259" y="614"/>
                  </a:cubicBezTo>
                  <a:cubicBezTo>
                    <a:pt x="5210" y="590"/>
                    <a:pt x="5162" y="578"/>
                    <a:pt x="5114" y="578"/>
                  </a:cubicBezTo>
                  <a:cubicBezTo>
                    <a:pt x="4986" y="578"/>
                    <a:pt x="4870" y="663"/>
                    <a:pt x="4803" y="796"/>
                  </a:cubicBezTo>
                  <a:lnTo>
                    <a:pt x="4530" y="1404"/>
                  </a:lnTo>
                  <a:lnTo>
                    <a:pt x="4043" y="219"/>
                  </a:lnTo>
                  <a:cubicBezTo>
                    <a:pt x="3999" y="85"/>
                    <a:pt x="3873" y="1"/>
                    <a:pt x="3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1" name="Google Shape;1091;p17"/>
            <p:cNvSpPr/>
            <p:nvPr/>
          </p:nvSpPr>
          <p:spPr>
            <a:xfrm>
              <a:off x="7371289" y="1143686"/>
              <a:ext cx="1114721" cy="1045149"/>
            </a:xfrm>
            <a:custGeom>
              <a:avLst/>
              <a:gdLst/>
              <a:ahLst/>
              <a:cxnLst/>
              <a:rect l="l" t="t" r="r" b="b"/>
              <a:pathLst>
                <a:path w="34865" h="32689" extrusionOk="0">
                  <a:moveTo>
                    <a:pt x="18238" y="10229"/>
                  </a:moveTo>
                  <a:lnTo>
                    <a:pt x="18907" y="12630"/>
                  </a:lnTo>
                  <a:lnTo>
                    <a:pt x="17721" y="14150"/>
                  </a:lnTo>
                  <a:lnTo>
                    <a:pt x="16992" y="12357"/>
                  </a:lnTo>
                  <a:lnTo>
                    <a:pt x="18238" y="10229"/>
                  </a:lnTo>
                  <a:close/>
                  <a:moveTo>
                    <a:pt x="13101" y="12691"/>
                  </a:moveTo>
                  <a:lnTo>
                    <a:pt x="14925" y="13177"/>
                  </a:lnTo>
                  <a:lnTo>
                    <a:pt x="15654" y="14971"/>
                  </a:lnTo>
                  <a:lnTo>
                    <a:pt x="14742" y="14849"/>
                  </a:lnTo>
                  <a:lnTo>
                    <a:pt x="13101" y="12691"/>
                  </a:lnTo>
                  <a:close/>
                  <a:moveTo>
                    <a:pt x="22554" y="14028"/>
                  </a:moveTo>
                  <a:lnTo>
                    <a:pt x="20366" y="15670"/>
                  </a:lnTo>
                  <a:lnTo>
                    <a:pt x="19454" y="15548"/>
                  </a:lnTo>
                  <a:lnTo>
                    <a:pt x="20639" y="14028"/>
                  </a:lnTo>
                  <a:close/>
                  <a:moveTo>
                    <a:pt x="14438" y="17038"/>
                  </a:moveTo>
                  <a:lnTo>
                    <a:pt x="15350" y="17129"/>
                  </a:lnTo>
                  <a:lnTo>
                    <a:pt x="14195" y="18649"/>
                  </a:lnTo>
                  <a:lnTo>
                    <a:pt x="12280" y="18649"/>
                  </a:lnTo>
                  <a:lnTo>
                    <a:pt x="14438" y="17038"/>
                  </a:lnTo>
                  <a:close/>
                  <a:moveTo>
                    <a:pt x="19150" y="17706"/>
                  </a:moveTo>
                  <a:lnTo>
                    <a:pt x="20062" y="17828"/>
                  </a:lnTo>
                  <a:lnTo>
                    <a:pt x="21703" y="19986"/>
                  </a:lnTo>
                  <a:lnTo>
                    <a:pt x="19879" y="19500"/>
                  </a:lnTo>
                  <a:lnTo>
                    <a:pt x="19150" y="17706"/>
                  </a:lnTo>
                  <a:close/>
                  <a:moveTo>
                    <a:pt x="17083" y="18557"/>
                  </a:moveTo>
                  <a:lnTo>
                    <a:pt x="17782" y="20320"/>
                  </a:lnTo>
                  <a:lnTo>
                    <a:pt x="16536" y="22448"/>
                  </a:lnTo>
                  <a:lnTo>
                    <a:pt x="15897" y="20077"/>
                  </a:lnTo>
                  <a:lnTo>
                    <a:pt x="17083" y="18557"/>
                  </a:lnTo>
                  <a:close/>
                  <a:moveTo>
                    <a:pt x="11291" y="1"/>
                  </a:moveTo>
                  <a:cubicBezTo>
                    <a:pt x="11153" y="1"/>
                    <a:pt x="11014" y="26"/>
                    <a:pt x="10882" y="77"/>
                  </a:cubicBezTo>
                  <a:cubicBezTo>
                    <a:pt x="10305" y="320"/>
                    <a:pt x="10031" y="958"/>
                    <a:pt x="10274" y="1536"/>
                  </a:cubicBezTo>
                  <a:lnTo>
                    <a:pt x="11733" y="5183"/>
                  </a:lnTo>
                  <a:lnTo>
                    <a:pt x="9879" y="4363"/>
                  </a:lnTo>
                  <a:cubicBezTo>
                    <a:pt x="9745" y="4313"/>
                    <a:pt x="9608" y="4290"/>
                    <a:pt x="9473" y="4290"/>
                  </a:cubicBezTo>
                  <a:cubicBezTo>
                    <a:pt x="9028" y="4290"/>
                    <a:pt x="8614" y="4543"/>
                    <a:pt x="8450" y="4940"/>
                  </a:cubicBezTo>
                  <a:cubicBezTo>
                    <a:pt x="8207" y="5518"/>
                    <a:pt x="8481" y="6156"/>
                    <a:pt x="8998" y="6399"/>
                  </a:cubicBezTo>
                  <a:lnTo>
                    <a:pt x="12888" y="8010"/>
                  </a:lnTo>
                  <a:lnTo>
                    <a:pt x="13952" y="10655"/>
                  </a:lnTo>
                  <a:lnTo>
                    <a:pt x="10639" y="9773"/>
                  </a:lnTo>
                  <a:cubicBezTo>
                    <a:pt x="10545" y="9748"/>
                    <a:pt x="10449" y="9736"/>
                    <a:pt x="10355" y="9736"/>
                  </a:cubicBezTo>
                  <a:cubicBezTo>
                    <a:pt x="9993" y="9736"/>
                    <a:pt x="9647" y="9915"/>
                    <a:pt x="9454" y="10229"/>
                  </a:cubicBezTo>
                  <a:cubicBezTo>
                    <a:pt x="9210" y="10594"/>
                    <a:pt x="9210" y="11141"/>
                    <a:pt x="9514" y="11506"/>
                  </a:cubicBezTo>
                  <a:lnTo>
                    <a:pt x="11733" y="14484"/>
                  </a:lnTo>
                  <a:lnTo>
                    <a:pt x="8298" y="13998"/>
                  </a:lnTo>
                  <a:lnTo>
                    <a:pt x="5745" y="10655"/>
                  </a:lnTo>
                  <a:cubicBezTo>
                    <a:pt x="5512" y="10350"/>
                    <a:pt x="5184" y="10204"/>
                    <a:pt x="4860" y="10204"/>
                  </a:cubicBezTo>
                  <a:cubicBezTo>
                    <a:pt x="4635" y="10204"/>
                    <a:pt x="4412" y="10274"/>
                    <a:pt x="4225" y="10411"/>
                  </a:cubicBezTo>
                  <a:cubicBezTo>
                    <a:pt x="3739" y="10807"/>
                    <a:pt x="3648" y="11475"/>
                    <a:pt x="3982" y="11931"/>
                  </a:cubicBezTo>
                  <a:lnTo>
                    <a:pt x="5198" y="13542"/>
                  </a:lnTo>
                  <a:lnTo>
                    <a:pt x="1338" y="12995"/>
                  </a:lnTo>
                  <a:cubicBezTo>
                    <a:pt x="1297" y="12991"/>
                    <a:pt x="1256" y="12989"/>
                    <a:pt x="1215" y="12989"/>
                  </a:cubicBezTo>
                  <a:cubicBezTo>
                    <a:pt x="658" y="12989"/>
                    <a:pt x="177" y="13371"/>
                    <a:pt x="92" y="13937"/>
                  </a:cubicBezTo>
                  <a:cubicBezTo>
                    <a:pt x="0" y="14545"/>
                    <a:pt x="426" y="15092"/>
                    <a:pt x="1034" y="15214"/>
                  </a:cubicBezTo>
                  <a:lnTo>
                    <a:pt x="4894" y="15731"/>
                  </a:lnTo>
                  <a:lnTo>
                    <a:pt x="3314" y="16946"/>
                  </a:lnTo>
                  <a:cubicBezTo>
                    <a:pt x="2827" y="17342"/>
                    <a:pt x="2736" y="18010"/>
                    <a:pt x="3070" y="18466"/>
                  </a:cubicBezTo>
                  <a:cubicBezTo>
                    <a:pt x="3276" y="18754"/>
                    <a:pt x="3594" y="18903"/>
                    <a:pt x="3918" y="18903"/>
                  </a:cubicBezTo>
                  <a:cubicBezTo>
                    <a:pt x="4073" y="18903"/>
                    <a:pt x="4230" y="18869"/>
                    <a:pt x="4377" y="18801"/>
                  </a:cubicBezTo>
                  <a:cubicBezTo>
                    <a:pt x="4438" y="18770"/>
                    <a:pt x="4560" y="18740"/>
                    <a:pt x="4651" y="18649"/>
                  </a:cubicBezTo>
                  <a:lnTo>
                    <a:pt x="7995" y="16126"/>
                  </a:lnTo>
                  <a:lnTo>
                    <a:pt x="11429" y="16612"/>
                  </a:lnTo>
                  <a:lnTo>
                    <a:pt x="8481" y="18861"/>
                  </a:lnTo>
                  <a:cubicBezTo>
                    <a:pt x="8086" y="19105"/>
                    <a:pt x="7934" y="19621"/>
                    <a:pt x="8086" y="20077"/>
                  </a:cubicBezTo>
                  <a:cubicBezTo>
                    <a:pt x="8238" y="20533"/>
                    <a:pt x="8663" y="20837"/>
                    <a:pt x="9119" y="20837"/>
                  </a:cubicBezTo>
                  <a:lnTo>
                    <a:pt x="12554" y="20867"/>
                  </a:lnTo>
                  <a:lnTo>
                    <a:pt x="10791" y="23117"/>
                  </a:lnTo>
                  <a:lnTo>
                    <a:pt x="6627" y="23633"/>
                  </a:lnTo>
                  <a:cubicBezTo>
                    <a:pt x="6019" y="23725"/>
                    <a:pt x="5593" y="24241"/>
                    <a:pt x="5654" y="24849"/>
                  </a:cubicBezTo>
                  <a:cubicBezTo>
                    <a:pt x="5737" y="25402"/>
                    <a:pt x="6172" y="25804"/>
                    <a:pt x="6707" y="25804"/>
                  </a:cubicBezTo>
                  <a:cubicBezTo>
                    <a:pt x="6760" y="25804"/>
                    <a:pt x="6815" y="25800"/>
                    <a:pt x="6870" y="25792"/>
                  </a:cubicBezTo>
                  <a:lnTo>
                    <a:pt x="8846" y="25579"/>
                  </a:lnTo>
                  <a:lnTo>
                    <a:pt x="6414" y="28679"/>
                  </a:lnTo>
                  <a:cubicBezTo>
                    <a:pt x="6049" y="29196"/>
                    <a:pt x="6140" y="29865"/>
                    <a:pt x="6627" y="30199"/>
                  </a:cubicBezTo>
                  <a:cubicBezTo>
                    <a:pt x="6812" y="30365"/>
                    <a:pt x="7031" y="30442"/>
                    <a:pt x="7263" y="30442"/>
                  </a:cubicBezTo>
                  <a:cubicBezTo>
                    <a:pt x="7412" y="30442"/>
                    <a:pt x="7566" y="30410"/>
                    <a:pt x="7721" y="30351"/>
                  </a:cubicBezTo>
                  <a:cubicBezTo>
                    <a:pt x="7903" y="30290"/>
                    <a:pt x="8055" y="30169"/>
                    <a:pt x="8177" y="30017"/>
                  </a:cubicBezTo>
                  <a:lnTo>
                    <a:pt x="10609" y="26916"/>
                  </a:lnTo>
                  <a:lnTo>
                    <a:pt x="10821" y="28892"/>
                  </a:lnTo>
                  <a:cubicBezTo>
                    <a:pt x="10906" y="29459"/>
                    <a:pt x="11387" y="29840"/>
                    <a:pt x="11945" y="29840"/>
                  </a:cubicBezTo>
                  <a:cubicBezTo>
                    <a:pt x="11985" y="29840"/>
                    <a:pt x="12026" y="29838"/>
                    <a:pt x="12068" y="29834"/>
                  </a:cubicBezTo>
                  <a:cubicBezTo>
                    <a:pt x="12159" y="29834"/>
                    <a:pt x="12250" y="29804"/>
                    <a:pt x="12311" y="29743"/>
                  </a:cubicBezTo>
                  <a:cubicBezTo>
                    <a:pt x="12767" y="29561"/>
                    <a:pt x="13040" y="29105"/>
                    <a:pt x="13010" y="28618"/>
                  </a:cubicBezTo>
                  <a:lnTo>
                    <a:pt x="12463" y="24424"/>
                  </a:lnTo>
                  <a:lnTo>
                    <a:pt x="14226" y="22205"/>
                  </a:lnTo>
                  <a:lnTo>
                    <a:pt x="15107" y="25488"/>
                  </a:lnTo>
                  <a:cubicBezTo>
                    <a:pt x="15198" y="25913"/>
                    <a:pt x="15563" y="26217"/>
                    <a:pt x="16019" y="26308"/>
                  </a:cubicBezTo>
                  <a:cubicBezTo>
                    <a:pt x="16064" y="26315"/>
                    <a:pt x="16109" y="26319"/>
                    <a:pt x="16155" y="26319"/>
                  </a:cubicBezTo>
                  <a:cubicBezTo>
                    <a:pt x="16515" y="26319"/>
                    <a:pt x="16898" y="26112"/>
                    <a:pt x="17113" y="25761"/>
                  </a:cubicBezTo>
                  <a:lnTo>
                    <a:pt x="18846" y="22843"/>
                  </a:lnTo>
                  <a:lnTo>
                    <a:pt x="19910" y="25457"/>
                  </a:lnTo>
                  <a:lnTo>
                    <a:pt x="18299" y="29348"/>
                  </a:lnTo>
                  <a:cubicBezTo>
                    <a:pt x="18056" y="29895"/>
                    <a:pt x="18329" y="30564"/>
                    <a:pt x="18846" y="30776"/>
                  </a:cubicBezTo>
                  <a:cubicBezTo>
                    <a:pt x="18990" y="30837"/>
                    <a:pt x="19138" y="30866"/>
                    <a:pt x="19283" y="30866"/>
                  </a:cubicBezTo>
                  <a:cubicBezTo>
                    <a:pt x="19718" y="30866"/>
                    <a:pt x="20122" y="30609"/>
                    <a:pt x="20305" y="30199"/>
                  </a:cubicBezTo>
                  <a:lnTo>
                    <a:pt x="21095" y="28345"/>
                  </a:lnTo>
                  <a:lnTo>
                    <a:pt x="22584" y="31992"/>
                  </a:lnTo>
                  <a:cubicBezTo>
                    <a:pt x="22744" y="32427"/>
                    <a:pt x="23145" y="32689"/>
                    <a:pt x="23580" y="32689"/>
                  </a:cubicBezTo>
                  <a:cubicBezTo>
                    <a:pt x="23723" y="32689"/>
                    <a:pt x="23870" y="32660"/>
                    <a:pt x="24013" y="32600"/>
                  </a:cubicBezTo>
                  <a:cubicBezTo>
                    <a:pt x="24591" y="32387"/>
                    <a:pt x="24864" y="31719"/>
                    <a:pt x="24621" y="31141"/>
                  </a:cubicBezTo>
                  <a:lnTo>
                    <a:pt x="23162" y="27524"/>
                  </a:lnTo>
                  <a:lnTo>
                    <a:pt x="23162" y="27524"/>
                  </a:lnTo>
                  <a:lnTo>
                    <a:pt x="25016" y="28314"/>
                  </a:lnTo>
                  <a:cubicBezTo>
                    <a:pt x="25153" y="28375"/>
                    <a:pt x="25290" y="28406"/>
                    <a:pt x="25426" y="28406"/>
                  </a:cubicBezTo>
                  <a:cubicBezTo>
                    <a:pt x="25563" y="28406"/>
                    <a:pt x="25700" y="28375"/>
                    <a:pt x="25837" y="28314"/>
                  </a:cubicBezTo>
                  <a:cubicBezTo>
                    <a:pt x="26110" y="28193"/>
                    <a:pt x="26323" y="28010"/>
                    <a:pt x="26445" y="27706"/>
                  </a:cubicBezTo>
                  <a:cubicBezTo>
                    <a:pt x="26688" y="27129"/>
                    <a:pt x="26414" y="26491"/>
                    <a:pt x="25898" y="26247"/>
                  </a:cubicBezTo>
                  <a:lnTo>
                    <a:pt x="22007" y="24606"/>
                  </a:lnTo>
                  <a:lnTo>
                    <a:pt x="20943" y="21992"/>
                  </a:lnTo>
                  <a:lnTo>
                    <a:pt x="20943" y="21992"/>
                  </a:lnTo>
                  <a:lnTo>
                    <a:pt x="24256" y="22874"/>
                  </a:lnTo>
                  <a:cubicBezTo>
                    <a:pt x="24338" y="22897"/>
                    <a:pt x="24428" y="22907"/>
                    <a:pt x="24518" y="22907"/>
                  </a:cubicBezTo>
                  <a:cubicBezTo>
                    <a:pt x="24665" y="22907"/>
                    <a:pt x="24812" y="22881"/>
                    <a:pt x="24925" y="22843"/>
                  </a:cubicBezTo>
                  <a:cubicBezTo>
                    <a:pt x="25138" y="22752"/>
                    <a:pt x="25320" y="22600"/>
                    <a:pt x="25442" y="22418"/>
                  </a:cubicBezTo>
                  <a:cubicBezTo>
                    <a:pt x="25685" y="22022"/>
                    <a:pt x="25685" y="21506"/>
                    <a:pt x="25381" y="21111"/>
                  </a:cubicBezTo>
                  <a:lnTo>
                    <a:pt x="23162" y="18162"/>
                  </a:lnTo>
                  <a:lnTo>
                    <a:pt x="26597" y="18649"/>
                  </a:lnTo>
                  <a:lnTo>
                    <a:pt x="29150" y="21992"/>
                  </a:lnTo>
                  <a:cubicBezTo>
                    <a:pt x="29363" y="22290"/>
                    <a:pt x="29695" y="22439"/>
                    <a:pt x="30031" y="22439"/>
                  </a:cubicBezTo>
                  <a:cubicBezTo>
                    <a:pt x="30175" y="22439"/>
                    <a:pt x="30320" y="22412"/>
                    <a:pt x="30457" y="22357"/>
                  </a:cubicBezTo>
                  <a:cubicBezTo>
                    <a:pt x="30518" y="22296"/>
                    <a:pt x="30609" y="22266"/>
                    <a:pt x="30700" y="22205"/>
                  </a:cubicBezTo>
                  <a:cubicBezTo>
                    <a:pt x="31217" y="21810"/>
                    <a:pt x="31278" y="21111"/>
                    <a:pt x="30943" y="20685"/>
                  </a:cubicBezTo>
                  <a:lnTo>
                    <a:pt x="29727" y="19074"/>
                  </a:lnTo>
                  <a:lnTo>
                    <a:pt x="33588" y="19621"/>
                  </a:lnTo>
                  <a:cubicBezTo>
                    <a:pt x="33641" y="19629"/>
                    <a:pt x="33692" y="19633"/>
                    <a:pt x="33742" y="19633"/>
                  </a:cubicBezTo>
                  <a:cubicBezTo>
                    <a:pt x="33892" y="19633"/>
                    <a:pt x="34028" y="19598"/>
                    <a:pt x="34165" y="19530"/>
                  </a:cubicBezTo>
                  <a:cubicBezTo>
                    <a:pt x="34500" y="19378"/>
                    <a:pt x="34773" y="19074"/>
                    <a:pt x="34864" y="18649"/>
                  </a:cubicBezTo>
                  <a:cubicBezTo>
                    <a:pt x="34864" y="18162"/>
                    <a:pt x="34439" y="17585"/>
                    <a:pt x="33831" y="17524"/>
                  </a:cubicBezTo>
                  <a:lnTo>
                    <a:pt x="29940" y="16977"/>
                  </a:lnTo>
                  <a:lnTo>
                    <a:pt x="31551" y="15761"/>
                  </a:lnTo>
                  <a:cubicBezTo>
                    <a:pt x="32038" y="15396"/>
                    <a:pt x="32129" y="14697"/>
                    <a:pt x="31764" y="14241"/>
                  </a:cubicBezTo>
                  <a:cubicBezTo>
                    <a:pt x="31549" y="13955"/>
                    <a:pt x="31219" y="13806"/>
                    <a:pt x="30890" y="13806"/>
                  </a:cubicBezTo>
                  <a:cubicBezTo>
                    <a:pt x="30660" y="13806"/>
                    <a:pt x="30432" y="13878"/>
                    <a:pt x="30244" y="14028"/>
                  </a:cubicBezTo>
                  <a:lnTo>
                    <a:pt x="26901" y="16582"/>
                  </a:lnTo>
                  <a:lnTo>
                    <a:pt x="23466" y="16065"/>
                  </a:lnTo>
                  <a:lnTo>
                    <a:pt x="26414" y="13846"/>
                  </a:lnTo>
                  <a:cubicBezTo>
                    <a:pt x="26809" y="13573"/>
                    <a:pt x="26961" y="13086"/>
                    <a:pt x="26809" y="12630"/>
                  </a:cubicBezTo>
                  <a:cubicBezTo>
                    <a:pt x="26658" y="12144"/>
                    <a:pt x="26232" y="11870"/>
                    <a:pt x="25776" y="11870"/>
                  </a:cubicBezTo>
                  <a:lnTo>
                    <a:pt x="22341" y="11810"/>
                  </a:lnTo>
                  <a:lnTo>
                    <a:pt x="24104" y="9591"/>
                  </a:lnTo>
                  <a:lnTo>
                    <a:pt x="28268" y="9044"/>
                  </a:lnTo>
                  <a:cubicBezTo>
                    <a:pt x="28390" y="9044"/>
                    <a:pt x="28481" y="9013"/>
                    <a:pt x="28542" y="8952"/>
                  </a:cubicBezTo>
                  <a:cubicBezTo>
                    <a:pt x="28998" y="8770"/>
                    <a:pt x="29272" y="8314"/>
                    <a:pt x="29241" y="7828"/>
                  </a:cubicBezTo>
                  <a:cubicBezTo>
                    <a:pt x="29158" y="7275"/>
                    <a:pt x="28699" y="6873"/>
                    <a:pt x="28159" y="6873"/>
                  </a:cubicBezTo>
                  <a:cubicBezTo>
                    <a:pt x="28105" y="6873"/>
                    <a:pt x="28050" y="6877"/>
                    <a:pt x="27995" y="6885"/>
                  </a:cubicBezTo>
                  <a:lnTo>
                    <a:pt x="26019" y="7098"/>
                  </a:lnTo>
                  <a:lnTo>
                    <a:pt x="26019" y="7098"/>
                  </a:lnTo>
                  <a:lnTo>
                    <a:pt x="28451" y="3998"/>
                  </a:lnTo>
                  <a:cubicBezTo>
                    <a:pt x="28846" y="3481"/>
                    <a:pt x="28755" y="2812"/>
                    <a:pt x="28268" y="2478"/>
                  </a:cubicBezTo>
                  <a:cubicBezTo>
                    <a:pt x="28063" y="2311"/>
                    <a:pt x="27819" y="2231"/>
                    <a:pt x="27581" y="2231"/>
                  </a:cubicBezTo>
                  <a:cubicBezTo>
                    <a:pt x="27256" y="2231"/>
                    <a:pt x="26942" y="2380"/>
                    <a:pt x="26749" y="2661"/>
                  </a:cubicBezTo>
                  <a:lnTo>
                    <a:pt x="24317" y="5761"/>
                  </a:lnTo>
                  <a:lnTo>
                    <a:pt x="24043" y="3785"/>
                  </a:lnTo>
                  <a:cubicBezTo>
                    <a:pt x="23987" y="3219"/>
                    <a:pt x="23508" y="2837"/>
                    <a:pt x="22950" y="2837"/>
                  </a:cubicBezTo>
                  <a:cubicBezTo>
                    <a:pt x="22910" y="2837"/>
                    <a:pt x="22869" y="2839"/>
                    <a:pt x="22828" y="2843"/>
                  </a:cubicBezTo>
                  <a:cubicBezTo>
                    <a:pt x="22220" y="2934"/>
                    <a:pt x="21825" y="3451"/>
                    <a:pt x="21885" y="4059"/>
                  </a:cubicBezTo>
                  <a:lnTo>
                    <a:pt x="22433" y="8253"/>
                  </a:lnTo>
                  <a:lnTo>
                    <a:pt x="20670" y="10472"/>
                  </a:lnTo>
                  <a:lnTo>
                    <a:pt x="19788" y="7189"/>
                  </a:lnTo>
                  <a:cubicBezTo>
                    <a:pt x="19697" y="6764"/>
                    <a:pt x="19332" y="6430"/>
                    <a:pt x="18876" y="6369"/>
                  </a:cubicBezTo>
                  <a:cubicBezTo>
                    <a:pt x="18835" y="6362"/>
                    <a:pt x="18794" y="6359"/>
                    <a:pt x="18752" y="6359"/>
                  </a:cubicBezTo>
                  <a:cubicBezTo>
                    <a:pt x="18389" y="6359"/>
                    <a:pt x="18000" y="6589"/>
                    <a:pt x="17782" y="6916"/>
                  </a:cubicBezTo>
                  <a:lnTo>
                    <a:pt x="16049" y="9834"/>
                  </a:lnTo>
                  <a:lnTo>
                    <a:pt x="14986" y="7220"/>
                  </a:lnTo>
                  <a:lnTo>
                    <a:pt x="16597" y="3329"/>
                  </a:lnTo>
                  <a:cubicBezTo>
                    <a:pt x="16840" y="2782"/>
                    <a:pt x="16566" y="2113"/>
                    <a:pt x="16049" y="1901"/>
                  </a:cubicBezTo>
                  <a:cubicBezTo>
                    <a:pt x="15905" y="1840"/>
                    <a:pt x="15757" y="1811"/>
                    <a:pt x="15612" y="1811"/>
                  </a:cubicBezTo>
                  <a:cubicBezTo>
                    <a:pt x="15177" y="1811"/>
                    <a:pt x="14773" y="2068"/>
                    <a:pt x="14590" y="2478"/>
                  </a:cubicBezTo>
                  <a:lnTo>
                    <a:pt x="13800" y="4332"/>
                  </a:lnTo>
                  <a:lnTo>
                    <a:pt x="12311" y="685"/>
                  </a:lnTo>
                  <a:cubicBezTo>
                    <a:pt x="12149" y="247"/>
                    <a:pt x="11725" y="1"/>
                    <a:pt x="1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2" name="Google Shape;1092;p17"/>
            <p:cNvSpPr/>
            <p:nvPr/>
          </p:nvSpPr>
          <p:spPr>
            <a:xfrm>
              <a:off x="295424" y="2916625"/>
              <a:ext cx="369314" cy="337150"/>
            </a:xfrm>
            <a:custGeom>
              <a:avLst/>
              <a:gdLst/>
              <a:ahLst/>
              <a:cxnLst/>
              <a:rect l="l" t="t" r="r" b="b"/>
              <a:pathLst>
                <a:path w="11551" h="10545" extrusionOk="0">
                  <a:moveTo>
                    <a:pt x="6079" y="3319"/>
                  </a:moveTo>
                  <a:lnTo>
                    <a:pt x="6323" y="4139"/>
                  </a:lnTo>
                  <a:lnTo>
                    <a:pt x="5928" y="4626"/>
                  </a:lnTo>
                  <a:lnTo>
                    <a:pt x="5715" y="4018"/>
                  </a:lnTo>
                  <a:lnTo>
                    <a:pt x="6079" y="3319"/>
                  </a:lnTo>
                  <a:close/>
                  <a:moveTo>
                    <a:pt x="4408" y="4139"/>
                  </a:moveTo>
                  <a:lnTo>
                    <a:pt x="5016" y="4291"/>
                  </a:lnTo>
                  <a:lnTo>
                    <a:pt x="5259" y="4899"/>
                  </a:lnTo>
                  <a:lnTo>
                    <a:pt x="4955" y="4839"/>
                  </a:lnTo>
                  <a:lnTo>
                    <a:pt x="4408" y="4139"/>
                  </a:lnTo>
                  <a:close/>
                  <a:moveTo>
                    <a:pt x="7478" y="4535"/>
                  </a:moveTo>
                  <a:lnTo>
                    <a:pt x="6779" y="5082"/>
                  </a:lnTo>
                  <a:lnTo>
                    <a:pt x="6475" y="5051"/>
                  </a:lnTo>
                  <a:lnTo>
                    <a:pt x="6839" y="4535"/>
                  </a:lnTo>
                  <a:close/>
                  <a:moveTo>
                    <a:pt x="4864" y="5568"/>
                  </a:moveTo>
                  <a:lnTo>
                    <a:pt x="5168" y="5598"/>
                  </a:lnTo>
                  <a:lnTo>
                    <a:pt x="4803" y="6115"/>
                  </a:lnTo>
                  <a:lnTo>
                    <a:pt x="4134" y="6115"/>
                  </a:lnTo>
                  <a:lnTo>
                    <a:pt x="4864" y="5568"/>
                  </a:lnTo>
                  <a:close/>
                  <a:moveTo>
                    <a:pt x="6383" y="5750"/>
                  </a:moveTo>
                  <a:lnTo>
                    <a:pt x="6687" y="5811"/>
                  </a:lnTo>
                  <a:lnTo>
                    <a:pt x="7235" y="6510"/>
                  </a:lnTo>
                  <a:lnTo>
                    <a:pt x="6627" y="6358"/>
                  </a:lnTo>
                  <a:lnTo>
                    <a:pt x="6383" y="5750"/>
                  </a:lnTo>
                  <a:close/>
                  <a:moveTo>
                    <a:pt x="5654" y="6024"/>
                  </a:moveTo>
                  <a:lnTo>
                    <a:pt x="5897" y="6632"/>
                  </a:lnTo>
                  <a:lnTo>
                    <a:pt x="5502" y="7331"/>
                  </a:lnTo>
                  <a:lnTo>
                    <a:pt x="5289" y="6510"/>
                  </a:lnTo>
                  <a:lnTo>
                    <a:pt x="5654" y="6024"/>
                  </a:lnTo>
                  <a:close/>
                  <a:moveTo>
                    <a:pt x="3797" y="0"/>
                  </a:moveTo>
                  <a:cubicBezTo>
                    <a:pt x="3748" y="0"/>
                    <a:pt x="3697" y="12"/>
                    <a:pt x="3648" y="36"/>
                  </a:cubicBezTo>
                  <a:cubicBezTo>
                    <a:pt x="3465" y="97"/>
                    <a:pt x="3374" y="279"/>
                    <a:pt x="3465" y="462"/>
                  </a:cubicBezTo>
                  <a:lnTo>
                    <a:pt x="3952" y="1647"/>
                  </a:lnTo>
                  <a:lnTo>
                    <a:pt x="3344" y="1404"/>
                  </a:lnTo>
                  <a:cubicBezTo>
                    <a:pt x="3295" y="1379"/>
                    <a:pt x="3244" y="1368"/>
                    <a:pt x="3194" y="1368"/>
                  </a:cubicBezTo>
                  <a:cubicBezTo>
                    <a:pt x="3058" y="1368"/>
                    <a:pt x="2932" y="1453"/>
                    <a:pt x="2888" y="1586"/>
                  </a:cubicBezTo>
                  <a:cubicBezTo>
                    <a:pt x="2797" y="1769"/>
                    <a:pt x="2888" y="1951"/>
                    <a:pt x="3070" y="2042"/>
                  </a:cubicBezTo>
                  <a:lnTo>
                    <a:pt x="4317" y="2559"/>
                  </a:lnTo>
                  <a:lnTo>
                    <a:pt x="4681" y="3440"/>
                  </a:lnTo>
                  <a:lnTo>
                    <a:pt x="3557" y="3136"/>
                  </a:lnTo>
                  <a:cubicBezTo>
                    <a:pt x="3522" y="3130"/>
                    <a:pt x="3488" y="3126"/>
                    <a:pt x="3455" y="3126"/>
                  </a:cubicBezTo>
                  <a:cubicBezTo>
                    <a:pt x="3341" y="3126"/>
                    <a:pt x="3239" y="3171"/>
                    <a:pt x="3192" y="3288"/>
                  </a:cubicBezTo>
                  <a:cubicBezTo>
                    <a:pt x="3101" y="3410"/>
                    <a:pt x="3101" y="3592"/>
                    <a:pt x="3192" y="3714"/>
                  </a:cubicBezTo>
                  <a:lnTo>
                    <a:pt x="3921" y="4687"/>
                  </a:lnTo>
                  <a:lnTo>
                    <a:pt x="2766" y="4535"/>
                  </a:lnTo>
                  <a:lnTo>
                    <a:pt x="1946" y="3440"/>
                  </a:lnTo>
                  <a:cubicBezTo>
                    <a:pt x="1870" y="3345"/>
                    <a:pt x="1746" y="3298"/>
                    <a:pt x="1627" y="3298"/>
                  </a:cubicBezTo>
                  <a:cubicBezTo>
                    <a:pt x="1556" y="3298"/>
                    <a:pt x="1486" y="3315"/>
                    <a:pt x="1429" y="3349"/>
                  </a:cubicBezTo>
                  <a:cubicBezTo>
                    <a:pt x="1277" y="3471"/>
                    <a:pt x="1247" y="3714"/>
                    <a:pt x="1368" y="3866"/>
                  </a:cubicBezTo>
                  <a:lnTo>
                    <a:pt x="1733" y="4383"/>
                  </a:lnTo>
                  <a:lnTo>
                    <a:pt x="1733" y="4383"/>
                  </a:lnTo>
                  <a:lnTo>
                    <a:pt x="456" y="4200"/>
                  </a:lnTo>
                  <a:cubicBezTo>
                    <a:pt x="441" y="4198"/>
                    <a:pt x="425" y="4196"/>
                    <a:pt x="408" y="4196"/>
                  </a:cubicBezTo>
                  <a:cubicBezTo>
                    <a:pt x="238" y="4196"/>
                    <a:pt x="59" y="4338"/>
                    <a:pt x="31" y="4504"/>
                  </a:cubicBezTo>
                  <a:cubicBezTo>
                    <a:pt x="0" y="4687"/>
                    <a:pt x="152" y="4899"/>
                    <a:pt x="335" y="4930"/>
                  </a:cubicBezTo>
                  <a:lnTo>
                    <a:pt x="1642" y="5112"/>
                  </a:lnTo>
                  <a:lnTo>
                    <a:pt x="1095" y="5507"/>
                  </a:lnTo>
                  <a:cubicBezTo>
                    <a:pt x="943" y="5598"/>
                    <a:pt x="912" y="5842"/>
                    <a:pt x="1034" y="5994"/>
                  </a:cubicBezTo>
                  <a:cubicBezTo>
                    <a:pt x="1096" y="6097"/>
                    <a:pt x="1187" y="6144"/>
                    <a:pt x="1287" y="6144"/>
                  </a:cubicBezTo>
                  <a:cubicBezTo>
                    <a:pt x="1333" y="6144"/>
                    <a:pt x="1381" y="6134"/>
                    <a:pt x="1429" y="6115"/>
                  </a:cubicBezTo>
                  <a:cubicBezTo>
                    <a:pt x="1490" y="6115"/>
                    <a:pt x="1490" y="6054"/>
                    <a:pt x="1520" y="6054"/>
                  </a:cubicBezTo>
                  <a:lnTo>
                    <a:pt x="2614" y="5234"/>
                  </a:lnTo>
                  <a:lnTo>
                    <a:pt x="3769" y="5386"/>
                  </a:lnTo>
                  <a:lnTo>
                    <a:pt x="2766" y="6115"/>
                  </a:lnTo>
                  <a:cubicBezTo>
                    <a:pt x="2645" y="6176"/>
                    <a:pt x="2584" y="6358"/>
                    <a:pt x="2645" y="6480"/>
                  </a:cubicBezTo>
                  <a:cubicBezTo>
                    <a:pt x="2706" y="6632"/>
                    <a:pt x="2858" y="6723"/>
                    <a:pt x="3010" y="6753"/>
                  </a:cubicBezTo>
                  <a:lnTo>
                    <a:pt x="4134" y="6753"/>
                  </a:lnTo>
                  <a:lnTo>
                    <a:pt x="3557" y="7483"/>
                  </a:lnTo>
                  <a:lnTo>
                    <a:pt x="2189" y="7635"/>
                  </a:lnTo>
                  <a:cubicBezTo>
                    <a:pt x="2006" y="7665"/>
                    <a:pt x="1854" y="7817"/>
                    <a:pt x="1885" y="8030"/>
                  </a:cubicBezTo>
                  <a:cubicBezTo>
                    <a:pt x="1936" y="8211"/>
                    <a:pt x="2054" y="8348"/>
                    <a:pt x="2218" y="8348"/>
                  </a:cubicBezTo>
                  <a:cubicBezTo>
                    <a:pt x="2248" y="8348"/>
                    <a:pt x="2278" y="8343"/>
                    <a:pt x="2310" y="8334"/>
                  </a:cubicBezTo>
                  <a:lnTo>
                    <a:pt x="2949" y="8273"/>
                  </a:lnTo>
                  <a:lnTo>
                    <a:pt x="2158" y="9307"/>
                  </a:lnTo>
                  <a:cubicBezTo>
                    <a:pt x="2037" y="9459"/>
                    <a:pt x="2098" y="9671"/>
                    <a:pt x="2250" y="9793"/>
                  </a:cubicBezTo>
                  <a:cubicBezTo>
                    <a:pt x="2307" y="9831"/>
                    <a:pt x="2377" y="9870"/>
                    <a:pt x="2451" y="9870"/>
                  </a:cubicBezTo>
                  <a:cubicBezTo>
                    <a:pt x="2495" y="9870"/>
                    <a:pt x="2539" y="9857"/>
                    <a:pt x="2584" y="9823"/>
                  </a:cubicBezTo>
                  <a:cubicBezTo>
                    <a:pt x="2614" y="9793"/>
                    <a:pt x="2706" y="9763"/>
                    <a:pt x="2736" y="9702"/>
                  </a:cubicBezTo>
                  <a:lnTo>
                    <a:pt x="3526" y="8699"/>
                  </a:lnTo>
                  <a:lnTo>
                    <a:pt x="3617" y="9337"/>
                  </a:lnTo>
                  <a:cubicBezTo>
                    <a:pt x="3645" y="9504"/>
                    <a:pt x="3774" y="9645"/>
                    <a:pt x="3982" y="9645"/>
                  </a:cubicBezTo>
                  <a:cubicBezTo>
                    <a:pt x="4002" y="9645"/>
                    <a:pt x="4022" y="9644"/>
                    <a:pt x="4043" y="9641"/>
                  </a:cubicBezTo>
                  <a:cubicBezTo>
                    <a:pt x="4073" y="9641"/>
                    <a:pt x="4104" y="9641"/>
                    <a:pt x="4104" y="9611"/>
                  </a:cubicBezTo>
                  <a:cubicBezTo>
                    <a:pt x="4256" y="9519"/>
                    <a:pt x="4347" y="9367"/>
                    <a:pt x="4347" y="9215"/>
                  </a:cubicBezTo>
                  <a:lnTo>
                    <a:pt x="4195" y="7848"/>
                  </a:lnTo>
                  <a:lnTo>
                    <a:pt x="4742" y="7118"/>
                  </a:lnTo>
                  <a:lnTo>
                    <a:pt x="5046" y="8243"/>
                  </a:lnTo>
                  <a:cubicBezTo>
                    <a:pt x="5107" y="8395"/>
                    <a:pt x="5198" y="8456"/>
                    <a:pt x="5350" y="8486"/>
                  </a:cubicBezTo>
                  <a:cubicBezTo>
                    <a:pt x="5382" y="8499"/>
                    <a:pt x="5414" y="8505"/>
                    <a:pt x="5443" y="8505"/>
                  </a:cubicBezTo>
                  <a:cubicBezTo>
                    <a:pt x="5553" y="8505"/>
                    <a:pt x="5643" y="8423"/>
                    <a:pt x="5715" y="8304"/>
                  </a:cubicBezTo>
                  <a:lnTo>
                    <a:pt x="6262" y="7361"/>
                  </a:lnTo>
                  <a:lnTo>
                    <a:pt x="6627" y="8243"/>
                  </a:lnTo>
                  <a:lnTo>
                    <a:pt x="6079" y="9489"/>
                  </a:lnTo>
                  <a:cubicBezTo>
                    <a:pt x="5988" y="9671"/>
                    <a:pt x="6079" y="9854"/>
                    <a:pt x="6262" y="9945"/>
                  </a:cubicBezTo>
                  <a:cubicBezTo>
                    <a:pt x="6315" y="9960"/>
                    <a:pt x="6366" y="9968"/>
                    <a:pt x="6414" y="9968"/>
                  </a:cubicBezTo>
                  <a:cubicBezTo>
                    <a:pt x="6558" y="9968"/>
                    <a:pt x="6672" y="9899"/>
                    <a:pt x="6718" y="9763"/>
                  </a:cubicBezTo>
                  <a:lnTo>
                    <a:pt x="6991" y="9155"/>
                  </a:lnTo>
                  <a:lnTo>
                    <a:pt x="7478" y="10310"/>
                  </a:lnTo>
                  <a:cubicBezTo>
                    <a:pt x="7547" y="10471"/>
                    <a:pt x="7668" y="10545"/>
                    <a:pt x="7802" y="10545"/>
                  </a:cubicBezTo>
                  <a:cubicBezTo>
                    <a:pt x="7845" y="10545"/>
                    <a:pt x="7889" y="10537"/>
                    <a:pt x="7934" y="10522"/>
                  </a:cubicBezTo>
                  <a:cubicBezTo>
                    <a:pt x="8146" y="10431"/>
                    <a:pt x="8207" y="10249"/>
                    <a:pt x="8146" y="10067"/>
                  </a:cubicBezTo>
                  <a:lnTo>
                    <a:pt x="7630" y="8881"/>
                  </a:lnTo>
                  <a:lnTo>
                    <a:pt x="8238" y="9155"/>
                  </a:lnTo>
                  <a:cubicBezTo>
                    <a:pt x="8283" y="9170"/>
                    <a:pt x="8336" y="9177"/>
                    <a:pt x="8386" y="9177"/>
                  </a:cubicBezTo>
                  <a:cubicBezTo>
                    <a:pt x="8435" y="9177"/>
                    <a:pt x="8481" y="9170"/>
                    <a:pt x="8511" y="9155"/>
                  </a:cubicBezTo>
                  <a:cubicBezTo>
                    <a:pt x="8602" y="9094"/>
                    <a:pt x="8663" y="9033"/>
                    <a:pt x="8694" y="8942"/>
                  </a:cubicBezTo>
                  <a:cubicBezTo>
                    <a:pt x="8785" y="8760"/>
                    <a:pt x="8694" y="8577"/>
                    <a:pt x="8511" y="8486"/>
                  </a:cubicBezTo>
                  <a:lnTo>
                    <a:pt x="7265" y="7969"/>
                  </a:lnTo>
                  <a:lnTo>
                    <a:pt x="6931" y="7088"/>
                  </a:lnTo>
                  <a:lnTo>
                    <a:pt x="6931" y="7088"/>
                  </a:lnTo>
                  <a:lnTo>
                    <a:pt x="8025" y="7392"/>
                  </a:lnTo>
                  <a:cubicBezTo>
                    <a:pt x="8045" y="7402"/>
                    <a:pt x="8069" y="7405"/>
                    <a:pt x="8093" y="7405"/>
                  </a:cubicBezTo>
                  <a:cubicBezTo>
                    <a:pt x="8143" y="7405"/>
                    <a:pt x="8197" y="7392"/>
                    <a:pt x="8238" y="7392"/>
                  </a:cubicBezTo>
                  <a:cubicBezTo>
                    <a:pt x="8329" y="7361"/>
                    <a:pt x="8359" y="7331"/>
                    <a:pt x="8390" y="7270"/>
                  </a:cubicBezTo>
                  <a:cubicBezTo>
                    <a:pt x="8481" y="7179"/>
                    <a:pt x="8481" y="6966"/>
                    <a:pt x="8390" y="6875"/>
                  </a:cubicBezTo>
                  <a:lnTo>
                    <a:pt x="7690" y="5872"/>
                  </a:lnTo>
                  <a:lnTo>
                    <a:pt x="8815" y="6024"/>
                  </a:lnTo>
                  <a:lnTo>
                    <a:pt x="9666" y="7118"/>
                  </a:lnTo>
                  <a:cubicBezTo>
                    <a:pt x="9728" y="7221"/>
                    <a:pt x="9818" y="7283"/>
                    <a:pt x="9917" y="7283"/>
                  </a:cubicBezTo>
                  <a:cubicBezTo>
                    <a:pt x="9964" y="7283"/>
                    <a:pt x="10013" y="7269"/>
                    <a:pt x="10061" y="7240"/>
                  </a:cubicBezTo>
                  <a:cubicBezTo>
                    <a:pt x="10122" y="7240"/>
                    <a:pt x="10122" y="7209"/>
                    <a:pt x="10153" y="7209"/>
                  </a:cubicBezTo>
                  <a:cubicBezTo>
                    <a:pt x="10304" y="7088"/>
                    <a:pt x="10335" y="6875"/>
                    <a:pt x="10213" y="6723"/>
                  </a:cubicBezTo>
                  <a:lnTo>
                    <a:pt x="9849" y="6176"/>
                  </a:lnTo>
                  <a:lnTo>
                    <a:pt x="11095" y="6419"/>
                  </a:lnTo>
                  <a:cubicBezTo>
                    <a:pt x="11186" y="6419"/>
                    <a:pt x="11216" y="6419"/>
                    <a:pt x="11277" y="6358"/>
                  </a:cubicBezTo>
                  <a:cubicBezTo>
                    <a:pt x="11399" y="6328"/>
                    <a:pt x="11490" y="6206"/>
                    <a:pt x="11520" y="6115"/>
                  </a:cubicBezTo>
                  <a:cubicBezTo>
                    <a:pt x="11551" y="5902"/>
                    <a:pt x="11399" y="5720"/>
                    <a:pt x="11216" y="5720"/>
                  </a:cubicBezTo>
                  <a:lnTo>
                    <a:pt x="9909" y="5538"/>
                  </a:lnTo>
                  <a:lnTo>
                    <a:pt x="10456" y="5142"/>
                  </a:lnTo>
                  <a:cubicBezTo>
                    <a:pt x="10608" y="5021"/>
                    <a:pt x="10639" y="4808"/>
                    <a:pt x="10517" y="4656"/>
                  </a:cubicBezTo>
                  <a:cubicBezTo>
                    <a:pt x="10464" y="4568"/>
                    <a:pt x="10359" y="4520"/>
                    <a:pt x="10251" y="4520"/>
                  </a:cubicBezTo>
                  <a:cubicBezTo>
                    <a:pt x="10174" y="4520"/>
                    <a:pt x="10094" y="4545"/>
                    <a:pt x="10031" y="4595"/>
                  </a:cubicBezTo>
                  <a:lnTo>
                    <a:pt x="8937" y="5416"/>
                  </a:lnTo>
                  <a:lnTo>
                    <a:pt x="7782" y="5264"/>
                  </a:lnTo>
                  <a:lnTo>
                    <a:pt x="8785" y="4535"/>
                  </a:lnTo>
                  <a:cubicBezTo>
                    <a:pt x="8906" y="4474"/>
                    <a:pt x="8967" y="4261"/>
                    <a:pt x="8906" y="4109"/>
                  </a:cubicBezTo>
                  <a:cubicBezTo>
                    <a:pt x="8845" y="3957"/>
                    <a:pt x="8694" y="3896"/>
                    <a:pt x="8542" y="3866"/>
                  </a:cubicBezTo>
                  <a:lnTo>
                    <a:pt x="7417" y="3866"/>
                  </a:lnTo>
                  <a:lnTo>
                    <a:pt x="7994" y="3136"/>
                  </a:lnTo>
                  <a:lnTo>
                    <a:pt x="9362" y="2984"/>
                  </a:lnTo>
                  <a:cubicBezTo>
                    <a:pt x="9393" y="2984"/>
                    <a:pt x="9423" y="2984"/>
                    <a:pt x="9423" y="2954"/>
                  </a:cubicBezTo>
                  <a:cubicBezTo>
                    <a:pt x="9575" y="2863"/>
                    <a:pt x="9666" y="2711"/>
                    <a:pt x="9666" y="2559"/>
                  </a:cubicBezTo>
                  <a:cubicBezTo>
                    <a:pt x="9611" y="2392"/>
                    <a:pt x="9479" y="2251"/>
                    <a:pt x="9294" y="2251"/>
                  </a:cubicBezTo>
                  <a:cubicBezTo>
                    <a:pt x="9277" y="2251"/>
                    <a:pt x="9259" y="2252"/>
                    <a:pt x="9241" y="2255"/>
                  </a:cubicBezTo>
                  <a:lnTo>
                    <a:pt x="8602" y="2346"/>
                  </a:lnTo>
                  <a:lnTo>
                    <a:pt x="8602" y="2346"/>
                  </a:lnTo>
                  <a:lnTo>
                    <a:pt x="9393" y="1313"/>
                  </a:lnTo>
                  <a:cubicBezTo>
                    <a:pt x="9514" y="1161"/>
                    <a:pt x="9453" y="917"/>
                    <a:pt x="9301" y="826"/>
                  </a:cubicBezTo>
                  <a:cubicBezTo>
                    <a:pt x="9238" y="776"/>
                    <a:pt x="9164" y="751"/>
                    <a:pt x="9090" y="751"/>
                  </a:cubicBezTo>
                  <a:cubicBezTo>
                    <a:pt x="8988" y="751"/>
                    <a:pt x="8886" y="799"/>
                    <a:pt x="8815" y="887"/>
                  </a:cubicBezTo>
                  <a:lnTo>
                    <a:pt x="8055" y="1860"/>
                  </a:lnTo>
                  <a:lnTo>
                    <a:pt x="7994" y="1191"/>
                  </a:lnTo>
                  <a:cubicBezTo>
                    <a:pt x="7939" y="1024"/>
                    <a:pt x="7807" y="883"/>
                    <a:pt x="7623" y="883"/>
                  </a:cubicBezTo>
                  <a:cubicBezTo>
                    <a:pt x="7605" y="883"/>
                    <a:pt x="7587" y="884"/>
                    <a:pt x="7569" y="887"/>
                  </a:cubicBezTo>
                  <a:cubicBezTo>
                    <a:pt x="7387" y="948"/>
                    <a:pt x="7235" y="1100"/>
                    <a:pt x="7265" y="1313"/>
                  </a:cubicBezTo>
                  <a:lnTo>
                    <a:pt x="7417" y="2680"/>
                  </a:lnTo>
                  <a:lnTo>
                    <a:pt x="6839" y="3410"/>
                  </a:lnTo>
                  <a:lnTo>
                    <a:pt x="6535" y="2316"/>
                  </a:lnTo>
                  <a:cubicBezTo>
                    <a:pt x="6505" y="2164"/>
                    <a:pt x="6383" y="2073"/>
                    <a:pt x="6231" y="2042"/>
                  </a:cubicBezTo>
                  <a:cubicBezTo>
                    <a:pt x="6206" y="2037"/>
                    <a:pt x="6182" y="2035"/>
                    <a:pt x="6158" y="2035"/>
                  </a:cubicBezTo>
                  <a:cubicBezTo>
                    <a:pt x="6041" y="2035"/>
                    <a:pt x="5948" y="2098"/>
                    <a:pt x="5897" y="2225"/>
                  </a:cubicBezTo>
                  <a:lnTo>
                    <a:pt x="5320" y="3167"/>
                  </a:lnTo>
                  <a:lnTo>
                    <a:pt x="4985" y="2316"/>
                  </a:lnTo>
                  <a:lnTo>
                    <a:pt x="5502" y="1039"/>
                  </a:lnTo>
                  <a:cubicBezTo>
                    <a:pt x="5593" y="857"/>
                    <a:pt x="5502" y="674"/>
                    <a:pt x="5320" y="583"/>
                  </a:cubicBezTo>
                  <a:cubicBezTo>
                    <a:pt x="5275" y="568"/>
                    <a:pt x="5231" y="561"/>
                    <a:pt x="5188" y="561"/>
                  </a:cubicBezTo>
                  <a:cubicBezTo>
                    <a:pt x="5054" y="561"/>
                    <a:pt x="4933" y="635"/>
                    <a:pt x="4864" y="796"/>
                  </a:cubicBezTo>
                  <a:lnTo>
                    <a:pt x="4590" y="1404"/>
                  </a:lnTo>
                  <a:lnTo>
                    <a:pt x="4104" y="218"/>
                  </a:lnTo>
                  <a:cubicBezTo>
                    <a:pt x="4059" y="85"/>
                    <a:pt x="3933" y="0"/>
                    <a:pt x="3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3" name="Google Shape;1093;p17"/>
            <p:cNvSpPr/>
            <p:nvPr/>
          </p:nvSpPr>
          <p:spPr>
            <a:xfrm>
              <a:off x="781342" y="551619"/>
              <a:ext cx="787195" cy="736199"/>
            </a:xfrm>
            <a:custGeom>
              <a:avLst/>
              <a:gdLst/>
              <a:ahLst/>
              <a:cxnLst/>
              <a:rect l="l" t="t" r="r" b="b"/>
              <a:pathLst>
                <a:path w="24621" h="23026" extrusionOk="0">
                  <a:moveTo>
                    <a:pt x="12918" y="7166"/>
                  </a:moveTo>
                  <a:lnTo>
                    <a:pt x="13374" y="8868"/>
                  </a:lnTo>
                  <a:lnTo>
                    <a:pt x="12554" y="9932"/>
                  </a:lnTo>
                  <a:lnTo>
                    <a:pt x="12007" y="8686"/>
                  </a:lnTo>
                  <a:lnTo>
                    <a:pt x="12918" y="7166"/>
                  </a:lnTo>
                  <a:close/>
                  <a:moveTo>
                    <a:pt x="9271" y="8899"/>
                  </a:moveTo>
                  <a:lnTo>
                    <a:pt x="10578" y="9263"/>
                  </a:lnTo>
                  <a:lnTo>
                    <a:pt x="11095" y="10510"/>
                  </a:lnTo>
                  <a:lnTo>
                    <a:pt x="10456" y="10418"/>
                  </a:lnTo>
                  <a:lnTo>
                    <a:pt x="9271" y="8899"/>
                  </a:lnTo>
                  <a:close/>
                  <a:moveTo>
                    <a:pt x="15928" y="9811"/>
                  </a:moveTo>
                  <a:lnTo>
                    <a:pt x="14408" y="10966"/>
                  </a:lnTo>
                  <a:lnTo>
                    <a:pt x="13769" y="10874"/>
                  </a:lnTo>
                  <a:lnTo>
                    <a:pt x="14590" y="9811"/>
                  </a:lnTo>
                  <a:close/>
                  <a:moveTo>
                    <a:pt x="10213" y="11999"/>
                  </a:moveTo>
                  <a:lnTo>
                    <a:pt x="10882" y="12060"/>
                  </a:lnTo>
                  <a:lnTo>
                    <a:pt x="10031" y="13124"/>
                  </a:lnTo>
                  <a:lnTo>
                    <a:pt x="8693" y="13124"/>
                  </a:lnTo>
                  <a:lnTo>
                    <a:pt x="10213" y="11999"/>
                  </a:lnTo>
                  <a:close/>
                  <a:moveTo>
                    <a:pt x="13496" y="12455"/>
                  </a:moveTo>
                  <a:lnTo>
                    <a:pt x="14134" y="12516"/>
                  </a:lnTo>
                  <a:lnTo>
                    <a:pt x="15320" y="14036"/>
                  </a:lnTo>
                  <a:lnTo>
                    <a:pt x="14013" y="13701"/>
                  </a:lnTo>
                  <a:lnTo>
                    <a:pt x="13496" y="12455"/>
                  </a:lnTo>
                  <a:close/>
                  <a:moveTo>
                    <a:pt x="12098" y="13002"/>
                  </a:moveTo>
                  <a:lnTo>
                    <a:pt x="12614" y="14279"/>
                  </a:lnTo>
                  <a:lnTo>
                    <a:pt x="11703" y="15798"/>
                  </a:lnTo>
                  <a:lnTo>
                    <a:pt x="11247" y="14066"/>
                  </a:lnTo>
                  <a:lnTo>
                    <a:pt x="12098" y="13002"/>
                  </a:lnTo>
                  <a:close/>
                  <a:moveTo>
                    <a:pt x="7916" y="0"/>
                  </a:moveTo>
                  <a:cubicBezTo>
                    <a:pt x="7821" y="0"/>
                    <a:pt x="7723" y="17"/>
                    <a:pt x="7630" y="54"/>
                  </a:cubicBezTo>
                  <a:cubicBezTo>
                    <a:pt x="7265" y="206"/>
                    <a:pt x="7082" y="661"/>
                    <a:pt x="7234" y="1057"/>
                  </a:cubicBezTo>
                  <a:lnTo>
                    <a:pt x="8237" y="3640"/>
                  </a:lnTo>
                  <a:lnTo>
                    <a:pt x="6961" y="3063"/>
                  </a:lnTo>
                  <a:cubicBezTo>
                    <a:pt x="6861" y="3024"/>
                    <a:pt x="6757" y="3005"/>
                    <a:pt x="6654" y="3005"/>
                  </a:cubicBezTo>
                  <a:cubicBezTo>
                    <a:pt x="6352" y="3005"/>
                    <a:pt x="6064" y="3170"/>
                    <a:pt x="5927" y="3488"/>
                  </a:cubicBezTo>
                  <a:cubicBezTo>
                    <a:pt x="5775" y="3853"/>
                    <a:pt x="5927" y="4309"/>
                    <a:pt x="6353" y="4491"/>
                  </a:cubicBezTo>
                  <a:lnTo>
                    <a:pt x="9089" y="5646"/>
                  </a:lnTo>
                  <a:lnTo>
                    <a:pt x="9848" y="7501"/>
                  </a:lnTo>
                  <a:lnTo>
                    <a:pt x="7538" y="6862"/>
                  </a:lnTo>
                  <a:cubicBezTo>
                    <a:pt x="7471" y="6842"/>
                    <a:pt x="7401" y="6832"/>
                    <a:pt x="7330" y="6832"/>
                  </a:cubicBezTo>
                  <a:cubicBezTo>
                    <a:pt x="7082" y="6832"/>
                    <a:pt x="6829" y="6953"/>
                    <a:pt x="6687" y="7166"/>
                  </a:cubicBezTo>
                  <a:cubicBezTo>
                    <a:pt x="6505" y="7440"/>
                    <a:pt x="6505" y="7804"/>
                    <a:pt x="6718" y="8078"/>
                  </a:cubicBezTo>
                  <a:lnTo>
                    <a:pt x="8268" y="10175"/>
                  </a:lnTo>
                  <a:lnTo>
                    <a:pt x="5836" y="9811"/>
                  </a:lnTo>
                  <a:lnTo>
                    <a:pt x="4073" y="7440"/>
                  </a:lnTo>
                  <a:cubicBezTo>
                    <a:pt x="3914" y="7227"/>
                    <a:pt x="3682" y="7118"/>
                    <a:pt x="3456" y="7118"/>
                  </a:cubicBezTo>
                  <a:cubicBezTo>
                    <a:pt x="3295" y="7118"/>
                    <a:pt x="3136" y="7174"/>
                    <a:pt x="3009" y="7288"/>
                  </a:cubicBezTo>
                  <a:cubicBezTo>
                    <a:pt x="2675" y="7531"/>
                    <a:pt x="2584" y="8048"/>
                    <a:pt x="2857" y="8352"/>
                  </a:cubicBezTo>
                  <a:lnTo>
                    <a:pt x="3678" y="9476"/>
                  </a:lnTo>
                  <a:lnTo>
                    <a:pt x="942" y="9111"/>
                  </a:lnTo>
                  <a:cubicBezTo>
                    <a:pt x="895" y="9100"/>
                    <a:pt x="847" y="9095"/>
                    <a:pt x="800" y="9095"/>
                  </a:cubicBezTo>
                  <a:cubicBezTo>
                    <a:pt x="457" y="9095"/>
                    <a:pt x="145" y="9375"/>
                    <a:pt x="91" y="9750"/>
                  </a:cubicBezTo>
                  <a:cubicBezTo>
                    <a:pt x="0" y="10175"/>
                    <a:pt x="304" y="10540"/>
                    <a:pt x="730" y="10631"/>
                  </a:cubicBezTo>
                  <a:lnTo>
                    <a:pt x="3465" y="10996"/>
                  </a:lnTo>
                  <a:lnTo>
                    <a:pt x="2310" y="11847"/>
                  </a:lnTo>
                  <a:cubicBezTo>
                    <a:pt x="1976" y="12090"/>
                    <a:pt x="1915" y="12607"/>
                    <a:pt x="2158" y="12911"/>
                  </a:cubicBezTo>
                  <a:cubicBezTo>
                    <a:pt x="2324" y="13119"/>
                    <a:pt x="2547" y="13213"/>
                    <a:pt x="2769" y="13213"/>
                  </a:cubicBezTo>
                  <a:cubicBezTo>
                    <a:pt x="2872" y="13213"/>
                    <a:pt x="2974" y="13193"/>
                    <a:pt x="3070" y="13154"/>
                  </a:cubicBezTo>
                  <a:cubicBezTo>
                    <a:pt x="3161" y="13124"/>
                    <a:pt x="3192" y="13093"/>
                    <a:pt x="3283" y="13063"/>
                  </a:cubicBezTo>
                  <a:lnTo>
                    <a:pt x="5623" y="11270"/>
                  </a:lnTo>
                  <a:lnTo>
                    <a:pt x="8055" y="11604"/>
                  </a:lnTo>
                  <a:lnTo>
                    <a:pt x="5958" y="13154"/>
                  </a:lnTo>
                  <a:cubicBezTo>
                    <a:pt x="5715" y="13367"/>
                    <a:pt x="5593" y="13701"/>
                    <a:pt x="5715" y="14036"/>
                  </a:cubicBezTo>
                  <a:cubicBezTo>
                    <a:pt x="5806" y="14340"/>
                    <a:pt x="6079" y="14583"/>
                    <a:pt x="6414" y="14583"/>
                  </a:cubicBezTo>
                  <a:lnTo>
                    <a:pt x="8845" y="14613"/>
                  </a:lnTo>
                  <a:lnTo>
                    <a:pt x="7630" y="16163"/>
                  </a:lnTo>
                  <a:lnTo>
                    <a:pt x="4712" y="16558"/>
                  </a:lnTo>
                  <a:cubicBezTo>
                    <a:pt x="4286" y="16589"/>
                    <a:pt x="3982" y="17014"/>
                    <a:pt x="4043" y="17409"/>
                  </a:cubicBezTo>
                  <a:cubicBezTo>
                    <a:pt x="4072" y="17815"/>
                    <a:pt x="4460" y="18111"/>
                    <a:pt x="4839" y="18111"/>
                  </a:cubicBezTo>
                  <a:cubicBezTo>
                    <a:pt x="4857" y="18111"/>
                    <a:pt x="4876" y="18110"/>
                    <a:pt x="4894" y="18109"/>
                  </a:cubicBezTo>
                  <a:lnTo>
                    <a:pt x="6323" y="17896"/>
                  </a:lnTo>
                  <a:lnTo>
                    <a:pt x="6323" y="17896"/>
                  </a:lnTo>
                  <a:lnTo>
                    <a:pt x="4590" y="20084"/>
                  </a:lnTo>
                  <a:cubicBezTo>
                    <a:pt x="4347" y="20419"/>
                    <a:pt x="4408" y="20905"/>
                    <a:pt x="4742" y="21179"/>
                  </a:cubicBezTo>
                  <a:cubicBezTo>
                    <a:pt x="4896" y="21294"/>
                    <a:pt x="5075" y="21336"/>
                    <a:pt x="5239" y="21336"/>
                  </a:cubicBezTo>
                  <a:cubicBezTo>
                    <a:pt x="5334" y="21336"/>
                    <a:pt x="5424" y="21322"/>
                    <a:pt x="5502" y="21300"/>
                  </a:cubicBezTo>
                  <a:cubicBezTo>
                    <a:pt x="5623" y="21270"/>
                    <a:pt x="5745" y="21179"/>
                    <a:pt x="5806" y="21057"/>
                  </a:cubicBezTo>
                  <a:lnTo>
                    <a:pt x="7538" y="18868"/>
                  </a:lnTo>
                  <a:lnTo>
                    <a:pt x="7721" y="20267"/>
                  </a:lnTo>
                  <a:cubicBezTo>
                    <a:pt x="7750" y="20673"/>
                    <a:pt x="8138" y="20968"/>
                    <a:pt x="8543" y="20968"/>
                  </a:cubicBezTo>
                  <a:cubicBezTo>
                    <a:pt x="8563" y="20968"/>
                    <a:pt x="8583" y="20967"/>
                    <a:pt x="8602" y="20966"/>
                  </a:cubicBezTo>
                  <a:cubicBezTo>
                    <a:pt x="8663" y="20966"/>
                    <a:pt x="8754" y="20905"/>
                    <a:pt x="8785" y="20905"/>
                  </a:cubicBezTo>
                  <a:cubicBezTo>
                    <a:pt x="9089" y="20814"/>
                    <a:pt x="9301" y="20449"/>
                    <a:pt x="9271" y="20115"/>
                  </a:cubicBezTo>
                  <a:lnTo>
                    <a:pt x="8906" y="17197"/>
                  </a:lnTo>
                  <a:lnTo>
                    <a:pt x="10122" y="15647"/>
                  </a:lnTo>
                  <a:lnTo>
                    <a:pt x="10730" y="17957"/>
                  </a:lnTo>
                  <a:cubicBezTo>
                    <a:pt x="10791" y="18261"/>
                    <a:pt x="11064" y="18473"/>
                    <a:pt x="11368" y="18534"/>
                  </a:cubicBezTo>
                  <a:cubicBezTo>
                    <a:pt x="11394" y="18537"/>
                    <a:pt x="11420" y="18538"/>
                    <a:pt x="11445" y="18538"/>
                  </a:cubicBezTo>
                  <a:cubicBezTo>
                    <a:pt x="11722" y="18538"/>
                    <a:pt x="11989" y="18389"/>
                    <a:pt x="12128" y="18139"/>
                  </a:cubicBezTo>
                  <a:lnTo>
                    <a:pt x="13374" y="16042"/>
                  </a:lnTo>
                  <a:lnTo>
                    <a:pt x="14134" y="17926"/>
                  </a:lnTo>
                  <a:lnTo>
                    <a:pt x="13010" y="20662"/>
                  </a:lnTo>
                  <a:cubicBezTo>
                    <a:pt x="12858" y="21027"/>
                    <a:pt x="13010" y="21482"/>
                    <a:pt x="13405" y="21665"/>
                  </a:cubicBezTo>
                  <a:cubicBezTo>
                    <a:pt x="13506" y="21704"/>
                    <a:pt x="13611" y="21723"/>
                    <a:pt x="13715" y="21723"/>
                  </a:cubicBezTo>
                  <a:cubicBezTo>
                    <a:pt x="14016" y="21723"/>
                    <a:pt x="14303" y="21563"/>
                    <a:pt x="14438" y="21270"/>
                  </a:cubicBezTo>
                  <a:lnTo>
                    <a:pt x="14985" y="19963"/>
                  </a:lnTo>
                  <a:lnTo>
                    <a:pt x="15988" y="22546"/>
                  </a:lnTo>
                  <a:cubicBezTo>
                    <a:pt x="16104" y="22848"/>
                    <a:pt x="16397" y="23025"/>
                    <a:pt x="16704" y="23025"/>
                  </a:cubicBezTo>
                  <a:cubicBezTo>
                    <a:pt x="16800" y="23025"/>
                    <a:pt x="16898" y="23008"/>
                    <a:pt x="16991" y="22972"/>
                  </a:cubicBezTo>
                  <a:cubicBezTo>
                    <a:pt x="17356" y="22820"/>
                    <a:pt x="17569" y="22364"/>
                    <a:pt x="17417" y="21969"/>
                  </a:cubicBezTo>
                  <a:lnTo>
                    <a:pt x="16383" y="19385"/>
                  </a:lnTo>
                  <a:lnTo>
                    <a:pt x="17660" y="19932"/>
                  </a:lnTo>
                  <a:cubicBezTo>
                    <a:pt x="17766" y="19963"/>
                    <a:pt x="17873" y="19978"/>
                    <a:pt x="17975" y="19978"/>
                  </a:cubicBezTo>
                  <a:cubicBezTo>
                    <a:pt x="18078" y="19978"/>
                    <a:pt x="18177" y="19963"/>
                    <a:pt x="18268" y="19932"/>
                  </a:cubicBezTo>
                  <a:cubicBezTo>
                    <a:pt x="18481" y="19841"/>
                    <a:pt x="18633" y="19689"/>
                    <a:pt x="18694" y="19507"/>
                  </a:cubicBezTo>
                  <a:cubicBezTo>
                    <a:pt x="18846" y="19142"/>
                    <a:pt x="18694" y="18686"/>
                    <a:pt x="18268" y="18473"/>
                  </a:cubicBezTo>
                  <a:lnTo>
                    <a:pt x="15532" y="17349"/>
                  </a:lnTo>
                  <a:lnTo>
                    <a:pt x="14773" y="15495"/>
                  </a:lnTo>
                  <a:lnTo>
                    <a:pt x="17113" y="16133"/>
                  </a:lnTo>
                  <a:cubicBezTo>
                    <a:pt x="17176" y="16145"/>
                    <a:pt x="17244" y="16153"/>
                    <a:pt x="17313" y="16153"/>
                  </a:cubicBezTo>
                  <a:cubicBezTo>
                    <a:pt x="17411" y="16153"/>
                    <a:pt x="17510" y="16138"/>
                    <a:pt x="17599" y="16102"/>
                  </a:cubicBezTo>
                  <a:cubicBezTo>
                    <a:pt x="17751" y="16042"/>
                    <a:pt x="17873" y="15950"/>
                    <a:pt x="17934" y="15829"/>
                  </a:cubicBezTo>
                  <a:cubicBezTo>
                    <a:pt x="18116" y="15555"/>
                    <a:pt x="18116" y="15191"/>
                    <a:pt x="17903" y="14917"/>
                  </a:cubicBezTo>
                  <a:lnTo>
                    <a:pt x="16353" y="12820"/>
                  </a:lnTo>
                  <a:lnTo>
                    <a:pt x="18785" y="13154"/>
                  </a:lnTo>
                  <a:lnTo>
                    <a:pt x="20548" y="15525"/>
                  </a:lnTo>
                  <a:cubicBezTo>
                    <a:pt x="20724" y="15745"/>
                    <a:pt x="20963" y="15837"/>
                    <a:pt x="21197" y="15837"/>
                  </a:cubicBezTo>
                  <a:cubicBezTo>
                    <a:pt x="21287" y="15837"/>
                    <a:pt x="21375" y="15824"/>
                    <a:pt x="21460" y="15798"/>
                  </a:cubicBezTo>
                  <a:cubicBezTo>
                    <a:pt x="21551" y="15738"/>
                    <a:pt x="21581" y="15707"/>
                    <a:pt x="21672" y="15677"/>
                  </a:cubicBezTo>
                  <a:cubicBezTo>
                    <a:pt x="22007" y="15403"/>
                    <a:pt x="22067" y="14917"/>
                    <a:pt x="21824" y="14613"/>
                  </a:cubicBezTo>
                  <a:lnTo>
                    <a:pt x="20973" y="13458"/>
                  </a:lnTo>
                  <a:lnTo>
                    <a:pt x="23709" y="13853"/>
                  </a:lnTo>
                  <a:cubicBezTo>
                    <a:pt x="23753" y="13862"/>
                    <a:pt x="23795" y="13866"/>
                    <a:pt x="23835" y="13866"/>
                  </a:cubicBezTo>
                  <a:cubicBezTo>
                    <a:pt x="23932" y="13866"/>
                    <a:pt x="24018" y="13844"/>
                    <a:pt x="24104" y="13823"/>
                  </a:cubicBezTo>
                  <a:cubicBezTo>
                    <a:pt x="24347" y="13701"/>
                    <a:pt x="24499" y="13458"/>
                    <a:pt x="24590" y="13215"/>
                  </a:cubicBezTo>
                  <a:cubicBezTo>
                    <a:pt x="24621" y="12759"/>
                    <a:pt x="24317" y="12364"/>
                    <a:pt x="23891" y="12333"/>
                  </a:cubicBezTo>
                  <a:lnTo>
                    <a:pt x="21156" y="11938"/>
                  </a:lnTo>
                  <a:lnTo>
                    <a:pt x="22311" y="11118"/>
                  </a:lnTo>
                  <a:cubicBezTo>
                    <a:pt x="22645" y="10844"/>
                    <a:pt x="22736" y="10358"/>
                    <a:pt x="22463" y="10054"/>
                  </a:cubicBezTo>
                  <a:cubicBezTo>
                    <a:pt x="22299" y="9854"/>
                    <a:pt x="22059" y="9741"/>
                    <a:pt x="21828" y="9741"/>
                  </a:cubicBezTo>
                  <a:cubicBezTo>
                    <a:pt x="21673" y="9741"/>
                    <a:pt x="21521" y="9792"/>
                    <a:pt x="21399" y="9902"/>
                  </a:cubicBezTo>
                  <a:lnTo>
                    <a:pt x="19028" y="11695"/>
                  </a:lnTo>
                  <a:lnTo>
                    <a:pt x="16596" y="11330"/>
                  </a:lnTo>
                  <a:lnTo>
                    <a:pt x="18694" y="9780"/>
                  </a:lnTo>
                  <a:cubicBezTo>
                    <a:pt x="18967" y="9598"/>
                    <a:pt x="19089" y="9263"/>
                    <a:pt x="18967" y="8899"/>
                  </a:cubicBezTo>
                  <a:cubicBezTo>
                    <a:pt x="18846" y="8595"/>
                    <a:pt x="18572" y="8382"/>
                    <a:pt x="18238" y="8382"/>
                  </a:cubicBezTo>
                  <a:lnTo>
                    <a:pt x="15806" y="8352"/>
                  </a:lnTo>
                  <a:lnTo>
                    <a:pt x="17022" y="6771"/>
                  </a:lnTo>
                  <a:lnTo>
                    <a:pt x="19940" y="6406"/>
                  </a:lnTo>
                  <a:cubicBezTo>
                    <a:pt x="20031" y="6406"/>
                    <a:pt x="20092" y="6376"/>
                    <a:pt x="20153" y="6376"/>
                  </a:cubicBezTo>
                  <a:cubicBezTo>
                    <a:pt x="20457" y="6254"/>
                    <a:pt x="20669" y="5920"/>
                    <a:pt x="20639" y="5555"/>
                  </a:cubicBezTo>
                  <a:cubicBezTo>
                    <a:pt x="20610" y="5178"/>
                    <a:pt x="20221" y="4884"/>
                    <a:pt x="19816" y="4884"/>
                  </a:cubicBezTo>
                  <a:cubicBezTo>
                    <a:pt x="19797" y="4884"/>
                    <a:pt x="19777" y="4885"/>
                    <a:pt x="19757" y="4886"/>
                  </a:cubicBezTo>
                  <a:lnTo>
                    <a:pt x="18359" y="5069"/>
                  </a:lnTo>
                  <a:lnTo>
                    <a:pt x="20061" y="2880"/>
                  </a:lnTo>
                  <a:cubicBezTo>
                    <a:pt x="20335" y="2516"/>
                    <a:pt x="20244" y="2029"/>
                    <a:pt x="19909" y="1756"/>
                  </a:cubicBezTo>
                  <a:cubicBezTo>
                    <a:pt x="19773" y="1656"/>
                    <a:pt x="19606" y="1608"/>
                    <a:pt x="19440" y="1608"/>
                  </a:cubicBezTo>
                  <a:cubicBezTo>
                    <a:pt x="19199" y="1608"/>
                    <a:pt x="18959" y="1710"/>
                    <a:pt x="18815" y="1908"/>
                  </a:cubicBezTo>
                  <a:lnTo>
                    <a:pt x="17083" y="4127"/>
                  </a:lnTo>
                  <a:lnTo>
                    <a:pt x="16900" y="2728"/>
                  </a:lnTo>
                  <a:cubicBezTo>
                    <a:pt x="16871" y="2322"/>
                    <a:pt x="16483" y="2027"/>
                    <a:pt x="16078" y="2027"/>
                  </a:cubicBezTo>
                  <a:cubicBezTo>
                    <a:pt x="16058" y="2027"/>
                    <a:pt x="16038" y="2028"/>
                    <a:pt x="16019" y="2029"/>
                  </a:cubicBezTo>
                  <a:cubicBezTo>
                    <a:pt x="15624" y="2060"/>
                    <a:pt x="15320" y="2485"/>
                    <a:pt x="15350" y="2911"/>
                  </a:cubicBezTo>
                  <a:lnTo>
                    <a:pt x="15715" y="5829"/>
                  </a:lnTo>
                  <a:lnTo>
                    <a:pt x="14499" y="7379"/>
                  </a:lnTo>
                  <a:lnTo>
                    <a:pt x="13921" y="5069"/>
                  </a:lnTo>
                  <a:cubicBezTo>
                    <a:pt x="13830" y="4765"/>
                    <a:pt x="13557" y="4552"/>
                    <a:pt x="13253" y="4491"/>
                  </a:cubicBezTo>
                  <a:cubicBezTo>
                    <a:pt x="13227" y="4489"/>
                    <a:pt x="13201" y="4488"/>
                    <a:pt x="13176" y="4488"/>
                  </a:cubicBezTo>
                  <a:cubicBezTo>
                    <a:pt x="12898" y="4488"/>
                    <a:pt x="12632" y="4636"/>
                    <a:pt x="12493" y="4886"/>
                  </a:cubicBezTo>
                  <a:lnTo>
                    <a:pt x="11247" y="6984"/>
                  </a:lnTo>
                  <a:lnTo>
                    <a:pt x="10487" y="5099"/>
                  </a:lnTo>
                  <a:lnTo>
                    <a:pt x="11642" y="2364"/>
                  </a:lnTo>
                  <a:cubicBezTo>
                    <a:pt x="11794" y="1999"/>
                    <a:pt x="11642" y="1543"/>
                    <a:pt x="11216" y="1361"/>
                  </a:cubicBezTo>
                  <a:cubicBezTo>
                    <a:pt x="11115" y="1322"/>
                    <a:pt x="11009" y="1303"/>
                    <a:pt x="10906" y="1303"/>
                  </a:cubicBezTo>
                  <a:cubicBezTo>
                    <a:pt x="10605" y="1303"/>
                    <a:pt x="10318" y="1462"/>
                    <a:pt x="10183" y="1756"/>
                  </a:cubicBezTo>
                  <a:lnTo>
                    <a:pt x="9636" y="3063"/>
                  </a:lnTo>
                  <a:lnTo>
                    <a:pt x="8633" y="479"/>
                  </a:lnTo>
                  <a:cubicBezTo>
                    <a:pt x="8517" y="178"/>
                    <a:pt x="8224" y="0"/>
                    <a:pt x="7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4" name="Google Shape;1094;p17"/>
            <p:cNvSpPr/>
            <p:nvPr/>
          </p:nvSpPr>
          <p:spPr>
            <a:xfrm>
              <a:off x="3921297" y="-2"/>
              <a:ext cx="1095282" cy="1023120"/>
            </a:xfrm>
            <a:custGeom>
              <a:avLst/>
              <a:gdLst/>
              <a:ahLst/>
              <a:cxnLst/>
              <a:rect l="l" t="t" r="r" b="b"/>
              <a:pathLst>
                <a:path w="34257" h="32000" extrusionOk="0">
                  <a:moveTo>
                    <a:pt x="17995" y="10012"/>
                  </a:moveTo>
                  <a:lnTo>
                    <a:pt x="18633" y="12383"/>
                  </a:lnTo>
                  <a:lnTo>
                    <a:pt x="17448" y="13841"/>
                  </a:lnTo>
                  <a:lnTo>
                    <a:pt x="16718" y="12109"/>
                  </a:lnTo>
                  <a:lnTo>
                    <a:pt x="17995" y="10012"/>
                  </a:lnTo>
                  <a:close/>
                  <a:moveTo>
                    <a:pt x="12919" y="12443"/>
                  </a:moveTo>
                  <a:lnTo>
                    <a:pt x="14712" y="12930"/>
                  </a:lnTo>
                  <a:lnTo>
                    <a:pt x="15442" y="14693"/>
                  </a:lnTo>
                  <a:lnTo>
                    <a:pt x="14530" y="14571"/>
                  </a:lnTo>
                  <a:lnTo>
                    <a:pt x="12919" y="12443"/>
                  </a:lnTo>
                  <a:close/>
                  <a:moveTo>
                    <a:pt x="22159" y="13750"/>
                  </a:moveTo>
                  <a:lnTo>
                    <a:pt x="20031" y="15331"/>
                  </a:lnTo>
                  <a:lnTo>
                    <a:pt x="19120" y="15209"/>
                  </a:lnTo>
                  <a:lnTo>
                    <a:pt x="20305" y="13750"/>
                  </a:lnTo>
                  <a:close/>
                  <a:moveTo>
                    <a:pt x="14256" y="16699"/>
                  </a:moveTo>
                  <a:lnTo>
                    <a:pt x="15168" y="16820"/>
                  </a:lnTo>
                  <a:lnTo>
                    <a:pt x="13983" y="18310"/>
                  </a:lnTo>
                  <a:lnTo>
                    <a:pt x="12129" y="18310"/>
                  </a:lnTo>
                  <a:lnTo>
                    <a:pt x="14256" y="16699"/>
                  </a:lnTo>
                  <a:close/>
                  <a:moveTo>
                    <a:pt x="18816" y="17337"/>
                  </a:moveTo>
                  <a:lnTo>
                    <a:pt x="19728" y="17459"/>
                  </a:lnTo>
                  <a:lnTo>
                    <a:pt x="21339" y="19586"/>
                  </a:lnTo>
                  <a:lnTo>
                    <a:pt x="19545" y="19100"/>
                  </a:lnTo>
                  <a:lnTo>
                    <a:pt x="18816" y="17337"/>
                  </a:lnTo>
                  <a:close/>
                  <a:moveTo>
                    <a:pt x="16840" y="18158"/>
                  </a:moveTo>
                  <a:lnTo>
                    <a:pt x="17569" y="19890"/>
                  </a:lnTo>
                  <a:lnTo>
                    <a:pt x="16323" y="22018"/>
                  </a:lnTo>
                  <a:lnTo>
                    <a:pt x="15655" y="19677"/>
                  </a:lnTo>
                  <a:lnTo>
                    <a:pt x="16840" y="18158"/>
                  </a:lnTo>
                  <a:close/>
                  <a:moveTo>
                    <a:pt x="11083" y="0"/>
                  </a:moveTo>
                  <a:cubicBezTo>
                    <a:pt x="10955" y="0"/>
                    <a:pt x="10826" y="23"/>
                    <a:pt x="10700" y="72"/>
                  </a:cubicBezTo>
                  <a:cubicBezTo>
                    <a:pt x="10153" y="285"/>
                    <a:pt x="9879" y="893"/>
                    <a:pt x="10062" y="1470"/>
                  </a:cubicBezTo>
                  <a:lnTo>
                    <a:pt x="11521" y="5027"/>
                  </a:lnTo>
                  <a:lnTo>
                    <a:pt x="9697" y="4267"/>
                  </a:lnTo>
                  <a:cubicBezTo>
                    <a:pt x="9577" y="4217"/>
                    <a:pt x="9449" y="4194"/>
                    <a:pt x="9320" y="4194"/>
                  </a:cubicBezTo>
                  <a:cubicBezTo>
                    <a:pt x="8894" y="4194"/>
                    <a:pt x="8462" y="4448"/>
                    <a:pt x="8299" y="4844"/>
                  </a:cubicBezTo>
                  <a:cubicBezTo>
                    <a:pt x="8056" y="5392"/>
                    <a:pt x="8329" y="6030"/>
                    <a:pt x="8876" y="6243"/>
                  </a:cubicBezTo>
                  <a:lnTo>
                    <a:pt x="12676" y="7854"/>
                  </a:lnTo>
                  <a:lnTo>
                    <a:pt x="13679" y="10407"/>
                  </a:lnTo>
                  <a:lnTo>
                    <a:pt x="10457" y="9525"/>
                  </a:lnTo>
                  <a:cubicBezTo>
                    <a:pt x="10356" y="9498"/>
                    <a:pt x="10254" y="9485"/>
                    <a:pt x="10155" y="9485"/>
                  </a:cubicBezTo>
                  <a:cubicBezTo>
                    <a:pt x="9807" y="9485"/>
                    <a:pt x="9484" y="9650"/>
                    <a:pt x="9271" y="9981"/>
                  </a:cubicBezTo>
                  <a:cubicBezTo>
                    <a:pt x="8998" y="10346"/>
                    <a:pt x="9059" y="10863"/>
                    <a:pt x="9302" y="11227"/>
                  </a:cubicBezTo>
                  <a:lnTo>
                    <a:pt x="11521" y="14115"/>
                  </a:lnTo>
                  <a:lnTo>
                    <a:pt x="11521" y="14115"/>
                  </a:lnTo>
                  <a:lnTo>
                    <a:pt x="8147" y="13659"/>
                  </a:lnTo>
                  <a:lnTo>
                    <a:pt x="5685" y="10407"/>
                  </a:lnTo>
                  <a:cubicBezTo>
                    <a:pt x="5461" y="10127"/>
                    <a:pt x="5123" y="9973"/>
                    <a:pt x="4783" y="9973"/>
                  </a:cubicBezTo>
                  <a:cubicBezTo>
                    <a:pt x="4568" y="9973"/>
                    <a:pt x="4353" y="10034"/>
                    <a:pt x="4165" y="10164"/>
                  </a:cubicBezTo>
                  <a:cubicBezTo>
                    <a:pt x="3709" y="10498"/>
                    <a:pt x="3587" y="11197"/>
                    <a:pt x="3922" y="11683"/>
                  </a:cubicBezTo>
                  <a:lnTo>
                    <a:pt x="5107" y="13234"/>
                  </a:lnTo>
                  <a:lnTo>
                    <a:pt x="1308" y="12717"/>
                  </a:lnTo>
                  <a:cubicBezTo>
                    <a:pt x="1255" y="12709"/>
                    <a:pt x="1202" y="12705"/>
                    <a:pt x="1150" y="12705"/>
                  </a:cubicBezTo>
                  <a:cubicBezTo>
                    <a:pt x="629" y="12705"/>
                    <a:pt x="147" y="13104"/>
                    <a:pt x="92" y="13629"/>
                  </a:cubicBezTo>
                  <a:cubicBezTo>
                    <a:pt x="1" y="14206"/>
                    <a:pt x="426" y="14753"/>
                    <a:pt x="1004" y="14845"/>
                  </a:cubicBezTo>
                  <a:lnTo>
                    <a:pt x="4803" y="15361"/>
                  </a:lnTo>
                  <a:lnTo>
                    <a:pt x="3223" y="16547"/>
                  </a:lnTo>
                  <a:cubicBezTo>
                    <a:pt x="2797" y="16881"/>
                    <a:pt x="2676" y="17580"/>
                    <a:pt x="3010" y="18066"/>
                  </a:cubicBezTo>
                  <a:cubicBezTo>
                    <a:pt x="3220" y="18340"/>
                    <a:pt x="3533" y="18497"/>
                    <a:pt x="3847" y="18497"/>
                  </a:cubicBezTo>
                  <a:cubicBezTo>
                    <a:pt x="3986" y="18497"/>
                    <a:pt x="4125" y="18466"/>
                    <a:pt x="4256" y="18401"/>
                  </a:cubicBezTo>
                  <a:cubicBezTo>
                    <a:pt x="4347" y="18370"/>
                    <a:pt x="4408" y="18340"/>
                    <a:pt x="4499" y="18249"/>
                  </a:cubicBezTo>
                  <a:lnTo>
                    <a:pt x="7752" y="15787"/>
                  </a:lnTo>
                  <a:lnTo>
                    <a:pt x="11156" y="16243"/>
                  </a:lnTo>
                  <a:lnTo>
                    <a:pt x="8238" y="18462"/>
                  </a:lnTo>
                  <a:cubicBezTo>
                    <a:pt x="7873" y="18705"/>
                    <a:pt x="7721" y="19222"/>
                    <a:pt x="7873" y="19617"/>
                  </a:cubicBezTo>
                  <a:cubicBezTo>
                    <a:pt x="8025" y="20042"/>
                    <a:pt x="8390" y="20346"/>
                    <a:pt x="8876" y="20346"/>
                  </a:cubicBezTo>
                  <a:lnTo>
                    <a:pt x="12220" y="20377"/>
                  </a:lnTo>
                  <a:lnTo>
                    <a:pt x="10487" y="22565"/>
                  </a:lnTo>
                  <a:lnTo>
                    <a:pt x="6445" y="23051"/>
                  </a:lnTo>
                  <a:cubicBezTo>
                    <a:pt x="5867" y="23112"/>
                    <a:pt x="5411" y="23659"/>
                    <a:pt x="5472" y="24267"/>
                  </a:cubicBezTo>
                  <a:cubicBezTo>
                    <a:pt x="5560" y="24824"/>
                    <a:pt x="6043" y="25211"/>
                    <a:pt x="6622" y="25211"/>
                  </a:cubicBezTo>
                  <a:cubicBezTo>
                    <a:pt x="6644" y="25211"/>
                    <a:pt x="6666" y="25211"/>
                    <a:pt x="6688" y="25209"/>
                  </a:cubicBezTo>
                  <a:lnTo>
                    <a:pt x="8633" y="24997"/>
                  </a:lnTo>
                  <a:lnTo>
                    <a:pt x="6293" y="28036"/>
                  </a:lnTo>
                  <a:cubicBezTo>
                    <a:pt x="5897" y="28492"/>
                    <a:pt x="6019" y="29161"/>
                    <a:pt x="6475" y="29556"/>
                  </a:cubicBezTo>
                  <a:cubicBezTo>
                    <a:pt x="6675" y="29696"/>
                    <a:pt x="6928" y="29783"/>
                    <a:pt x="7173" y="29783"/>
                  </a:cubicBezTo>
                  <a:cubicBezTo>
                    <a:pt x="7300" y="29783"/>
                    <a:pt x="7425" y="29760"/>
                    <a:pt x="7539" y="29708"/>
                  </a:cubicBezTo>
                  <a:cubicBezTo>
                    <a:pt x="7691" y="29617"/>
                    <a:pt x="7843" y="29495"/>
                    <a:pt x="7995" y="29343"/>
                  </a:cubicBezTo>
                  <a:lnTo>
                    <a:pt x="10335" y="26304"/>
                  </a:lnTo>
                  <a:lnTo>
                    <a:pt x="10578" y="28249"/>
                  </a:lnTo>
                  <a:cubicBezTo>
                    <a:pt x="10635" y="28790"/>
                    <a:pt x="11118" y="29197"/>
                    <a:pt x="11679" y="29197"/>
                  </a:cubicBezTo>
                  <a:cubicBezTo>
                    <a:pt x="11717" y="29197"/>
                    <a:pt x="11755" y="29195"/>
                    <a:pt x="11794" y="29191"/>
                  </a:cubicBezTo>
                  <a:cubicBezTo>
                    <a:pt x="11916" y="29191"/>
                    <a:pt x="11977" y="29161"/>
                    <a:pt x="12068" y="29130"/>
                  </a:cubicBezTo>
                  <a:cubicBezTo>
                    <a:pt x="12524" y="28948"/>
                    <a:pt x="12767" y="28492"/>
                    <a:pt x="12706" y="27975"/>
                  </a:cubicBezTo>
                  <a:lnTo>
                    <a:pt x="12220" y="23933"/>
                  </a:lnTo>
                  <a:lnTo>
                    <a:pt x="13922" y="21744"/>
                  </a:lnTo>
                  <a:lnTo>
                    <a:pt x="14803" y="24997"/>
                  </a:lnTo>
                  <a:cubicBezTo>
                    <a:pt x="14895" y="25392"/>
                    <a:pt x="15259" y="25696"/>
                    <a:pt x="15655" y="25787"/>
                  </a:cubicBezTo>
                  <a:cubicBezTo>
                    <a:pt x="15703" y="25794"/>
                    <a:pt x="15751" y="25797"/>
                    <a:pt x="15799" y="25797"/>
                  </a:cubicBezTo>
                  <a:cubicBezTo>
                    <a:pt x="16174" y="25797"/>
                    <a:pt x="16530" y="25590"/>
                    <a:pt x="16718" y="25240"/>
                  </a:cubicBezTo>
                  <a:lnTo>
                    <a:pt x="18451" y="22352"/>
                  </a:lnTo>
                  <a:lnTo>
                    <a:pt x="19454" y="24936"/>
                  </a:lnTo>
                  <a:lnTo>
                    <a:pt x="17873" y="28735"/>
                  </a:lnTo>
                  <a:cubicBezTo>
                    <a:pt x="17630" y="29282"/>
                    <a:pt x="17904" y="29921"/>
                    <a:pt x="18451" y="30164"/>
                  </a:cubicBezTo>
                  <a:cubicBezTo>
                    <a:pt x="18571" y="30213"/>
                    <a:pt x="18697" y="30237"/>
                    <a:pt x="18824" y="30237"/>
                  </a:cubicBezTo>
                  <a:cubicBezTo>
                    <a:pt x="19243" y="30237"/>
                    <a:pt x="19662" y="29983"/>
                    <a:pt x="19849" y="29586"/>
                  </a:cubicBezTo>
                  <a:lnTo>
                    <a:pt x="20609" y="27763"/>
                  </a:lnTo>
                  <a:lnTo>
                    <a:pt x="22038" y="31319"/>
                  </a:lnTo>
                  <a:cubicBezTo>
                    <a:pt x="22225" y="31740"/>
                    <a:pt x="22628" y="31999"/>
                    <a:pt x="23067" y="31999"/>
                  </a:cubicBezTo>
                  <a:cubicBezTo>
                    <a:pt x="23199" y="31999"/>
                    <a:pt x="23333" y="31976"/>
                    <a:pt x="23466" y="31927"/>
                  </a:cubicBezTo>
                  <a:cubicBezTo>
                    <a:pt x="23983" y="31714"/>
                    <a:pt x="24256" y="31106"/>
                    <a:pt x="24074" y="30529"/>
                  </a:cubicBezTo>
                  <a:lnTo>
                    <a:pt x="22615" y="26972"/>
                  </a:lnTo>
                  <a:lnTo>
                    <a:pt x="22615" y="26972"/>
                  </a:lnTo>
                  <a:lnTo>
                    <a:pt x="24439" y="27732"/>
                  </a:lnTo>
                  <a:cubicBezTo>
                    <a:pt x="24576" y="27778"/>
                    <a:pt x="24720" y="27801"/>
                    <a:pt x="24864" y="27801"/>
                  </a:cubicBezTo>
                  <a:cubicBezTo>
                    <a:pt x="25009" y="27801"/>
                    <a:pt x="25153" y="27778"/>
                    <a:pt x="25290" y="27732"/>
                  </a:cubicBezTo>
                  <a:cubicBezTo>
                    <a:pt x="25533" y="27611"/>
                    <a:pt x="25746" y="27428"/>
                    <a:pt x="25837" y="27155"/>
                  </a:cubicBezTo>
                  <a:cubicBezTo>
                    <a:pt x="26080" y="26608"/>
                    <a:pt x="25807" y="25969"/>
                    <a:pt x="25290" y="25757"/>
                  </a:cubicBezTo>
                  <a:lnTo>
                    <a:pt x="21490" y="24146"/>
                  </a:lnTo>
                  <a:lnTo>
                    <a:pt x="20457" y="21562"/>
                  </a:lnTo>
                  <a:lnTo>
                    <a:pt x="23709" y="22443"/>
                  </a:lnTo>
                  <a:cubicBezTo>
                    <a:pt x="23802" y="22467"/>
                    <a:pt x="23891" y="22477"/>
                    <a:pt x="23978" y="22477"/>
                  </a:cubicBezTo>
                  <a:cubicBezTo>
                    <a:pt x="24120" y="22477"/>
                    <a:pt x="24258" y="22451"/>
                    <a:pt x="24408" y="22413"/>
                  </a:cubicBezTo>
                  <a:cubicBezTo>
                    <a:pt x="24591" y="22322"/>
                    <a:pt x="24773" y="22170"/>
                    <a:pt x="24895" y="22018"/>
                  </a:cubicBezTo>
                  <a:cubicBezTo>
                    <a:pt x="25168" y="21653"/>
                    <a:pt x="25138" y="21136"/>
                    <a:pt x="24864" y="20772"/>
                  </a:cubicBezTo>
                  <a:lnTo>
                    <a:pt x="22646" y="17884"/>
                  </a:lnTo>
                  <a:lnTo>
                    <a:pt x="26050" y="18340"/>
                  </a:lnTo>
                  <a:lnTo>
                    <a:pt x="28512" y="21592"/>
                  </a:lnTo>
                  <a:cubicBezTo>
                    <a:pt x="28722" y="21866"/>
                    <a:pt x="29035" y="22023"/>
                    <a:pt x="29349" y="22023"/>
                  </a:cubicBezTo>
                  <a:cubicBezTo>
                    <a:pt x="29488" y="22023"/>
                    <a:pt x="29627" y="21992"/>
                    <a:pt x="29758" y="21927"/>
                  </a:cubicBezTo>
                  <a:cubicBezTo>
                    <a:pt x="29849" y="21896"/>
                    <a:pt x="29910" y="21866"/>
                    <a:pt x="30001" y="21805"/>
                  </a:cubicBezTo>
                  <a:cubicBezTo>
                    <a:pt x="30457" y="21440"/>
                    <a:pt x="30548" y="20772"/>
                    <a:pt x="30214" y="20285"/>
                  </a:cubicBezTo>
                  <a:lnTo>
                    <a:pt x="29029" y="18705"/>
                  </a:lnTo>
                  <a:lnTo>
                    <a:pt x="29029" y="18705"/>
                  </a:lnTo>
                  <a:lnTo>
                    <a:pt x="32828" y="19252"/>
                  </a:lnTo>
                  <a:cubicBezTo>
                    <a:pt x="32881" y="19260"/>
                    <a:pt x="32933" y="19263"/>
                    <a:pt x="32982" y="19263"/>
                  </a:cubicBezTo>
                  <a:cubicBezTo>
                    <a:pt x="33130" y="19263"/>
                    <a:pt x="33261" y="19229"/>
                    <a:pt x="33375" y="19161"/>
                  </a:cubicBezTo>
                  <a:cubicBezTo>
                    <a:pt x="33710" y="19009"/>
                    <a:pt x="33983" y="18705"/>
                    <a:pt x="34014" y="18340"/>
                  </a:cubicBezTo>
                  <a:cubicBezTo>
                    <a:pt x="34257" y="17793"/>
                    <a:pt x="33831" y="17276"/>
                    <a:pt x="33254" y="17185"/>
                  </a:cubicBezTo>
                  <a:lnTo>
                    <a:pt x="29454" y="16668"/>
                  </a:lnTo>
                  <a:lnTo>
                    <a:pt x="31004" y="15483"/>
                  </a:lnTo>
                  <a:cubicBezTo>
                    <a:pt x="31460" y="15148"/>
                    <a:pt x="31582" y="14449"/>
                    <a:pt x="31248" y="13963"/>
                  </a:cubicBezTo>
                  <a:cubicBezTo>
                    <a:pt x="31047" y="13690"/>
                    <a:pt x="30715" y="13536"/>
                    <a:pt x="30376" y="13536"/>
                  </a:cubicBezTo>
                  <a:cubicBezTo>
                    <a:pt x="30151" y="13536"/>
                    <a:pt x="29922" y="13604"/>
                    <a:pt x="29728" y="13750"/>
                  </a:cubicBezTo>
                  <a:lnTo>
                    <a:pt x="26445" y="16212"/>
                  </a:lnTo>
                  <a:lnTo>
                    <a:pt x="23071" y="15756"/>
                  </a:lnTo>
                  <a:lnTo>
                    <a:pt x="25959" y="13538"/>
                  </a:lnTo>
                  <a:cubicBezTo>
                    <a:pt x="26354" y="13294"/>
                    <a:pt x="26506" y="12778"/>
                    <a:pt x="26354" y="12383"/>
                  </a:cubicBezTo>
                  <a:cubicBezTo>
                    <a:pt x="26202" y="11957"/>
                    <a:pt x="25807" y="11653"/>
                    <a:pt x="25351" y="11653"/>
                  </a:cubicBezTo>
                  <a:lnTo>
                    <a:pt x="22007" y="11623"/>
                  </a:lnTo>
                  <a:lnTo>
                    <a:pt x="23709" y="9434"/>
                  </a:lnTo>
                  <a:lnTo>
                    <a:pt x="27782" y="8948"/>
                  </a:lnTo>
                  <a:cubicBezTo>
                    <a:pt x="27904" y="8948"/>
                    <a:pt x="27965" y="8917"/>
                    <a:pt x="28056" y="8857"/>
                  </a:cubicBezTo>
                  <a:cubicBezTo>
                    <a:pt x="28512" y="8674"/>
                    <a:pt x="28785" y="8218"/>
                    <a:pt x="28694" y="7732"/>
                  </a:cubicBezTo>
                  <a:cubicBezTo>
                    <a:pt x="28639" y="7179"/>
                    <a:pt x="28182" y="6777"/>
                    <a:pt x="27642" y="6777"/>
                  </a:cubicBezTo>
                  <a:cubicBezTo>
                    <a:pt x="27588" y="6777"/>
                    <a:pt x="27534" y="6781"/>
                    <a:pt x="27478" y="6790"/>
                  </a:cubicBezTo>
                  <a:lnTo>
                    <a:pt x="25533" y="7002"/>
                  </a:lnTo>
                  <a:lnTo>
                    <a:pt x="27904" y="3963"/>
                  </a:lnTo>
                  <a:cubicBezTo>
                    <a:pt x="28269" y="3507"/>
                    <a:pt x="28178" y="2838"/>
                    <a:pt x="27722" y="2443"/>
                  </a:cubicBezTo>
                  <a:cubicBezTo>
                    <a:pt x="27531" y="2291"/>
                    <a:pt x="27299" y="2218"/>
                    <a:pt x="27066" y="2218"/>
                  </a:cubicBezTo>
                  <a:cubicBezTo>
                    <a:pt x="26740" y="2218"/>
                    <a:pt x="26414" y="2360"/>
                    <a:pt x="26202" y="2626"/>
                  </a:cubicBezTo>
                  <a:lnTo>
                    <a:pt x="23831" y="5665"/>
                  </a:lnTo>
                  <a:lnTo>
                    <a:pt x="23618" y="3750"/>
                  </a:lnTo>
                  <a:cubicBezTo>
                    <a:pt x="23532" y="3207"/>
                    <a:pt x="23044" y="2772"/>
                    <a:pt x="22506" y="2772"/>
                  </a:cubicBezTo>
                  <a:cubicBezTo>
                    <a:pt x="22472" y="2772"/>
                    <a:pt x="22437" y="2774"/>
                    <a:pt x="22402" y="2777"/>
                  </a:cubicBezTo>
                  <a:cubicBezTo>
                    <a:pt x="21794" y="2869"/>
                    <a:pt x="21369" y="3385"/>
                    <a:pt x="21430" y="4024"/>
                  </a:cubicBezTo>
                  <a:lnTo>
                    <a:pt x="21946" y="8066"/>
                  </a:lnTo>
                  <a:lnTo>
                    <a:pt x="20214" y="10255"/>
                  </a:lnTo>
                  <a:lnTo>
                    <a:pt x="19363" y="7002"/>
                  </a:lnTo>
                  <a:cubicBezTo>
                    <a:pt x="19241" y="6607"/>
                    <a:pt x="18907" y="6303"/>
                    <a:pt x="18481" y="6212"/>
                  </a:cubicBezTo>
                  <a:cubicBezTo>
                    <a:pt x="18433" y="6205"/>
                    <a:pt x="18385" y="6202"/>
                    <a:pt x="18337" y="6202"/>
                  </a:cubicBezTo>
                  <a:cubicBezTo>
                    <a:pt x="17962" y="6202"/>
                    <a:pt x="17606" y="6409"/>
                    <a:pt x="17417" y="6759"/>
                  </a:cubicBezTo>
                  <a:lnTo>
                    <a:pt x="15715" y="9647"/>
                  </a:lnTo>
                  <a:lnTo>
                    <a:pt x="14682" y="7063"/>
                  </a:lnTo>
                  <a:lnTo>
                    <a:pt x="16262" y="3264"/>
                  </a:lnTo>
                  <a:cubicBezTo>
                    <a:pt x="16506" y="2717"/>
                    <a:pt x="16232" y="2078"/>
                    <a:pt x="15715" y="1835"/>
                  </a:cubicBezTo>
                  <a:cubicBezTo>
                    <a:pt x="15588" y="1786"/>
                    <a:pt x="15456" y="1763"/>
                    <a:pt x="15325" y="1763"/>
                  </a:cubicBezTo>
                  <a:cubicBezTo>
                    <a:pt x="14893" y="1763"/>
                    <a:pt x="14473" y="2016"/>
                    <a:pt x="14287" y="2413"/>
                  </a:cubicBezTo>
                  <a:lnTo>
                    <a:pt x="13527" y="4236"/>
                  </a:lnTo>
                  <a:lnTo>
                    <a:pt x="12098" y="680"/>
                  </a:lnTo>
                  <a:cubicBezTo>
                    <a:pt x="11911" y="259"/>
                    <a:pt x="11508" y="0"/>
                    <a:pt x="11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769758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userDrawn="1">
  <p:cSld name="Title and text 1">
    <p:spTree>
      <p:nvGrpSpPr>
        <p:cNvPr id="1" name="Shape 1095"/>
        <p:cNvGrpSpPr/>
        <p:nvPr/>
      </p:nvGrpSpPr>
      <p:grpSpPr>
        <a:xfrm>
          <a:off x="0" y="0"/>
          <a:ext cx="0" cy="0"/>
          <a:chOff x="0" y="0"/>
          <a:chExt cx="0" cy="0"/>
        </a:xfrm>
      </p:grpSpPr>
      <p:grpSp>
        <p:nvGrpSpPr>
          <p:cNvPr id="1096" name="Google Shape;1096;p18"/>
          <p:cNvGrpSpPr/>
          <p:nvPr/>
        </p:nvGrpSpPr>
        <p:grpSpPr>
          <a:xfrm rot="-1424731">
            <a:off x="10910795" y="533881"/>
            <a:ext cx="837265" cy="882604"/>
            <a:chOff x="782176" y="-1158311"/>
            <a:chExt cx="629467" cy="661912"/>
          </a:xfrm>
        </p:grpSpPr>
        <p:sp>
          <p:nvSpPr>
            <p:cNvPr id="1097" name="Google Shape;1097;p18"/>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8" name="Google Shape;1098;p18"/>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9" name="Google Shape;1099;p18"/>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0" name="Google Shape;1100;p18"/>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1" name="Google Shape;1101;p18"/>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2" name="Google Shape;1102;p18"/>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3" name="Google Shape;1103;p18"/>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4" name="Google Shape;1104;p18"/>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05" name="Google Shape;1105;p18"/>
          <p:cNvGrpSpPr/>
          <p:nvPr/>
        </p:nvGrpSpPr>
        <p:grpSpPr>
          <a:xfrm rot="-295668">
            <a:off x="492135" y="5592677"/>
            <a:ext cx="679184" cy="984369"/>
            <a:chOff x="8499282" y="3580082"/>
            <a:chExt cx="510652" cy="738280"/>
          </a:xfrm>
        </p:grpSpPr>
        <p:sp>
          <p:nvSpPr>
            <p:cNvPr id="1106" name="Google Shape;1106;p18"/>
            <p:cNvSpPr/>
            <p:nvPr/>
          </p:nvSpPr>
          <p:spPr>
            <a:xfrm>
              <a:off x="8831634" y="3580082"/>
              <a:ext cx="89315" cy="213208"/>
            </a:xfrm>
            <a:custGeom>
              <a:avLst/>
              <a:gdLst/>
              <a:ahLst/>
              <a:cxnLst/>
              <a:rect l="l" t="t" r="r" b="b"/>
              <a:pathLst>
                <a:path w="545" h="1301" extrusionOk="0">
                  <a:moveTo>
                    <a:pt x="327" y="0"/>
                  </a:moveTo>
                  <a:cubicBezTo>
                    <a:pt x="295" y="0"/>
                    <a:pt x="263" y="5"/>
                    <a:pt x="236" y="14"/>
                  </a:cubicBezTo>
                  <a:cubicBezTo>
                    <a:pt x="109" y="68"/>
                    <a:pt x="55" y="177"/>
                    <a:pt x="19" y="285"/>
                  </a:cubicBezTo>
                  <a:cubicBezTo>
                    <a:pt x="1" y="394"/>
                    <a:pt x="1" y="539"/>
                    <a:pt x="19" y="647"/>
                  </a:cubicBezTo>
                  <a:cubicBezTo>
                    <a:pt x="55" y="865"/>
                    <a:pt x="73" y="1082"/>
                    <a:pt x="91" y="1299"/>
                  </a:cubicBezTo>
                  <a:cubicBezTo>
                    <a:pt x="91" y="1300"/>
                    <a:pt x="92" y="1301"/>
                    <a:pt x="93" y="1301"/>
                  </a:cubicBezTo>
                  <a:cubicBezTo>
                    <a:pt x="108" y="1301"/>
                    <a:pt x="236" y="1172"/>
                    <a:pt x="236" y="1155"/>
                  </a:cubicBezTo>
                  <a:cubicBezTo>
                    <a:pt x="272" y="1082"/>
                    <a:pt x="327" y="992"/>
                    <a:pt x="363" y="919"/>
                  </a:cubicBezTo>
                  <a:cubicBezTo>
                    <a:pt x="417" y="792"/>
                    <a:pt x="453" y="611"/>
                    <a:pt x="508" y="448"/>
                  </a:cubicBezTo>
                  <a:cubicBezTo>
                    <a:pt x="526" y="340"/>
                    <a:pt x="544" y="213"/>
                    <a:pt x="508" y="122"/>
                  </a:cubicBezTo>
                  <a:cubicBezTo>
                    <a:pt x="472" y="86"/>
                    <a:pt x="453" y="32"/>
                    <a:pt x="417" y="14"/>
                  </a:cubicBezTo>
                  <a:cubicBezTo>
                    <a:pt x="390" y="5"/>
                    <a:pt x="358"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7" name="Google Shape;1107;p18"/>
            <p:cNvSpPr/>
            <p:nvPr/>
          </p:nvSpPr>
          <p:spPr>
            <a:xfrm>
              <a:off x="8784108" y="3838194"/>
              <a:ext cx="225827" cy="119469"/>
            </a:xfrm>
            <a:custGeom>
              <a:avLst/>
              <a:gdLst/>
              <a:ahLst/>
              <a:cxnLst/>
              <a:rect l="l" t="t" r="r" b="b"/>
              <a:pathLst>
                <a:path w="1378" h="729" extrusionOk="0">
                  <a:moveTo>
                    <a:pt x="1212" y="1"/>
                  </a:moveTo>
                  <a:cubicBezTo>
                    <a:pt x="1165" y="1"/>
                    <a:pt x="1115" y="14"/>
                    <a:pt x="1069" y="32"/>
                  </a:cubicBezTo>
                  <a:cubicBezTo>
                    <a:pt x="852" y="87"/>
                    <a:pt x="653" y="177"/>
                    <a:pt x="454" y="340"/>
                  </a:cubicBezTo>
                  <a:cubicBezTo>
                    <a:pt x="399" y="376"/>
                    <a:pt x="1" y="666"/>
                    <a:pt x="92" y="720"/>
                  </a:cubicBezTo>
                  <a:cubicBezTo>
                    <a:pt x="98" y="726"/>
                    <a:pt x="108" y="728"/>
                    <a:pt x="120" y="728"/>
                  </a:cubicBezTo>
                  <a:cubicBezTo>
                    <a:pt x="144" y="728"/>
                    <a:pt x="176" y="720"/>
                    <a:pt x="200" y="720"/>
                  </a:cubicBezTo>
                  <a:cubicBezTo>
                    <a:pt x="399" y="684"/>
                    <a:pt x="580" y="612"/>
                    <a:pt x="798" y="557"/>
                  </a:cubicBezTo>
                  <a:cubicBezTo>
                    <a:pt x="925" y="521"/>
                    <a:pt x="1069" y="503"/>
                    <a:pt x="1178" y="431"/>
                  </a:cubicBezTo>
                  <a:cubicBezTo>
                    <a:pt x="1251" y="376"/>
                    <a:pt x="1305" y="340"/>
                    <a:pt x="1359" y="268"/>
                  </a:cubicBezTo>
                  <a:cubicBezTo>
                    <a:pt x="1377" y="195"/>
                    <a:pt x="1377" y="87"/>
                    <a:pt x="1341" y="50"/>
                  </a:cubicBezTo>
                  <a:cubicBezTo>
                    <a:pt x="1305" y="14"/>
                    <a:pt x="1260"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8" name="Google Shape;1108;p18"/>
            <p:cNvSpPr/>
            <p:nvPr/>
          </p:nvSpPr>
          <p:spPr>
            <a:xfrm>
              <a:off x="8707084" y="4065988"/>
              <a:ext cx="225663" cy="81448"/>
            </a:xfrm>
            <a:custGeom>
              <a:avLst/>
              <a:gdLst/>
              <a:ahLst/>
              <a:cxnLst/>
              <a:rect l="l" t="t" r="r" b="b"/>
              <a:pathLst>
                <a:path w="1377" h="497" extrusionOk="0">
                  <a:moveTo>
                    <a:pt x="942" y="0"/>
                  </a:moveTo>
                  <a:cubicBezTo>
                    <a:pt x="688" y="0"/>
                    <a:pt x="453" y="55"/>
                    <a:pt x="236" y="127"/>
                  </a:cubicBezTo>
                  <a:cubicBezTo>
                    <a:pt x="181" y="145"/>
                    <a:pt x="0" y="218"/>
                    <a:pt x="18" y="308"/>
                  </a:cubicBezTo>
                  <a:cubicBezTo>
                    <a:pt x="18" y="399"/>
                    <a:pt x="217" y="417"/>
                    <a:pt x="290" y="417"/>
                  </a:cubicBezTo>
                  <a:cubicBezTo>
                    <a:pt x="399" y="453"/>
                    <a:pt x="507" y="453"/>
                    <a:pt x="634" y="471"/>
                  </a:cubicBezTo>
                  <a:cubicBezTo>
                    <a:pt x="711" y="484"/>
                    <a:pt x="797" y="497"/>
                    <a:pt x="885" y="497"/>
                  </a:cubicBezTo>
                  <a:cubicBezTo>
                    <a:pt x="922" y="497"/>
                    <a:pt x="959" y="495"/>
                    <a:pt x="996" y="489"/>
                  </a:cubicBezTo>
                  <a:cubicBezTo>
                    <a:pt x="1105" y="489"/>
                    <a:pt x="1232" y="417"/>
                    <a:pt x="1304" y="326"/>
                  </a:cubicBezTo>
                  <a:cubicBezTo>
                    <a:pt x="1322" y="308"/>
                    <a:pt x="1358" y="254"/>
                    <a:pt x="1358" y="236"/>
                  </a:cubicBezTo>
                  <a:cubicBezTo>
                    <a:pt x="1376" y="200"/>
                    <a:pt x="1358" y="145"/>
                    <a:pt x="1322" y="127"/>
                  </a:cubicBezTo>
                  <a:cubicBezTo>
                    <a:pt x="1232" y="19"/>
                    <a:pt x="1087"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9" name="Google Shape;1109;p18"/>
            <p:cNvSpPr/>
            <p:nvPr/>
          </p:nvSpPr>
          <p:spPr>
            <a:xfrm>
              <a:off x="8677422" y="3790997"/>
              <a:ext cx="105047" cy="167485"/>
            </a:xfrm>
            <a:custGeom>
              <a:avLst/>
              <a:gdLst/>
              <a:ahLst/>
              <a:cxnLst/>
              <a:rect l="l" t="t" r="r" b="b"/>
              <a:pathLst>
                <a:path w="641" h="1022" extrusionOk="0">
                  <a:moveTo>
                    <a:pt x="169" y="0"/>
                  </a:moveTo>
                  <a:cubicBezTo>
                    <a:pt x="130" y="0"/>
                    <a:pt x="86" y="9"/>
                    <a:pt x="54" y="31"/>
                  </a:cubicBezTo>
                  <a:cubicBezTo>
                    <a:pt x="36" y="67"/>
                    <a:pt x="18" y="103"/>
                    <a:pt x="18" y="157"/>
                  </a:cubicBezTo>
                  <a:cubicBezTo>
                    <a:pt x="0" y="284"/>
                    <a:pt x="54" y="429"/>
                    <a:pt x="145" y="538"/>
                  </a:cubicBezTo>
                  <a:lnTo>
                    <a:pt x="417" y="882"/>
                  </a:lnTo>
                  <a:cubicBezTo>
                    <a:pt x="452" y="929"/>
                    <a:pt x="540" y="1021"/>
                    <a:pt x="593" y="1021"/>
                  </a:cubicBezTo>
                  <a:cubicBezTo>
                    <a:pt x="622" y="1021"/>
                    <a:pt x="640" y="994"/>
                    <a:pt x="634" y="918"/>
                  </a:cubicBezTo>
                  <a:cubicBezTo>
                    <a:pt x="580" y="646"/>
                    <a:pt x="543" y="375"/>
                    <a:pt x="380" y="157"/>
                  </a:cubicBezTo>
                  <a:cubicBezTo>
                    <a:pt x="362" y="85"/>
                    <a:pt x="308" y="31"/>
                    <a:pt x="235" y="12"/>
                  </a:cubicBezTo>
                  <a:cubicBezTo>
                    <a:pt x="220" y="5"/>
                    <a:pt x="196"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0" name="Google Shape;1110;p18"/>
            <p:cNvSpPr/>
            <p:nvPr/>
          </p:nvSpPr>
          <p:spPr>
            <a:xfrm>
              <a:off x="8591220" y="3951764"/>
              <a:ext cx="116027" cy="163552"/>
            </a:xfrm>
            <a:custGeom>
              <a:avLst/>
              <a:gdLst/>
              <a:ahLst/>
              <a:cxnLst/>
              <a:rect l="l" t="t" r="r" b="b"/>
              <a:pathLst>
                <a:path w="708" h="998" extrusionOk="0">
                  <a:moveTo>
                    <a:pt x="166" y="0"/>
                  </a:moveTo>
                  <a:cubicBezTo>
                    <a:pt x="132" y="0"/>
                    <a:pt x="100" y="9"/>
                    <a:pt x="73" y="27"/>
                  </a:cubicBezTo>
                  <a:cubicBezTo>
                    <a:pt x="19" y="46"/>
                    <a:pt x="1" y="154"/>
                    <a:pt x="1" y="209"/>
                  </a:cubicBezTo>
                  <a:cubicBezTo>
                    <a:pt x="1" y="281"/>
                    <a:pt x="19" y="353"/>
                    <a:pt x="73" y="426"/>
                  </a:cubicBezTo>
                  <a:cubicBezTo>
                    <a:pt x="107" y="526"/>
                    <a:pt x="418" y="997"/>
                    <a:pt x="594" y="997"/>
                  </a:cubicBezTo>
                  <a:cubicBezTo>
                    <a:pt x="609" y="997"/>
                    <a:pt x="622" y="994"/>
                    <a:pt x="635" y="987"/>
                  </a:cubicBezTo>
                  <a:cubicBezTo>
                    <a:pt x="707" y="933"/>
                    <a:pt x="635" y="625"/>
                    <a:pt x="617" y="553"/>
                  </a:cubicBezTo>
                  <a:cubicBezTo>
                    <a:pt x="562" y="408"/>
                    <a:pt x="526" y="281"/>
                    <a:pt x="435" y="172"/>
                  </a:cubicBezTo>
                  <a:cubicBezTo>
                    <a:pt x="381" y="118"/>
                    <a:pt x="345" y="46"/>
                    <a:pt x="273" y="27"/>
                  </a:cubicBezTo>
                  <a:cubicBezTo>
                    <a:pt x="236" y="9"/>
                    <a:pt x="200"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1" name="Google Shape;1111;p18"/>
            <p:cNvSpPr/>
            <p:nvPr/>
          </p:nvSpPr>
          <p:spPr>
            <a:xfrm>
              <a:off x="8499282" y="4078443"/>
              <a:ext cx="95050" cy="168469"/>
            </a:xfrm>
            <a:custGeom>
              <a:avLst/>
              <a:gdLst/>
              <a:ahLst/>
              <a:cxnLst/>
              <a:rect l="l" t="t" r="r" b="b"/>
              <a:pathLst>
                <a:path w="580" h="1028" extrusionOk="0">
                  <a:moveTo>
                    <a:pt x="237" y="0"/>
                  </a:moveTo>
                  <a:cubicBezTo>
                    <a:pt x="217" y="0"/>
                    <a:pt x="197" y="4"/>
                    <a:pt x="182" y="15"/>
                  </a:cubicBezTo>
                  <a:cubicBezTo>
                    <a:pt x="55" y="51"/>
                    <a:pt x="0" y="196"/>
                    <a:pt x="19" y="305"/>
                  </a:cubicBezTo>
                  <a:cubicBezTo>
                    <a:pt x="37" y="413"/>
                    <a:pt x="109" y="522"/>
                    <a:pt x="182" y="613"/>
                  </a:cubicBezTo>
                  <a:cubicBezTo>
                    <a:pt x="272" y="739"/>
                    <a:pt x="326" y="884"/>
                    <a:pt x="453" y="975"/>
                  </a:cubicBezTo>
                  <a:cubicBezTo>
                    <a:pt x="485" y="1012"/>
                    <a:pt x="509" y="1027"/>
                    <a:pt x="527" y="1027"/>
                  </a:cubicBezTo>
                  <a:cubicBezTo>
                    <a:pt x="571" y="1027"/>
                    <a:pt x="580" y="938"/>
                    <a:pt x="580" y="848"/>
                  </a:cubicBezTo>
                  <a:cubicBezTo>
                    <a:pt x="580" y="649"/>
                    <a:pt x="580" y="432"/>
                    <a:pt x="508" y="250"/>
                  </a:cubicBezTo>
                  <a:cubicBezTo>
                    <a:pt x="489" y="160"/>
                    <a:pt x="471" y="106"/>
                    <a:pt x="399" y="51"/>
                  </a:cubicBezTo>
                  <a:cubicBezTo>
                    <a:pt x="348" y="26"/>
                    <a:pt x="287"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2" name="Google Shape;1112;p18"/>
            <p:cNvSpPr/>
            <p:nvPr/>
          </p:nvSpPr>
          <p:spPr>
            <a:xfrm>
              <a:off x="8579420" y="4232000"/>
              <a:ext cx="193051" cy="82759"/>
            </a:xfrm>
            <a:custGeom>
              <a:avLst/>
              <a:gdLst/>
              <a:ahLst/>
              <a:cxnLst/>
              <a:rect l="l" t="t" r="r" b="b"/>
              <a:pathLst>
                <a:path w="1178" h="505" extrusionOk="0">
                  <a:moveTo>
                    <a:pt x="561" y="0"/>
                  </a:moveTo>
                  <a:cubicBezTo>
                    <a:pt x="411" y="0"/>
                    <a:pt x="241" y="9"/>
                    <a:pt x="163" y="74"/>
                  </a:cubicBezTo>
                  <a:cubicBezTo>
                    <a:pt x="0" y="183"/>
                    <a:pt x="363" y="309"/>
                    <a:pt x="453" y="364"/>
                  </a:cubicBezTo>
                  <a:cubicBezTo>
                    <a:pt x="562" y="400"/>
                    <a:pt x="689" y="472"/>
                    <a:pt x="797" y="491"/>
                  </a:cubicBezTo>
                  <a:cubicBezTo>
                    <a:pt x="825" y="500"/>
                    <a:pt x="856" y="504"/>
                    <a:pt x="887" y="504"/>
                  </a:cubicBezTo>
                  <a:cubicBezTo>
                    <a:pt x="977" y="504"/>
                    <a:pt x="1074" y="467"/>
                    <a:pt x="1141" y="400"/>
                  </a:cubicBezTo>
                  <a:cubicBezTo>
                    <a:pt x="1159" y="382"/>
                    <a:pt x="1178" y="309"/>
                    <a:pt x="1178" y="273"/>
                  </a:cubicBezTo>
                  <a:cubicBezTo>
                    <a:pt x="1178" y="219"/>
                    <a:pt x="1178" y="201"/>
                    <a:pt x="1159" y="183"/>
                  </a:cubicBezTo>
                  <a:cubicBezTo>
                    <a:pt x="1069" y="38"/>
                    <a:pt x="888" y="2"/>
                    <a:pt x="725" y="2"/>
                  </a:cubicBezTo>
                  <a:cubicBezTo>
                    <a:pt x="678" y="2"/>
                    <a:pt x="62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3" name="Google Shape;1113;p18"/>
            <p:cNvSpPr/>
            <p:nvPr/>
          </p:nvSpPr>
          <p:spPr>
            <a:xfrm>
              <a:off x="8505182" y="3778050"/>
              <a:ext cx="341526" cy="540312"/>
            </a:xfrm>
            <a:custGeom>
              <a:avLst/>
              <a:gdLst/>
              <a:ahLst/>
              <a:cxnLst/>
              <a:rect l="l" t="t" r="r" b="b"/>
              <a:pathLst>
                <a:path w="2084" h="3297" fill="none" extrusionOk="0">
                  <a:moveTo>
                    <a:pt x="1" y="3297"/>
                  </a:moveTo>
                  <a:cubicBezTo>
                    <a:pt x="1069" y="2500"/>
                    <a:pt x="1812" y="1305"/>
                    <a:pt x="2083" y="1"/>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14" name="Google Shape;1114;p18"/>
          <p:cNvGrpSpPr/>
          <p:nvPr/>
        </p:nvGrpSpPr>
        <p:grpSpPr>
          <a:xfrm>
            <a:off x="11213853" y="5614148"/>
            <a:ext cx="728003" cy="941461"/>
            <a:chOff x="8495548" y="1440711"/>
            <a:chExt cx="547356" cy="706096"/>
          </a:xfrm>
        </p:grpSpPr>
        <p:sp>
          <p:nvSpPr>
            <p:cNvPr id="1115" name="Google Shape;1115;p18"/>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6" name="Google Shape;1116;p18"/>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7" name="Google Shape;1117;p18"/>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8" name="Google Shape;1118;p18"/>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9" name="Google Shape;1119;p18"/>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0" name="Google Shape;1120;p18"/>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1" name="Google Shape;1121;p18"/>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2" name="Google Shape;1122;p18"/>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3" name="Google Shape;1123;p18"/>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4" name="Google Shape;1124;p18"/>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5" name="Google Shape;1125;p18"/>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26" name="Google Shape;1126;p18"/>
          <p:cNvGrpSpPr/>
          <p:nvPr/>
        </p:nvGrpSpPr>
        <p:grpSpPr>
          <a:xfrm rot="-1255291" flipH="1">
            <a:off x="360422" y="479439"/>
            <a:ext cx="1176402" cy="878643"/>
            <a:chOff x="8054181" y="220421"/>
            <a:chExt cx="884462" cy="658961"/>
          </a:xfrm>
        </p:grpSpPr>
        <p:sp>
          <p:nvSpPr>
            <p:cNvPr id="1127" name="Google Shape;1127;p18"/>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8" name="Google Shape;1128;p18"/>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29" name="Google Shape;1129;p18"/>
          <p:cNvSpPr/>
          <p:nvPr/>
        </p:nvSpPr>
        <p:spPr>
          <a:xfrm rot="1051434" flipH="1">
            <a:off x="11080050" y="48936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130" name="Google Shape;1130;p18"/>
          <p:cNvGrpSpPr/>
          <p:nvPr/>
        </p:nvGrpSpPr>
        <p:grpSpPr>
          <a:xfrm rot="3196882">
            <a:off x="10988195" y="3281166"/>
            <a:ext cx="1179311" cy="876462"/>
            <a:chOff x="8054181" y="220421"/>
            <a:chExt cx="884462" cy="658961"/>
          </a:xfrm>
        </p:grpSpPr>
        <p:sp>
          <p:nvSpPr>
            <p:cNvPr id="1131" name="Google Shape;1131;p18"/>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2" name="Google Shape;1132;p18"/>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33" name="Google Shape;1133;p18"/>
          <p:cNvSpPr/>
          <p:nvPr/>
        </p:nvSpPr>
        <p:spPr>
          <a:xfrm rot="-1051434">
            <a:off x="11692647" y="18202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34" name="Google Shape;1134;p18"/>
          <p:cNvSpPr/>
          <p:nvPr/>
        </p:nvSpPr>
        <p:spPr>
          <a:xfrm rot="1051434" flipH="1">
            <a:off x="298290" y="19091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135" name="Google Shape;1135;p18"/>
          <p:cNvGrpSpPr/>
          <p:nvPr/>
        </p:nvGrpSpPr>
        <p:grpSpPr>
          <a:xfrm>
            <a:off x="306204" y="2990398"/>
            <a:ext cx="728003" cy="941461"/>
            <a:chOff x="8495548" y="1440711"/>
            <a:chExt cx="547356" cy="706096"/>
          </a:xfrm>
        </p:grpSpPr>
        <p:sp>
          <p:nvSpPr>
            <p:cNvPr id="1136" name="Google Shape;1136;p18"/>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7" name="Google Shape;1137;p18"/>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8" name="Google Shape;1138;p18"/>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9" name="Google Shape;1139;p18"/>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0" name="Google Shape;1140;p18"/>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1" name="Google Shape;1141;p18"/>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2" name="Google Shape;1142;p18"/>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3" name="Google Shape;1143;p18"/>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4" name="Google Shape;1144;p18"/>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5" name="Google Shape;1145;p18"/>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6" name="Google Shape;1146;p18"/>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47" name="Google Shape;1147;p18"/>
          <p:cNvSpPr/>
          <p:nvPr/>
        </p:nvSpPr>
        <p:spPr>
          <a:xfrm rot="-1051434">
            <a:off x="298290" y="52619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504467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userDrawn="1">
  <p:cSld name="Title and text 2">
    <p:spTree>
      <p:nvGrpSpPr>
        <p:cNvPr id="1" name="Shape 1150"/>
        <p:cNvGrpSpPr/>
        <p:nvPr/>
      </p:nvGrpSpPr>
      <p:grpSpPr>
        <a:xfrm>
          <a:off x="0" y="0"/>
          <a:ext cx="0" cy="0"/>
          <a:chOff x="0" y="0"/>
          <a:chExt cx="0" cy="0"/>
        </a:xfrm>
      </p:grpSpPr>
      <p:grpSp>
        <p:nvGrpSpPr>
          <p:cNvPr id="1151" name="Google Shape;1151;p19"/>
          <p:cNvGrpSpPr/>
          <p:nvPr/>
        </p:nvGrpSpPr>
        <p:grpSpPr>
          <a:xfrm rot="-1424731">
            <a:off x="10422905" y="278047"/>
            <a:ext cx="837265" cy="882604"/>
            <a:chOff x="782176" y="-1158311"/>
            <a:chExt cx="629467" cy="661912"/>
          </a:xfrm>
        </p:grpSpPr>
        <p:sp>
          <p:nvSpPr>
            <p:cNvPr id="1152" name="Google Shape;1152;p19"/>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3" name="Google Shape;1153;p19"/>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4" name="Google Shape;1154;p19"/>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5" name="Google Shape;1155;p19"/>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6" name="Google Shape;1156;p19"/>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7" name="Google Shape;1157;p19"/>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8" name="Google Shape;1158;p19"/>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9" name="Google Shape;1159;p19"/>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60" name="Google Shape;1160;p19"/>
          <p:cNvGrpSpPr/>
          <p:nvPr/>
        </p:nvGrpSpPr>
        <p:grpSpPr>
          <a:xfrm rot="1990987">
            <a:off x="10996116" y="5613668"/>
            <a:ext cx="727980" cy="941433"/>
            <a:chOff x="8495548" y="1440711"/>
            <a:chExt cx="547356" cy="706096"/>
          </a:xfrm>
        </p:grpSpPr>
        <p:sp>
          <p:nvSpPr>
            <p:cNvPr id="1161" name="Google Shape;1161;p19"/>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2" name="Google Shape;1162;p19"/>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3" name="Google Shape;1163;p19"/>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4" name="Google Shape;1164;p19"/>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5" name="Google Shape;1165;p19"/>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6" name="Google Shape;1166;p19"/>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7" name="Google Shape;1167;p19"/>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8" name="Google Shape;1168;p19"/>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9" name="Google Shape;1169;p19"/>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0" name="Google Shape;1170;p19"/>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1" name="Google Shape;1171;p19"/>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72" name="Google Shape;1172;p19"/>
          <p:cNvSpPr/>
          <p:nvPr/>
        </p:nvSpPr>
        <p:spPr>
          <a:xfrm rot="1051434" flipH="1">
            <a:off x="11444679" y="48288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173" name="Google Shape;1173;p19"/>
          <p:cNvGrpSpPr/>
          <p:nvPr/>
        </p:nvGrpSpPr>
        <p:grpSpPr>
          <a:xfrm rot="3196882">
            <a:off x="10988195" y="3281166"/>
            <a:ext cx="1179311" cy="876462"/>
            <a:chOff x="8054181" y="220421"/>
            <a:chExt cx="884462" cy="658961"/>
          </a:xfrm>
        </p:grpSpPr>
        <p:sp>
          <p:nvSpPr>
            <p:cNvPr id="1174" name="Google Shape;1174;p19"/>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5" name="Google Shape;1175;p19"/>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76" name="Google Shape;1176;p19"/>
          <p:cNvSpPr/>
          <p:nvPr/>
        </p:nvSpPr>
        <p:spPr>
          <a:xfrm rot="-1051434">
            <a:off x="11619928" y="769554"/>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77" name="Google Shape;1177;p19"/>
          <p:cNvSpPr/>
          <p:nvPr/>
        </p:nvSpPr>
        <p:spPr>
          <a:xfrm rot="1051434" flipH="1">
            <a:off x="11444679" y="20048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178" name="Google Shape;1178;p19"/>
          <p:cNvGrpSpPr/>
          <p:nvPr/>
        </p:nvGrpSpPr>
        <p:grpSpPr>
          <a:xfrm rot="1990987">
            <a:off x="430520" y="504467"/>
            <a:ext cx="727980" cy="941433"/>
            <a:chOff x="8495548" y="1440711"/>
            <a:chExt cx="547356" cy="706096"/>
          </a:xfrm>
        </p:grpSpPr>
        <p:sp>
          <p:nvSpPr>
            <p:cNvPr id="1179" name="Google Shape;1179;p19"/>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0" name="Google Shape;1180;p19"/>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1" name="Google Shape;1181;p19"/>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2" name="Google Shape;1182;p19"/>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3" name="Google Shape;1183;p19"/>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4" name="Google Shape;1184;p19"/>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5" name="Google Shape;1185;p19"/>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6" name="Google Shape;1186;p19"/>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7" name="Google Shape;1187;p19"/>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8" name="Google Shape;1188;p19"/>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9" name="Google Shape;1189;p19"/>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90" name="Google Shape;1190;p19"/>
          <p:cNvGrpSpPr/>
          <p:nvPr/>
        </p:nvGrpSpPr>
        <p:grpSpPr>
          <a:xfrm rot="174010">
            <a:off x="141872" y="2355542"/>
            <a:ext cx="837281" cy="882620"/>
            <a:chOff x="782176" y="-1158311"/>
            <a:chExt cx="629467" cy="661912"/>
          </a:xfrm>
        </p:grpSpPr>
        <p:sp>
          <p:nvSpPr>
            <p:cNvPr id="1191" name="Google Shape;1191;p19"/>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2" name="Google Shape;1192;p19"/>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3" name="Google Shape;1193;p19"/>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4" name="Google Shape;1194;p19"/>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5" name="Google Shape;1195;p19"/>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6" name="Google Shape;1196;p19"/>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7" name="Google Shape;1197;p19"/>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8" name="Google Shape;1198;p19"/>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99" name="Google Shape;1199;p19"/>
          <p:cNvGrpSpPr/>
          <p:nvPr/>
        </p:nvGrpSpPr>
        <p:grpSpPr>
          <a:xfrm rot="3196882">
            <a:off x="204855" y="5452233"/>
            <a:ext cx="1179311" cy="876462"/>
            <a:chOff x="8054181" y="220421"/>
            <a:chExt cx="884462" cy="658961"/>
          </a:xfrm>
        </p:grpSpPr>
        <p:sp>
          <p:nvSpPr>
            <p:cNvPr id="1200" name="Google Shape;1200;p19"/>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1" name="Google Shape;1201;p19"/>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02" name="Google Shape;1202;p19"/>
          <p:cNvSpPr/>
          <p:nvPr/>
        </p:nvSpPr>
        <p:spPr>
          <a:xfrm rot="1051434" flipH="1">
            <a:off x="1553045" y="6163238"/>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03" name="Google Shape;1203;p19"/>
          <p:cNvSpPr/>
          <p:nvPr/>
        </p:nvSpPr>
        <p:spPr>
          <a:xfrm rot="-1051434">
            <a:off x="427336" y="43964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4052197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userDrawn="1">
  <p:cSld name="Title and text 3">
    <p:spTree>
      <p:nvGrpSpPr>
        <p:cNvPr id="1" name="Shape 1206"/>
        <p:cNvGrpSpPr/>
        <p:nvPr/>
      </p:nvGrpSpPr>
      <p:grpSpPr>
        <a:xfrm>
          <a:off x="0" y="0"/>
          <a:ext cx="0" cy="0"/>
          <a:chOff x="0" y="0"/>
          <a:chExt cx="0" cy="0"/>
        </a:xfrm>
      </p:grpSpPr>
      <p:grpSp>
        <p:nvGrpSpPr>
          <p:cNvPr id="1209" name="Google Shape;1209;p20"/>
          <p:cNvGrpSpPr/>
          <p:nvPr/>
        </p:nvGrpSpPr>
        <p:grpSpPr>
          <a:xfrm rot="-1424731">
            <a:off x="10910795" y="533881"/>
            <a:ext cx="837265" cy="882604"/>
            <a:chOff x="782176" y="-1158311"/>
            <a:chExt cx="629467" cy="661912"/>
          </a:xfrm>
        </p:grpSpPr>
        <p:sp>
          <p:nvSpPr>
            <p:cNvPr id="1210" name="Google Shape;1210;p20"/>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1" name="Google Shape;1211;p20"/>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2" name="Google Shape;1212;p20"/>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3" name="Google Shape;1213;p20"/>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4" name="Google Shape;1214;p20"/>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5" name="Google Shape;1215;p20"/>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6" name="Google Shape;1216;p20"/>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7" name="Google Shape;1217;p20"/>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18" name="Google Shape;1218;p20"/>
          <p:cNvGrpSpPr/>
          <p:nvPr/>
        </p:nvGrpSpPr>
        <p:grpSpPr>
          <a:xfrm rot="-295668">
            <a:off x="492135" y="5592677"/>
            <a:ext cx="679184" cy="984369"/>
            <a:chOff x="8499282" y="3580082"/>
            <a:chExt cx="510652" cy="738280"/>
          </a:xfrm>
        </p:grpSpPr>
        <p:sp>
          <p:nvSpPr>
            <p:cNvPr id="1219" name="Google Shape;1219;p20"/>
            <p:cNvSpPr/>
            <p:nvPr/>
          </p:nvSpPr>
          <p:spPr>
            <a:xfrm>
              <a:off x="8831634" y="3580082"/>
              <a:ext cx="89315" cy="213208"/>
            </a:xfrm>
            <a:custGeom>
              <a:avLst/>
              <a:gdLst/>
              <a:ahLst/>
              <a:cxnLst/>
              <a:rect l="l" t="t" r="r" b="b"/>
              <a:pathLst>
                <a:path w="545" h="1301" extrusionOk="0">
                  <a:moveTo>
                    <a:pt x="327" y="0"/>
                  </a:moveTo>
                  <a:cubicBezTo>
                    <a:pt x="295" y="0"/>
                    <a:pt x="263" y="5"/>
                    <a:pt x="236" y="14"/>
                  </a:cubicBezTo>
                  <a:cubicBezTo>
                    <a:pt x="109" y="68"/>
                    <a:pt x="55" y="177"/>
                    <a:pt x="19" y="285"/>
                  </a:cubicBezTo>
                  <a:cubicBezTo>
                    <a:pt x="1" y="394"/>
                    <a:pt x="1" y="539"/>
                    <a:pt x="19" y="647"/>
                  </a:cubicBezTo>
                  <a:cubicBezTo>
                    <a:pt x="55" y="865"/>
                    <a:pt x="73" y="1082"/>
                    <a:pt x="91" y="1299"/>
                  </a:cubicBezTo>
                  <a:cubicBezTo>
                    <a:pt x="91" y="1300"/>
                    <a:pt x="92" y="1301"/>
                    <a:pt x="93" y="1301"/>
                  </a:cubicBezTo>
                  <a:cubicBezTo>
                    <a:pt x="108" y="1301"/>
                    <a:pt x="236" y="1172"/>
                    <a:pt x="236" y="1155"/>
                  </a:cubicBezTo>
                  <a:cubicBezTo>
                    <a:pt x="272" y="1082"/>
                    <a:pt x="327" y="992"/>
                    <a:pt x="363" y="919"/>
                  </a:cubicBezTo>
                  <a:cubicBezTo>
                    <a:pt x="417" y="792"/>
                    <a:pt x="453" y="611"/>
                    <a:pt x="508" y="448"/>
                  </a:cubicBezTo>
                  <a:cubicBezTo>
                    <a:pt x="526" y="340"/>
                    <a:pt x="544" y="213"/>
                    <a:pt x="508" y="122"/>
                  </a:cubicBezTo>
                  <a:cubicBezTo>
                    <a:pt x="472" y="86"/>
                    <a:pt x="453" y="32"/>
                    <a:pt x="417" y="14"/>
                  </a:cubicBezTo>
                  <a:cubicBezTo>
                    <a:pt x="390" y="5"/>
                    <a:pt x="358"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0" name="Google Shape;1220;p20"/>
            <p:cNvSpPr/>
            <p:nvPr/>
          </p:nvSpPr>
          <p:spPr>
            <a:xfrm>
              <a:off x="8784108" y="3838194"/>
              <a:ext cx="225827" cy="119469"/>
            </a:xfrm>
            <a:custGeom>
              <a:avLst/>
              <a:gdLst/>
              <a:ahLst/>
              <a:cxnLst/>
              <a:rect l="l" t="t" r="r" b="b"/>
              <a:pathLst>
                <a:path w="1378" h="729" extrusionOk="0">
                  <a:moveTo>
                    <a:pt x="1212" y="1"/>
                  </a:moveTo>
                  <a:cubicBezTo>
                    <a:pt x="1165" y="1"/>
                    <a:pt x="1115" y="14"/>
                    <a:pt x="1069" y="32"/>
                  </a:cubicBezTo>
                  <a:cubicBezTo>
                    <a:pt x="852" y="87"/>
                    <a:pt x="653" y="177"/>
                    <a:pt x="454" y="340"/>
                  </a:cubicBezTo>
                  <a:cubicBezTo>
                    <a:pt x="399" y="376"/>
                    <a:pt x="1" y="666"/>
                    <a:pt x="92" y="720"/>
                  </a:cubicBezTo>
                  <a:cubicBezTo>
                    <a:pt x="98" y="726"/>
                    <a:pt x="108" y="728"/>
                    <a:pt x="120" y="728"/>
                  </a:cubicBezTo>
                  <a:cubicBezTo>
                    <a:pt x="144" y="728"/>
                    <a:pt x="176" y="720"/>
                    <a:pt x="200" y="720"/>
                  </a:cubicBezTo>
                  <a:cubicBezTo>
                    <a:pt x="399" y="684"/>
                    <a:pt x="580" y="612"/>
                    <a:pt x="798" y="557"/>
                  </a:cubicBezTo>
                  <a:cubicBezTo>
                    <a:pt x="925" y="521"/>
                    <a:pt x="1069" y="503"/>
                    <a:pt x="1178" y="431"/>
                  </a:cubicBezTo>
                  <a:cubicBezTo>
                    <a:pt x="1251" y="376"/>
                    <a:pt x="1305" y="340"/>
                    <a:pt x="1359" y="268"/>
                  </a:cubicBezTo>
                  <a:cubicBezTo>
                    <a:pt x="1377" y="195"/>
                    <a:pt x="1377" y="87"/>
                    <a:pt x="1341" y="50"/>
                  </a:cubicBezTo>
                  <a:cubicBezTo>
                    <a:pt x="1305" y="14"/>
                    <a:pt x="1260"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1" name="Google Shape;1221;p20"/>
            <p:cNvSpPr/>
            <p:nvPr/>
          </p:nvSpPr>
          <p:spPr>
            <a:xfrm>
              <a:off x="8707084" y="4065988"/>
              <a:ext cx="225663" cy="81448"/>
            </a:xfrm>
            <a:custGeom>
              <a:avLst/>
              <a:gdLst/>
              <a:ahLst/>
              <a:cxnLst/>
              <a:rect l="l" t="t" r="r" b="b"/>
              <a:pathLst>
                <a:path w="1377" h="497" extrusionOk="0">
                  <a:moveTo>
                    <a:pt x="942" y="0"/>
                  </a:moveTo>
                  <a:cubicBezTo>
                    <a:pt x="688" y="0"/>
                    <a:pt x="453" y="55"/>
                    <a:pt x="236" y="127"/>
                  </a:cubicBezTo>
                  <a:cubicBezTo>
                    <a:pt x="181" y="145"/>
                    <a:pt x="0" y="218"/>
                    <a:pt x="18" y="308"/>
                  </a:cubicBezTo>
                  <a:cubicBezTo>
                    <a:pt x="18" y="399"/>
                    <a:pt x="217" y="417"/>
                    <a:pt x="290" y="417"/>
                  </a:cubicBezTo>
                  <a:cubicBezTo>
                    <a:pt x="399" y="453"/>
                    <a:pt x="507" y="453"/>
                    <a:pt x="634" y="471"/>
                  </a:cubicBezTo>
                  <a:cubicBezTo>
                    <a:pt x="711" y="484"/>
                    <a:pt x="797" y="497"/>
                    <a:pt x="885" y="497"/>
                  </a:cubicBezTo>
                  <a:cubicBezTo>
                    <a:pt x="922" y="497"/>
                    <a:pt x="959" y="495"/>
                    <a:pt x="996" y="489"/>
                  </a:cubicBezTo>
                  <a:cubicBezTo>
                    <a:pt x="1105" y="489"/>
                    <a:pt x="1232" y="417"/>
                    <a:pt x="1304" y="326"/>
                  </a:cubicBezTo>
                  <a:cubicBezTo>
                    <a:pt x="1322" y="308"/>
                    <a:pt x="1358" y="254"/>
                    <a:pt x="1358" y="236"/>
                  </a:cubicBezTo>
                  <a:cubicBezTo>
                    <a:pt x="1376" y="200"/>
                    <a:pt x="1358" y="145"/>
                    <a:pt x="1322" y="127"/>
                  </a:cubicBezTo>
                  <a:cubicBezTo>
                    <a:pt x="1232" y="19"/>
                    <a:pt x="1087"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2" name="Google Shape;1222;p20"/>
            <p:cNvSpPr/>
            <p:nvPr/>
          </p:nvSpPr>
          <p:spPr>
            <a:xfrm>
              <a:off x="8677422" y="3790997"/>
              <a:ext cx="105047" cy="167485"/>
            </a:xfrm>
            <a:custGeom>
              <a:avLst/>
              <a:gdLst/>
              <a:ahLst/>
              <a:cxnLst/>
              <a:rect l="l" t="t" r="r" b="b"/>
              <a:pathLst>
                <a:path w="641" h="1022" extrusionOk="0">
                  <a:moveTo>
                    <a:pt x="169" y="0"/>
                  </a:moveTo>
                  <a:cubicBezTo>
                    <a:pt x="130" y="0"/>
                    <a:pt x="86" y="9"/>
                    <a:pt x="54" y="31"/>
                  </a:cubicBezTo>
                  <a:cubicBezTo>
                    <a:pt x="36" y="67"/>
                    <a:pt x="18" y="103"/>
                    <a:pt x="18" y="157"/>
                  </a:cubicBezTo>
                  <a:cubicBezTo>
                    <a:pt x="0" y="284"/>
                    <a:pt x="54" y="429"/>
                    <a:pt x="145" y="538"/>
                  </a:cubicBezTo>
                  <a:lnTo>
                    <a:pt x="417" y="882"/>
                  </a:lnTo>
                  <a:cubicBezTo>
                    <a:pt x="452" y="929"/>
                    <a:pt x="540" y="1021"/>
                    <a:pt x="593" y="1021"/>
                  </a:cubicBezTo>
                  <a:cubicBezTo>
                    <a:pt x="622" y="1021"/>
                    <a:pt x="640" y="994"/>
                    <a:pt x="634" y="918"/>
                  </a:cubicBezTo>
                  <a:cubicBezTo>
                    <a:pt x="580" y="646"/>
                    <a:pt x="543" y="375"/>
                    <a:pt x="380" y="157"/>
                  </a:cubicBezTo>
                  <a:cubicBezTo>
                    <a:pt x="362" y="85"/>
                    <a:pt x="308" y="31"/>
                    <a:pt x="235" y="12"/>
                  </a:cubicBezTo>
                  <a:cubicBezTo>
                    <a:pt x="220" y="5"/>
                    <a:pt x="196"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3" name="Google Shape;1223;p20"/>
            <p:cNvSpPr/>
            <p:nvPr/>
          </p:nvSpPr>
          <p:spPr>
            <a:xfrm>
              <a:off x="8591220" y="3951764"/>
              <a:ext cx="116027" cy="163552"/>
            </a:xfrm>
            <a:custGeom>
              <a:avLst/>
              <a:gdLst/>
              <a:ahLst/>
              <a:cxnLst/>
              <a:rect l="l" t="t" r="r" b="b"/>
              <a:pathLst>
                <a:path w="708" h="998" extrusionOk="0">
                  <a:moveTo>
                    <a:pt x="166" y="0"/>
                  </a:moveTo>
                  <a:cubicBezTo>
                    <a:pt x="132" y="0"/>
                    <a:pt x="100" y="9"/>
                    <a:pt x="73" y="27"/>
                  </a:cubicBezTo>
                  <a:cubicBezTo>
                    <a:pt x="19" y="46"/>
                    <a:pt x="1" y="154"/>
                    <a:pt x="1" y="209"/>
                  </a:cubicBezTo>
                  <a:cubicBezTo>
                    <a:pt x="1" y="281"/>
                    <a:pt x="19" y="353"/>
                    <a:pt x="73" y="426"/>
                  </a:cubicBezTo>
                  <a:cubicBezTo>
                    <a:pt x="107" y="526"/>
                    <a:pt x="418" y="997"/>
                    <a:pt x="594" y="997"/>
                  </a:cubicBezTo>
                  <a:cubicBezTo>
                    <a:pt x="609" y="997"/>
                    <a:pt x="622" y="994"/>
                    <a:pt x="635" y="987"/>
                  </a:cubicBezTo>
                  <a:cubicBezTo>
                    <a:pt x="707" y="933"/>
                    <a:pt x="635" y="625"/>
                    <a:pt x="617" y="553"/>
                  </a:cubicBezTo>
                  <a:cubicBezTo>
                    <a:pt x="562" y="408"/>
                    <a:pt x="526" y="281"/>
                    <a:pt x="435" y="172"/>
                  </a:cubicBezTo>
                  <a:cubicBezTo>
                    <a:pt x="381" y="118"/>
                    <a:pt x="345" y="46"/>
                    <a:pt x="273" y="27"/>
                  </a:cubicBezTo>
                  <a:cubicBezTo>
                    <a:pt x="236" y="9"/>
                    <a:pt x="200"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4" name="Google Shape;1224;p20"/>
            <p:cNvSpPr/>
            <p:nvPr/>
          </p:nvSpPr>
          <p:spPr>
            <a:xfrm>
              <a:off x="8499282" y="4078443"/>
              <a:ext cx="95050" cy="168469"/>
            </a:xfrm>
            <a:custGeom>
              <a:avLst/>
              <a:gdLst/>
              <a:ahLst/>
              <a:cxnLst/>
              <a:rect l="l" t="t" r="r" b="b"/>
              <a:pathLst>
                <a:path w="580" h="1028" extrusionOk="0">
                  <a:moveTo>
                    <a:pt x="237" y="0"/>
                  </a:moveTo>
                  <a:cubicBezTo>
                    <a:pt x="217" y="0"/>
                    <a:pt x="197" y="4"/>
                    <a:pt x="182" y="15"/>
                  </a:cubicBezTo>
                  <a:cubicBezTo>
                    <a:pt x="55" y="51"/>
                    <a:pt x="0" y="196"/>
                    <a:pt x="19" y="305"/>
                  </a:cubicBezTo>
                  <a:cubicBezTo>
                    <a:pt x="37" y="413"/>
                    <a:pt x="109" y="522"/>
                    <a:pt x="182" y="613"/>
                  </a:cubicBezTo>
                  <a:cubicBezTo>
                    <a:pt x="272" y="739"/>
                    <a:pt x="326" y="884"/>
                    <a:pt x="453" y="975"/>
                  </a:cubicBezTo>
                  <a:cubicBezTo>
                    <a:pt x="485" y="1012"/>
                    <a:pt x="509" y="1027"/>
                    <a:pt x="527" y="1027"/>
                  </a:cubicBezTo>
                  <a:cubicBezTo>
                    <a:pt x="571" y="1027"/>
                    <a:pt x="580" y="938"/>
                    <a:pt x="580" y="848"/>
                  </a:cubicBezTo>
                  <a:cubicBezTo>
                    <a:pt x="580" y="649"/>
                    <a:pt x="580" y="432"/>
                    <a:pt x="508" y="250"/>
                  </a:cubicBezTo>
                  <a:cubicBezTo>
                    <a:pt x="489" y="160"/>
                    <a:pt x="471" y="106"/>
                    <a:pt x="399" y="51"/>
                  </a:cubicBezTo>
                  <a:cubicBezTo>
                    <a:pt x="348" y="26"/>
                    <a:pt x="287"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5" name="Google Shape;1225;p20"/>
            <p:cNvSpPr/>
            <p:nvPr/>
          </p:nvSpPr>
          <p:spPr>
            <a:xfrm>
              <a:off x="8579420" y="4232000"/>
              <a:ext cx="193051" cy="82759"/>
            </a:xfrm>
            <a:custGeom>
              <a:avLst/>
              <a:gdLst/>
              <a:ahLst/>
              <a:cxnLst/>
              <a:rect l="l" t="t" r="r" b="b"/>
              <a:pathLst>
                <a:path w="1178" h="505" extrusionOk="0">
                  <a:moveTo>
                    <a:pt x="561" y="0"/>
                  </a:moveTo>
                  <a:cubicBezTo>
                    <a:pt x="411" y="0"/>
                    <a:pt x="241" y="9"/>
                    <a:pt x="163" y="74"/>
                  </a:cubicBezTo>
                  <a:cubicBezTo>
                    <a:pt x="0" y="183"/>
                    <a:pt x="363" y="309"/>
                    <a:pt x="453" y="364"/>
                  </a:cubicBezTo>
                  <a:cubicBezTo>
                    <a:pt x="562" y="400"/>
                    <a:pt x="689" y="472"/>
                    <a:pt x="797" y="491"/>
                  </a:cubicBezTo>
                  <a:cubicBezTo>
                    <a:pt x="825" y="500"/>
                    <a:pt x="856" y="504"/>
                    <a:pt x="887" y="504"/>
                  </a:cubicBezTo>
                  <a:cubicBezTo>
                    <a:pt x="977" y="504"/>
                    <a:pt x="1074" y="467"/>
                    <a:pt x="1141" y="400"/>
                  </a:cubicBezTo>
                  <a:cubicBezTo>
                    <a:pt x="1159" y="382"/>
                    <a:pt x="1178" y="309"/>
                    <a:pt x="1178" y="273"/>
                  </a:cubicBezTo>
                  <a:cubicBezTo>
                    <a:pt x="1178" y="219"/>
                    <a:pt x="1178" y="201"/>
                    <a:pt x="1159" y="183"/>
                  </a:cubicBezTo>
                  <a:cubicBezTo>
                    <a:pt x="1069" y="38"/>
                    <a:pt x="888" y="2"/>
                    <a:pt x="725" y="2"/>
                  </a:cubicBezTo>
                  <a:cubicBezTo>
                    <a:pt x="678" y="2"/>
                    <a:pt x="62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6" name="Google Shape;1226;p20"/>
            <p:cNvSpPr/>
            <p:nvPr/>
          </p:nvSpPr>
          <p:spPr>
            <a:xfrm>
              <a:off x="8505182" y="3778050"/>
              <a:ext cx="341526" cy="540312"/>
            </a:xfrm>
            <a:custGeom>
              <a:avLst/>
              <a:gdLst/>
              <a:ahLst/>
              <a:cxnLst/>
              <a:rect l="l" t="t" r="r" b="b"/>
              <a:pathLst>
                <a:path w="2084" h="3297" fill="none" extrusionOk="0">
                  <a:moveTo>
                    <a:pt x="1" y="3297"/>
                  </a:moveTo>
                  <a:cubicBezTo>
                    <a:pt x="1069" y="2500"/>
                    <a:pt x="1812" y="1305"/>
                    <a:pt x="2083" y="1"/>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27" name="Google Shape;1227;p20"/>
          <p:cNvGrpSpPr/>
          <p:nvPr/>
        </p:nvGrpSpPr>
        <p:grpSpPr>
          <a:xfrm>
            <a:off x="11213853" y="5614148"/>
            <a:ext cx="728003" cy="941461"/>
            <a:chOff x="8495548" y="1440711"/>
            <a:chExt cx="547356" cy="706096"/>
          </a:xfrm>
        </p:grpSpPr>
        <p:sp>
          <p:nvSpPr>
            <p:cNvPr id="1228" name="Google Shape;1228;p20"/>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9" name="Google Shape;1229;p20"/>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0" name="Google Shape;1230;p20"/>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1" name="Google Shape;1231;p20"/>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2" name="Google Shape;1232;p20"/>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3" name="Google Shape;1233;p20"/>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4" name="Google Shape;1234;p20"/>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5" name="Google Shape;1235;p20"/>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6" name="Google Shape;1236;p20"/>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7" name="Google Shape;1237;p20"/>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8" name="Google Shape;1238;p20"/>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39" name="Google Shape;1239;p20"/>
          <p:cNvGrpSpPr/>
          <p:nvPr/>
        </p:nvGrpSpPr>
        <p:grpSpPr>
          <a:xfrm rot="-1255291" flipH="1">
            <a:off x="360422" y="479439"/>
            <a:ext cx="1176402" cy="878643"/>
            <a:chOff x="8054181" y="220421"/>
            <a:chExt cx="884462" cy="658961"/>
          </a:xfrm>
        </p:grpSpPr>
        <p:sp>
          <p:nvSpPr>
            <p:cNvPr id="1240" name="Google Shape;1240;p20"/>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1" name="Google Shape;1241;p20"/>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42" name="Google Shape;1242;p20"/>
          <p:cNvSpPr/>
          <p:nvPr/>
        </p:nvSpPr>
        <p:spPr>
          <a:xfrm rot="1051434" flipH="1">
            <a:off x="11080050" y="48936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43" name="Google Shape;1243;p20"/>
          <p:cNvGrpSpPr/>
          <p:nvPr/>
        </p:nvGrpSpPr>
        <p:grpSpPr>
          <a:xfrm rot="3196882">
            <a:off x="10988195" y="3281166"/>
            <a:ext cx="1179311" cy="876462"/>
            <a:chOff x="8054181" y="220421"/>
            <a:chExt cx="884462" cy="658961"/>
          </a:xfrm>
        </p:grpSpPr>
        <p:sp>
          <p:nvSpPr>
            <p:cNvPr id="1244" name="Google Shape;1244;p20"/>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5" name="Google Shape;1245;p20"/>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46" name="Google Shape;1246;p20"/>
          <p:cNvSpPr/>
          <p:nvPr/>
        </p:nvSpPr>
        <p:spPr>
          <a:xfrm rot="-1051434">
            <a:off x="11692647" y="18202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7" name="Google Shape;1247;p20"/>
          <p:cNvSpPr/>
          <p:nvPr/>
        </p:nvSpPr>
        <p:spPr>
          <a:xfrm rot="1051434" flipH="1">
            <a:off x="298290" y="19091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48" name="Google Shape;1248;p20"/>
          <p:cNvGrpSpPr/>
          <p:nvPr/>
        </p:nvGrpSpPr>
        <p:grpSpPr>
          <a:xfrm>
            <a:off x="306204" y="2990398"/>
            <a:ext cx="728003" cy="941461"/>
            <a:chOff x="8495548" y="1440711"/>
            <a:chExt cx="547356" cy="706096"/>
          </a:xfrm>
        </p:grpSpPr>
        <p:sp>
          <p:nvSpPr>
            <p:cNvPr id="1249" name="Google Shape;1249;p20"/>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0" name="Google Shape;1250;p20"/>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1" name="Google Shape;1251;p20"/>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2" name="Google Shape;1252;p20"/>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3" name="Google Shape;1253;p20"/>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4" name="Google Shape;1254;p20"/>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5" name="Google Shape;1255;p20"/>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6" name="Google Shape;1256;p20"/>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7" name="Google Shape;1257;p20"/>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8" name="Google Shape;1258;p20"/>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9" name="Google Shape;1259;p20"/>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260" name="Google Shape;1260;p20"/>
          <p:cNvSpPr/>
          <p:nvPr/>
        </p:nvSpPr>
        <p:spPr>
          <a:xfrm rot="-1051434">
            <a:off x="298290" y="52619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674626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4" userDrawn="1">
  <p:cSld name="Title and text 4">
    <p:spTree>
      <p:nvGrpSpPr>
        <p:cNvPr id="1" name="Shape 1261"/>
        <p:cNvGrpSpPr/>
        <p:nvPr/>
      </p:nvGrpSpPr>
      <p:grpSpPr>
        <a:xfrm>
          <a:off x="0" y="0"/>
          <a:ext cx="0" cy="0"/>
          <a:chOff x="0" y="0"/>
          <a:chExt cx="0" cy="0"/>
        </a:xfrm>
      </p:grpSpPr>
      <p:grpSp>
        <p:nvGrpSpPr>
          <p:cNvPr id="1262" name="Google Shape;1262;p21"/>
          <p:cNvGrpSpPr/>
          <p:nvPr/>
        </p:nvGrpSpPr>
        <p:grpSpPr>
          <a:xfrm flipH="1">
            <a:off x="-2" y="-2"/>
            <a:ext cx="12161762" cy="6678279"/>
            <a:chOff x="-2" y="-2"/>
            <a:chExt cx="9143943" cy="5008709"/>
          </a:xfrm>
        </p:grpSpPr>
        <p:sp>
          <p:nvSpPr>
            <p:cNvPr id="1263" name="Google Shape;1263;p21"/>
            <p:cNvSpPr/>
            <p:nvPr/>
          </p:nvSpPr>
          <p:spPr>
            <a:xfrm>
              <a:off x="2990510" y="4827774"/>
              <a:ext cx="32100" cy="30438"/>
            </a:xfrm>
            <a:custGeom>
              <a:avLst/>
              <a:gdLst/>
              <a:ahLst/>
              <a:cxnLst/>
              <a:rect l="l" t="t" r="r" b="b"/>
              <a:pathLst>
                <a:path w="1004" h="952" extrusionOk="0">
                  <a:moveTo>
                    <a:pt x="478" y="1"/>
                  </a:moveTo>
                  <a:cubicBezTo>
                    <a:pt x="450" y="1"/>
                    <a:pt x="423" y="2"/>
                    <a:pt x="396" y="5"/>
                  </a:cubicBezTo>
                  <a:cubicBezTo>
                    <a:pt x="153" y="36"/>
                    <a:pt x="1" y="309"/>
                    <a:pt x="31" y="583"/>
                  </a:cubicBezTo>
                  <a:cubicBezTo>
                    <a:pt x="59" y="805"/>
                    <a:pt x="290" y="951"/>
                    <a:pt x="539" y="951"/>
                  </a:cubicBezTo>
                  <a:cubicBezTo>
                    <a:pt x="562" y="951"/>
                    <a:pt x="585" y="950"/>
                    <a:pt x="609" y="948"/>
                  </a:cubicBezTo>
                  <a:cubicBezTo>
                    <a:pt x="852" y="917"/>
                    <a:pt x="1004" y="644"/>
                    <a:pt x="973" y="370"/>
                  </a:cubicBezTo>
                  <a:cubicBezTo>
                    <a:pt x="946" y="124"/>
                    <a:pt x="722"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4" name="Google Shape;1264;p21"/>
            <p:cNvSpPr/>
            <p:nvPr/>
          </p:nvSpPr>
          <p:spPr>
            <a:xfrm>
              <a:off x="3449220" y="4862848"/>
              <a:ext cx="48630" cy="46808"/>
            </a:xfrm>
            <a:custGeom>
              <a:avLst/>
              <a:gdLst/>
              <a:ahLst/>
              <a:cxnLst/>
              <a:rect l="l" t="t" r="r" b="b"/>
              <a:pathLst>
                <a:path w="1521" h="1464" extrusionOk="0">
                  <a:moveTo>
                    <a:pt x="793" y="0"/>
                  </a:moveTo>
                  <a:cubicBezTo>
                    <a:pt x="396" y="0"/>
                    <a:pt x="89" y="293"/>
                    <a:pt x="31" y="641"/>
                  </a:cubicBezTo>
                  <a:cubicBezTo>
                    <a:pt x="0" y="1066"/>
                    <a:pt x="274" y="1401"/>
                    <a:pt x="669" y="1462"/>
                  </a:cubicBezTo>
                  <a:cubicBezTo>
                    <a:pt x="689" y="1463"/>
                    <a:pt x="708" y="1464"/>
                    <a:pt x="728" y="1464"/>
                  </a:cubicBezTo>
                  <a:cubicBezTo>
                    <a:pt x="1125" y="1464"/>
                    <a:pt x="1432" y="1170"/>
                    <a:pt x="1490" y="793"/>
                  </a:cubicBezTo>
                  <a:cubicBezTo>
                    <a:pt x="1520" y="398"/>
                    <a:pt x="1216" y="33"/>
                    <a:pt x="851" y="3"/>
                  </a:cubicBezTo>
                  <a:cubicBezTo>
                    <a:pt x="832" y="1"/>
                    <a:pt x="812" y="0"/>
                    <a:pt x="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5" name="Google Shape;1265;p21"/>
            <p:cNvSpPr/>
            <p:nvPr/>
          </p:nvSpPr>
          <p:spPr>
            <a:xfrm>
              <a:off x="2825308" y="4860642"/>
              <a:ext cx="35010" cy="30853"/>
            </a:xfrm>
            <a:custGeom>
              <a:avLst/>
              <a:gdLst/>
              <a:ahLst/>
              <a:cxnLst/>
              <a:rect l="l" t="t" r="r" b="b"/>
              <a:pathLst>
                <a:path w="1095" h="965" extrusionOk="0">
                  <a:moveTo>
                    <a:pt x="543" y="0"/>
                  </a:moveTo>
                  <a:cubicBezTo>
                    <a:pt x="514" y="0"/>
                    <a:pt x="485" y="4"/>
                    <a:pt x="456" y="11"/>
                  </a:cubicBezTo>
                  <a:cubicBezTo>
                    <a:pt x="183" y="41"/>
                    <a:pt x="0" y="315"/>
                    <a:pt x="61" y="558"/>
                  </a:cubicBezTo>
                  <a:cubicBezTo>
                    <a:pt x="88" y="796"/>
                    <a:pt x="298" y="965"/>
                    <a:pt x="532" y="965"/>
                  </a:cubicBezTo>
                  <a:cubicBezTo>
                    <a:pt x="567" y="965"/>
                    <a:pt x="603" y="961"/>
                    <a:pt x="639" y="953"/>
                  </a:cubicBezTo>
                  <a:cubicBezTo>
                    <a:pt x="912" y="923"/>
                    <a:pt x="1095" y="649"/>
                    <a:pt x="1003" y="375"/>
                  </a:cubicBezTo>
                  <a:cubicBezTo>
                    <a:pt x="977" y="188"/>
                    <a:pt x="761" y="0"/>
                    <a:pt x="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6" name="Google Shape;1266;p21"/>
            <p:cNvSpPr/>
            <p:nvPr/>
          </p:nvSpPr>
          <p:spPr>
            <a:xfrm>
              <a:off x="3285936" y="4896867"/>
              <a:ext cx="49621" cy="46808"/>
            </a:xfrm>
            <a:custGeom>
              <a:avLst/>
              <a:gdLst/>
              <a:ahLst/>
              <a:cxnLst/>
              <a:rect l="l" t="t" r="r" b="b"/>
              <a:pathLst>
                <a:path w="1552" h="1464" extrusionOk="0">
                  <a:moveTo>
                    <a:pt x="792" y="0"/>
                  </a:moveTo>
                  <a:cubicBezTo>
                    <a:pt x="421" y="0"/>
                    <a:pt x="91" y="266"/>
                    <a:pt x="62" y="641"/>
                  </a:cubicBezTo>
                  <a:cubicBezTo>
                    <a:pt x="1" y="1036"/>
                    <a:pt x="274" y="1401"/>
                    <a:pt x="700" y="1461"/>
                  </a:cubicBezTo>
                  <a:cubicBezTo>
                    <a:pt x="719" y="1463"/>
                    <a:pt x="737" y="1464"/>
                    <a:pt x="756" y="1464"/>
                  </a:cubicBezTo>
                  <a:cubicBezTo>
                    <a:pt x="1104" y="1464"/>
                    <a:pt x="1461" y="1197"/>
                    <a:pt x="1490" y="793"/>
                  </a:cubicBezTo>
                  <a:cubicBezTo>
                    <a:pt x="1551" y="428"/>
                    <a:pt x="1217" y="33"/>
                    <a:pt x="852" y="2"/>
                  </a:cubicBezTo>
                  <a:cubicBezTo>
                    <a:pt x="832" y="1"/>
                    <a:pt x="812" y="0"/>
                    <a:pt x="7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7" name="Google Shape;1267;p21"/>
            <p:cNvSpPr/>
            <p:nvPr/>
          </p:nvSpPr>
          <p:spPr>
            <a:xfrm>
              <a:off x="7229602" y="3415478"/>
              <a:ext cx="94287" cy="82713"/>
            </a:xfrm>
            <a:custGeom>
              <a:avLst/>
              <a:gdLst/>
              <a:ahLst/>
              <a:cxnLst/>
              <a:rect l="l" t="t" r="r" b="b"/>
              <a:pathLst>
                <a:path w="2949" h="2587" extrusionOk="0">
                  <a:moveTo>
                    <a:pt x="1501" y="1"/>
                  </a:moveTo>
                  <a:cubicBezTo>
                    <a:pt x="1225" y="1"/>
                    <a:pt x="943" y="98"/>
                    <a:pt x="699" y="303"/>
                  </a:cubicBezTo>
                  <a:cubicBezTo>
                    <a:pt x="122" y="698"/>
                    <a:pt x="0" y="1549"/>
                    <a:pt x="456" y="2066"/>
                  </a:cubicBezTo>
                  <a:cubicBezTo>
                    <a:pt x="706" y="2405"/>
                    <a:pt x="1103" y="2587"/>
                    <a:pt x="1493" y="2587"/>
                  </a:cubicBezTo>
                  <a:cubicBezTo>
                    <a:pt x="1766" y="2587"/>
                    <a:pt x="2036" y="2497"/>
                    <a:pt x="2250" y="2309"/>
                  </a:cubicBezTo>
                  <a:cubicBezTo>
                    <a:pt x="2827" y="1884"/>
                    <a:pt x="2949" y="1032"/>
                    <a:pt x="2493" y="516"/>
                  </a:cubicBezTo>
                  <a:cubicBezTo>
                    <a:pt x="2247" y="182"/>
                    <a:pt x="1879"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8" name="Google Shape;1268;p21"/>
            <p:cNvSpPr/>
            <p:nvPr/>
          </p:nvSpPr>
          <p:spPr>
            <a:xfrm>
              <a:off x="7972858" y="4323359"/>
              <a:ext cx="51540" cy="45049"/>
            </a:xfrm>
            <a:custGeom>
              <a:avLst/>
              <a:gdLst/>
              <a:ahLst/>
              <a:cxnLst/>
              <a:rect l="l" t="t" r="r" b="b"/>
              <a:pathLst>
                <a:path w="1612" h="1409" extrusionOk="0">
                  <a:moveTo>
                    <a:pt x="825" y="1"/>
                  </a:moveTo>
                  <a:cubicBezTo>
                    <a:pt x="675" y="1"/>
                    <a:pt x="522" y="47"/>
                    <a:pt x="396" y="136"/>
                  </a:cubicBezTo>
                  <a:cubicBezTo>
                    <a:pt x="92" y="349"/>
                    <a:pt x="1" y="835"/>
                    <a:pt x="244" y="1109"/>
                  </a:cubicBezTo>
                  <a:cubicBezTo>
                    <a:pt x="370" y="1306"/>
                    <a:pt x="581" y="1408"/>
                    <a:pt x="795" y="1408"/>
                  </a:cubicBezTo>
                  <a:cubicBezTo>
                    <a:pt x="943" y="1408"/>
                    <a:pt x="1092" y="1360"/>
                    <a:pt x="1216" y="1260"/>
                  </a:cubicBezTo>
                  <a:cubicBezTo>
                    <a:pt x="1520" y="1048"/>
                    <a:pt x="1612" y="592"/>
                    <a:pt x="1368" y="288"/>
                  </a:cubicBezTo>
                  <a:cubicBezTo>
                    <a:pt x="1244" y="93"/>
                    <a:pt x="1037" y="1"/>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9" name="Google Shape;1269;p21"/>
            <p:cNvSpPr/>
            <p:nvPr/>
          </p:nvSpPr>
          <p:spPr>
            <a:xfrm>
              <a:off x="7236412" y="3595387"/>
              <a:ext cx="35969" cy="31301"/>
            </a:xfrm>
            <a:custGeom>
              <a:avLst/>
              <a:gdLst/>
              <a:ahLst/>
              <a:cxnLst/>
              <a:rect l="l" t="t" r="r" b="b"/>
              <a:pathLst>
                <a:path w="1125" h="979" extrusionOk="0">
                  <a:moveTo>
                    <a:pt x="528" y="0"/>
                  </a:moveTo>
                  <a:cubicBezTo>
                    <a:pt x="434" y="0"/>
                    <a:pt x="345" y="27"/>
                    <a:pt x="274" y="86"/>
                  </a:cubicBezTo>
                  <a:cubicBezTo>
                    <a:pt x="31" y="238"/>
                    <a:pt x="0" y="542"/>
                    <a:pt x="183" y="785"/>
                  </a:cubicBezTo>
                  <a:cubicBezTo>
                    <a:pt x="269" y="907"/>
                    <a:pt x="405" y="979"/>
                    <a:pt x="546" y="979"/>
                  </a:cubicBezTo>
                  <a:cubicBezTo>
                    <a:pt x="651" y="979"/>
                    <a:pt x="760" y="938"/>
                    <a:pt x="851" y="846"/>
                  </a:cubicBezTo>
                  <a:cubicBezTo>
                    <a:pt x="1094" y="694"/>
                    <a:pt x="1125" y="390"/>
                    <a:pt x="942" y="178"/>
                  </a:cubicBezTo>
                  <a:cubicBezTo>
                    <a:pt x="831" y="66"/>
                    <a:pt x="674" y="0"/>
                    <a:pt x="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0" name="Google Shape;1270;p21"/>
            <p:cNvSpPr/>
            <p:nvPr/>
          </p:nvSpPr>
          <p:spPr>
            <a:xfrm>
              <a:off x="6808811" y="3549923"/>
              <a:ext cx="92337" cy="82457"/>
            </a:xfrm>
            <a:custGeom>
              <a:avLst/>
              <a:gdLst/>
              <a:ahLst/>
              <a:cxnLst/>
              <a:rect l="l" t="t" r="r" b="b"/>
              <a:pathLst>
                <a:path w="2888" h="2579" extrusionOk="0">
                  <a:moveTo>
                    <a:pt x="1422" y="1"/>
                  </a:moveTo>
                  <a:cubicBezTo>
                    <a:pt x="1272" y="1"/>
                    <a:pt x="1120" y="26"/>
                    <a:pt x="973" y="80"/>
                  </a:cubicBezTo>
                  <a:cubicBezTo>
                    <a:pt x="304" y="353"/>
                    <a:pt x="0" y="1052"/>
                    <a:pt x="213" y="1752"/>
                  </a:cubicBezTo>
                  <a:cubicBezTo>
                    <a:pt x="428" y="2278"/>
                    <a:pt x="926" y="2579"/>
                    <a:pt x="1455" y="2579"/>
                  </a:cubicBezTo>
                  <a:cubicBezTo>
                    <a:pt x="1598" y="2579"/>
                    <a:pt x="1742" y="2557"/>
                    <a:pt x="1885" y="2511"/>
                  </a:cubicBezTo>
                  <a:cubicBezTo>
                    <a:pt x="2584" y="2238"/>
                    <a:pt x="2888" y="1508"/>
                    <a:pt x="2644" y="840"/>
                  </a:cubicBezTo>
                  <a:cubicBezTo>
                    <a:pt x="2455" y="319"/>
                    <a:pt x="1952" y="1"/>
                    <a:pt x="14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1" name="Google Shape;1271;p21"/>
            <p:cNvSpPr/>
            <p:nvPr/>
          </p:nvSpPr>
          <p:spPr>
            <a:xfrm>
              <a:off x="3269218" y="717461"/>
              <a:ext cx="92337" cy="82457"/>
            </a:xfrm>
            <a:custGeom>
              <a:avLst/>
              <a:gdLst/>
              <a:ahLst/>
              <a:cxnLst/>
              <a:rect l="l" t="t" r="r" b="b"/>
              <a:pathLst>
                <a:path w="2888" h="2579" extrusionOk="0">
                  <a:moveTo>
                    <a:pt x="1415" y="0"/>
                  </a:moveTo>
                  <a:cubicBezTo>
                    <a:pt x="1278" y="0"/>
                    <a:pt x="1139" y="21"/>
                    <a:pt x="1003" y="64"/>
                  </a:cubicBezTo>
                  <a:cubicBezTo>
                    <a:pt x="304" y="338"/>
                    <a:pt x="0" y="1067"/>
                    <a:pt x="243" y="1736"/>
                  </a:cubicBezTo>
                  <a:cubicBezTo>
                    <a:pt x="431" y="2275"/>
                    <a:pt x="907" y="2579"/>
                    <a:pt x="1421" y="2579"/>
                  </a:cubicBezTo>
                  <a:cubicBezTo>
                    <a:pt x="1575" y="2579"/>
                    <a:pt x="1731" y="2552"/>
                    <a:pt x="1885" y="2496"/>
                  </a:cubicBezTo>
                  <a:cubicBezTo>
                    <a:pt x="2584" y="2222"/>
                    <a:pt x="2888" y="1523"/>
                    <a:pt x="2645" y="824"/>
                  </a:cubicBezTo>
                  <a:cubicBezTo>
                    <a:pt x="2451" y="316"/>
                    <a:pt x="1949"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2" name="Google Shape;1272;p21"/>
            <p:cNvSpPr/>
            <p:nvPr/>
          </p:nvSpPr>
          <p:spPr>
            <a:xfrm>
              <a:off x="3813597" y="3472433"/>
              <a:ext cx="92369" cy="82457"/>
            </a:xfrm>
            <a:custGeom>
              <a:avLst/>
              <a:gdLst/>
              <a:ahLst/>
              <a:cxnLst/>
              <a:rect l="l" t="t" r="r" b="b"/>
              <a:pathLst>
                <a:path w="2889" h="2579" extrusionOk="0">
                  <a:moveTo>
                    <a:pt x="1415" y="0"/>
                  </a:moveTo>
                  <a:cubicBezTo>
                    <a:pt x="1278" y="0"/>
                    <a:pt x="1140" y="21"/>
                    <a:pt x="1004" y="64"/>
                  </a:cubicBezTo>
                  <a:cubicBezTo>
                    <a:pt x="304" y="338"/>
                    <a:pt x="1" y="1067"/>
                    <a:pt x="244" y="1736"/>
                  </a:cubicBezTo>
                  <a:cubicBezTo>
                    <a:pt x="431" y="2274"/>
                    <a:pt x="907" y="2579"/>
                    <a:pt x="1435" y="2579"/>
                  </a:cubicBezTo>
                  <a:cubicBezTo>
                    <a:pt x="1593" y="2579"/>
                    <a:pt x="1755" y="2552"/>
                    <a:pt x="1915" y="2496"/>
                  </a:cubicBezTo>
                  <a:cubicBezTo>
                    <a:pt x="2584" y="2222"/>
                    <a:pt x="2888" y="1523"/>
                    <a:pt x="2675" y="824"/>
                  </a:cubicBezTo>
                  <a:cubicBezTo>
                    <a:pt x="2457" y="316"/>
                    <a:pt x="1951"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3" name="Google Shape;1273;p21"/>
            <p:cNvSpPr/>
            <p:nvPr/>
          </p:nvSpPr>
          <p:spPr>
            <a:xfrm>
              <a:off x="5133182" y="715606"/>
              <a:ext cx="92337" cy="83352"/>
            </a:xfrm>
            <a:custGeom>
              <a:avLst/>
              <a:gdLst/>
              <a:ahLst/>
              <a:cxnLst/>
              <a:rect l="l" t="t" r="r" b="b"/>
              <a:pathLst>
                <a:path w="2888" h="2607" extrusionOk="0">
                  <a:moveTo>
                    <a:pt x="1446" y="0"/>
                  </a:moveTo>
                  <a:cubicBezTo>
                    <a:pt x="1291" y="0"/>
                    <a:pt x="1132" y="29"/>
                    <a:pt x="973" y="92"/>
                  </a:cubicBezTo>
                  <a:cubicBezTo>
                    <a:pt x="304" y="365"/>
                    <a:pt x="0" y="1095"/>
                    <a:pt x="213" y="1764"/>
                  </a:cubicBezTo>
                  <a:cubicBezTo>
                    <a:pt x="424" y="2302"/>
                    <a:pt x="905" y="2606"/>
                    <a:pt x="1421" y="2606"/>
                  </a:cubicBezTo>
                  <a:cubicBezTo>
                    <a:pt x="1575" y="2606"/>
                    <a:pt x="1731" y="2579"/>
                    <a:pt x="1885" y="2523"/>
                  </a:cubicBezTo>
                  <a:cubicBezTo>
                    <a:pt x="2584" y="2250"/>
                    <a:pt x="2888" y="1551"/>
                    <a:pt x="2645" y="852"/>
                  </a:cubicBezTo>
                  <a:cubicBezTo>
                    <a:pt x="2433" y="335"/>
                    <a:pt x="1968" y="0"/>
                    <a:pt x="1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4" name="Google Shape;1274;p21"/>
            <p:cNvSpPr/>
            <p:nvPr/>
          </p:nvSpPr>
          <p:spPr>
            <a:xfrm>
              <a:off x="6789372" y="3757744"/>
              <a:ext cx="51540" cy="45241"/>
            </a:xfrm>
            <a:custGeom>
              <a:avLst/>
              <a:gdLst/>
              <a:ahLst/>
              <a:cxnLst/>
              <a:rect l="l" t="t" r="r" b="b"/>
              <a:pathLst>
                <a:path w="1612" h="1415" extrusionOk="0">
                  <a:moveTo>
                    <a:pt x="758" y="0"/>
                  </a:moveTo>
                  <a:cubicBezTo>
                    <a:pt x="696" y="0"/>
                    <a:pt x="636" y="8"/>
                    <a:pt x="578" y="24"/>
                  </a:cubicBezTo>
                  <a:cubicBezTo>
                    <a:pt x="182" y="176"/>
                    <a:pt x="0" y="571"/>
                    <a:pt x="152" y="935"/>
                  </a:cubicBezTo>
                  <a:cubicBezTo>
                    <a:pt x="268" y="1237"/>
                    <a:pt x="508" y="1414"/>
                    <a:pt x="790" y="1414"/>
                  </a:cubicBezTo>
                  <a:cubicBezTo>
                    <a:pt x="878" y="1414"/>
                    <a:pt x="970" y="1397"/>
                    <a:pt x="1064" y="1361"/>
                  </a:cubicBezTo>
                  <a:cubicBezTo>
                    <a:pt x="1429" y="1209"/>
                    <a:pt x="1611" y="844"/>
                    <a:pt x="1489" y="449"/>
                  </a:cubicBezTo>
                  <a:cubicBezTo>
                    <a:pt x="1364" y="173"/>
                    <a:pt x="1051" y="0"/>
                    <a:pt x="7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5" name="Google Shape;1275;p21"/>
            <p:cNvSpPr/>
            <p:nvPr/>
          </p:nvSpPr>
          <p:spPr>
            <a:xfrm>
              <a:off x="7431542" y="4715911"/>
              <a:ext cx="35010" cy="32068"/>
            </a:xfrm>
            <a:custGeom>
              <a:avLst/>
              <a:gdLst/>
              <a:ahLst/>
              <a:cxnLst/>
              <a:rect l="l" t="t" r="r" b="b"/>
              <a:pathLst>
                <a:path w="1095" h="1003" extrusionOk="0">
                  <a:moveTo>
                    <a:pt x="532" y="0"/>
                  </a:moveTo>
                  <a:cubicBezTo>
                    <a:pt x="476" y="0"/>
                    <a:pt x="419" y="10"/>
                    <a:pt x="365" y="30"/>
                  </a:cubicBezTo>
                  <a:cubicBezTo>
                    <a:pt x="91" y="91"/>
                    <a:pt x="0" y="395"/>
                    <a:pt x="61" y="669"/>
                  </a:cubicBezTo>
                  <a:cubicBezTo>
                    <a:pt x="132" y="882"/>
                    <a:pt x="332" y="1002"/>
                    <a:pt x="532" y="1002"/>
                  </a:cubicBezTo>
                  <a:cubicBezTo>
                    <a:pt x="589" y="1002"/>
                    <a:pt x="645" y="993"/>
                    <a:pt x="699" y="973"/>
                  </a:cubicBezTo>
                  <a:cubicBezTo>
                    <a:pt x="973" y="912"/>
                    <a:pt x="1094" y="608"/>
                    <a:pt x="1003" y="334"/>
                  </a:cubicBezTo>
                  <a:cubicBezTo>
                    <a:pt x="932" y="121"/>
                    <a:pt x="732" y="0"/>
                    <a:pt x="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6" name="Google Shape;1276;p21"/>
            <p:cNvSpPr/>
            <p:nvPr/>
          </p:nvSpPr>
          <p:spPr>
            <a:xfrm>
              <a:off x="8699779" y="3104208"/>
              <a:ext cx="93328" cy="82937"/>
            </a:xfrm>
            <a:custGeom>
              <a:avLst/>
              <a:gdLst/>
              <a:ahLst/>
              <a:cxnLst/>
              <a:rect l="l" t="t" r="r" b="b"/>
              <a:pathLst>
                <a:path w="2919" h="2594" extrusionOk="0">
                  <a:moveTo>
                    <a:pt x="1461" y="1"/>
                  </a:moveTo>
                  <a:cubicBezTo>
                    <a:pt x="1008" y="1"/>
                    <a:pt x="564" y="245"/>
                    <a:pt x="335" y="704"/>
                  </a:cubicBezTo>
                  <a:cubicBezTo>
                    <a:pt x="0" y="1312"/>
                    <a:pt x="213" y="2102"/>
                    <a:pt x="851" y="2437"/>
                  </a:cubicBezTo>
                  <a:cubicBezTo>
                    <a:pt x="1044" y="2543"/>
                    <a:pt x="1258" y="2594"/>
                    <a:pt x="1471" y="2594"/>
                  </a:cubicBezTo>
                  <a:cubicBezTo>
                    <a:pt x="1930" y="2594"/>
                    <a:pt x="2386" y="2356"/>
                    <a:pt x="2614" y="1920"/>
                  </a:cubicBezTo>
                  <a:cubicBezTo>
                    <a:pt x="2918" y="1251"/>
                    <a:pt x="2675" y="461"/>
                    <a:pt x="2067" y="157"/>
                  </a:cubicBezTo>
                  <a:cubicBezTo>
                    <a:pt x="1877" y="52"/>
                    <a:pt x="1668"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7" name="Google Shape;1277;p21"/>
            <p:cNvSpPr/>
            <p:nvPr/>
          </p:nvSpPr>
          <p:spPr>
            <a:xfrm>
              <a:off x="8688109" y="2956079"/>
              <a:ext cx="53490" cy="46808"/>
            </a:xfrm>
            <a:custGeom>
              <a:avLst/>
              <a:gdLst/>
              <a:ahLst/>
              <a:cxnLst/>
              <a:rect l="l" t="t" r="r" b="b"/>
              <a:pathLst>
                <a:path w="1673" h="1464" extrusionOk="0">
                  <a:moveTo>
                    <a:pt x="872" y="1"/>
                  </a:moveTo>
                  <a:cubicBezTo>
                    <a:pt x="609" y="1"/>
                    <a:pt x="343" y="146"/>
                    <a:pt x="213" y="383"/>
                  </a:cubicBezTo>
                  <a:cubicBezTo>
                    <a:pt x="1" y="717"/>
                    <a:pt x="153" y="1173"/>
                    <a:pt x="487" y="1386"/>
                  </a:cubicBezTo>
                  <a:cubicBezTo>
                    <a:pt x="594" y="1439"/>
                    <a:pt x="708" y="1464"/>
                    <a:pt x="821" y="1464"/>
                  </a:cubicBezTo>
                  <a:cubicBezTo>
                    <a:pt x="1095" y="1464"/>
                    <a:pt x="1361" y="1318"/>
                    <a:pt x="1490" y="1082"/>
                  </a:cubicBezTo>
                  <a:cubicBezTo>
                    <a:pt x="1672" y="717"/>
                    <a:pt x="1581" y="261"/>
                    <a:pt x="1186" y="79"/>
                  </a:cubicBezTo>
                  <a:cubicBezTo>
                    <a:pt x="1088" y="25"/>
                    <a:pt x="980" y="1"/>
                    <a:pt x="8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8" name="Google Shape;1278;p21"/>
            <p:cNvSpPr/>
            <p:nvPr/>
          </p:nvSpPr>
          <p:spPr>
            <a:xfrm>
              <a:off x="8579274" y="3172053"/>
              <a:ext cx="35010" cy="30278"/>
            </a:xfrm>
            <a:custGeom>
              <a:avLst/>
              <a:gdLst/>
              <a:ahLst/>
              <a:cxnLst/>
              <a:rect l="l" t="t" r="r" b="b"/>
              <a:pathLst>
                <a:path w="1095" h="947" extrusionOk="0">
                  <a:moveTo>
                    <a:pt x="539" y="1"/>
                  </a:moveTo>
                  <a:cubicBezTo>
                    <a:pt x="358" y="1"/>
                    <a:pt x="187" y="82"/>
                    <a:pt x="122" y="254"/>
                  </a:cubicBezTo>
                  <a:cubicBezTo>
                    <a:pt x="0" y="467"/>
                    <a:pt x="61" y="771"/>
                    <a:pt x="304" y="892"/>
                  </a:cubicBezTo>
                  <a:cubicBezTo>
                    <a:pt x="369" y="929"/>
                    <a:pt x="443" y="947"/>
                    <a:pt x="517" y="947"/>
                  </a:cubicBezTo>
                  <a:cubicBezTo>
                    <a:pt x="686" y="947"/>
                    <a:pt x="858" y="857"/>
                    <a:pt x="943" y="710"/>
                  </a:cubicBezTo>
                  <a:cubicBezTo>
                    <a:pt x="1095" y="467"/>
                    <a:pt x="1034" y="163"/>
                    <a:pt x="760" y="41"/>
                  </a:cubicBezTo>
                  <a:cubicBezTo>
                    <a:pt x="689" y="14"/>
                    <a:pt x="613" y="1"/>
                    <a:pt x="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9" name="Google Shape;1279;p21"/>
            <p:cNvSpPr/>
            <p:nvPr/>
          </p:nvSpPr>
          <p:spPr>
            <a:xfrm>
              <a:off x="8404353" y="2775882"/>
              <a:ext cx="89427" cy="81658"/>
            </a:xfrm>
            <a:custGeom>
              <a:avLst/>
              <a:gdLst/>
              <a:ahLst/>
              <a:cxnLst/>
              <a:rect l="l" t="t" r="r" b="b"/>
              <a:pathLst>
                <a:path w="2797" h="2554" extrusionOk="0">
                  <a:moveTo>
                    <a:pt x="1398" y="0"/>
                  </a:moveTo>
                  <a:cubicBezTo>
                    <a:pt x="1064" y="0"/>
                    <a:pt x="730" y="122"/>
                    <a:pt x="486" y="365"/>
                  </a:cubicBezTo>
                  <a:cubicBezTo>
                    <a:pt x="0" y="851"/>
                    <a:pt x="0" y="1702"/>
                    <a:pt x="486" y="2189"/>
                  </a:cubicBezTo>
                  <a:cubicBezTo>
                    <a:pt x="730" y="2432"/>
                    <a:pt x="1064" y="2553"/>
                    <a:pt x="1398" y="2553"/>
                  </a:cubicBezTo>
                  <a:cubicBezTo>
                    <a:pt x="1733" y="2553"/>
                    <a:pt x="2067" y="2432"/>
                    <a:pt x="2310" y="2189"/>
                  </a:cubicBezTo>
                  <a:cubicBezTo>
                    <a:pt x="2797" y="1642"/>
                    <a:pt x="2797" y="851"/>
                    <a:pt x="2310" y="365"/>
                  </a:cubicBezTo>
                  <a:cubicBezTo>
                    <a:pt x="2067" y="122"/>
                    <a:pt x="1733"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0" name="Google Shape;1280;p21"/>
            <p:cNvSpPr/>
            <p:nvPr/>
          </p:nvSpPr>
          <p:spPr>
            <a:xfrm>
              <a:off x="8235250" y="2835383"/>
              <a:ext cx="51540" cy="45465"/>
            </a:xfrm>
            <a:custGeom>
              <a:avLst/>
              <a:gdLst/>
              <a:ahLst/>
              <a:cxnLst/>
              <a:rect l="l" t="t" r="r" b="b"/>
              <a:pathLst>
                <a:path w="1612" h="1422" extrusionOk="0">
                  <a:moveTo>
                    <a:pt x="802" y="1"/>
                  </a:moveTo>
                  <a:cubicBezTo>
                    <a:pt x="616" y="1"/>
                    <a:pt x="426" y="69"/>
                    <a:pt x="274" y="206"/>
                  </a:cubicBezTo>
                  <a:cubicBezTo>
                    <a:pt x="0" y="480"/>
                    <a:pt x="0" y="936"/>
                    <a:pt x="274" y="1240"/>
                  </a:cubicBezTo>
                  <a:cubicBezTo>
                    <a:pt x="411" y="1361"/>
                    <a:pt x="585" y="1422"/>
                    <a:pt x="768" y="1422"/>
                  </a:cubicBezTo>
                  <a:cubicBezTo>
                    <a:pt x="950" y="1422"/>
                    <a:pt x="1140" y="1361"/>
                    <a:pt x="1307" y="1240"/>
                  </a:cubicBezTo>
                  <a:cubicBezTo>
                    <a:pt x="1550" y="936"/>
                    <a:pt x="1611" y="480"/>
                    <a:pt x="1307" y="206"/>
                  </a:cubicBezTo>
                  <a:cubicBezTo>
                    <a:pt x="1170" y="69"/>
                    <a:pt x="988" y="1"/>
                    <a:pt x="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1" name="Google Shape;1281;p21"/>
            <p:cNvSpPr/>
            <p:nvPr/>
          </p:nvSpPr>
          <p:spPr>
            <a:xfrm>
              <a:off x="8588003" y="2803570"/>
              <a:ext cx="34051" cy="31141"/>
            </a:xfrm>
            <a:custGeom>
              <a:avLst/>
              <a:gdLst/>
              <a:ahLst/>
              <a:cxnLst/>
              <a:rect l="l" t="t" r="r" b="b"/>
              <a:pathLst>
                <a:path w="1065" h="974" extrusionOk="0">
                  <a:moveTo>
                    <a:pt x="518" y="1"/>
                  </a:moveTo>
                  <a:cubicBezTo>
                    <a:pt x="396" y="1"/>
                    <a:pt x="274" y="46"/>
                    <a:pt x="183" y="137"/>
                  </a:cubicBezTo>
                  <a:cubicBezTo>
                    <a:pt x="1" y="320"/>
                    <a:pt x="1" y="624"/>
                    <a:pt x="183" y="836"/>
                  </a:cubicBezTo>
                  <a:cubicBezTo>
                    <a:pt x="274" y="928"/>
                    <a:pt x="396" y="973"/>
                    <a:pt x="518" y="973"/>
                  </a:cubicBezTo>
                  <a:cubicBezTo>
                    <a:pt x="639" y="973"/>
                    <a:pt x="761" y="928"/>
                    <a:pt x="852" y="836"/>
                  </a:cubicBezTo>
                  <a:cubicBezTo>
                    <a:pt x="1065" y="624"/>
                    <a:pt x="1065" y="320"/>
                    <a:pt x="852" y="137"/>
                  </a:cubicBezTo>
                  <a:cubicBezTo>
                    <a:pt x="761" y="46"/>
                    <a:pt x="639"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2" name="Google Shape;1282;p21"/>
            <p:cNvSpPr/>
            <p:nvPr/>
          </p:nvSpPr>
          <p:spPr>
            <a:xfrm>
              <a:off x="6342333" y="3481501"/>
              <a:ext cx="60268" cy="61259"/>
            </a:xfrm>
            <a:custGeom>
              <a:avLst/>
              <a:gdLst/>
              <a:ahLst/>
              <a:cxnLst/>
              <a:rect l="l" t="t" r="r" b="b"/>
              <a:pathLst>
                <a:path w="1885" h="1916" extrusionOk="0">
                  <a:moveTo>
                    <a:pt x="942" y="1"/>
                  </a:moveTo>
                  <a:cubicBezTo>
                    <a:pt x="426" y="1"/>
                    <a:pt x="0" y="426"/>
                    <a:pt x="0" y="974"/>
                  </a:cubicBezTo>
                  <a:cubicBezTo>
                    <a:pt x="0" y="1490"/>
                    <a:pt x="426" y="1916"/>
                    <a:pt x="942" y="1916"/>
                  </a:cubicBezTo>
                  <a:cubicBezTo>
                    <a:pt x="1459" y="1916"/>
                    <a:pt x="1885" y="1490"/>
                    <a:pt x="1885" y="974"/>
                  </a:cubicBezTo>
                  <a:cubicBezTo>
                    <a:pt x="1885" y="426"/>
                    <a:pt x="1489" y="1"/>
                    <a:pt x="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3" name="Google Shape;1283;p21"/>
            <p:cNvSpPr/>
            <p:nvPr/>
          </p:nvSpPr>
          <p:spPr>
            <a:xfrm>
              <a:off x="2602527" y="418230"/>
              <a:ext cx="58350" cy="58350"/>
            </a:xfrm>
            <a:custGeom>
              <a:avLst/>
              <a:gdLst/>
              <a:ahLst/>
              <a:cxnLst/>
              <a:rect l="l" t="t" r="r" b="b"/>
              <a:pathLst>
                <a:path w="1825" h="1825" extrusionOk="0">
                  <a:moveTo>
                    <a:pt x="913" y="1"/>
                  </a:moveTo>
                  <a:cubicBezTo>
                    <a:pt x="426" y="1"/>
                    <a:pt x="1" y="426"/>
                    <a:pt x="1" y="912"/>
                  </a:cubicBezTo>
                  <a:cubicBezTo>
                    <a:pt x="1" y="1429"/>
                    <a:pt x="426" y="1824"/>
                    <a:pt x="913" y="1824"/>
                  </a:cubicBezTo>
                  <a:cubicBezTo>
                    <a:pt x="1399" y="1824"/>
                    <a:pt x="1824" y="1429"/>
                    <a:pt x="1824" y="912"/>
                  </a:cubicBezTo>
                  <a:cubicBezTo>
                    <a:pt x="1824" y="426"/>
                    <a:pt x="1399" y="1"/>
                    <a:pt x="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4" name="Google Shape;1284;p21"/>
            <p:cNvSpPr/>
            <p:nvPr/>
          </p:nvSpPr>
          <p:spPr>
            <a:xfrm>
              <a:off x="2754141" y="481408"/>
              <a:ext cx="27241" cy="27241"/>
            </a:xfrm>
            <a:custGeom>
              <a:avLst/>
              <a:gdLst/>
              <a:ahLst/>
              <a:cxnLst/>
              <a:rect l="l" t="t" r="r" b="b"/>
              <a:pathLst>
                <a:path w="852" h="852" extrusionOk="0">
                  <a:moveTo>
                    <a:pt x="426" y="0"/>
                  </a:moveTo>
                  <a:cubicBezTo>
                    <a:pt x="183" y="0"/>
                    <a:pt x="0" y="213"/>
                    <a:pt x="0" y="426"/>
                  </a:cubicBezTo>
                  <a:cubicBezTo>
                    <a:pt x="0" y="669"/>
                    <a:pt x="183" y="851"/>
                    <a:pt x="426" y="851"/>
                  </a:cubicBezTo>
                  <a:cubicBezTo>
                    <a:pt x="639" y="851"/>
                    <a:pt x="852" y="669"/>
                    <a:pt x="852" y="426"/>
                  </a:cubicBezTo>
                  <a:cubicBezTo>
                    <a:pt x="852" y="213"/>
                    <a:pt x="639" y="0"/>
                    <a:pt x="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5" name="Google Shape;1285;p21"/>
            <p:cNvSpPr/>
            <p:nvPr/>
          </p:nvSpPr>
          <p:spPr>
            <a:xfrm>
              <a:off x="2709443" y="619401"/>
              <a:ext cx="94287" cy="94287"/>
            </a:xfrm>
            <a:custGeom>
              <a:avLst/>
              <a:gdLst/>
              <a:ahLst/>
              <a:cxnLst/>
              <a:rect l="l" t="t" r="r" b="b"/>
              <a:pathLst>
                <a:path w="2949" h="2949" extrusionOk="0">
                  <a:moveTo>
                    <a:pt x="1490" y="0"/>
                  </a:moveTo>
                  <a:cubicBezTo>
                    <a:pt x="639" y="0"/>
                    <a:pt x="0" y="639"/>
                    <a:pt x="0" y="1459"/>
                  </a:cubicBezTo>
                  <a:cubicBezTo>
                    <a:pt x="0" y="2280"/>
                    <a:pt x="639" y="2949"/>
                    <a:pt x="1490" y="2949"/>
                  </a:cubicBezTo>
                  <a:cubicBezTo>
                    <a:pt x="2310" y="2949"/>
                    <a:pt x="2949" y="2280"/>
                    <a:pt x="2949" y="1459"/>
                  </a:cubicBezTo>
                  <a:cubicBezTo>
                    <a:pt x="2949" y="669"/>
                    <a:pt x="2310" y="0"/>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6" name="Google Shape;1286;p21"/>
            <p:cNvSpPr/>
            <p:nvPr/>
          </p:nvSpPr>
          <p:spPr>
            <a:xfrm>
              <a:off x="1978616" y="1312309"/>
              <a:ext cx="95278" cy="95278"/>
            </a:xfrm>
            <a:custGeom>
              <a:avLst/>
              <a:gdLst/>
              <a:ahLst/>
              <a:cxnLst/>
              <a:rect l="l" t="t" r="r" b="b"/>
              <a:pathLst>
                <a:path w="2980" h="2980" extrusionOk="0">
                  <a:moveTo>
                    <a:pt x="1490" y="1"/>
                  </a:moveTo>
                  <a:cubicBezTo>
                    <a:pt x="700" y="1"/>
                    <a:pt x="1" y="669"/>
                    <a:pt x="1" y="1490"/>
                  </a:cubicBezTo>
                  <a:cubicBezTo>
                    <a:pt x="1" y="2280"/>
                    <a:pt x="669" y="2979"/>
                    <a:pt x="1490" y="2979"/>
                  </a:cubicBezTo>
                  <a:cubicBezTo>
                    <a:pt x="2341" y="2979"/>
                    <a:pt x="2979" y="2280"/>
                    <a:pt x="2979" y="1490"/>
                  </a:cubicBezTo>
                  <a:cubicBezTo>
                    <a:pt x="2979" y="700"/>
                    <a:pt x="2341"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7" name="Google Shape;1287;p21"/>
            <p:cNvSpPr/>
            <p:nvPr/>
          </p:nvSpPr>
          <p:spPr>
            <a:xfrm>
              <a:off x="1400393" y="1890532"/>
              <a:ext cx="95278" cy="95278"/>
            </a:xfrm>
            <a:custGeom>
              <a:avLst/>
              <a:gdLst/>
              <a:ahLst/>
              <a:cxnLst/>
              <a:rect l="l" t="t" r="r" b="b"/>
              <a:pathLst>
                <a:path w="2980" h="2980" extrusionOk="0">
                  <a:moveTo>
                    <a:pt x="1490" y="1"/>
                  </a:moveTo>
                  <a:cubicBezTo>
                    <a:pt x="699" y="1"/>
                    <a:pt x="0" y="639"/>
                    <a:pt x="0" y="1490"/>
                  </a:cubicBezTo>
                  <a:cubicBezTo>
                    <a:pt x="0" y="2281"/>
                    <a:pt x="669" y="2980"/>
                    <a:pt x="1490" y="2980"/>
                  </a:cubicBezTo>
                  <a:cubicBezTo>
                    <a:pt x="2310" y="2980"/>
                    <a:pt x="2979" y="2341"/>
                    <a:pt x="2979" y="1490"/>
                  </a:cubicBezTo>
                  <a:cubicBezTo>
                    <a:pt x="2979" y="700"/>
                    <a:pt x="2341"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8" name="Google Shape;1288;p21"/>
            <p:cNvSpPr/>
            <p:nvPr/>
          </p:nvSpPr>
          <p:spPr>
            <a:xfrm>
              <a:off x="1978634" y="1976951"/>
              <a:ext cx="95278" cy="94319"/>
            </a:xfrm>
            <a:custGeom>
              <a:avLst/>
              <a:gdLst/>
              <a:ahLst/>
              <a:cxnLst/>
              <a:rect l="l" t="t" r="r" b="b"/>
              <a:pathLst>
                <a:path w="2980" h="2950" extrusionOk="0">
                  <a:moveTo>
                    <a:pt x="1490" y="1"/>
                  </a:moveTo>
                  <a:cubicBezTo>
                    <a:pt x="700" y="1"/>
                    <a:pt x="1" y="639"/>
                    <a:pt x="1" y="1490"/>
                  </a:cubicBezTo>
                  <a:cubicBezTo>
                    <a:pt x="1" y="2280"/>
                    <a:pt x="670" y="2949"/>
                    <a:pt x="1490" y="2949"/>
                  </a:cubicBezTo>
                  <a:cubicBezTo>
                    <a:pt x="2311" y="2949"/>
                    <a:pt x="2980" y="2280"/>
                    <a:pt x="2980" y="1490"/>
                  </a:cubicBezTo>
                  <a:cubicBezTo>
                    <a:pt x="2980" y="669"/>
                    <a:pt x="2341"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9" name="Google Shape;1289;p21"/>
            <p:cNvSpPr/>
            <p:nvPr/>
          </p:nvSpPr>
          <p:spPr>
            <a:xfrm>
              <a:off x="464526" y="484317"/>
              <a:ext cx="94287" cy="94287"/>
            </a:xfrm>
            <a:custGeom>
              <a:avLst/>
              <a:gdLst/>
              <a:ahLst/>
              <a:cxnLst/>
              <a:rect l="l" t="t" r="r" b="b"/>
              <a:pathLst>
                <a:path w="2949" h="2949" extrusionOk="0">
                  <a:moveTo>
                    <a:pt x="1490" y="0"/>
                  </a:moveTo>
                  <a:cubicBezTo>
                    <a:pt x="669" y="0"/>
                    <a:pt x="0" y="639"/>
                    <a:pt x="0" y="1490"/>
                  </a:cubicBezTo>
                  <a:cubicBezTo>
                    <a:pt x="0" y="2280"/>
                    <a:pt x="639" y="2949"/>
                    <a:pt x="1490" y="2949"/>
                  </a:cubicBezTo>
                  <a:cubicBezTo>
                    <a:pt x="2310" y="2949"/>
                    <a:pt x="2949" y="2311"/>
                    <a:pt x="2949" y="1490"/>
                  </a:cubicBezTo>
                  <a:cubicBezTo>
                    <a:pt x="2949" y="669"/>
                    <a:pt x="2310" y="0"/>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0" name="Google Shape;1290;p21"/>
            <p:cNvSpPr/>
            <p:nvPr/>
          </p:nvSpPr>
          <p:spPr>
            <a:xfrm>
              <a:off x="6475260" y="932316"/>
              <a:ext cx="170094" cy="170126"/>
            </a:xfrm>
            <a:custGeom>
              <a:avLst/>
              <a:gdLst/>
              <a:ahLst/>
              <a:cxnLst/>
              <a:rect l="l" t="t" r="r" b="b"/>
              <a:pathLst>
                <a:path w="5320" h="5321" extrusionOk="0">
                  <a:moveTo>
                    <a:pt x="2645" y="1"/>
                  </a:moveTo>
                  <a:cubicBezTo>
                    <a:pt x="1186" y="1"/>
                    <a:pt x="1" y="1186"/>
                    <a:pt x="1" y="2676"/>
                  </a:cubicBezTo>
                  <a:cubicBezTo>
                    <a:pt x="1" y="4135"/>
                    <a:pt x="1186" y="5320"/>
                    <a:pt x="2645" y="5320"/>
                  </a:cubicBezTo>
                  <a:cubicBezTo>
                    <a:pt x="4134" y="5320"/>
                    <a:pt x="5320" y="4135"/>
                    <a:pt x="5320" y="2676"/>
                  </a:cubicBezTo>
                  <a:cubicBezTo>
                    <a:pt x="5320" y="1186"/>
                    <a:pt x="4134"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1" name="Google Shape;1291;p21"/>
            <p:cNvSpPr/>
            <p:nvPr/>
          </p:nvSpPr>
          <p:spPr>
            <a:xfrm>
              <a:off x="2164498" y="4008896"/>
              <a:ext cx="170094" cy="170094"/>
            </a:xfrm>
            <a:custGeom>
              <a:avLst/>
              <a:gdLst/>
              <a:ahLst/>
              <a:cxnLst/>
              <a:rect l="l" t="t" r="r" b="b"/>
              <a:pathLst>
                <a:path w="5320" h="5320" extrusionOk="0">
                  <a:moveTo>
                    <a:pt x="2675" y="1"/>
                  </a:moveTo>
                  <a:cubicBezTo>
                    <a:pt x="1216" y="1"/>
                    <a:pt x="0" y="1186"/>
                    <a:pt x="0" y="2676"/>
                  </a:cubicBezTo>
                  <a:cubicBezTo>
                    <a:pt x="0" y="4135"/>
                    <a:pt x="1216" y="5320"/>
                    <a:pt x="2675" y="5320"/>
                  </a:cubicBezTo>
                  <a:cubicBezTo>
                    <a:pt x="4134" y="5320"/>
                    <a:pt x="5320" y="4135"/>
                    <a:pt x="5320" y="2676"/>
                  </a:cubicBezTo>
                  <a:cubicBezTo>
                    <a:pt x="5320" y="1186"/>
                    <a:pt x="4134"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2" name="Google Shape;1292;p21"/>
            <p:cNvSpPr/>
            <p:nvPr/>
          </p:nvSpPr>
          <p:spPr>
            <a:xfrm>
              <a:off x="5708716" y="4468339"/>
              <a:ext cx="53490" cy="53490"/>
            </a:xfrm>
            <a:custGeom>
              <a:avLst/>
              <a:gdLst/>
              <a:ahLst/>
              <a:cxnLst/>
              <a:rect l="l" t="t" r="r" b="b"/>
              <a:pathLst>
                <a:path w="1673" h="1673" extrusionOk="0">
                  <a:moveTo>
                    <a:pt x="852" y="1"/>
                  </a:moveTo>
                  <a:cubicBezTo>
                    <a:pt x="396" y="1"/>
                    <a:pt x="0" y="366"/>
                    <a:pt x="0" y="822"/>
                  </a:cubicBezTo>
                  <a:cubicBezTo>
                    <a:pt x="0" y="1278"/>
                    <a:pt x="396" y="1673"/>
                    <a:pt x="852" y="1673"/>
                  </a:cubicBezTo>
                  <a:cubicBezTo>
                    <a:pt x="1307" y="1673"/>
                    <a:pt x="1672" y="1278"/>
                    <a:pt x="1672" y="822"/>
                  </a:cubicBezTo>
                  <a:cubicBezTo>
                    <a:pt x="1672" y="366"/>
                    <a:pt x="1307" y="1"/>
                    <a:pt x="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3" name="Google Shape;1293;p21"/>
            <p:cNvSpPr/>
            <p:nvPr/>
          </p:nvSpPr>
          <p:spPr>
            <a:xfrm>
              <a:off x="-2" y="2570811"/>
              <a:ext cx="170094" cy="170126"/>
            </a:xfrm>
            <a:custGeom>
              <a:avLst/>
              <a:gdLst/>
              <a:ahLst/>
              <a:cxnLst/>
              <a:rect l="l" t="t" r="r" b="b"/>
              <a:pathLst>
                <a:path w="5320" h="5321" extrusionOk="0">
                  <a:moveTo>
                    <a:pt x="2675" y="1"/>
                  </a:moveTo>
                  <a:cubicBezTo>
                    <a:pt x="1185" y="1"/>
                    <a:pt x="0" y="1186"/>
                    <a:pt x="0" y="2676"/>
                  </a:cubicBezTo>
                  <a:cubicBezTo>
                    <a:pt x="0" y="4165"/>
                    <a:pt x="1185" y="5320"/>
                    <a:pt x="2675" y="5320"/>
                  </a:cubicBezTo>
                  <a:cubicBezTo>
                    <a:pt x="4134" y="5320"/>
                    <a:pt x="5319" y="4165"/>
                    <a:pt x="5319" y="2676"/>
                  </a:cubicBezTo>
                  <a:cubicBezTo>
                    <a:pt x="5319" y="1186"/>
                    <a:pt x="4103"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4" name="Google Shape;1294;p21"/>
            <p:cNvSpPr/>
            <p:nvPr/>
          </p:nvSpPr>
          <p:spPr>
            <a:xfrm>
              <a:off x="107841" y="1200565"/>
              <a:ext cx="171085" cy="170094"/>
            </a:xfrm>
            <a:custGeom>
              <a:avLst/>
              <a:gdLst/>
              <a:ahLst/>
              <a:cxnLst/>
              <a:rect l="l" t="t" r="r" b="b"/>
              <a:pathLst>
                <a:path w="5351" h="5320" extrusionOk="0">
                  <a:moveTo>
                    <a:pt x="2676" y="0"/>
                  </a:moveTo>
                  <a:cubicBezTo>
                    <a:pt x="1186" y="0"/>
                    <a:pt x="1" y="1185"/>
                    <a:pt x="1" y="2675"/>
                  </a:cubicBezTo>
                  <a:cubicBezTo>
                    <a:pt x="1" y="4164"/>
                    <a:pt x="1186" y="5319"/>
                    <a:pt x="2676" y="5319"/>
                  </a:cubicBezTo>
                  <a:cubicBezTo>
                    <a:pt x="4165" y="5319"/>
                    <a:pt x="5351" y="4164"/>
                    <a:pt x="5351" y="2675"/>
                  </a:cubicBezTo>
                  <a:cubicBezTo>
                    <a:pt x="5351" y="1185"/>
                    <a:pt x="4165" y="0"/>
                    <a:pt x="2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5" name="Google Shape;1295;p21"/>
            <p:cNvSpPr/>
            <p:nvPr/>
          </p:nvSpPr>
          <p:spPr>
            <a:xfrm>
              <a:off x="7972852" y="203471"/>
              <a:ext cx="170094" cy="170094"/>
            </a:xfrm>
            <a:custGeom>
              <a:avLst/>
              <a:gdLst/>
              <a:ahLst/>
              <a:cxnLst/>
              <a:rect l="l" t="t" r="r" b="b"/>
              <a:pathLst>
                <a:path w="5320" h="5320" extrusionOk="0">
                  <a:moveTo>
                    <a:pt x="2645" y="0"/>
                  </a:moveTo>
                  <a:cubicBezTo>
                    <a:pt x="1186" y="0"/>
                    <a:pt x="0" y="1186"/>
                    <a:pt x="0" y="2645"/>
                  </a:cubicBezTo>
                  <a:cubicBezTo>
                    <a:pt x="0" y="4134"/>
                    <a:pt x="1186" y="5319"/>
                    <a:pt x="2645" y="5319"/>
                  </a:cubicBezTo>
                  <a:cubicBezTo>
                    <a:pt x="4134" y="5319"/>
                    <a:pt x="5320" y="4134"/>
                    <a:pt x="5320" y="2645"/>
                  </a:cubicBezTo>
                  <a:cubicBezTo>
                    <a:pt x="5320" y="1186"/>
                    <a:pt x="4134"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6" name="Google Shape;1296;p21"/>
            <p:cNvSpPr/>
            <p:nvPr/>
          </p:nvSpPr>
          <p:spPr>
            <a:xfrm>
              <a:off x="6082858" y="4168053"/>
              <a:ext cx="170126" cy="170094"/>
            </a:xfrm>
            <a:custGeom>
              <a:avLst/>
              <a:gdLst/>
              <a:ahLst/>
              <a:cxnLst/>
              <a:rect l="l" t="t" r="r" b="b"/>
              <a:pathLst>
                <a:path w="5321" h="5320" extrusionOk="0">
                  <a:moveTo>
                    <a:pt x="2645" y="1"/>
                  </a:moveTo>
                  <a:cubicBezTo>
                    <a:pt x="1186" y="1"/>
                    <a:pt x="1" y="1186"/>
                    <a:pt x="1" y="2675"/>
                  </a:cubicBezTo>
                  <a:cubicBezTo>
                    <a:pt x="1" y="4134"/>
                    <a:pt x="1186" y="5320"/>
                    <a:pt x="2645" y="5320"/>
                  </a:cubicBezTo>
                  <a:cubicBezTo>
                    <a:pt x="4135" y="5320"/>
                    <a:pt x="5320" y="4134"/>
                    <a:pt x="5320" y="2675"/>
                  </a:cubicBezTo>
                  <a:cubicBezTo>
                    <a:pt x="5320" y="1186"/>
                    <a:pt x="4135"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7" name="Google Shape;1297;p21"/>
            <p:cNvSpPr/>
            <p:nvPr/>
          </p:nvSpPr>
          <p:spPr>
            <a:xfrm>
              <a:off x="2757746" y="3472436"/>
              <a:ext cx="170126" cy="170094"/>
            </a:xfrm>
            <a:custGeom>
              <a:avLst/>
              <a:gdLst/>
              <a:ahLst/>
              <a:cxnLst/>
              <a:rect l="l" t="t" r="r" b="b"/>
              <a:pathLst>
                <a:path w="5321" h="5320" extrusionOk="0">
                  <a:moveTo>
                    <a:pt x="2645" y="0"/>
                  </a:moveTo>
                  <a:cubicBezTo>
                    <a:pt x="1156" y="0"/>
                    <a:pt x="1" y="1186"/>
                    <a:pt x="1" y="2675"/>
                  </a:cubicBezTo>
                  <a:cubicBezTo>
                    <a:pt x="1" y="4134"/>
                    <a:pt x="1156" y="5320"/>
                    <a:pt x="2645" y="5320"/>
                  </a:cubicBezTo>
                  <a:cubicBezTo>
                    <a:pt x="4135" y="5320"/>
                    <a:pt x="5320" y="4134"/>
                    <a:pt x="5320" y="2675"/>
                  </a:cubicBezTo>
                  <a:cubicBezTo>
                    <a:pt x="5320" y="1186"/>
                    <a:pt x="4135"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8" name="Google Shape;1298;p21"/>
            <p:cNvSpPr/>
            <p:nvPr/>
          </p:nvSpPr>
          <p:spPr>
            <a:xfrm>
              <a:off x="2575319" y="1299680"/>
              <a:ext cx="170094" cy="170094"/>
            </a:xfrm>
            <a:custGeom>
              <a:avLst/>
              <a:gdLst/>
              <a:ahLst/>
              <a:cxnLst/>
              <a:rect l="l" t="t" r="r" b="b"/>
              <a:pathLst>
                <a:path w="5320" h="5320" extrusionOk="0">
                  <a:moveTo>
                    <a:pt x="2675" y="0"/>
                  </a:moveTo>
                  <a:cubicBezTo>
                    <a:pt x="1186" y="0"/>
                    <a:pt x="1" y="1186"/>
                    <a:pt x="1" y="2645"/>
                  </a:cubicBezTo>
                  <a:cubicBezTo>
                    <a:pt x="1" y="4104"/>
                    <a:pt x="1186" y="5320"/>
                    <a:pt x="2675" y="5320"/>
                  </a:cubicBezTo>
                  <a:cubicBezTo>
                    <a:pt x="4134" y="5320"/>
                    <a:pt x="5320" y="4104"/>
                    <a:pt x="5320" y="2645"/>
                  </a:cubicBezTo>
                  <a:cubicBezTo>
                    <a:pt x="5320" y="1186"/>
                    <a:pt x="4134" y="0"/>
                    <a:pt x="26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9" name="Google Shape;1299;p21"/>
            <p:cNvSpPr/>
            <p:nvPr/>
          </p:nvSpPr>
          <p:spPr>
            <a:xfrm>
              <a:off x="1612243" y="3260118"/>
              <a:ext cx="170094" cy="170094"/>
            </a:xfrm>
            <a:custGeom>
              <a:avLst/>
              <a:gdLst/>
              <a:ahLst/>
              <a:cxnLst/>
              <a:rect l="l" t="t" r="r" b="b"/>
              <a:pathLst>
                <a:path w="5320" h="5320" extrusionOk="0">
                  <a:moveTo>
                    <a:pt x="2645" y="0"/>
                  </a:moveTo>
                  <a:cubicBezTo>
                    <a:pt x="1186" y="0"/>
                    <a:pt x="1" y="1155"/>
                    <a:pt x="1" y="2645"/>
                  </a:cubicBezTo>
                  <a:cubicBezTo>
                    <a:pt x="1" y="4134"/>
                    <a:pt x="1186" y="5319"/>
                    <a:pt x="2645" y="5319"/>
                  </a:cubicBezTo>
                  <a:cubicBezTo>
                    <a:pt x="4134" y="5319"/>
                    <a:pt x="5320" y="4134"/>
                    <a:pt x="5320" y="2645"/>
                  </a:cubicBezTo>
                  <a:cubicBezTo>
                    <a:pt x="5320" y="1155"/>
                    <a:pt x="4134"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0" name="Google Shape;1300;p21"/>
            <p:cNvSpPr/>
            <p:nvPr/>
          </p:nvSpPr>
          <p:spPr>
            <a:xfrm>
              <a:off x="5701892" y="3502891"/>
              <a:ext cx="170094" cy="170094"/>
            </a:xfrm>
            <a:custGeom>
              <a:avLst/>
              <a:gdLst/>
              <a:ahLst/>
              <a:cxnLst/>
              <a:rect l="l" t="t" r="r" b="b"/>
              <a:pathLst>
                <a:path w="5320" h="5320" extrusionOk="0">
                  <a:moveTo>
                    <a:pt x="2675" y="1"/>
                  </a:moveTo>
                  <a:cubicBezTo>
                    <a:pt x="1186" y="1"/>
                    <a:pt x="0" y="1156"/>
                    <a:pt x="0" y="2645"/>
                  </a:cubicBezTo>
                  <a:cubicBezTo>
                    <a:pt x="0" y="4134"/>
                    <a:pt x="1186" y="5320"/>
                    <a:pt x="2675" y="5320"/>
                  </a:cubicBezTo>
                  <a:cubicBezTo>
                    <a:pt x="4134" y="5320"/>
                    <a:pt x="5320" y="4134"/>
                    <a:pt x="5320" y="2645"/>
                  </a:cubicBezTo>
                  <a:cubicBezTo>
                    <a:pt x="5320" y="1156"/>
                    <a:pt x="4104"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1" name="Google Shape;1301;p21"/>
            <p:cNvSpPr/>
            <p:nvPr/>
          </p:nvSpPr>
          <p:spPr>
            <a:xfrm>
              <a:off x="7862241" y="3546629"/>
              <a:ext cx="170126" cy="170094"/>
            </a:xfrm>
            <a:custGeom>
              <a:avLst/>
              <a:gdLst/>
              <a:ahLst/>
              <a:cxnLst/>
              <a:rect l="l" t="t" r="r" b="b"/>
              <a:pathLst>
                <a:path w="5321" h="5320" extrusionOk="0">
                  <a:moveTo>
                    <a:pt x="2645" y="0"/>
                  </a:moveTo>
                  <a:cubicBezTo>
                    <a:pt x="1156" y="0"/>
                    <a:pt x="1" y="1155"/>
                    <a:pt x="1" y="2645"/>
                  </a:cubicBezTo>
                  <a:cubicBezTo>
                    <a:pt x="1" y="4134"/>
                    <a:pt x="1156" y="5320"/>
                    <a:pt x="2645" y="5320"/>
                  </a:cubicBezTo>
                  <a:cubicBezTo>
                    <a:pt x="4135" y="5320"/>
                    <a:pt x="5320" y="4134"/>
                    <a:pt x="5320" y="2645"/>
                  </a:cubicBezTo>
                  <a:cubicBezTo>
                    <a:pt x="5320" y="1216"/>
                    <a:pt x="4135"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2" name="Google Shape;1302;p21"/>
            <p:cNvSpPr/>
            <p:nvPr/>
          </p:nvSpPr>
          <p:spPr>
            <a:xfrm>
              <a:off x="4339398" y="4546384"/>
              <a:ext cx="187615" cy="169518"/>
            </a:xfrm>
            <a:custGeom>
              <a:avLst/>
              <a:gdLst/>
              <a:ahLst/>
              <a:cxnLst/>
              <a:rect l="l" t="t" r="r" b="b"/>
              <a:pathLst>
                <a:path w="5868" h="5302" extrusionOk="0">
                  <a:moveTo>
                    <a:pt x="2935" y="0"/>
                  </a:moveTo>
                  <a:cubicBezTo>
                    <a:pt x="2719" y="0"/>
                    <a:pt x="2499" y="27"/>
                    <a:pt x="2281" y="83"/>
                  </a:cubicBezTo>
                  <a:cubicBezTo>
                    <a:pt x="852" y="417"/>
                    <a:pt x="1" y="1876"/>
                    <a:pt x="335" y="3274"/>
                  </a:cubicBezTo>
                  <a:cubicBezTo>
                    <a:pt x="644" y="4484"/>
                    <a:pt x="1717" y="5302"/>
                    <a:pt x="2906" y="5302"/>
                  </a:cubicBezTo>
                  <a:cubicBezTo>
                    <a:pt x="3120" y="5302"/>
                    <a:pt x="3339" y="5275"/>
                    <a:pt x="3557" y="5220"/>
                  </a:cubicBezTo>
                  <a:cubicBezTo>
                    <a:pt x="4986" y="4885"/>
                    <a:pt x="5867" y="3426"/>
                    <a:pt x="5503" y="1998"/>
                  </a:cubicBezTo>
                  <a:cubicBezTo>
                    <a:pt x="5219" y="814"/>
                    <a:pt x="4130" y="0"/>
                    <a:pt x="29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3" name="Google Shape;1303;p21"/>
            <p:cNvSpPr/>
            <p:nvPr/>
          </p:nvSpPr>
          <p:spPr>
            <a:xfrm>
              <a:off x="7261464" y="636890"/>
              <a:ext cx="170094" cy="170094"/>
            </a:xfrm>
            <a:custGeom>
              <a:avLst/>
              <a:gdLst/>
              <a:ahLst/>
              <a:cxnLst/>
              <a:rect l="l" t="t" r="r" b="b"/>
              <a:pathLst>
                <a:path w="5320" h="5320" extrusionOk="0">
                  <a:moveTo>
                    <a:pt x="2645" y="1"/>
                  </a:moveTo>
                  <a:cubicBezTo>
                    <a:pt x="1156" y="1"/>
                    <a:pt x="1" y="1186"/>
                    <a:pt x="1" y="2675"/>
                  </a:cubicBezTo>
                  <a:cubicBezTo>
                    <a:pt x="1" y="4165"/>
                    <a:pt x="1156" y="5320"/>
                    <a:pt x="2645" y="5320"/>
                  </a:cubicBezTo>
                  <a:cubicBezTo>
                    <a:pt x="4135" y="5320"/>
                    <a:pt x="5320" y="4165"/>
                    <a:pt x="5320" y="2675"/>
                  </a:cubicBezTo>
                  <a:cubicBezTo>
                    <a:pt x="5320" y="1216"/>
                    <a:pt x="4135"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4" name="Google Shape;1304;p21"/>
            <p:cNvSpPr/>
            <p:nvPr/>
          </p:nvSpPr>
          <p:spPr>
            <a:xfrm>
              <a:off x="3251949" y="4411972"/>
              <a:ext cx="170094" cy="170126"/>
            </a:xfrm>
            <a:custGeom>
              <a:avLst/>
              <a:gdLst/>
              <a:ahLst/>
              <a:cxnLst/>
              <a:rect l="l" t="t" r="r" b="b"/>
              <a:pathLst>
                <a:path w="5320" h="5321" extrusionOk="0">
                  <a:moveTo>
                    <a:pt x="2675" y="1"/>
                  </a:moveTo>
                  <a:cubicBezTo>
                    <a:pt x="1186" y="1"/>
                    <a:pt x="0" y="1186"/>
                    <a:pt x="0" y="2676"/>
                  </a:cubicBezTo>
                  <a:cubicBezTo>
                    <a:pt x="0" y="4165"/>
                    <a:pt x="1186" y="5320"/>
                    <a:pt x="2675" y="5320"/>
                  </a:cubicBezTo>
                  <a:cubicBezTo>
                    <a:pt x="4164" y="5320"/>
                    <a:pt x="5319" y="4165"/>
                    <a:pt x="5319" y="2676"/>
                  </a:cubicBezTo>
                  <a:cubicBezTo>
                    <a:pt x="5319" y="1217"/>
                    <a:pt x="4164"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5" name="Google Shape;1305;p21"/>
            <p:cNvSpPr/>
            <p:nvPr/>
          </p:nvSpPr>
          <p:spPr>
            <a:xfrm>
              <a:off x="5225522" y="1183396"/>
              <a:ext cx="87477" cy="87509"/>
            </a:xfrm>
            <a:custGeom>
              <a:avLst/>
              <a:gdLst/>
              <a:ahLst/>
              <a:cxnLst/>
              <a:rect l="l" t="t" r="r" b="b"/>
              <a:pathLst>
                <a:path w="2736" h="2737" extrusionOk="0">
                  <a:moveTo>
                    <a:pt x="1368" y="0"/>
                  </a:moveTo>
                  <a:cubicBezTo>
                    <a:pt x="608" y="0"/>
                    <a:pt x="0" y="608"/>
                    <a:pt x="0" y="1368"/>
                  </a:cubicBezTo>
                  <a:cubicBezTo>
                    <a:pt x="0" y="2128"/>
                    <a:pt x="608" y="2736"/>
                    <a:pt x="1368" y="2736"/>
                  </a:cubicBezTo>
                  <a:cubicBezTo>
                    <a:pt x="1386" y="2736"/>
                    <a:pt x="1403" y="2737"/>
                    <a:pt x="1420" y="2737"/>
                  </a:cubicBezTo>
                  <a:cubicBezTo>
                    <a:pt x="2156" y="2737"/>
                    <a:pt x="2736" y="2110"/>
                    <a:pt x="2736" y="1368"/>
                  </a:cubicBezTo>
                  <a:cubicBezTo>
                    <a:pt x="2736" y="608"/>
                    <a:pt x="2128"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6" name="Google Shape;1306;p21"/>
            <p:cNvSpPr/>
            <p:nvPr/>
          </p:nvSpPr>
          <p:spPr>
            <a:xfrm>
              <a:off x="2170067" y="826391"/>
              <a:ext cx="87509" cy="87509"/>
            </a:xfrm>
            <a:custGeom>
              <a:avLst/>
              <a:gdLst/>
              <a:ahLst/>
              <a:cxnLst/>
              <a:rect l="l" t="t" r="r" b="b"/>
              <a:pathLst>
                <a:path w="2737" h="2737" extrusionOk="0">
                  <a:moveTo>
                    <a:pt x="1368" y="1"/>
                  </a:moveTo>
                  <a:cubicBezTo>
                    <a:pt x="609" y="1"/>
                    <a:pt x="1" y="609"/>
                    <a:pt x="1" y="1369"/>
                  </a:cubicBezTo>
                  <a:cubicBezTo>
                    <a:pt x="1" y="2128"/>
                    <a:pt x="609" y="2736"/>
                    <a:pt x="1368" y="2736"/>
                  </a:cubicBezTo>
                  <a:cubicBezTo>
                    <a:pt x="2128" y="2736"/>
                    <a:pt x="2736" y="2128"/>
                    <a:pt x="2736" y="1369"/>
                  </a:cubicBezTo>
                  <a:cubicBezTo>
                    <a:pt x="2736" y="669"/>
                    <a:pt x="2128" y="1"/>
                    <a:pt x="1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7" name="Google Shape;1307;p21"/>
            <p:cNvSpPr/>
            <p:nvPr/>
          </p:nvSpPr>
          <p:spPr>
            <a:xfrm>
              <a:off x="5249001" y="3855676"/>
              <a:ext cx="87509" cy="87477"/>
            </a:xfrm>
            <a:custGeom>
              <a:avLst/>
              <a:gdLst/>
              <a:ahLst/>
              <a:cxnLst/>
              <a:rect l="l" t="t" r="r" b="b"/>
              <a:pathLst>
                <a:path w="2737" h="2736" extrusionOk="0">
                  <a:moveTo>
                    <a:pt x="1369" y="0"/>
                  </a:moveTo>
                  <a:cubicBezTo>
                    <a:pt x="609" y="0"/>
                    <a:pt x="1" y="608"/>
                    <a:pt x="1" y="1368"/>
                  </a:cubicBezTo>
                  <a:cubicBezTo>
                    <a:pt x="1" y="2128"/>
                    <a:pt x="609" y="2736"/>
                    <a:pt x="1369" y="2736"/>
                  </a:cubicBezTo>
                  <a:cubicBezTo>
                    <a:pt x="2129" y="2736"/>
                    <a:pt x="2737" y="2128"/>
                    <a:pt x="2737" y="1368"/>
                  </a:cubicBezTo>
                  <a:cubicBezTo>
                    <a:pt x="2737" y="608"/>
                    <a:pt x="2129" y="0"/>
                    <a:pt x="1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8" name="Google Shape;1308;p21"/>
            <p:cNvSpPr/>
            <p:nvPr/>
          </p:nvSpPr>
          <p:spPr>
            <a:xfrm>
              <a:off x="8588003" y="631071"/>
              <a:ext cx="87509" cy="87477"/>
            </a:xfrm>
            <a:custGeom>
              <a:avLst/>
              <a:gdLst/>
              <a:ahLst/>
              <a:cxnLst/>
              <a:rect l="l" t="t" r="r" b="b"/>
              <a:pathLst>
                <a:path w="2737" h="2736" extrusionOk="0">
                  <a:moveTo>
                    <a:pt x="1369" y="0"/>
                  </a:moveTo>
                  <a:cubicBezTo>
                    <a:pt x="609" y="0"/>
                    <a:pt x="1" y="608"/>
                    <a:pt x="1" y="1368"/>
                  </a:cubicBezTo>
                  <a:cubicBezTo>
                    <a:pt x="1" y="2128"/>
                    <a:pt x="609" y="2736"/>
                    <a:pt x="1369" y="2736"/>
                  </a:cubicBezTo>
                  <a:cubicBezTo>
                    <a:pt x="2129" y="2736"/>
                    <a:pt x="2737" y="2128"/>
                    <a:pt x="2737" y="1368"/>
                  </a:cubicBezTo>
                  <a:cubicBezTo>
                    <a:pt x="2737" y="608"/>
                    <a:pt x="2129" y="0"/>
                    <a:pt x="1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9" name="Google Shape;1309;p21"/>
            <p:cNvSpPr/>
            <p:nvPr/>
          </p:nvSpPr>
          <p:spPr>
            <a:xfrm>
              <a:off x="5332624" y="4921230"/>
              <a:ext cx="87477" cy="87477"/>
            </a:xfrm>
            <a:custGeom>
              <a:avLst/>
              <a:gdLst/>
              <a:ahLst/>
              <a:cxnLst/>
              <a:rect l="l" t="t" r="r" b="b"/>
              <a:pathLst>
                <a:path w="2736" h="2736" extrusionOk="0">
                  <a:moveTo>
                    <a:pt x="1368" y="0"/>
                  </a:moveTo>
                  <a:cubicBezTo>
                    <a:pt x="608" y="0"/>
                    <a:pt x="0" y="608"/>
                    <a:pt x="0" y="1368"/>
                  </a:cubicBezTo>
                  <a:cubicBezTo>
                    <a:pt x="0" y="2128"/>
                    <a:pt x="608" y="2736"/>
                    <a:pt x="1368" y="2736"/>
                  </a:cubicBezTo>
                  <a:cubicBezTo>
                    <a:pt x="2128" y="2736"/>
                    <a:pt x="2736" y="2128"/>
                    <a:pt x="2736" y="1368"/>
                  </a:cubicBezTo>
                  <a:cubicBezTo>
                    <a:pt x="2736" y="639"/>
                    <a:pt x="2128"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0" name="Google Shape;1310;p21"/>
            <p:cNvSpPr/>
            <p:nvPr/>
          </p:nvSpPr>
          <p:spPr>
            <a:xfrm>
              <a:off x="4657158" y="3864404"/>
              <a:ext cx="87509" cy="87509"/>
            </a:xfrm>
            <a:custGeom>
              <a:avLst/>
              <a:gdLst/>
              <a:ahLst/>
              <a:cxnLst/>
              <a:rect l="l" t="t" r="r" b="b"/>
              <a:pathLst>
                <a:path w="2737" h="2737" extrusionOk="0">
                  <a:moveTo>
                    <a:pt x="1369" y="1"/>
                  </a:moveTo>
                  <a:cubicBezTo>
                    <a:pt x="609" y="1"/>
                    <a:pt x="1" y="609"/>
                    <a:pt x="1" y="1369"/>
                  </a:cubicBezTo>
                  <a:cubicBezTo>
                    <a:pt x="1" y="2128"/>
                    <a:pt x="609" y="2736"/>
                    <a:pt x="1369" y="2736"/>
                  </a:cubicBezTo>
                  <a:cubicBezTo>
                    <a:pt x="2129" y="2736"/>
                    <a:pt x="2737" y="2128"/>
                    <a:pt x="2737" y="1369"/>
                  </a:cubicBezTo>
                  <a:cubicBezTo>
                    <a:pt x="2737" y="639"/>
                    <a:pt x="2129" y="1"/>
                    <a:pt x="1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1" name="Google Shape;1311;p21"/>
            <p:cNvSpPr/>
            <p:nvPr/>
          </p:nvSpPr>
          <p:spPr>
            <a:xfrm>
              <a:off x="528663" y="1798227"/>
              <a:ext cx="87477" cy="87477"/>
            </a:xfrm>
            <a:custGeom>
              <a:avLst/>
              <a:gdLst/>
              <a:ahLst/>
              <a:cxnLst/>
              <a:rect l="l" t="t" r="r" b="b"/>
              <a:pathLst>
                <a:path w="2736" h="2736" extrusionOk="0">
                  <a:moveTo>
                    <a:pt x="1368" y="0"/>
                  </a:moveTo>
                  <a:cubicBezTo>
                    <a:pt x="608" y="0"/>
                    <a:pt x="0" y="608"/>
                    <a:pt x="0" y="1368"/>
                  </a:cubicBezTo>
                  <a:cubicBezTo>
                    <a:pt x="0" y="2128"/>
                    <a:pt x="608" y="2736"/>
                    <a:pt x="1368" y="2736"/>
                  </a:cubicBezTo>
                  <a:cubicBezTo>
                    <a:pt x="2128" y="2736"/>
                    <a:pt x="2736" y="2128"/>
                    <a:pt x="2736" y="1368"/>
                  </a:cubicBezTo>
                  <a:cubicBezTo>
                    <a:pt x="2736" y="608"/>
                    <a:pt x="2128"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2" name="Google Shape;1312;p21"/>
            <p:cNvSpPr/>
            <p:nvPr/>
          </p:nvSpPr>
          <p:spPr>
            <a:xfrm>
              <a:off x="7500554" y="2393939"/>
              <a:ext cx="87477" cy="87509"/>
            </a:xfrm>
            <a:custGeom>
              <a:avLst/>
              <a:gdLst/>
              <a:ahLst/>
              <a:cxnLst/>
              <a:rect l="l" t="t" r="r" b="b"/>
              <a:pathLst>
                <a:path w="2736" h="2737" extrusionOk="0">
                  <a:moveTo>
                    <a:pt x="1368" y="1"/>
                  </a:moveTo>
                  <a:cubicBezTo>
                    <a:pt x="608" y="1"/>
                    <a:pt x="0" y="609"/>
                    <a:pt x="0" y="1369"/>
                  </a:cubicBezTo>
                  <a:cubicBezTo>
                    <a:pt x="0" y="2128"/>
                    <a:pt x="608" y="2736"/>
                    <a:pt x="1368" y="2736"/>
                  </a:cubicBezTo>
                  <a:cubicBezTo>
                    <a:pt x="2128" y="2736"/>
                    <a:pt x="2736" y="2128"/>
                    <a:pt x="2736" y="1369"/>
                  </a:cubicBezTo>
                  <a:cubicBezTo>
                    <a:pt x="2736" y="609"/>
                    <a:pt x="2128" y="1"/>
                    <a:pt x="1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3" name="Google Shape;1313;p21"/>
            <p:cNvSpPr/>
            <p:nvPr/>
          </p:nvSpPr>
          <p:spPr>
            <a:xfrm>
              <a:off x="3905979" y="4581074"/>
              <a:ext cx="50549" cy="50580"/>
            </a:xfrm>
            <a:custGeom>
              <a:avLst/>
              <a:gdLst/>
              <a:ahLst/>
              <a:cxnLst/>
              <a:rect l="l" t="t" r="r" b="b"/>
              <a:pathLst>
                <a:path w="1581" h="1582" extrusionOk="0">
                  <a:moveTo>
                    <a:pt x="791" y="1"/>
                  </a:moveTo>
                  <a:cubicBezTo>
                    <a:pt x="365" y="1"/>
                    <a:pt x="0" y="366"/>
                    <a:pt x="0" y="791"/>
                  </a:cubicBezTo>
                  <a:cubicBezTo>
                    <a:pt x="0" y="1247"/>
                    <a:pt x="365" y="1581"/>
                    <a:pt x="791" y="1581"/>
                  </a:cubicBezTo>
                  <a:cubicBezTo>
                    <a:pt x="1247" y="1581"/>
                    <a:pt x="1581" y="1247"/>
                    <a:pt x="1581" y="791"/>
                  </a:cubicBezTo>
                  <a:cubicBezTo>
                    <a:pt x="1581" y="366"/>
                    <a:pt x="1247" y="1"/>
                    <a:pt x="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4" name="Google Shape;1314;p21"/>
            <p:cNvSpPr/>
            <p:nvPr/>
          </p:nvSpPr>
          <p:spPr>
            <a:xfrm>
              <a:off x="1293727" y="4814539"/>
              <a:ext cx="51540" cy="51540"/>
            </a:xfrm>
            <a:custGeom>
              <a:avLst/>
              <a:gdLst/>
              <a:ahLst/>
              <a:cxnLst/>
              <a:rect l="l" t="t" r="r" b="b"/>
              <a:pathLst>
                <a:path w="1612" h="1612" extrusionOk="0">
                  <a:moveTo>
                    <a:pt x="822" y="1"/>
                  </a:moveTo>
                  <a:cubicBezTo>
                    <a:pt x="396" y="1"/>
                    <a:pt x="1" y="335"/>
                    <a:pt x="1" y="791"/>
                  </a:cubicBezTo>
                  <a:cubicBezTo>
                    <a:pt x="1" y="1216"/>
                    <a:pt x="366" y="1612"/>
                    <a:pt x="822" y="1612"/>
                  </a:cubicBezTo>
                  <a:cubicBezTo>
                    <a:pt x="1217" y="1612"/>
                    <a:pt x="1612" y="1247"/>
                    <a:pt x="1612" y="791"/>
                  </a:cubicBezTo>
                  <a:cubicBezTo>
                    <a:pt x="1581" y="335"/>
                    <a:pt x="1217"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5" name="Google Shape;1315;p21"/>
            <p:cNvSpPr/>
            <p:nvPr/>
          </p:nvSpPr>
          <p:spPr>
            <a:xfrm>
              <a:off x="1366625" y="4156033"/>
              <a:ext cx="95278" cy="88436"/>
            </a:xfrm>
            <a:custGeom>
              <a:avLst/>
              <a:gdLst/>
              <a:ahLst/>
              <a:cxnLst/>
              <a:rect l="l" t="t" r="r" b="b"/>
              <a:pathLst>
                <a:path w="2980" h="2766" extrusionOk="0">
                  <a:moveTo>
                    <a:pt x="1501" y="0"/>
                  </a:moveTo>
                  <a:cubicBezTo>
                    <a:pt x="835" y="0"/>
                    <a:pt x="258" y="462"/>
                    <a:pt x="122" y="1143"/>
                  </a:cubicBezTo>
                  <a:cubicBezTo>
                    <a:pt x="1" y="1903"/>
                    <a:pt x="517" y="2602"/>
                    <a:pt x="1277" y="2754"/>
                  </a:cubicBezTo>
                  <a:cubicBezTo>
                    <a:pt x="1338" y="2762"/>
                    <a:pt x="1399" y="2765"/>
                    <a:pt x="1459" y="2765"/>
                  </a:cubicBezTo>
                  <a:cubicBezTo>
                    <a:pt x="2142" y="2765"/>
                    <a:pt x="2718" y="2298"/>
                    <a:pt x="2858" y="1599"/>
                  </a:cubicBezTo>
                  <a:cubicBezTo>
                    <a:pt x="2979" y="840"/>
                    <a:pt x="2493" y="110"/>
                    <a:pt x="1733" y="19"/>
                  </a:cubicBezTo>
                  <a:cubicBezTo>
                    <a:pt x="1655" y="6"/>
                    <a:pt x="1577"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6" name="Google Shape;1316;p21"/>
            <p:cNvSpPr/>
            <p:nvPr/>
          </p:nvSpPr>
          <p:spPr>
            <a:xfrm>
              <a:off x="5891187" y="955048"/>
              <a:ext cx="94319" cy="88660"/>
            </a:xfrm>
            <a:custGeom>
              <a:avLst/>
              <a:gdLst/>
              <a:ahLst/>
              <a:cxnLst/>
              <a:rect l="l" t="t" r="r" b="b"/>
              <a:pathLst>
                <a:path w="2950" h="2773" extrusionOk="0">
                  <a:moveTo>
                    <a:pt x="1471" y="1"/>
                  </a:moveTo>
                  <a:cubicBezTo>
                    <a:pt x="805" y="1"/>
                    <a:pt x="228" y="462"/>
                    <a:pt x="92" y="1144"/>
                  </a:cubicBezTo>
                  <a:cubicBezTo>
                    <a:pt x="1" y="1904"/>
                    <a:pt x="518" y="2633"/>
                    <a:pt x="1247" y="2755"/>
                  </a:cubicBezTo>
                  <a:cubicBezTo>
                    <a:pt x="1322" y="2767"/>
                    <a:pt x="1395" y="2773"/>
                    <a:pt x="1468" y="2773"/>
                  </a:cubicBezTo>
                  <a:cubicBezTo>
                    <a:pt x="2133" y="2773"/>
                    <a:pt x="2691" y="2285"/>
                    <a:pt x="2828" y="1600"/>
                  </a:cubicBezTo>
                  <a:cubicBezTo>
                    <a:pt x="2949" y="840"/>
                    <a:pt x="2463" y="171"/>
                    <a:pt x="1703" y="19"/>
                  </a:cubicBezTo>
                  <a:cubicBezTo>
                    <a:pt x="1625" y="7"/>
                    <a:pt x="1547"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7" name="Google Shape;1317;p21"/>
            <p:cNvSpPr/>
            <p:nvPr/>
          </p:nvSpPr>
          <p:spPr>
            <a:xfrm>
              <a:off x="7016587" y="1414014"/>
              <a:ext cx="95246" cy="88436"/>
            </a:xfrm>
            <a:custGeom>
              <a:avLst/>
              <a:gdLst/>
              <a:ahLst/>
              <a:cxnLst/>
              <a:rect l="l" t="t" r="r" b="b"/>
              <a:pathLst>
                <a:path w="2979" h="2766" extrusionOk="0">
                  <a:moveTo>
                    <a:pt x="1550" y="0"/>
                  </a:moveTo>
                  <a:cubicBezTo>
                    <a:pt x="863" y="0"/>
                    <a:pt x="261" y="467"/>
                    <a:pt x="122" y="1166"/>
                  </a:cubicBezTo>
                  <a:cubicBezTo>
                    <a:pt x="0" y="1926"/>
                    <a:pt x="517" y="2655"/>
                    <a:pt x="1277" y="2747"/>
                  </a:cubicBezTo>
                  <a:cubicBezTo>
                    <a:pt x="1355" y="2759"/>
                    <a:pt x="1432" y="2765"/>
                    <a:pt x="1508" y="2765"/>
                  </a:cubicBezTo>
                  <a:cubicBezTo>
                    <a:pt x="2169" y="2765"/>
                    <a:pt x="2721" y="2304"/>
                    <a:pt x="2857" y="1622"/>
                  </a:cubicBezTo>
                  <a:cubicBezTo>
                    <a:pt x="2979" y="862"/>
                    <a:pt x="2492" y="163"/>
                    <a:pt x="1733" y="11"/>
                  </a:cubicBezTo>
                  <a:cubicBezTo>
                    <a:pt x="1671" y="4"/>
                    <a:pt x="1610" y="0"/>
                    <a:pt x="15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8" name="Google Shape;1318;p21"/>
            <p:cNvSpPr/>
            <p:nvPr/>
          </p:nvSpPr>
          <p:spPr>
            <a:xfrm>
              <a:off x="8102117" y="3232993"/>
              <a:ext cx="94287" cy="88468"/>
            </a:xfrm>
            <a:custGeom>
              <a:avLst/>
              <a:gdLst/>
              <a:ahLst/>
              <a:cxnLst/>
              <a:rect l="l" t="t" r="r" b="b"/>
              <a:pathLst>
                <a:path w="2949" h="2767" extrusionOk="0">
                  <a:moveTo>
                    <a:pt x="1470" y="1"/>
                  </a:moveTo>
                  <a:cubicBezTo>
                    <a:pt x="804" y="1"/>
                    <a:pt x="228" y="463"/>
                    <a:pt x="91" y="1144"/>
                  </a:cubicBezTo>
                  <a:cubicBezTo>
                    <a:pt x="0" y="1904"/>
                    <a:pt x="486" y="2603"/>
                    <a:pt x="1246" y="2755"/>
                  </a:cubicBezTo>
                  <a:cubicBezTo>
                    <a:pt x="1308" y="2763"/>
                    <a:pt x="1368" y="2766"/>
                    <a:pt x="1428" y="2766"/>
                  </a:cubicBezTo>
                  <a:cubicBezTo>
                    <a:pt x="2111" y="2766"/>
                    <a:pt x="2687" y="2299"/>
                    <a:pt x="2827" y="1600"/>
                  </a:cubicBezTo>
                  <a:cubicBezTo>
                    <a:pt x="2948" y="840"/>
                    <a:pt x="2462" y="172"/>
                    <a:pt x="1702" y="20"/>
                  </a:cubicBezTo>
                  <a:cubicBezTo>
                    <a:pt x="1624" y="7"/>
                    <a:pt x="1546" y="1"/>
                    <a:pt x="1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9" name="Google Shape;1319;p21"/>
            <p:cNvSpPr/>
            <p:nvPr/>
          </p:nvSpPr>
          <p:spPr>
            <a:xfrm>
              <a:off x="8736707" y="1601308"/>
              <a:ext cx="95278" cy="88660"/>
            </a:xfrm>
            <a:custGeom>
              <a:avLst/>
              <a:gdLst/>
              <a:ahLst/>
              <a:cxnLst/>
              <a:rect l="l" t="t" r="r" b="b"/>
              <a:pathLst>
                <a:path w="2980" h="2773" extrusionOk="0">
                  <a:moveTo>
                    <a:pt x="1501" y="1"/>
                  </a:moveTo>
                  <a:cubicBezTo>
                    <a:pt x="835" y="1"/>
                    <a:pt x="258" y="462"/>
                    <a:pt x="122" y="1144"/>
                  </a:cubicBezTo>
                  <a:cubicBezTo>
                    <a:pt x="0" y="1904"/>
                    <a:pt x="517" y="2633"/>
                    <a:pt x="1277" y="2755"/>
                  </a:cubicBezTo>
                  <a:cubicBezTo>
                    <a:pt x="1352" y="2767"/>
                    <a:pt x="1425" y="2773"/>
                    <a:pt x="1498" y="2773"/>
                  </a:cubicBezTo>
                  <a:cubicBezTo>
                    <a:pt x="2163" y="2773"/>
                    <a:pt x="2721" y="2285"/>
                    <a:pt x="2858" y="1600"/>
                  </a:cubicBezTo>
                  <a:cubicBezTo>
                    <a:pt x="2979" y="840"/>
                    <a:pt x="2493" y="171"/>
                    <a:pt x="1733" y="19"/>
                  </a:cubicBezTo>
                  <a:cubicBezTo>
                    <a:pt x="1655" y="7"/>
                    <a:pt x="1577"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0" name="Google Shape;1320;p21"/>
            <p:cNvSpPr/>
            <p:nvPr/>
          </p:nvSpPr>
          <p:spPr>
            <a:xfrm>
              <a:off x="6358656" y="485916"/>
              <a:ext cx="94287" cy="88436"/>
            </a:xfrm>
            <a:custGeom>
              <a:avLst/>
              <a:gdLst/>
              <a:ahLst/>
              <a:cxnLst/>
              <a:rect l="l" t="t" r="r" b="b"/>
              <a:pathLst>
                <a:path w="2949" h="2766" extrusionOk="0">
                  <a:moveTo>
                    <a:pt x="1520" y="0"/>
                  </a:moveTo>
                  <a:cubicBezTo>
                    <a:pt x="838" y="0"/>
                    <a:pt x="261" y="468"/>
                    <a:pt x="122" y="1166"/>
                  </a:cubicBezTo>
                  <a:cubicBezTo>
                    <a:pt x="0" y="1926"/>
                    <a:pt x="486" y="2595"/>
                    <a:pt x="1246" y="2747"/>
                  </a:cubicBezTo>
                  <a:cubicBezTo>
                    <a:pt x="1325" y="2759"/>
                    <a:pt x="1402" y="2765"/>
                    <a:pt x="1479" y="2765"/>
                  </a:cubicBezTo>
                  <a:cubicBezTo>
                    <a:pt x="2144" y="2765"/>
                    <a:pt x="2721" y="2304"/>
                    <a:pt x="2857" y="1622"/>
                  </a:cubicBezTo>
                  <a:cubicBezTo>
                    <a:pt x="2949" y="862"/>
                    <a:pt x="2462" y="163"/>
                    <a:pt x="1702" y="11"/>
                  </a:cubicBezTo>
                  <a:cubicBezTo>
                    <a:pt x="1641" y="4"/>
                    <a:pt x="1580" y="0"/>
                    <a:pt x="1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1" name="Google Shape;1321;p21"/>
            <p:cNvSpPr/>
            <p:nvPr/>
          </p:nvSpPr>
          <p:spPr>
            <a:xfrm>
              <a:off x="3643360" y="1201972"/>
              <a:ext cx="54449" cy="50357"/>
            </a:xfrm>
            <a:custGeom>
              <a:avLst/>
              <a:gdLst/>
              <a:ahLst/>
              <a:cxnLst/>
              <a:rect l="l" t="t" r="r" b="b"/>
              <a:pathLst>
                <a:path w="1703" h="1575" extrusionOk="0">
                  <a:moveTo>
                    <a:pt x="851" y="1"/>
                  </a:moveTo>
                  <a:cubicBezTo>
                    <a:pt x="481" y="1"/>
                    <a:pt x="145" y="281"/>
                    <a:pt x="92" y="655"/>
                  </a:cubicBezTo>
                  <a:cubicBezTo>
                    <a:pt x="1" y="1081"/>
                    <a:pt x="305" y="1476"/>
                    <a:pt x="730" y="1567"/>
                  </a:cubicBezTo>
                  <a:cubicBezTo>
                    <a:pt x="764" y="1572"/>
                    <a:pt x="798" y="1575"/>
                    <a:pt x="833" y="1575"/>
                  </a:cubicBezTo>
                  <a:cubicBezTo>
                    <a:pt x="1196" y="1575"/>
                    <a:pt x="1559" y="1290"/>
                    <a:pt x="1642" y="929"/>
                  </a:cubicBezTo>
                  <a:cubicBezTo>
                    <a:pt x="1703" y="503"/>
                    <a:pt x="1399" y="78"/>
                    <a:pt x="1004" y="17"/>
                  </a:cubicBezTo>
                  <a:cubicBezTo>
                    <a:pt x="952" y="6"/>
                    <a:pt x="901" y="1"/>
                    <a:pt x="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2" name="Google Shape;1322;p21"/>
            <p:cNvSpPr/>
            <p:nvPr/>
          </p:nvSpPr>
          <p:spPr>
            <a:xfrm>
              <a:off x="790070" y="2384954"/>
              <a:ext cx="54449" cy="50357"/>
            </a:xfrm>
            <a:custGeom>
              <a:avLst/>
              <a:gdLst/>
              <a:ahLst/>
              <a:cxnLst/>
              <a:rect l="l" t="t" r="r" b="b"/>
              <a:pathLst>
                <a:path w="1703" h="1575" extrusionOk="0">
                  <a:moveTo>
                    <a:pt x="871" y="0"/>
                  </a:moveTo>
                  <a:cubicBezTo>
                    <a:pt x="507" y="0"/>
                    <a:pt x="145" y="285"/>
                    <a:pt x="62" y="647"/>
                  </a:cubicBezTo>
                  <a:cubicBezTo>
                    <a:pt x="1" y="1072"/>
                    <a:pt x="305" y="1498"/>
                    <a:pt x="700" y="1558"/>
                  </a:cubicBezTo>
                  <a:cubicBezTo>
                    <a:pt x="755" y="1569"/>
                    <a:pt x="809" y="1575"/>
                    <a:pt x="861" y="1575"/>
                  </a:cubicBezTo>
                  <a:cubicBezTo>
                    <a:pt x="1247" y="1575"/>
                    <a:pt x="1562" y="1294"/>
                    <a:pt x="1642" y="920"/>
                  </a:cubicBezTo>
                  <a:cubicBezTo>
                    <a:pt x="1703" y="495"/>
                    <a:pt x="1399" y="99"/>
                    <a:pt x="973" y="8"/>
                  </a:cubicBezTo>
                  <a:cubicBezTo>
                    <a:pt x="939" y="3"/>
                    <a:pt x="905"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3" name="Google Shape;1323;p21"/>
            <p:cNvSpPr/>
            <p:nvPr/>
          </p:nvSpPr>
          <p:spPr>
            <a:xfrm>
              <a:off x="4112954" y="4043162"/>
              <a:ext cx="66119" cy="63465"/>
            </a:xfrm>
            <a:custGeom>
              <a:avLst/>
              <a:gdLst/>
              <a:ahLst/>
              <a:cxnLst/>
              <a:rect l="l" t="t" r="r" b="b"/>
              <a:pathLst>
                <a:path w="2068" h="1985" extrusionOk="0">
                  <a:moveTo>
                    <a:pt x="1065" y="1"/>
                  </a:moveTo>
                  <a:cubicBezTo>
                    <a:pt x="571" y="1"/>
                    <a:pt x="118" y="358"/>
                    <a:pt x="31" y="884"/>
                  </a:cubicBezTo>
                  <a:cubicBezTo>
                    <a:pt x="0" y="1401"/>
                    <a:pt x="365" y="1887"/>
                    <a:pt x="912" y="1978"/>
                  </a:cubicBezTo>
                  <a:cubicBezTo>
                    <a:pt x="954" y="1983"/>
                    <a:pt x="996" y="1985"/>
                    <a:pt x="1037" y="1985"/>
                  </a:cubicBezTo>
                  <a:cubicBezTo>
                    <a:pt x="1558" y="1985"/>
                    <a:pt x="1978" y="1632"/>
                    <a:pt x="2006" y="1097"/>
                  </a:cubicBezTo>
                  <a:cubicBezTo>
                    <a:pt x="2067" y="580"/>
                    <a:pt x="1672" y="63"/>
                    <a:pt x="1125" y="3"/>
                  </a:cubicBezTo>
                  <a:cubicBezTo>
                    <a:pt x="1105" y="1"/>
                    <a:pt x="1085"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4" name="Google Shape;1324;p21"/>
            <p:cNvSpPr/>
            <p:nvPr/>
          </p:nvSpPr>
          <p:spPr>
            <a:xfrm>
              <a:off x="2491004" y="4341952"/>
              <a:ext cx="65128" cy="63306"/>
            </a:xfrm>
            <a:custGeom>
              <a:avLst/>
              <a:gdLst/>
              <a:ahLst/>
              <a:cxnLst/>
              <a:rect l="l" t="t" r="r" b="b"/>
              <a:pathLst>
                <a:path w="2037" h="1980" extrusionOk="0">
                  <a:moveTo>
                    <a:pt x="1065" y="1"/>
                  </a:moveTo>
                  <a:cubicBezTo>
                    <a:pt x="571" y="1"/>
                    <a:pt x="118" y="358"/>
                    <a:pt x="31" y="884"/>
                  </a:cubicBezTo>
                  <a:cubicBezTo>
                    <a:pt x="0" y="1401"/>
                    <a:pt x="365" y="1887"/>
                    <a:pt x="912" y="1978"/>
                  </a:cubicBezTo>
                  <a:cubicBezTo>
                    <a:pt x="932" y="1979"/>
                    <a:pt x="952" y="1980"/>
                    <a:pt x="972" y="1980"/>
                  </a:cubicBezTo>
                  <a:cubicBezTo>
                    <a:pt x="1468" y="1980"/>
                    <a:pt x="1948" y="1623"/>
                    <a:pt x="2006" y="1097"/>
                  </a:cubicBezTo>
                  <a:cubicBezTo>
                    <a:pt x="2037" y="580"/>
                    <a:pt x="1672" y="63"/>
                    <a:pt x="1125" y="2"/>
                  </a:cubicBezTo>
                  <a:cubicBezTo>
                    <a:pt x="1105" y="1"/>
                    <a:pt x="1085"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5" name="Google Shape;1325;p21"/>
            <p:cNvSpPr/>
            <p:nvPr/>
          </p:nvSpPr>
          <p:spPr>
            <a:xfrm>
              <a:off x="3552235" y="4064942"/>
              <a:ext cx="37919" cy="35202"/>
            </a:xfrm>
            <a:custGeom>
              <a:avLst/>
              <a:gdLst/>
              <a:ahLst/>
              <a:cxnLst/>
              <a:rect l="l" t="t" r="r" b="b"/>
              <a:pathLst>
                <a:path w="1186" h="1101" extrusionOk="0">
                  <a:moveTo>
                    <a:pt x="611" y="1"/>
                  </a:moveTo>
                  <a:cubicBezTo>
                    <a:pt x="331" y="1"/>
                    <a:pt x="90" y="206"/>
                    <a:pt x="61" y="490"/>
                  </a:cubicBezTo>
                  <a:cubicBezTo>
                    <a:pt x="0" y="794"/>
                    <a:pt x="244" y="1068"/>
                    <a:pt x="547" y="1098"/>
                  </a:cubicBezTo>
                  <a:cubicBezTo>
                    <a:pt x="567" y="1100"/>
                    <a:pt x="586" y="1101"/>
                    <a:pt x="605" y="1101"/>
                  </a:cubicBezTo>
                  <a:cubicBezTo>
                    <a:pt x="885" y="1101"/>
                    <a:pt x="1127" y="896"/>
                    <a:pt x="1155" y="612"/>
                  </a:cubicBezTo>
                  <a:cubicBezTo>
                    <a:pt x="1186" y="308"/>
                    <a:pt x="973" y="34"/>
                    <a:pt x="669" y="4"/>
                  </a:cubicBezTo>
                  <a:cubicBezTo>
                    <a:pt x="650" y="2"/>
                    <a:pt x="630"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6" name="Google Shape;1326;p21"/>
            <p:cNvSpPr/>
            <p:nvPr/>
          </p:nvSpPr>
          <p:spPr>
            <a:xfrm>
              <a:off x="8284808" y="2187844"/>
              <a:ext cx="37919" cy="36161"/>
            </a:xfrm>
            <a:custGeom>
              <a:avLst/>
              <a:gdLst/>
              <a:ahLst/>
              <a:cxnLst/>
              <a:rect l="l" t="t" r="r" b="b"/>
              <a:pathLst>
                <a:path w="1186" h="1131" extrusionOk="0">
                  <a:moveTo>
                    <a:pt x="618" y="0"/>
                  </a:moveTo>
                  <a:cubicBezTo>
                    <a:pt x="335" y="0"/>
                    <a:pt x="90" y="233"/>
                    <a:pt x="61" y="520"/>
                  </a:cubicBezTo>
                  <a:cubicBezTo>
                    <a:pt x="0" y="824"/>
                    <a:pt x="244" y="1097"/>
                    <a:pt x="548" y="1128"/>
                  </a:cubicBezTo>
                  <a:cubicBezTo>
                    <a:pt x="567" y="1130"/>
                    <a:pt x="586" y="1130"/>
                    <a:pt x="605" y="1130"/>
                  </a:cubicBezTo>
                  <a:cubicBezTo>
                    <a:pt x="885" y="1130"/>
                    <a:pt x="1127" y="924"/>
                    <a:pt x="1155" y="611"/>
                  </a:cubicBezTo>
                  <a:cubicBezTo>
                    <a:pt x="1186" y="337"/>
                    <a:pt x="973" y="64"/>
                    <a:pt x="669" y="3"/>
                  </a:cubicBezTo>
                  <a:cubicBezTo>
                    <a:pt x="652" y="1"/>
                    <a:pt x="635" y="0"/>
                    <a:pt x="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7" name="Google Shape;1327;p21"/>
            <p:cNvSpPr/>
            <p:nvPr/>
          </p:nvSpPr>
          <p:spPr>
            <a:xfrm>
              <a:off x="992381" y="2502349"/>
              <a:ext cx="658953" cy="618956"/>
            </a:xfrm>
            <a:custGeom>
              <a:avLst/>
              <a:gdLst/>
              <a:ahLst/>
              <a:cxnLst/>
              <a:rect l="l" t="t" r="r" b="b"/>
              <a:pathLst>
                <a:path w="20610" h="19359" extrusionOk="0">
                  <a:moveTo>
                    <a:pt x="10791" y="6017"/>
                  </a:moveTo>
                  <a:lnTo>
                    <a:pt x="11187" y="7415"/>
                  </a:lnTo>
                  <a:lnTo>
                    <a:pt x="10457" y="8327"/>
                  </a:lnTo>
                  <a:lnTo>
                    <a:pt x="10032" y="7263"/>
                  </a:lnTo>
                  <a:lnTo>
                    <a:pt x="10791" y="6017"/>
                  </a:lnTo>
                  <a:close/>
                  <a:moveTo>
                    <a:pt x="7752" y="7445"/>
                  </a:moveTo>
                  <a:lnTo>
                    <a:pt x="8816" y="7749"/>
                  </a:lnTo>
                  <a:lnTo>
                    <a:pt x="9241" y="8813"/>
                  </a:lnTo>
                  <a:lnTo>
                    <a:pt x="8694" y="8752"/>
                  </a:lnTo>
                  <a:lnTo>
                    <a:pt x="7752" y="7445"/>
                  </a:lnTo>
                  <a:close/>
                  <a:moveTo>
                    <a:pt x="12250" y="8205"/>
                  </a:moveTo>
                  <a:lnTo>
                    <a:pt x="13345" y="8266"/>
                  </a:lnTo>
                  <a:lnTo>
                    <a:pt x="12038" y="9208"/>
                  </a:lnTo>
                  <a:lnTo>
                    <a:pt x="11521" y="9117"/>
                  </a:lnTo>
                  <a:lnTo>
                    <a:pt x="12250" y="8205"/>
                  </a:lnTo>
                  <a:close/>
                  <a:moveTo>
                    <a:pt x="8542" y="10029"/>
                  </a:moveTo>
                  <a:lnTo>
                    <a:pt x="9089" y="10120"/>
                  </a:lnTo>
                  <a:lnTo>
                    <a:pt x="8360" y="11032"/>
                  </a:lnTo>
                  <a:lnTo>
                    <a:pt x="7266" y="11002"/>
                  </a:lnTo>
                  <a:lnTo>
                    <a:pt x="8542" y="10029"/>
                  </a:lnTo>
                  <a:close/>
                  <a:moveTo>
                    <a:pt x="11369" y="10394"/>
                  </a:moveTo>
                  <a:lnTo>
                    <a:pt x="11886" y="10454"/>
                  </a:lnTo>
                  <a:lnTo>
                    <a:pt x="12858" y="11761"/>
                  </a:lnTo>
                  <a:lnTo>
                    <a:pt x="12858" y="11761"/>
                  </a:lnTo>
                  <a:lnTo>
                    <a:pt x="11794" y="11458"/>
                  </a:lnTo>
                  <a:lnTo>
                    <a:pt x="11369" y="10394"/>
                  </a:lnTo>
                  <a:close/>
                  <a:moveTo>
                    <a:pt x="10153" y="10910"/>
                  </a:moveTo>
                  <a:lnTo>
                    <a:pt x="10579" y="11974"/>
                  </a:lnTo>
                  <a:lnTo>
                    <a:pt x="9819" y="13220"/>
                  </a:lnTo>
                  <a:lnTo>
                    <a:pt x="9424" y="11822"/>
                  </a:lnTo>
                  <a:lnTo>
                    <a:pt x="10153" y="10910"/>
                  </a:lnTo>
                  <a:close/>
                  <a:moveTo>
                    <a:pt x="6651" y="0"/>
                  </a:moveTo>
                  <a:cubicBezTo>
                    <a:pt x="6563" y="0"/>
                    <a:pt x="6472" y="19"/>
                    <a:pt x="6384" y="59"/>
                  </a:cubicBezTo>
                  <a:cubicBezTo>
                    <a:pt x="6050" y="211"/>
                    <a:pt x="5898" y="546"/>
                    <a:pt x="6050" y="880"/>
                  </a:cubicBezTo>
                  <a:lnTo>
                    <a:pt x="6931" y="3038"/>
                  </a:lnTo>
                  <a:lnTo>
                    <a:pt x="5807" y="2582"/>
                  </a:lnTo>
                  <a:cubicBezTo>
                    <a:pt x="5720" y="2542"/>
                    <a:pt x="5630" y="2524"/>
                    <a:pt x="5544" y="2524"/>
                  </a:cubicBezTo>
                  <a:cubicBezTo>
                    <a:pt x="5299" y="2524"/>
                    <a:pt x="5076" y="2677"/>
                    <a:pt x="4986" y="2947"/>
                  </a:cubicBezTo>
                  <a:cubicBezTo>
                    <a:pt x="4834" y="3281"/>
                    <a:pt x="4986" y="3646"/>
                    <a:pt x="5320" y="3767"/>
                  </a:cubicBezTo>
                  <a:lnTo>
                    <a:pt x="7600" y="4710"/>
                  </a:lnTo>
                  <a:lnTo>
                    <a:pt x="8208" y="6290"/>
                  </a:lnTo>
                  <a:lnTo>
                    <a:pt x="8208" y="6290"/>
                  </a:lnTo>
                  <a:lnTo>
                    <a:pt x="6262" y="5743"/>
                  </a:lnTo>
                  <a:cubicBezTo>
                    <a:pt x="6214" y="5731"/>
                    <a:pt x="6164" y="5725"/>
                    <a:pt x="6114" y="5725"/>
                  </a:cubicBezTo>
                  <a:cubicBezTo>
                    <a:pt x="5914" y="5725"/>
                    <a:pt x="5709" y="5822"/>
                    <a:pt x="5563" y="6017"/>
                  </a:cubicBezTo>
                  <a:cubicBezTo>
                    <a:pt x="5411" y="6230"/>
                    <a:pt x="5411" y="6533"/>
                    <a:pt x="5594" y="6777"/>
                  </a:cubicBezTo>
                  <a:lnTo>
                    <a:pt x="6931" y="8509"/>
                  </a:lnTo>
                  <a:lnTo>
                    <a:pt x="6931" y="8509"/>
                  </a:lnTo>
                  <a:lnTo>
                    <a:pt x="4864" y="8266"/>
                  </a:lnTo>
                  <a:lnTo>
                    <a:pt x="3375" y="6290"/>
                  </a:lnTo>
                  <a:cubicBezTo>
                    <a:pt x="3251" y="6113"/>
                    <a:pt x="3065" y="6019"/>
                    <a:pt x="2871" y="6019"/>
                  </a:cubicBezTo>
                  <a:cubicBezTo>
                    <a:pt x="2733" y="6019"/>
                    <a:pt x="2590" y="6067"/>
                    <a:pt x="2463" y="6169"/>
                  </a:cubicBezTo>
                  <a:cubicBezTo>
                    <a:pt x="2159" y="6381"/>
                    <a:pt x="2129" y="6777"/>
                    <a:pt x="2372" y="7081"/>
                  </a:cubicBezTo>
                  <a:lnTo>
                    <a:pt x="3071" y="8023"/>
                  </a:lnTo>
                  <a:lnTo>
                    <a:pt x="761" y="7719"/>
                  </a:lnTo>
                  <a:cubicBezTo>
                    <a:pt x="740" y="7717"/>
                    <a:pt x="719" y="7716"/>
                    <a:pt x="698" y="7716"/>
                  </a:cubicBezTo>
                  <a:cubicBezTo>
                    <a:pt x="385" y="7716"/>
                    <a:pt x="88" y="7926"/>
                    <a:pt x="31" y="8296"/>
                  </a:cubicBezTo>
                  <a:cubicBezTo>
                    <a:pt x="1" y="8631"/>
                    <a:pt x="244" y="8965"/>
                    <a:pt x="609" y="9026"/>
                  </a:cubicBezTo>
                  <a:lnTo>
                    <a:pt x="2889" y="9330"/>
                  </a:lnTo>
                  <a:lnTo>
                    <a:pt x="1946" y="10029"/>
                  </a:lnTo>
                  <a:cubicBezTo>
                    <a:pt x="1642" y="10272"/>
                    <a:pt x="1612" y="10637"/>
                    <a:pt x="1825" y="10941"/>
                  </a:cubicBezTo>
                  <a:cubicBezTo>
                    <a:pt x="1964" y="11127"/>
                    <a:pt x="2174" y="11206"/>
                    <a:pt x="2388" y="11206"/>
                  </a:cubicBezTo>
                  <a:cubicBezTo>
                    <a:pt x="2454" y="11206"/>
                    <a:pt x="2520" y="11198"/>
                    <a:pt x="2585" y="11184"/>
                  </a:cubicBezTo>
                  <a:cubicBezTo>
                    <a:pt x="2615" y="11154"/>
                    <a:pt x="2706" y="11154"/>
                    <a:pt x="2737" y="11093"/>
                  </a:cubicBezTo>
                  <a:lnTo>
                    <a:pt x="4712" y="9634"/>
                  </a:lnTo>
                  <a:lnTo>
                    <a:pt x="6779" y="9877"/>
                  </a:lnTo>
                  <a:lnTo>
                    <a:pt x="5016" y="11214"/>
                  </a:lnTo>
                  <a:cubicBezTo>
                    <a:pt x="4803" y="11366"/>
                    <a:pt x="4712" y="11670"/>
                    <a:pt x="4803" y="11944"/>
                  </a:cubicBezTo>
                  <a:cubicBezTo>
                    <a:pt x="4864" y="12217"/>
                    <a:pt x="5138" y="12400"/>
                    <a:pt x="5411" y="12400"/>
                  </a:cubicBezTo>
                  <a:lnTo>
                    <a:pt x="7417" y="12430"/>
                  </a:lnTo>
                  <a:lnTo>
                    <a:pt x="6384" y="13768"/>
                  </a:lnTo>
                  <a:lnTo>
                    <a:pt x="3922" y="14072"/>
                  </a:lnTo>
                  <a:cubicBezTo>
                    <a:pt x="3588" y="14102"/>
                    <a:pt x="3314" y="14436"/>
                    <a:pt x="3344" y="14801"/>
                  </a:cubicBezTo>
                  <a:cubicBezTo>
                    <a:pt x="3372" y="15104"/>
                    <a:pt x="3674" y="15357"/>
                    <a:pt x="3979" y="15357"/>
                  </a:cubicBezTo>
                  <a:cubicBezTo>
                    <a:pt x="4010" y="15357"/>
                    <a:pt x="4042" y="15354"/>
                    <a:pt x="4074" y="15348"/>
                  </a:cubicBezTo>
                  <a:lnTo>
                    <a:pt x="5259" y="15196"/>
                  </a:lnTo>
                  <a:lnTo>
                    <a:pt x="3800" y="17020"/>
                  </a:lnTo>
                  <a:cubicBezTo>
                    <a:pt x="3588" y="17293"/>
                    <a:pt x="3648" y="17719"/>
                    <a:pt x="3922" y="17932"/>
                  </a:cubicBezTo>
                  <a:cubicBezTo>
                    <a:pt x="4037" y="18028"/>
                    <a:pt x="4177" y="18088"/>
                    <a:pt x="4318" y="18088"/>
                  </a:cubicBezTo>
                  <a:cubicBezTo>
                    <a:pt x="4400" y="18088"/>
                    <a:pt x="4482" y="18068"/>
                    <a:pt x="4560" y="18023"/>
                  </a:cubicBezTo>
                  <a:cubicBezTo>
                    <a:pt x="4682" y="17993"/>
                    <a:pt x="4743" y="17901"/>
                    <a:pt x="4834" y="17841"/>
                  </a:cubicBezTo>
                  <a:lnTo>
                    <a:pt x="6262" y="16017"/>
                  </a:lnTo>
                  <a:lnTo>
                    <a:pt x="6414" y="17172"/>
                  </a:lnTo>
                  <a:cubicBezTo>
                    <a:pt x="6472" y="17516"/>
                    <a:pt x="6773" y="17752"/>
                    <a:pt x="7087" y="17752"/>
                  </a:cubicBezTo>
                  <a:cubicBezTo>
                    <a:pt x="7106" y="17752"/>
                    <a:pt x="7125" y="17751"/>
                    <a:pt x="7144" y="17749"/>
                  </a:cubicBezTo>
                  <a:cubicBezTo>
                    <a:pt x="7235" y="17749"/>
                    <a:pt x="7266" y="17719"/>
                    <a:pt x="7296" y="17719"/>
                  </a:cubicBezTo>
                  <a:cubicBezTo>
                    <a:pt x="7569" y="17597"/>
                    <a:pt x="7721" y="17324"/>
                    <a:pt x="7721" y="17020"/>
                  </a:cubicBezTo>
                  <a:lnTo>
                    <a:pt x="7417" y="14558"/>
                  </a:lnTo>
                  <a:lnTo>
                    <a:pt x="8451" y="13220"/>
                  </a:lnTo>
                  <a:lnTo>
                    <a:pt x="8968" y="15166"/>
                  </a:lnTo>
                  <a:cubicBezTo>
                    <a:pt x="9059" y="15439"/>
                    <a:pt x="9241" y="15622"/>
                    <a:pt x="9515" y="15622"/>
                  </a:cubicBezTo>
                  <a:cubicBezTo>
                    <a:pt x="9545" y="15625"/>
                    <a:pt x="9575" y="15627"/>
                    <a:pt x="9604" y="15627"/>
                  </a:cubicBezTo>
                  <a:cubicBezTo>
                    <a:pt x="9816" y="15627"/>
                    <a:pt x="10020" y="15531"/>
                    <a:pt x="10153" y="15318"/>
                  </a:cubicBezTo>
                  <a:lnTo>
                    <a:pt x="11187" y="13585"/>
                  </a:lnTo>
                  <a:lnTo>
                    <a:pt x="11794" y="15135"/>
                  </a:lnTo>
                  <a:lnTo>
                    <a:pt x="10822" y="17415"/>
                  </a:lnTo>
                  <a:cubicBezTo>
                    <a:pt x="10670" y="17749"/>
                    <a:pt x="10822" y="18145"/>
                    <a:pt x="11187" y="18236"/>
                  </a:cubicBezTo>
                  <a:cubicBezTo>
                    <a:pt x="11275" y="18276"/>
                    <a:pt x="11365" y="18295"/>
                    <a:pt x="11453" y="18295"/>
                  </a:cubicBezTo>
                  <a:cubicBezTo>
                    <a:pt x="11697" y="18295"/>
                    <a:pt x="11918" y="18148"/>
                    <a:pt x="12007" y="17901"/>
                  </a:cubicBezTo>
                  <a:lnTo>
                    <a:pt x="12463" y="16807"/>
                  </a:lnTo>
                  <a:lnTo>
                    <a:pt x="13345" y="18965"/>
                  </a:lnTo>
                  <a:cubicBezTo>
                    <a:pt x="13457" y="19211"/>
                    <a:pt x="13667" y="19359"/>
                    <a:pt x="13904" y="19359"/>
                  </a:cubicBezTo>
                  <a:cubicBezTo>
                    <a:pt x="13989" y="19359"/>
                    <a:pt x="14077" y="19340"/>
                    <a:pt x="14165" y="19300"/>
                  </a:cubicBezTo>
                  <a:cubicBezTo>
                    <a:pt x="14500" y="19148"/>
                    <a:pt x="14652" y="18813"/>
                    <a:pt x="14500" y="18479"/>
                  </a:cubicBezTo>
                  <a:lnTo>
                    <a:pt x="13649" y="16290"/>
                  </a:lnTo>
                  <a:lnTo>
                    <a:pt x="13649" y="16290"/>
                  </a:lnTo>
                  <a:lnTo>
                    <a:pt x="14743" y="16746"/>
                  </a:lnTo>
                  <a:cubicBezTo>
                    <a:pt x="14819" y="16792"/>
                    <a:pt x="14902" y="16815"/>
                    <a:pt x="14986" y="16815"/>
                  </a:cubicBezTo>
                  <a:cubicBezTo>
                    <a:pt x="15070" y="16815"/>
                    <a:pt x="15153" y="16792"/>
                    <a:pt x="15229" y="16746"/>
                  </a:cubicBezTo>
                  <a:cubicBezTo>
                    <a:pt x="15381" y="16686"/>
                    <a:pt x="15503" y="16564"/>
                    <a:pt x="15594" y="16412"/>
                  </a:cubicBezTo>
                  <a:cubicBezTo>
                    <a:pt x="15746" y="16078"/>
                    <a:pt x="15594" y="15683"/>
                    <a:pt x="15229" y="15591"/>
                  </a:cubicBezTo>
                  <a:lnTo>
                    <a:pt x="12950" y="14619"/>
                  </a:lnTo>
                  <a:lnTo>
                    <a:pt x="12342" y="13069"/>
                  </a:lnTo>
                  <a:lnTo>
                    <a:pt x="14317" y="13616"/>
                  </a:lnTo>
                  <a:cubicBezTo>
                    <a:pt x="14380" y="13628"/>
                    <a:pt x="14438" y="13636"/>
                    <a:pt x="14495" y="13636"/>
                  </a:cubicBezTo>
                  <a:cubicBezTo>
                    <a:pt x="14575" y="13636"/>
                    <a:pt x="14654" y="13621"/>
                    <a:pt x="14743" y="13585"/>
                  </a:cubicBezTo>
                  <a:cubicBezTo>
                    <a:pt x="14864" y="13524"/>
                    <a:pt x="14956" y="13464"/>
                    <a:pt x="15047" y="13342"/>
                  </a:cubicBezTo>
                  <a:cubicBezTo>
                    <a:pt x="15199" y="13129"/>
                    <a:pt x="15199" y="12825"/>
                    <a:pt x="15016" y="12582"/>
                  </a:cubicBezTo>
                  <a:lnTo>
                    <a:pt x="13679" y="10850"/>
                  </a:lnTo>
                  <a:lnTo>
                    <a:pt x="15746" y="11093"/>
                  </a:lnTo>
                  <a:lnTo>
                    <a:pt x="17205" y="13069"/>
                  </a:lnTo>
                  <a:cubicBezTo>
                    <a:pt x="17367" y="13254"/>
                    <a:pt x="17583" y="13334"/>
                    <a:pt x="17784" y="13334"/>
                  </a:cubicBezTo>
                  <a:cubicBezTo>
                    <a:pt x="17847" y="13334"/>
                    <a:pt x="17907" y="13326"/>
                    <a:pt x="17965" y="13312"/>
                  </a:cubicBezTo>
                  <a:cubicBezTo>
                    <a:pt x="18026" y="13251"/>
                    <a:pt x="18086" y="13251"/>
                    <a:pt x="18117" y="13220"/>
                  </a:cubicBezTo>
                  <a:cubicBezTo>
                    <a:pt x="18421" y="13008"/>
                    <a:pt x="18482" y="12613"/>
                    <a:pt x="18238" y="12309"/>
                  </a:cubicBezTo>
                  <a:lnTo>
                    <a:pt x="17509" y="11366"/>
                  </a:lnTo>
                  <a:lnTo>
                    <a:pt x="19789" y="11670"/>
                  </a:lnTo>
                  <a:cubicBezTo>
                    <a:pt x="19910" y="11670"/>
                    <a:pt x="20032" y="11670"/>
                    <a:pt x="20153" y="11640"/>
                  </a:cubicBezTo>
                  <a:cubicBezTo>
                    <a:pt x="20336" y="11549"/>
                    <a:pt x="20518" y="11366"/>
                    <a:pt x="20518" y="11154"/>
                  </a:cubicBezTo>
                  <a:cubicBezTo>
                    <a:pt x="20609" y="10698"/>
                    <a:pt x="20366" y="10394"/>
                    <a:pt x="20001" y="10303"/>
                  </a:cubicBezTo>
                  <a:lnTo>
                    <a:pt x="17661" y="9999"/>
                  </a:lnTo>
                  <a:lnTo>
                    <a:pt x="18634" y="9269"/>
                  </a:lnTo>
                  <a:cubicBezTo>
                    <a:pt x="18937" y="9056"/>
                    <a:pt x="18968" y="8661"/>
                    <a:pt x="18725" y="8357"/>
                  </a:cubicBezTo>
                  <a:cubicBezTo>
                    <a:pt x="18603" y="8183"/>
                    <a:pt x="18420" y="8098"/>
                    <a:pt x="18230" y="8098"/>
                  </a:cubicBezTo>
                  <a:cubicBezTo>
                    <a:pt x="18088" y="8098"/>
                    <a:pt x="17942" y="8145"/>
                    <a:pt x="17813" y="8236"/>
                  </a:cubicBezTo>
                  <a:lnTo>
                    <a:pt x="15837" y="9725"/>
                  </a:lnTo>
                  <a:lnTo>
                    <a:pt x="13801" y="9451"/>
                  </a:lnTo>
                  <a:lnTo>
                    <a:pt x="15533" y="8144"/>
                  </a:lnTo>
                  <a:cubicBezTo>
                    <a:pt x="15776" y="7992"/>
                    <a:pt x="15837" y="7688"/>
                    <a:pt x="15776" y="7415"/>
                  </a:cubicBezTo>
                  <a:cubicBezTo>
                    <a:pt x="15685" y="7141"/>
                    <a:pt x="15442" y="6959"/>
                    <a:pt x="15168" y="6959"/>
                  </a:cubicBezTo>
                  <a:lnTo>
                    <a:pt x="13162" y="6929"/>
                  </a:lnTo>
                  <a:lnTo>
                    <a:pt x="14165" y="5591"/>
                  </a:lnTo>
                  <a:lnTo>
                    <a:pt x="16658" y="5287"/>
                  </a:lnTo>
                  <a:cubicBezTo>
                    <a:pt x="16719" y="5287"/>
                    <a:pt x="16749" y="5257"/>
                    <a:pt x="16810" y="5257"/>
                  </a:cubicBezTo>
                  <a:cubicBezTo>
                    <a:pt x="17053" y="5135"/>
                    <a:pt x="17205" y="4862"/>
                    <a:pt x="17205" y="4558"/>
                  </a:cubicBezTo>
                  <a:cubicBezTo>
                    <a:pt x="17176" y="4240"/>
                    <a:pt x="16873" y="3978"/>
                    <a:pt x="16557" y="3978"/>
                  </a:cubicBezTo>
                  <a:cubicBezTo>
                    <a:pt x="16540" y="3978"/>
                    <a:pt x="16523" y="3979"/>
                    <a:pt x="16506" y="3980"/>
                  </a:cubicBezTo>
                  <a:lnTo>
                    <a:pt x="15320" y="4132"/>
                  </a:lnTo>
                  <a:lnTo>
                    <a:pt x="16749" y="2308"/>
                  </a:lnTo>
                  <a:cubicBezTo>
                    <a:pt x="16992" y="2065"/>
                    <a:pt x="16901" y="1640"/>
                    <a:pt x="16658" y="1397"/>
                  </a:cubicBezTo>
                  <a:cubicBezTo>
                    <a:pt x="16546" y="1310"/>
                    <a:pt x="16410" y="1269"/>
                    <a:pt x="16273" y="1269"/>
                  </a:cubicBezTo>
                  <a:cubicBezTo>
                    <a:pt x="16073" y="1269"/>
                    <a:pt x="15872" y="1356"/>
                    <a:pt x="15746" y="1518"/>
                  </a:cubicBezTo>
                  <a:lnTo>
                    <a:pt x="14287" y="3342"/>
                  </a:lnTo>
                  <a:lnTo>
                    <a:pt x="14135" y="2156"/>
                  </a:lnTo>
                  <a:cubicBezTo>
                    <a:pt x="14106" y="1841"/>
                    <a:pt x="13780" y="1607"/>
                    <a:pt x="13462" y="1607"/>
                  </a:cubicBezTo>
                  <a:cubicBezTo>
                    <a:pt x="13443" y="1607"/>
                    <a:pt x="13424" y="1608"/>
                    <a:pt x="13405" y="1609"/>
                  </a:cubicBezTo>
                  <a:cubicBezTo>
                    <a:pt x="13071" y="1640"/>
                    <a:pt x="12798" y="1974"/>
                    <a:pt x="12828" y="2339"/>
                  </a:cubicBezTo>
                  <a:lnTo>
                    <a:pt x="13132" y="4801"/>
                  </a:lnTo>
                  <a:lnTo>
                    <a:pt x="12129" y="6138"/>
                  </a:lnTo>
                  <a:lnTo>
                    <a:pt x="11582" y="4193"/>
                  </a:lnTo>
                  <a:cubicBezTo>
                    <a:pt x="11521" y="3919"/>
                    <a:pt x="11339" y="3737"/>
                    <a:pt x="11065" y="3737"/>
                  </a:cubicBezTo>
                  <a:cubicBezTo>
                    <a:pt x="11031" y="3733"/>
                    <a:pt x="10998" y="3731"/>
                    <a:pt x="10965" y="3731"/>
                  </a:cubicBezTo>
                  <a:cubicBezTo>
                    <a:pt x="10733" y="3731"/>
                    <a:pt x="10533" y="3828"/>
                    <a:pt x="10427" y="4041"/>
                  </a:cubicBezTo>
                  <a:lnTo>
                    <a:pt x="9393" y="5774"/>
                  </a:lnTo>
                  <a:lnTo>
                    <a:pt x="8785" y="4223"/>
                  </a:lnTo>
                  <a:lnTo>
                    <a:pt x="9728" y="1944"/>
                  </a:lnTo>
                  <a:cubicBezTo>
                    <a:pt x="9880" y="1609"/>
                    <a:pt x="9728" y="1214"/>
                    <a:pt x="9393" y="1123"/>
                  </a:cubicBezTo>
                  <a:cubicBezTo>
                    <a:pt x="9305" y="1083"/>
                    <a:pt x="9212" y="1064"/>
                    <a:pt x="9122" y="1064"/>
                  </a:cubicBezTo>
                  <a:cubicBezTo>
                    <a:pt x="8869" y="1064"/>
                    <a:pt x="8632" y="1211"/>
                    <a:pt x="8542" y="1457"/>
                  </a:cubicBezTo>
                  <a:lnTo>
                    <a:pt x="8086" y="2552"/>
                  </a:lnTo>
                  <a:lnTo>
                    <a:pt x="7235" y="394"/>
                  </a:lnTo>
                  <a:cubicBezTo>
                    <a:pt x="7123" y="147"/>
                    <a:pt x="6896" y="0"/>
                    <a:pt x="66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8" name="Google Shape;1328;p21"/>
            <p:cNvSpPr/>
            <p:nvPr/>
          </p:nvSpPr>
          <p:spPr>
            <a:xfrm>
              <a:off x="8779454" y="3657556"/>
              <a:ext cx="364487" cy="330947"/>
            </a:xfrm>
            <a:custGeom>
              <a:avLst/>
              <a:gdLst/>
              <a:ahLst/>
              <a:cxnLst/>
              <a:rect l="l" t="t" r="r" b="b"/>
              <a:pathLst>
                <a:path w="11400" h="10351" extrusionOk="0">
                  <a:moveTo>
                    <a:pt x="6019" y="3245"/>
                  </a:moveTo>
                  <a:lnTo>
                    <a:pt x="6232" y="4066"/>
                  </a:lnTo>
                  <a:lnTo>
                    <a:pt x="5867" y="4552"/>
                  </a:lnTo>
                  <a:lnTo>
                    <a:pt x="5624" y="3975"/>
                  </a:lnTo>
                  <a:lnTo>
                    <a:pt x="6019" y="3245"/>
                  </a:lnTo>
                  <a:close/>
                  <a:moveTo>
                    <a:pt x="4287" y="4096"/>
                  </a:moveTo>
                  <a:lnTo>
                    <a:pt x="4895" y="4248"/>
                  </a:lnTo>
                  <a:lnTo>
                    <a:pt x="5138" y="4796"/>
                  </a:lnTo>
                  <a:lnTo>
                    <a:pt x="5138" y="4796"/>
                  </a:lnTo>
                  <a:lnTo>
                    <a:pt x="4834" y="4765"/>
                  </a:lnTo>
                  <a:lnTo>
                    <a:pt x="4287" y="4096"/>
                  </a:lnTo>
                  <a:close/>
                  <a:moveTo>
                    <a:pt x="6718" y="4492"/>
                  </a:moveTo>
                  <a:lnTo>
                    <a:pt x="7387" y="4522"/>
                  </a:lnTo>
                  <a:lnTo>
                    <a:pt x="6658" y="5039"/>
                  </a:lnTo>
                  <a:lnTo>
                    <a:pt x="6354" y="5008"/>
                  </a:lnTo>
                  <a:lnTo>
                    <a:pt x="6718" y="4492"/>
                  </a:lnTo>
                  <a:close/>
                  <a:moveTo>
                    <a:pt x="4743" y="5495"/>
                  </a:moveTo>
                  <a:lnTo>
                    <a:pt x="5047" y="5525"/>
                  </a:lnTo>
                  <a:lnTo>
                    <a:pt x="4682" y="6042"/>
                  </a:lnTo>
                  <a:lnTo>
                    <a:pt x="4043" y="6042"/>
                  </a:lnTo>
                  <a:lnTo>
                    <a:pt x="4743" y="5495"/>
                  </a:lnTo>
                  <a:close/>
                  <a:moveTo>
                    <a:pt x="6262" y="5738"/>
                  </a:moveTo>
                  <a:lnTo>
                    <a:pt x="6566" y="5768"/>
                  </a:lnTo>
                  <a:lnTo>
                    <a:pt x="7113" y="6437"/>
                  </a:lnTo>
                  <a:lnTo>
                    <a:pt x="7113" y="6437"/>
                  </a:lnTo>
                  <a:lnTo>
                    <a:pt x="6506" y="6285"/>
                  </a:lnTo>
                  <a:lnTo>
                    <a:pt x="6262" y="5738"/>
                  </a:lnTo>
                  <a:close/>
                  <a:moveTo>
                    <a:pt x="5594" y="5951"/>
                  </a:moveTo>
                  <a:lnTo>
                    <a:pt x="5806" y="6528"/>
                  </a:lnTo>
                  <a:lnTo>
                    <a:pt x="5442" y="7258"/>
                  </a:lnTo>
                  <a:lnTo>
                    <a:pt x="5199" y="6437"/>
                  </a:lnTo>
                  <a:lnTo>
                    <a:pt x="5594" y="5951"/>
                  </a:lnTo>
                  <a:close/>
                  <a:moveTo>
                    <a:pt x="3723" y="1"/>
                  </a:moveTo>
                  <a:cubicBezTo>
                    <a:pt x="3679" y="1"/>
                    <a:pt x="3633" y="8"/>
                    <a:pt x="3588" y="23"/>
                  </a:cubicBezTo>
                  <a:cubicBezTo>
                    <a:pt x="3375" y="84"/>
                    <a:pt x="3314" y="297"/>
                    <a:pt x="3375" y="479"/>
                  </a:cubicBezTo>
                  <a:lnTo>
                    <a:pt x="3891" y="1665"/>
                  </a:lnTo>
                  <a:lnTo>
                    <a:pt x="3284" y="1391"/>
                  </a:lnTo>
                  <a:cubicBezTo>
                    <a:pt x="3230" y="1376"/>
                    <a:pt x="3179" y="1368"/>
                    <a:pt x="3131" y="1368"/>
                  </a:cubicBezTo>
                  <a:cubicBezTo>
                    <a:pt x="2985" y="1368"/>
                    <a:pt x="2866" y="1437"/>
                    <a:pt x="2797" y="1574"/>
                  </a:cubicBezTo>
                  <a:cubicBezTo>
                    <a:pt x="2736" y="1786"/>
                    <a:pt x="2797" y="1969"/>
                    <a:pt x="3010" y="2030"/>
                  </a:cubicBezTo>
                  <a:lnTo>
                    <a:pt x="4256" y="2577"/>
                  </a:lnTo>
                  <a:lnTo>
                    <a:pt x="4591" y="3397"/>
                  </a:lnTo>
                  <a:lnTo>
                    <a:pt x="4591" y="3397"/>
                  </a:lnTo>
                  <a:lnTo>
                    <a:pt x="3527" y="3093"/>
                  </a:lnTo>
                  <a:cubicBezTo>
                    <a:pt x="3493" y="3087"/>
                    <a:pt x="3458" y="3083"/>
                    <a:pt x="3425" y="3083"/>
                  </a:cubicBezTo>
                  <a:cubicBezTo>
                    <a:pt x="3311" y="3083"/>
                    <a:pt x="3209" y="3128"/>
                    <a:pt x="3162" y="3245"/>
                  </a:cubicBezTo>
                  <a:cubicBezTo>
                    <a:pt x="3071" y="3367"/>
                    <a:pt x="3071" y="3549"/>
                    <a:pt x="3162" y="3671"/>
                  </a:cubicBezTo>
                  <a:lnTo>
                    <a:pt x="3861" y="4613"/>
                  </a:lnTo>
                  <a:lnTo>
                    <a:pt x="3861" y="4613"/>
                  </a:lnTo>
                  <a:lnTo>
                    <a:pt x="2736" y="4461"/>
                  </a:lnTo>
                  <a:lnTo>
                    <a:pt x="1885" y="3367"/>
                  </a:lnTo>
                  <a:cubicBezTo>
                    <a:pt x="1832" y="3278"/>
                    <a:pt x="1728" y="3231"/>
                    <a:pt x="1619" y="3231"/>
                  </a:cubicBezTo>
                  <a:cubicBezTo>
                    <a:pt x="1542" y="3231"/>
                    <a:pt x="1462" y="3255"/>
                    <a:pt x="1399" y="3306"/>
                  </a:cubicBezTo>
                  <a:cubicBezTo>
                    <a:pt x="1247" y="3397"/>
                    <a:pt x="1217" y="3641"/>
                    <a:pt x="1338" y="3793"/>
                  </a:cubicBezTo>
                  <a:lnTo>
                    <a:pt x="1703" y="4309"/>
                  </a:lnTo>
                  <a:lnTo>
                    <a:pt x="457" y="4127"/>
                  </a:lnTo>
                  <a:cubicBezTo>
                    <a:pt x="441" y="4124"/>
                    <a:pt x="425" y="4123"/>
                    <a:pt x="409" y="4123"/>
                  </a:cubicBezTo>
                  <a:cubicBezTo>
                    <a:pt x="239" y="4123"/>
                    <a:pt x="59" y="4264"/>
                    <a:pt x="31" y="4431"/>
                  </a:cubicBezTo>
                  <a:cubicBezTo>
                    <a:pt x="1" y="4613"/>
                    <a:pt x="153" y="4826"/>
                    <a:pt x="335" y="4856"/>
                  </a:cubicBezTo>
                  <a:lnTo>
                    <a:pt x="1581" y="5039"/>
                  </a:lnTo>
                  <a:lnTo>
                    <a:pt x="1065" y="5434"/>
                  </a:lnTo>
                  <a:cubicBezTo>
                    <a:pt x="913" y="5525"/>
                    <a:pt x="882" y="5768"/>
                    <a:pt x="974" y="5920"/>
                  </a:cubicBezTo>
                  <a:cubicBezTo>
                    <a:pt x="1063" y="6009"/>
                    <a:pt x="1168" y="6066"/>
                    <a:pt x="1277" y="6066"/>
                  </a:cubicBezTo>
                  <a:cubicBezTo>
                    <a:pt x="1318" y="6066"/>
                    <a:pt x="1358" y="6058"/>
                    <a:pt x="1399" y="6042"/>
                  </a:cubicBezTo>
                  <a:cubicBezTo>
                    <a:pt x="1429" y="6042"/>
                    <a:pt x="1429" y="5981"/>
                    <a:pt x="1490" y="5981"/>
                  </a:cubicBezTo>
                  <a:lnTo>
                    <a:pt x="2584" y="5160"/>
                  </a:lnTo>
                  <a:lnTo>
                    <a:pt x="3709" y="5312"/>
                  </a:lnTo>
                  <a:lnTo>
                    <a:pt x="2767" y="6042"/>
                  </a:lnTo>
                  <a:cubicBezTo>
                    <a:pt x="2645" y="6103"/>
                    <a:pt x="2584" y="6285"/>
                    <a:pt x="2645" y="6407"/>
                  </a:cubicBezTo>
                  <a:cubicBezTo>
                    <a:pt x="2706" y="6559"/>
                    <a:pt x="2858" y="6650"/>
                    <a:pt x="3010" y="6650"/>
                  </a:cubicBezTo>
                  <a:lnTo>
                    <a:pt x="4104" y="6650"/>
                  </a:lnTo>
                  <a:lnTo>
                    <a:pt x="3527" y="7349"/>
                  </a:lnTo>
                  <a:lnTo>
                    <a:pt x="2159" y="7501"/>
                  </a:lnTo>
                  <a:cubicBezTo>
                    <a:pt x="1977" y="7562"/>
                    <a:pt x="1825" y="7683"/>
                    <a:pt x="1855" y="7896"/>
                  </a:cubicBezTo>
                  <a:cubicBezTo>
                    <a:pt x="1883" y="8063"/>
                    <a:pt x="2012" y="8204"/>
                    <a:pt x="2196" y="8204"/>
                  </a:cubicBezTo>
                  <a:cubicBezTo>
                    <a:pt x="2214" y="8204"/>
                    <a:pt x="2232" y="8202"/>
                    <a:pt x="2250" y="8200"/>
                  </a:cubicBezTo>
                  <a:lnTo>
                    <a:pt x="2888" y="8109"/>
                  </a:lnTo>
                  <a:lnTo>
                    <a:pt x="2888" y="8109"/>
                  </a:lnTo>
                  <a:lnTo>
                    <a:pt x="2098" y="9142"/>
                  </a:lnTo>
                  <a:cubicBezTo>
                    <a:pt x="1977" y="9294"/>
                    <a:pt x="2007" y="9537"/>
                    <a:pt x="2159" y="9628"/>
                  </a:cubicBezTo>
                  <a:cubicBezTo>
                    <a:pt x="2237" y="9687"/>
                    <a:pt x="2316" y="9721"/>
                    <a:pt x="2386" y="9721"/>
                  </a:cubicBezTo>
                  <a:cubicBezTo>
                    <a:pt x="2425" y="9721"/>
                    <a:pt x="2461" y="9711"/>
                    <a:pt x="2493" y="9689"/>
                  </a:cubicBezTo>
                  <a:cubicBezTo>
                    <a:pt x="2554" y="9628"/>
                    <a:pt x="2615" y="9598"/>
                    <a:pt x="2645" y="9568"/>
                  </a:cubicBezTo>
                  <a:lnTo>
                    <a:pt x="3466" y="8534"/>
                  </a:lnTo>
                  <a:lnTo>
                    <a:pt x="3527" y="9173"/>
                  </a:lnTo>
                  <a:cubicBezTo>
                    <a:pt x="3553" y="9353"/>
                    <a:pt x="3666" y="9490"/>
                    <a:pt x="3830" y="9490"/>
                  </a:cubicBezTo>
                  <a:cubicBezTo>
                    <a:pt x="3859" y="9490"/>
                    <a:pt x="3890" y="9486"/>
                    <a:pt x="3922" y="9476"/>
                  </a:cubicBezTo>
                  <a:cubicBezTo>
                    <a:pt x="3952" y="9476"/>
                    <a:pt x="3983" y="9476"/>
                    <a:pt x="3983" y="9446"/>
                  </a:cubicBezTo>
                  <a:cubicBezTo>
                    <a:pt x="4135" y="9385"/>
                    <a:pt x="4226" y="9203"/>
                    <a:pt x="4226" y="9081"/>
                  </a:cubicBezTo>
                  <a:lnTo>
                    <a:pt x="4074" y="7683"/>
                  </a:lnTo>
                  <a:lnTo>
                    <a:pt x="4651" y="6984"/>
                  </a:lnTo>
                  <a:lnTo>
                    <a:pt x="4955" y="8048"/>
                  </a:lnTo>
                  <a:cubicBezTo>
                    <a:pt x="4986" y="8200"/>
                    <a:pt x="5077" y="8261"/>
                    <a:pt x="5229" y="8321"/>
                  </a:cubicBezTo>
                  <a:cubicBezTo>
                    <a:pt x="5249" y="8326"/>
                    <a:pt x="5269" y="8327"/>
                    <a:pt x="5288" y="8327"/>
                  </a:cubicBezTo>
                  <a:cubicBezTo>
                    <a:pt x="5413" y="8327"/>
                    <a:pt x="5515" y="8248"/>
                    <a:pt x="5594" y="8169"/>
                  </a:cubicBezTo>
                  <a:lnTo>
                    <a:pt x="6141" y="7197"/>
                  </a:lnTo>
                  <a:lnTo>
                    <a:pt x="6506" y="8048"/>
                  </a:lnTo>
                  <a:lnTo>
                    <a:pt x="5958" y="9294"/>
                  </a:lnTo>
                  <a:cubicBezTo>
                    <a:pt x="5898" y="9476"/>
                    <a:pt x="5958" y="9689"/>
                    <a:pt x="6141" y="9750"/>
                  </a:cubicBezTo>
                  <a:cubicBezTo>
                    <a:pt x="6198" y="9774"/>
                    <a:pt x="6253" y="9786"/>
                    <a:pt x="6304" y="9786"/>
                  </a:cubicBezTo>
                  <a:cubicBezTo>
                    <a:pt x="6443" y="9786"/>
                    <a:pt x="6552" y="9701"/>
                    <a:pt x="6597" y="9568"/>
                  </a:cubicBezTo>
                  <a:lnTo>
                    <a:pt x="6870" y="8960"/>
                  </a:lnTo>
                  <a:lnTo>
                    <a:pt x="7357" y="10145"/>
                  </a:lnTo>
                  <a:cubicBezTo>
                    <a:pt x="7425" y="10282"/>
                    <a:pt x="7545" y="10350"/>
                    <a:pt x="7690" y="10350"/>
                  </a:cubicBezTo>
                  <a:cubicBezTo>
                    <a:pt x="7738" y="10350"/>
                    <a:pt x="7790" y="10343"/>
                    <a:pt x="7843" y="10328"/>
                  </a:cubicBezTo>
                  <a:cubicBezTo>
                    <a:pt x="8025" y="10236"/>
                    <a:pt x="8086" y="10054"/>
                    <a:pt x="8025" y="9872"/>
                  </a:cubicBezTo>
                  <a:lnTo>
                    <a:pt x="7539" y="8686"/>
                  </a:lnTo>
                  <a:lnTo>
                    <a:pt x="8147" y="8960"/>
                  </a:lnTo>
                  <a:cubicBezTo>
                    <a:pt x="8177" y="8975"/>
                    <a:pt x="8223" y="8983"/>
                    <a:pt x="8268" y="8983"/>
                  </a:cubicBezTo>
                  <a:cubicBezTo>
                    <a:pt x="8314" y="8983"/>
                    <a:pt x="8360" y="8975"/>
                    <a:pt x="8390" y="8960"/>
                  </a:cubicBezTo>
                  <a:cubicBezTo>
                    <a:pt x="8481" y="8899"/>
                    <a:pt x="8542" y="8838"/>
                    <a:pt x="8603" y="8777"/>
                  </a:cubicBezTo>
                  <a:cubicBezTo>
                    <a:pt x="8664" y="8565"/>
                    <a:pt x="8603" y="8382"/>
                    <a:pt x="8390" y="8321"/>
                  </a:cubicBezTo>
                  <a:lnTo>
                    <a:pt x="7144" y="7774"/>
                  </a:lnTo>
                  <a:lnTo>
                    <a:pt x="6809" y="6954"/>
                  </a:lnTo>
                  <a:lnTo>
                    <a:pt x="7873" y="7258"/>
                  </a:lnTo>
                  <a:cubicBezTo>
                    <a:pt x="7894" y="7268"/>
                    <a:pt x="7917" y="7271"/>
                    <a:pt x="7942" y="7271"/>
                  </a:cubicBezTo>
                  <a:cubicBezTo>
                    <a:pt x="7992" y="7271"/>
                    <a:pt x="8046" y="7258"/>
                    <a:pt x="8086" y="7258"/>
                  </a:cubicBezTo>
                  <a:cubicBezTo>
                    <a:pt x="8177" y="7197"/>
                    <a:pt x="8208" y="7166"/>
                    <a:pt x="8238" y="7136"/>
                  </a:cubicBezTo>
                  <a:cubicBezTo>
                    <a:pt x="8329" y="7014"/>
                    <a:pt x="8329" y="6832"/>
                    <a:pt x="8238" y="6710"/>
                  </a:cubicBezTo>
                  <a:lnTo>
                    <a:pt x="7539" y="5768"/>
                  </a:lnTo>
                  <a:lnTo>
                    <a:pt x="8664" y="5920"/>
                  </a:lnTo>
                  <a:lnTo>
                    <a:pt x="9515" y="7014"/>
                  </a:lnTo>
                  <a:cubicBezTo>
                    <a:pt x="9581" y="7103"/>
                    <a:pt x="9681" y="7160"/>
                    <a:pt x="9789" y="7160"/>
                  </a:cubicBezTo>
                  <a:cubicBezTo>
                    <a:pt x="9828" y="7160"/>
                    <a:pt x="9869" y="7152"/>
                    <a:pt x="9910" y="7136"/>
                  </a:cubicBezTo>
                  <a:cubicBezTo>
                    <a:pt x="9971" y="7136"/>
                    <a:pt x="9971" y="7075"/>
                    <a:pt x="10001" y="7075"/>
                  </a:cubicBezTo>
                  <a:cubicBezTo>
                    <a:pt x="10153" y="6984"/>
                    <a:pt x="10183" y="6741"/>
                    <a:pt x="10062" y="6589"/>
                  </a:cubicBezTo>
                  <a:lnTo>
                    <a:pt x="9697" y="6072"/>
                  </a:lnTo>
                  <a:lnTo>
                    <a:pt x="9697" y="6072"/>
                  </a:lnTo>
                  <a:lnTo>
                    <a:pt x="10943" y="6255"/>
                  </a:lnTo>
                  <a:cubicBezTo>
                    <a:pt x="11034" y="6255"/>
                    <a:pt x="11065" y="6255"/>
                    <a:pt x="11126" y="6224"/>
                  </a:cubicBezTo>
                  <a:cubicBezTo>
                    <a:pt x="11247" y="6163"/>
                    <a:pt x="11338" y="6072"/>
                    <a:pt x="11369" y="5951"/>
                  </a:cubicBezTo>
                  <a:cubicBezTo>
                    <a:pt x="11399" y="5829"/>
                    <a:pt x="11247" y="5677"/>
                    <a:pt x="11065" y="5647"/>
                  </a:cubicBezTo>
                  <a:lnTo>
                    <a:pt x="9819" y="5464"/>
                  </a:lnTo>
                  <a:lnTo>
                    <a:pt x="10335" y="5069"/>
                  </a:lnTo>
                  <a:cubicBezTo>
                    <a:pt x="10487" y="4978"/>
                    <a:pt x="10518" y="4735"/>
                    <a:pt x="10427" y="4583"/>
                  </a:cubicBezTo>
                  <a:cubicBezTo>
                    <a:pt x="10356" y="4494"/>
                    <a:pt x="10244" y="4447"/>
                    <a:pt x="10132" y="4447"/>
                  </a:cubicBezTo>
                  <a:cubicBezTo>
                    <a:pt x="10053" y="4447"/>
                    <a:pt x="9973" y="4471"/>
                    <a:pt x="9910" y="4522"/>
                  </a:cubicBezTo>
                  <a:lnTo>
                    <a:pt x="8816" y="5343"/>
                  </a:lnTo>
                  <a:lnTo>
                    <a:pt x="7691" y="5191"/>
                  </a:lnTo>
                  <a:lnTo>
                    <a:pt x="8633" y="4461"/>
                  </a:lnTo>
                  <a:cubicBezTo>
                    <a:pt x="8755" y="4400"/>
                    <a:pt x="8816" y="4218"/>
                    <a:pt x="8755" y="4096"/>
                  </a:cubicBezTo>
                  <a:cubicBezTo>
                    <a:pt x="8694" y="3944"/>
                    <a:pt x="8542" y="3853"/>
                    <a:pt x="8390" y="3853"/>
                  </a:cubicBezTo>
                  <a:lnTo>
                    <a:pt x="7296" y="3853"/>
                  </a:lnTo>
                  <a:lnTo>
                    <a:pt x="7873" y="3154"/>
                  </a:lnTo>
                  <a:lnTo>
                    <a:pt x="9241" y="3002"/>
                  </a:lnTo>
                  <a:cubicBezTo>
                    <a:pt x="9272" y="3002"/>
                    <a:pt x="9302" y="3002"/>
                    <a:pt x="9302" y="2941"/>
                  </a:cubicBezTo>
                  <a:cubicBezTo>
                    <a:pt x="9454" y="2881"/>
                    <a:pt x="9545" y="2729"/>
                    <a:pt x="9545" y="2577"/>
                  </a:cubicBezTo>
                  <a:cubicBezTo>
                    <a:pt x="9517" y="2410"/>
                    <a:pt x="9388" y="2269"/>
                    <a:pt x="9204" y="2269"/>
                  </a:cubicBezTo>
                  <a:cubicBezTo>
                    <a:pt x="9186" y="2269"/>
                    <a:pt x="9168" y="2270"/>
                    <a:pt x="9150" y="2273"/>
                  </a:cubicBezTo>
                  <a:lnTo>
                    <a:pt x="8512" y="2334"/>
                  </a:lnTo>
                  <a:lnTo>
                    <a:pt x="9302" y="1330"/>
                  </a:lnTo>
                  <a:cubicBezTo>
                    <a:pt x="9424" y="1178"/>
                    <a:pt x="9393" y="935"/>
                    <a:pt x="9241" y="814"/>
                  </a:cubicBezTo>
                  <a:cubicBezTo>
                    <a:pt x="9184" y="780"/>
                    <a:pt x="9114" y="762"/>
                    <a:pt x="9045" y="762"/>
                  </a:cubicBezTo>
                  <a:cubicBezTo>
                    <a:pt x="8928" y="762"/>
                    <a:pt x="8812" y="810"/>
                    <a:pt x="8755" y="905"/>
                  </a:cubicBezTo>
                  <a:lnTo>
                    <a:pt x="7934" y="1938"/>
                  </a:lnTo>
                  <a:lnTo>
                    <a:pt x="7873" y="1270"/>
                  </a:lnTo>
                  <a:cubicBezTo>
                    <a:pt x="7846" y="1103"/>
                    <a:pt x="7716" y="962"/>
                    <a:pt x="7532" y="962"/>
                  </a:cubicBezTo>
                  <a:cubicBezTo>
                    <a:pt x="7515" y="962"/>
                    <a:pt x="7497" y="963"/>
                    <a:pt x="7478" y="966"/>
                  </a:cubicBezTo>
                  <a:cubicBezTo>
                    <a:pt x="7296" y="1027"/>
                    <a:pt x="7144" y="1178"/>
                    <a:pt x="7174" y="1361"/>
                  </a:cubicBezTo>
                  <a:lnTo>
                    <a:pt x="7326" y="2729"/>
                  </a:lnTo>
                  <a:lnTo>
                    <a:pt x="6779" y="3367"/>
                  </a:lnTo>
                  <a:lnTo>
                    <a:pt x="6475" y="2303"/>
                  </a:lnTo>
                  <a:cubicBezTo>
                    <a:pt x="6414" y="2151"/>
                    <a:pt x="6323" y="2060"/>
                    <a:pt x="6171" y="2030"/>
                  </a:cubicBezTo>
                  <a:cubicBezTo>
                    <a:pt x="6151" y="2025"/>
                    <a:pt x="6131" y="2024"/>
                    <a:pt x="6112" y="2024"/>
                  </a:cubicBezTo>
                  <a:cubicBezTo>
                    <a:pt x="5987" y="2024"/>
                    <a:pt x="5885" y="2103"/>
                    <a:pt x="5806" y="2182"/>
                  </a:cubicBezTo>
                  <a:lnTo>
                    <a:pt x="5259" y="3124"/>
                  </a:lnTo>
                  <a:lnTo>
                    <a:pt x="4895" y="2303"/>
                  </a:lnTo>
                  <a:lnTo>
                    <a:pt x="5442" y="1057"/>
                  </a:lnTo>
                  <a:cubicBezTo>
                    <a:pt x="5502" y="844"/>
                    <a:pt x="5442" y="662"/>
                    <a:pt x="5259" y="601"/>
                  </a:cubicBezTo>
                  <a:cubicBezTo>
                    <a:pt x="5202" y="577"/>
                    <a:pt x="5147" y="565"/>
                    <a:pt x="5097" y="565"/>
                  </a:cubicBezTo>
                  <a:cubicBezTo>
                    <a:pt x="4958" y="565"/>
                    <a:pt x="4848" y="650"/>
                    <a:pt x="4803" y="783"/>
                  </a:cubicBezTo>
                  <a:lnTo>
                    <a:pt x="4530" y="1391"/>
                  </a:lnTo>
                  <a:lnTo>
                    <a:pt x="4043" y="206"/>
                  </a:lnTo>
                  <a:cubicBezTo>
                    <a:pt x="3975" y="69"/>
                    <a:pt x="3855" y="1"/>
                    <a:pt x="37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9" name="Google Shape;1329;p21"/>
            <p:cNvSpPr/>
            <p:nvPr/>
          </p:nvSpPr>
          <p:spPr>
            <a:xfrm>
              <a:off x="6482291" y="4361295"/>
              <a:ext cx="363495" cy="331331"/>
            </a:xfrm>
            <a:custGeom>
              <a:avLst/>
              <a:gdLst/>
              <a:ahLst/>
              <a:cxnLst/>
              <a:rect l="l" t="t" r="r" b="b"/>
              <a:pathLst>
                <a:path w="11369" h="10363" extrusionOk="0">
                  <a:moveTo>
                    <a:pt x="5988" y="3197"/>
                  </a:moveTo>
                  <a:lnTo>
                    <a:pt x="6201" y="3987"/>
                  </a:lnTo>
                  <a:lnTo>
                    <a:pt x="5836" y="4474"/>
                  </a:lnTo>
                  <a:lnTo>
                    <a:pt x="5593" y="3926"/>
                  </a:lnTo>
                  <a:lnTo>
                    <a:pt x="5988" y="3197"/>
                  </a:lnTo>
                  <a:close/>
                  <a:moveTo>
                    <a:pt x="4317" y="4018"/>
                  </a:moveTo>
                  <a:lnTo>
                    <a:pt x="4925" y="4170"/>
                  </a:lnTo>
                  <a:lnTo>
                    <a:pt x="5137" y="4747"/>
                  </a:lnTo>
                  <a:lnTo>
                    <a:pt x="4833" y="4717"/>
                  </a:lnTo>
                  <a:lnTo>
                    <a:pt x="4317" y="4018"/>
                  </a:lnTo>
                  <a:close/>
                  <a:moveTo>
                    <a:pt x="7387" y="4443"/>
                  </a:moveTo>
                  <a:lnTo>
                    <a:pt x="6657" y="4990"/>
                  </a:lnTo>
                  <a:lnTo>
                    <a:pt x="6353" y="4929"/>
                  </a:lnTo>
                  <a:lnTo>
                    <a:pt x="6748" y="4443"/>
                  </a:lnTo>
                  <a:close/>
                  <a:moveTo>
                    <a:pt x="4742" y="5446"/>
                  </a:moveTo>
                  <a:lnTo>
                    <a:pt x="5046" y="5477"/>
                  </a:lnTo>
                  <a:lnTo>
                    <a:pt x="4681" y="5963"/>
                  </a:lnTo>
                  <a:lnTo>
                    <a:pt x="4043" y="5963"/>
                  </a:lnTo>
                  <a:lnTo>
                    <a:pt x="4742" y="5446"/>
                  </a:lnTo>
                  <a:close/>
                  <a:moveTo>
                    <a:pt x="6262" y="5659"/>
                  </a:moveTo>
                  <a:lnTo>
                    <a:pt x="6566" y="5689"/>
                  </a:lnTo>
                  <a:lnTo>
                    <a:pt x="7113" y="6388"/>
                  </a:lnTo>
                  <a:lnTo>
                    <a:pt x="6505" y="6236"/>
                  </a:lnTo>
                  <a:lnTo>
                    <a:pt x="6262" y="5659"/>
                  </a:lnTo>
                  <a:close/>
                  <a:moveTo>
                    <a:pt x="5593" y="5902"/>
                  </a:moveTo>
                  <a:lnTo>
                    <a:pt x="5836" y="6449"/>
                  </a:lnTo>
                  <a:lnTo>
                    <a:pt x="5441" y="7179"/>
                  </a:lnTo>
                  <a:lnTo>
                    <a:pt x="5228" y="6388"/>
                  </a:lnTo>
                  <a:lnTo>
                    <a:pt x="5593" y="5902"/>
                  </a:lnTo>
                  <a:close/>
                  <a:moveTo>
                    <a:pt x="3732" y="0"/>
                  </a:moveTo>
                  <a:cubicBezTo>
                    <a:pt x="3685" y="0"/>
                    <a:pt x="3636" y="11"/>
                    <a:pt x="3587" y="36"/>
                  </a:cubicBezTo>
                  <a:cubicBezTo>
                    <a:pt x="3405" y="97"/>
                    <a:pt x="3314" y="309"/>
                    <a:pt x="3405" y="492"/>
                  </a:cubicBezTo>
                  <a:lnTo>
                    <a:pt x="3891" y="1677"/>
                  </a:lnTo>
                  <a:lnTo>
                    <a:pt x="3891" y="1677"/>
                  </a:lnTo>
                  <a:lnTo>
                    <a:pt x="3283" y="1404"/>
                  </a:lnTo>
                  <a:cubicBezTo>
                    <a:pt x="3234" y="1379"/>
                    <a:pt x="3183" y="1368"/>
                    <a:pt x="3134" y="1368"/>
                  </a:cubicBezTo>
                  <a:cubicBezTo>
                    <a:pt x="2998" y="1368"/>
                    <a:pt x="2872" y="1452"/>
                    <a:pt x="2827" y="1586"/>
                  </a:cubicBezTo>
                  <a:cubicBezTo>
                    <a:pt x="2736" y="1768"/>
                    <a:pt x="2827" y="1981"/>
                    <a:pt x="3010" y="2042"/>
                  </a:cubicBezTo>
                  <a:lnTo>
                    <a:pt x="4256" y="2589"/>
                  </a:lnTo>
                  <a:lnTo>
                    <a:pt x="4621" y="3410"/>
                  </a:lnTo>
                  <a:lnTo>
                    <a:pt x="3557" y="3106"/>
                  </a:lnTo>
                  <a:cubicBezTo>
                    <a:pt x="3523" y="3099"/>
                    <a:pt x="3488" y="3095"/>
                    <a:pt x="3455" y="3095"/>
                  </a:cubicBezTo>
                  <a:cubicBezTo>
                    <a:pt x="3339" y="3095"/>
                    <a:pt x="3232" y="3140"/>
                    <a:pt x="3162" y="3258"/>
                  </a:cubicBezTo>
                  <a:cubicBezTo>
                    <a:pt x="3101" y="3379"/>
                    <a:pt x="3101" y="3562"/>
                    <a:pt x="3162" y="3683"/>
                  </a:cubicBezTo>
                  <a:lnTo>
                    <a:pt x="3891" y="4626"/>
                  </a:lnTo>
                  <a:lnTo>
                    <a:pt x="3891" y="4626"/>
                  </a:lnTo>
                  <a:lnTo>
                    <a:pt x="2736" y="4474"/>
                  </a:lnTo>
                  <a:lnTo>
                    <a:pt x="1915" y="3379"/>
                  </a:lnTo>
                  <a:cubicBezTo>
                    <a:pt x="1839" y="3284"/>
                    <a:pt x="1728" y="3237"/>
                    <a:pt x="1618" y="3237"/>
                  </a:cubicBezTo>
                  <a:cubicBezTo>
                    <a:pt x="1552" y="3237"/>
                    <a:pt x="1486" y="3254"/>
                    <a:pt x="1429" y="3288"/>
                  </a:cubicBezTo>
                  <a:cubicBezTo>
                    <a:pt x="1277" y="3410"/>
                    <a:pt x="1216" y="3653"/>
                    <a:pt x="1338" y="3805"/>
                  </a:cubicBezTo>
                  <a:lnTo>
                    <a:pt x="1703" y="4322"/>
                  </a:lnTo>
                  <a:lnTo>
                    <a:pt x="456" y="4139"/>
                  </a:lnTo>
                  <a:cubicBezTo>
                    <a:pt x="441" y="4137"/>
                    <a:pt x="425" y="4135"/>
                    <a:pt x="409" y="4135"/>
                  </a:cubicBezTo>
                  <a:cubicBezTo>
                    <a:pt x="244" y="4135"/>
                    <a:pt x="89" y="4277"/>
                    <a:pt x="61" y="4443"/>
                  </a:cubicBezTo>
                  <a:cubicBezTo>
                    <a:pt x="0" y="4626"/>
                    <a:pt x="152" y="4808"/>
                    <a:pt x="335" y="4869"/>
                  </a:cubicBezTo>
                  <a:lnTo>
                    <a:pt x="1611" y="5051"/>
                  </a:lnTo>
                  <a:lnTo>
                    <a:pt x="1064" y="5416"/>
                  </a:lnTo>
                  <a:cubicBezTo>
                    <a:pt x="912" y="5537"/>
                    <a:pt x="882" y="5781"/>
                    <a:pt x="1003" y="5933"/>
                  </a:cubicBezTo>
                  <a:cubicBezTo>
                    <a:pt x="1068" y="5997"/>
                    <a:pt x="1163" y="6061"/>
                    <a:pt x="1267" y="6061"/>
                  </a:cubicBezTo>
                  <a:cubicBezTo>
                    <a:pt x="1310" y="6061"/>
                    <a:pt x="1354" y="6050"/>
                    <a:pt x="1399" y="6024"/>
                  </a:cubicBezTo>
                  <a:cubicBezTo>
                    <a:pt x="1459" y="6024"/>
                    <a:pt x="1459" y="5993"/>
                    <a:pt x="1490" y="5993"/>
                  </a:cubicBezTo>
                  <a:lnTo>
                    <a:pt x="2584" y="5173"/>
                  </a:lnTo>
                  <a:lnTo>
                    <a:pt x="3739" y="5325"/>
                  </a:lnTo>
                  <a:lnTo>
                    <a:pt x="2766" y="6054"/>
                  </a:lnTo>
                  <a:cubicBezTo>
                    <a:pt x="2675" y="6115"/>
                    <a:pt x="2584" y="6297"/>
                    <a:pt x="2675" y="6419"/>
                  </a:cubicBezTo>
                  <a:cubicBezTo>
                    <a:pt x="2706" y="6571"/>
                    <a:pt x="2858" y="6662"/>
                    <a:pt x="3010" y="6662"/>
                  </a:cubicBezTo>
                  <a:lnTo>
                    <a:pt x="4104" y="6662"/>
                  </a:lnTo>
                  <a:lnTo>
                    <a:pt x="3526" y="7361"/>
                  </a:lnTo>
                  <a:lnTo>
                    <a:pt x="2159" y="7513"/>
                  </a:lnTo>
                  <a:cubicBezTo>
                    <a:pt x="1976" y="7544"/>
                    <a:pt x="1824" y="7695"/>
                    <a:pt x="1855" y="7908"/>
                  </a:cubicBezTo>
                  <a:cubicBezTo>
                    <a:pt x="1910" y="8075"/>
                    <a:pt x="2042" y="8216"/>
                    <a:pt x="2203" y="8216"/>
                  </a:cubicBezTo>
                  <a:cubicBezTo>
                    <a:pt x="2218" y="8216"/>
                    <a:pt x="2234" y="8215"/>
                    <a:pt x="2250" y="8212"/>
                  </a:cubicBezTo>
                  <a:lnTo>
                    <a:pt x="2888" y="8121"/>
                  </a:lnTo>
                  <a:lnTo>
                    <a:pt x="2888" y="8121"/>
                  </a:lnTo>
                  <a:lnTo>
                    <a:pt x="2098" y="9154"/>
                  </a:lnTo>
                  <a:cubicBezTo>
                    <a:pt x="1976" y="9306"/>
                    <a:pt x="2007" y="9519"/>
                    <a:pt x="2189" y="9641"/>
                  </a:cubicBezTo>
                  <a:cubicBezTo>
                    <a:pt x="2248" y="9700"/>
                    <a:pt x="2319" y="9733"/>
                    <a:pt x="2395" y="9733"/>
                  </a:cubicBezTo>
                  <a:cubicBezTo>
                    <a:pt x="2437" y="9733"/>
                    <a:pt x="2480" y="9723"/>
                    <a:pt x="2523" y="9702"/>
                  </a:cubicBezTo>
                  <a:cubicBezTo>
                    <a:pt x="2554" y="9641"/>
                    <a:pt x="2614" y="9610"/>
                    <a:pt x="2675" y="9580"/>
                  </a:cubicBezTo>
                  <a:lnTo>
                    <a:pt x="3466" y="8547"/>
                  </a:lnTo>
                  <a:lnTo>
                    <a:pt x="3557" y="9185"/>
                  </a:lnTo>
                  <a:cubicBezTo>
                    <a:pt x="3584" y="9351"/>
                    <a:pt x="3714" y="9493"/>
                    <a:pt x="3875" y="9493"/>
                  </a:cubicBezTo>
                  <a:cubicBezTo>
                    <a:pt x="3890" y="9493"/>
                    <a:pt x="3906" y="9491"/>
                    <a:pt x="3921" y="9489"/>
                  </a:cubicBezTo>
                  <a:cubicBezTo>
                    <a:pt x="3952" y="9489"/>
                    <a:pt x="4013" y="9489"/>
                    <a:pt x="4013" y="9458"/>
                  </a:cubicBezTo>
                  <a:cubicBezTo>
                    <a:pt x="4165" y="9367"/>
                    <a:pt x="4225" y="9215"/>
                    <a:pt x="4225" y="9063"/>
                  </a:cubicBezTo>
                  <a:lnTo>
                    <a:pt x="4073" y="7695"/>
                  </a:lnTo>
                  <a:lnTo>
                    <a:pt x="4651" y="6996"/>
                  </a:lnTo>
                  <a:lnTo>
                    <a:pt x="4955" y="8060"/>
                  </a:lnTo>
                  <a:cubicBezTo>
                    <a:pt x="4985" y="8212"/>
                    <a:pt x="5107" y="8273"/>
                    <a:pt x="5259" y="8303"/>
                  </a:cubicBezTo>
                  <a:cubicBezTo>
                    <a:pt x="5293" y="8317"/>
                    <a:pt x="5326" y="8323"/>
                    <a:pt x="5357" y="8323"/>
                  </a:cubicBezTo>
                  <a:cubicBezTo>
                    <a:pt x="5463" y="8323"/>
                    <a:pt x="5546" y="8252"/>
                    <a:pt x="5593" y="8182"/>
                  </a:cubicBezTo>
                  <a:lnTo>
                    <a:pt x="6171" y="7209"/>
                  </a:lnTo>
                  <a:lnTo>
                    <a:pt x="6505" y="8060"/>
                  </a:lnTo>
                  <a:lnTo>
                    <a:pt x="5988" y="9306"/>
                  </a:lnTo>
                  <a:cubicBezTo>
                    <a:pt x="5897" y="9489"/>
                    <a:pt x="5988" y="9702"/>
                    <a:pt x="6171" y="9762"/>
                  </a:cubicBezTo>
                  <a:cubicBezTo>
                    <a:pt x="6216" y="9778"/>
                    <a:pt x="6262" y="9785"/>
                    <a:pt x="6306" y="9785"/>
                  </a:cubicBezTo>
                  <a:cubicBezTo>
                    <a:pt x="6439" y="9785"/>
                    <a:pt x="6558" y="9717"/>
                    <a:pt x="6627" y="9580"/>
                  </a:cubicBezTo>
                  <a:lnTo>
                    <a:pt x="6900" y="8972"/>
                  </a:lnTo>
                  <a:lnTo>
                    <a:pt x="7387" y="10127"/>
                  </a:lnTo>
                  <a:cubicBezTo>
                    <a:pt x="7433" y="10288"/>
                    <a:pt x="7566" y="10362"/>
                    <a:pt x="7707" y="10362"/>
                  </a:cubicBezTo>
                  <a:cubicBezTo>
                    <a:pt x="7752" y="10362"/>
                    <a:pt x="7798" y="10355"/>
                    <a:pt x="7842" y="10340"/>
                  </a:cubicBezTo>
                  <a:cubicBezTo>
                    <a:pt x="8025" y="10249"/>
                    <a:pt x="8116" y="10066"/>
                    <a:pt x="8025" y="9884"/>
                  </a:cubicBezTo>
                  <a:lnTo>
                    <a:pt x="7539" y="8699"/>
                  </a:lnTo>
                  <a:lnTo>
                    <a:pt x="8146" y="8972"/>
                  </a:lnTo>
                  <a:cubicBezTo>
                    <a:pt x="8177" y="8987"/>
                    <a:pt x="8222" y="8995"/>
                    <a:pt x="8272" y="8995"/>
                  </a:cubicBezTo>
                  <a:cubicBezTo>
                    <a:pt x="8321" y="8995"/>
                    <a:pt x="8374" y="8987"/>
                    <a:pt x="8420" y="8972"/>
                  </a:cubicBezTo>
                  <a:cubicBezTo>
                    <a:pt x="8481" y="8911"/>
                    <a:pt x="8572" y="8851"/>
                    <a:pt x="8602" y="8759"/>
                  </a:cubicBezTo>
                  <a:cubicBezTo>
                    <a:pt x="8663" y="8577"/>
                    <a:pt x="8602" y="8395"/>
                    <a:pt x="8420" y="8303"/>
                  </a:cubicBezTo>
                  <a:lnTo>
                    <a:pt x="7143" y="7787"/>
                  </a:lnTo>
                  <a:lnTo>
                    <a:pt x="6809" y="6966"/>
                  </a:lnTo>
                  <a:lnTo>
                    <a:pt x="7873" y="7270"/>
                  </a:lnTo>
                  <a:cubicBezTo>
                    <a:pt x="7903" y="7280"/>
                    <a:pt x="7930" y="7283"/>
                    <a:pt x="7956" y="7283"/>
                  </a:cubicBezTo>
                  <a:cubicBezTo>
                    <a:pt x="8008" y="7283"/>
                    <a:pt x="8055" y="7270"/>
                    <a:pt x="8116" y="7270"/>
                  </a:cubicBezTo>
                  <a:cubicBezTo>
                    <a:pt x="8177" y="7209"/>
                    <a:pt x="8207" y="7179"/>
                    <a:pt x="8268" y="7148"/>
                  </a:cubicBezTo>
                  <a:cubicBezTo>
                    <a:pt x="8329" y="7027"/>
                    <a:pt x="8329" y="6844"/>
                    <a:pt x="8268" y="6723"/>
                  </a:cubicBezTo>
                  <a:lnTo>
                    <a:pt x="7539" y="5781"/>
                  </a:lnTo>
                  <a:lnTo>
                    <a:pt x="7539" y="5781"/>
                  </a:lnTo>
                  <a:lnTo>
                    <a:pt x="8663" y="5933"/>
                  </a:lnTo>
                  <a:lnTo>
                    <a:pt x="9514" y="7027"/>
                  </a:lnTo>
                  <a:cubicBezTo>
                    <a:pt x="9603" y="7116"/>
                    <a:pt x="9709" y="7172"/>
                    <a:pt x="9818" y="7172"/>
                  </a:cubicBezTo>
                  <a:cubicBezTo>
                    <a:pt x="9858" y="7172"/>
                    <a:pt x="9899" y="7165"/>
                    <a:pt x="9940" y="7148"/>
                  </a:cubicBezTo>
                  <a:cubicBezTo>
                    <a:pt x="9970" y="7148"/>
                    <a:pt x="9970" y="7088"/>
                    <a:pt x="10001" y="7088"/>
                  </a:cubicBezTo>
                  <a:cubicBezTo>
                    <a:pt x="10153" y="6996"/>
                    <a:pt x="10183" y="6753"/>
                    <a:pt x="10092" y="6601"/>
                  </a:cubicBezTo>
                  <a:lnTo>
                    <a:pt x="9697" y="6085"/>
                  </a:lnTo>
                  <a:lnTo>
                    <a:pt x="10943" y="6267"/>
                  </a:lnTo>
                  <a:cubicBezTo>
                    <a:pt x="11034" y="6267"/>
                    <a:pt x="11064" y="6267"/>
                    <a:pt x="11156" y="6236"/>
                  </a:cubicBezTo>
                  <a:cubicBezTo>
                    <a:pt x="11247" y="6176"/>
                    <a:pt x="11338" y="6085"/>
                    <a:pt x="11368" y="5963"/>
                  </a:cubicBezTo>
                  <a:cubicBezTo>
                    <a:pt x="11368" y="5781"/>
                    <a:pt x="11247" y="5629"/>
                    <a:pt x="11064" y="5598"/>
                  </a:cubicBezTo>
                  <a:lnTo>
                    <a:pt x="9818" y="5385"/>
                  </a:lnTo>
                  <a:lnTo>
                    <a:pt x="10335" y="5021"/>
                  </a:lnTo>
                  <a:cubicBezTo>
                    <a:pt x="10487" y="4899"/>
                    <a:pt x="10548" y="4686"/>
                    <a:pt x="10426" y="4534"/>
                  </a:cubicBezTo>
                  <a:cubicBezTo>
                    <a:pt x="10349" y="4438"/>
                    <a:pt x="10236" y="4378"/>
                    <a:pt x="10124" y="4378"/>
                  </a:cubicBezTo>
                  <a:cubicBezTo>
                    <a:pt x="10060" y="4378"/>
                    <a:pt x="9996" y="4399"/>
                    <a:pt x="9940" y="4443"/>
                  </a:cubicBezTo>
                  <a:lnTo>
                    <a:pt x="8815" y="5294"/>
                  </a:lnTo>
                  <a:lnTo>
                    <a:pt x="7691" y="5142"/>
                  </a:lnTo>
                  <a:lnTo>
                    <a:pt x="8633" y="4413"/>
                  </a:lnTo>
                  <a:cubicBezTo>
                    <a:pt x="8754" y="4322"/>
                    <a:pt x="8815" y="4139"/>
                    <a:pt x="8754" y="4018"/>
                  </a:cubicBezTo>
                  <a:cubicBezTo>
                    <a:pt x="8724" y="3866"/>
                    <a:pt x="8572" y="3805"/>
                    <a:pt x="8420" y="3805"/>
                  </a:cubicBezTo>
                  <a:lnTo>
                    <a:pt x="7295" y="3805"/>
                  </a:lnTo>
                  <a:lnTo>
                    <a:pt x="7873" y="3075"/>
                  </a:lnTo>
                  <a:lnTo>
                    <a:pt x="9241" y="2923"/>
                  </a:lnTo>
                  <a:cubicBezTo>
                    <a:pt x="9271" y="2923"/>
                    <a:pt x="9332" y="2923"/>
                    <a:pt x="9332" y="2893"/>
                  </a:cubicBezTo>
                  <a:cubicBezTo>
                    <a:pt x="9484" y="2802"/>
                    <a:pt x="9545" y="2650"/>
                    <a:pt x="9545" y="2498"/>
                  </a:cubicBezTo>
                  <a:cubicBezTo>
                    <a:pt x="9517" y="2331"/>
                    <a:pt x="9388" y="2190"/>
                    <a:pt x="9226" y="2190"/>
                  </a:cubicBezTo>
                  <a:cubicBezTo>
                    <a:pt x="9211" y="2190"/>
                    <a:pt x="9196" y="2191"/>
                    <a:pt x="9180" y="2194"/>
                  </a:cubicBezTo>
                  <a:lnTo>
                    <a:pt x="8511" y="2285"/>
                  </a:lnTo>
                  <a:lnTo>
                    <a:pt x="8511" y="2285"/>
                  </a:lnTo>
                  <a:lnTo>
                    <a:pt x="9332" y="1252"/>
                  </a:lnTo>
                  <a:cubicBezTo>
                    <a:pt x="9423" y="1100"/>
                    <a:pt x="9393" y="856"/>
                    <a:pt x="9241" y="765"/>
                  </a:cubicBezTo>
                  <a:cubicBezTo>
                    <a:pt x="9177" y="715"/>
                    <a:pt x="9103" y="690"/>
                    <a:pt x="9030" y="690"/>
                  </a:cubicBezTo>
                  <a:cubicBezTo>
                    <a:pt x="8927" y="690"/>
                    <a:pt x="8825" y="738"/>
                    <a:pt x="8754" y="826"/>
                  </a:cubicBezTo>
                  <a:lnTo>
                    <a:pt x="7964" y="1860"/>
                  </a:lnTo>
                  <a:lnTo>
                    <a:pt x="7873" y="1221"/>
                  </a:lnTo>
                  <a:cubicBezTo>
                    <a:pt x="7847" y="1041"/>
                    <a:pt x="7734" y="904"/>
                    <a:pt x="7588" y="904"/>
                  </a:cubicBezTo>
                  <a:cubicBezTo>
                    <a:pt x="7563" y="904"/>
                    <a:pt x="7536" y="908"/>
                    <a:pt x="7508" y="917"/>
                  </a:cubicBezTo>
                  <a:cubicBezTo>
                    <a:pt x="7295" y="948"/>
                    <a:pt x="7143" y="1100"/>
                    <a:pt x="7204" y="1282"/>
                  </a:cubicBezTo>
                  <a:lnTo>
                    <a:pt x="7356" y="2650"/>
                  </a:lnTo>
                  <a:lnTo>
                    <a:pt x="6779" y="3379"/>
                  </a:lnTo>
                  <a:lnTo>
                    <a:pt x="6475" y="2315"/>
                  </a:lnTo>
                  <a:cubicBezTo>
                    <a:pt x="6444" y="2163"/>
                    <a:pt x="6323" y="2072"/>
                    <a:pt x="6171" y="2042"/>
                  </a:cubicBezTo>
                  <a:cubicBezTo>
                    <a:pt x="6145" y="2037"/>
                    <a:pt x="6119" y="2034"/>
                    <a:pt x="6095" y="2034"/>
                  </a:cubicBezTo>
                  <a:cubicBezTo>
                    <a:pt x="5979" y="2034"/>
                    <a:pt x="5887" y="2093"/>
                    <a:pt x="5836" y="2194"/>
                  </a:cubicBezTo>
                  <a:lnTo>
                    <a:pt x="5259" y="3136"/>
                  </a:lnTo>
                  <a:lnTo>
                    <a:pt x="4925" y="2315"/>
                  </a:lnTo>
                  <a:lnTo>
                    <a:pt x="5441" y="1069"/>
                  </a:lnTo>
                  <a:cubicBezTo>
                    <a:pt x="5532" y="856"/>
                    <a:pt x="5441" y="674"/>
                    <a:pt x="5259" y="613"/>
                  </a:cubicBezTo>
                  <a:cubicBezTo>
                    <a:pt x="5210" y="589"/>
                    <a:pt x="5159" y="578"/>
                    <a:pt x="5109" y="578"/>
                  </a:cubicBezTo>
                  <a:cubicBezTo>
                    <a:pt x="4973" y="578"/>
                    <a:pt x="4847" y="662"/>
                    <a:pt x="4803" y="796"/>
                  </a:cubicBezTo>
                  <a:lnTo>
                    <a:pt x="4529" y="1404"/>
                  </a:lnTo>
                  <a:lnTo>
                    <a:pt x="4043" y="218"/>
                  </a:lnTo>
                  <a:cubicBezTo>
                    <a:pt x="3976" y="85"/>
                    <a:pt x="3861" y="0"/>
                    <a:pt x="3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0" name="Google Shape;1330;p21"/>
            <p:cNvSpPr/>
            <p:nvPr/>
          </p:nvSpPr>
          <p:spPr>
            <a:xfrm>
              <a:off x="6881974" y="1976957"/>
              <a:ext cx="364455" cy="330947"/>
            </a:xfrm>
            <a:custGeom>
              <a:avLst/>
              <a:gdLst/>
              <a:ahLst/>
              <a:cxnLst/>
              <a:rect l="l" t="t" r="r" b="b"/>
              <a:pathLst>
                <a:path w="11399" h="10351" extrusionOk="0">
                  <a:moveTo>
                    <a:pt x="6019" y="3215"/>
                  </a:moveTo>
                  <a:lnTo>
                    <a:pt x="6231" y="4005"/>
                  </a:lnTo>
                  <a:lnTo>
                    <a:pt x="5867" y="4492"/>
                  </a:lnTo>
                  <a:lnTo>
                    <a:pt x="5624" y="3945"/>
                  </a:lnTo>
                  <a:lnTo>
                    <a:pt x="6019" y="3215"/>
                  </a:lnTo>
                  <a:close/>
                  <a:moveTo>
                    <a:pt x="4347" y="4005"/>
                  </a:moveTo>
                  <a:lnTo>
                    <a:pt x="4955" y="4157"/>
                  </a:lnTo>
                  <a:lnTo>
                    <a:pt x="5168" y="4735"/>
                  </a:lnTo>
                  <a:lnTo>
                    <a:pt x="4864" y="4704"/>
                  </a:lnTo>
                  <a:lnTo>
                    <a:pt x="4347" y="4005"/>
                  </a:lnTo>
                  <a:close/>
                  <a:moveTo>
                    <a:pt x="7417" y="4431"/>
                  </a:moveTo>
                  <a:lnTo>
                    <a:pt x="6687" y="4978"/>
                  </a:lnTo>
                  <a:lnTo>
                    <a:pt x="6383" y="4917"/>
                  </a:lnTo>
                  <a:lnTo>
                    <a:pt x="6779" y="4431"/>
                  </a:lnTo>
                  <a:close/>
                  <a:moveTo>
                    <a:pt x="4803" y="5434"/>
                  </a:moveTo>
                  <a:lnTo>
                    <a:pt x="5076" y="5464"/>
                  </a:lnTo>
                  <a:lnTo>
                    <a:pt x="4712" y="5951"/>
                  </a:lnTo>
                  <a:lnTo>
                    <a:pt x="4073" y="5951"/>
                  </a:lnTo>
                  <a:lnTo>
                    <a:pt x="4803" y="5434"/>
                  </a:lnTo>
                  <a:close/>
                  <a:moveTo>
                    <a:pt x="6262" y="5647"/>
                  </a:moveTo>
                  <a:lnTo>
                    <a:pt x="6566" y="5677"/>
                  </a:lnTo>
                  <a:lnTo>
                    <a:pt x="7113" y="6376"/>
                  </a:lnTo>
                  <a:lnTo>
                    <a:pt x="6505" y="6224"/>
                  </a:lnTo>
                  <a:lnTo>
                    <a:pt x="6262" y="5647"/>
                  </a:lnTo>
                  <a:close/>
                  <a:moveTo>
                    <a:pt x="5593" y="5920"/>
                  </a:moveTo>
                  <a:lnTo>
                    <a:pt x="5806" y="6498"/>
                  </a:lnTo>
                  <a:lnTo>
                    <a:pt x="5441" y="7197"/>
                  </a:lnTo>
                  <a:lnTo>
                    <a:pt x="5198" y="6407"/>
                  </a:lnTo>
                  <a:lnTo>
                    <a:pt x="5593" y="5920"/>
                  </a:lnTo>
                  <a:close/>
                  <a:moveTo>
                    <a:pt x="3722" y="1"/>
                  </a:moveTo>
                  <a:cubicBezTo>
                    <a:pt x="3678" y="1"/>
                    <a:pt x="3633" y="8"/>
                    <a:pt x="3587" y="24"/>
                  </a:cubicBezTo>
                  <a:cubicBezTo>
                    <a:pt x="3374" y="115"/>
                    <a:pt x="3313" y="297"/>
                    <a:pt x="3374" y="479"/>
                  </a:cubicBezTo>
                  <a:lnTo>
                    <a:pt x="3891" y="1665"/>
                  </a:lnTo>
                  <a:lnTo>
                    <a:pt x="3283" y="1391"/>
                  </a:lnTo>
                  <a:cubicBezTo>
                    <a:pt x="3230" y="1376"/>
                    <a:pt x="3179" y="1369"/>
                    <a:pt x="3130" y="1369"/>
                  </a:cubicBezTo>
                  <a:cubicBezTo>
                    <a:pt x="2985" y="1369"/>
                    <a:pt x="2865" y="1437"/>
                    <a:pt x="2797" y="1574"/>
                  </a:cubicBezTo>
                  <a:cubicBezTo>
                    <a:pt x="2736" y="1786"/>
                    <a:pt x="2797" y="1969"/>
                    <a:pt x="3010" y="2030"/>
                  </a:cubicBezTo>
                  <a:lnTo>
                    <a:pt x="4256" y="2577"/>
                  </a:lnTo>
                  <a:lnTo>
                    <a:pt x="4590" y="3397"/>
                  </a:lnTo>
                  <a:lnTo>
                    <a:pt x="3526" y="3093"/>
                  </a:lnTo>
                  <a:cubicBezTo>
                    <a:pt x="3492" y="3087"/>
                    <a:pt x="3458" y="3083"/>
                    <a:pt x="3425" y="3083"/>
                  </a:cubicBezTo>
                  <a:cubicBezTo>
                    <a:pt x="3311" y="3083"/>
                    <a:pt x="3209" y="3128"/>
                    <a:pt x="3162" y="3245"/>
                  </a:cubicBezTo>
                  <a:cubicBezTo>
                    <a:pt x="3070" y="3367"/>
                    <a:pt x="3070" y="3549"/>
                    <a:pt x="3162" y="3671"/>
                  </a:cubicBezTo>
                  <a:lnTo>
                    <a:pt x="3861" y="4613"/>
                  </a:lnTo>
                  <a:lnTo>
                    <a:pt x="2736" y="4461"/>
                  </a:lnTo>
                  <a:lnTo>
                    <a:pt x="1885" y="3367"/>
                  </a:lnTo>
                  <a:cubicBezTo>
                    <a:pt x="1832" y="3278"/>
                    <a:pt x="1727" y="3231"/>
                    <a:pt x="1619" y="3231"/>
                  </a:cubicBezTo>
                  <a:cubicBezTo>
                    <a:pt x="1541" y="3231"/>
                    <a:pt x="1462" y="3255"/>
                    <a:pt x="1399" y="3306"/>
                  </a:cubicBezTo>
                  <a:cubicBezTo>
                    <a:pt x="1247" y="3397"/>
                    <a:pt x="1216" y="3641"/>
                    <a:pt x="1338" y="3793"/>
                  </a:cubicBezTo>
                  <a:lnTo>
                    <a:pt x="1703" y="4309"/>
                  </a:lnTo>
                  <a:lnTo>
                    <a:pt x="456" y="4127"/>
                  </a:lnTo>
                  <a:cubicBezTo>
                    <a:pt x="441" y="4124"/>
                    <a:pt x="425" y="4123"/>
                    <a:pt x="408" y="4123"/>
                  </a:cubicBezTo>
                  <a:cubicBezTo>
                    <a:pt x="238" y="4123"/>
                    <a:pt x="59" y="4264"/>
                    <a:pt x="31" y="4431"/>
                  </a:cubicBezTo>
                  <a:cubicBezTo>
                    <a:pt x="0" y="4613"/>
                    <a:pt x="152" y="4826"/>
                    <a:pt x="335" y="4856"/>
                  </a:cubicBezTo>
                  <a:lnTo>
                    <a:pt x="1581" y="5039"/>
                  </a:lnTo>
                  <a:lnTo>
                    <a:pt x="1064" y="5434"/>
                  </a:lnTo>
                  <a:cubicBezTo>
                    <a:pt x="912" y="5525"/>
                    <a:pt x="882" y="5768"/>
                    <a:pt x="973" y="5920"/>
                  </a:cubicBezTo>
                  <a:cubicBezTo>
                    <a:pt x="1059" y="5985"/>
                    <a:pt x="1160" y="6049"/>
                    <a:pt x="1266" y="6049"/>
                  </a:cubicBezTo>
                  <a:cubicBezTo>
                    <a:pt x="1310" y="6049"/>
                    <a:pt x="1354" y="6038"/>
                    <a:pt x="1399" y="6011"/>
                  </a:cubicBezTo>
                  <a:cubicBezTo>
                    <a:pt x="1429" y="6011"/>
                    <a:pt x="1429" y="5981"/>
                    <a:pt x="1490" y="5981"/>
                  </a:cubicBezTo>
                  <a:lnTo>
                    <a:pt x="2584" y="5160"/>
                  </a:lnTo>
                  <a:lnTo>
                    <a:pt x="3709" y="5312"/>
                  </a:lnTo>
                  <a:lnTo>
                    <a:pt x="2766" y="6042"/>
                  </a:lnTo>
                  <a:cubicBezTo>
                    <a:pt x="2645" y="6103"/>
                    <a:pt x="2584" y="6285"/>
                    <a:pt x="2645" y="6407"/>
                  </a:cubicBezTo>
                  <a:cubicBezTo>
                    <a:pt x="2706" y="6559"/>
                    <a:pt x="2858" y="6650"/>
                    <a:pt x="3010" y="6650"/>
                  </a:cubicBezTo>
                  <a:lnTo>
                    <a:pt x="4104" y="6650"/>
                  </a:lnTo>
                  <a:lnTo>
                    <a:pt x="3526" y="7349"/>
                  </a:lnTo>
                  <a:lnTo>
                    <a:pt x="2158" y="7501"/>
                  </a:lnTo>
                  <a:cubicBezTo>
                    <a:pt x="1976" y="7562"/>
                    <a:pt x="1824" y="7714"/>
                    <a:pt x="1854" y="7896"/>
                  </a:cubicBezTo>
                  <a:cubicBezTo>
                    <a:pt x="1882" y="8063"/>
                    <a:pt x="2011" y="8204"/>
                    <a:pt x="2196" y="8204"/>
                  </a:cubicBezTo>
                  <a:cubicBezTo>
                    <a:pt x="2213" y="8204"/>
                    <a:pt x="2231" y="8203"/>
                    <a:pt x="2250" y="8200"/>
                  </a:cubicBezTo>
                  <a:lnTo>
                    <a:pt x="2888" y="8109"/>
                  </a:lnTo>
                  <a:lnTo>
                    <a:pt x="2098" y="9142"/>
                  </a:lnTo>
                  <a:cubicBezTo>
                    <a:pt x="1976" y="9294"/>
                    <a:pt x="2006" y="9537"/>
                    <a:pt x="2158" y="9629"/>
                  </a:cubicBezTo>
                  <a:cubicBezTo>
                    <a:pt x="2237" y="9687"/>
                    <a:pt x="2315" y="9721"/>
                    <a:pt x="2386" y="9721"/>
                  </a:cubicBezTo>
                  <a:cubicBezTo>
                    <a:pt x="2424" y="9721"/>
                    <a:pt x="2460" y="9711"/>
                    <a:pt x="2493" y="9689"/>
                  </a:cubicBezTo>
                  <a:cubicBezTo>
                    <a:pt x="2554" y="9629"/>
                    <a:pt x="2614" y="9598"/>
                    <a:pt x="2645" y="9568"/>
                  </a:cubicBezTo>
                  <a:lnTo>
                    <a:pt x="3465" y="8534"/>
                  </a:lnTo>
                  <a:lnTo>
                    <a:pt x="3526" y="9173"/>
                  </a:lnTo>
                  <a:cubicBezTo>
                    <a:pt x="3552" y="9353"/>
                    <a:pt x="3666" y="9490"/>
                    <a:pt x="3829" y="9490"/>
                  </a:cubicBezTo>
                  <a:cubicBezTo>
                    <a:pt x="3859" y="9490"/>
                    <a:pt x="3889" y="9486"/>
                    <a:pt x="3921" y="9477"/>
                  </a:cubicBezTo>
                  <a:cubicBezTo>
                    <a:pt x="3952" y="9477"/>
                    <a:pt x="3982" y="9477"/>
                    <a:pt x="3982" y="9446"/>
                  </a:cubicBezTo>
                  <a:cubicBezTo>
                    <a:pt x="4134" y="9385"/>
                    <a:pt x="4225" y="9233"/>
                    <a:pt x="4225" y="9081"/>
                  </a:cubicBezTo>
                  <a:lnTo>
                    <a:pt x="4073" y="7714"/>
                  </a:lnTo>
                  <a:lnTo>
                    <a:pt x="4651" y="6984"/>
                  </a:lnTo>
                  <a:lnTo>
                    <a:pt x="4924" y="8048"/>
                  </a:lnTo>
                  <a:cubicBezTo>
                    <a:pt x="4985" y="8200"/>
                    <a:pt x="5076" y="8261"/>
                    <a:pt x="5228" y="8322"/>
                  </a:cubicBezTo>
                  <a:cubicBezTo>
                    <a:pt x="5249" y="8326"/>
                    <a:pt x="5269" y="8327"/>
                    <a:pt x="5288" y="8327"/>
                  </a:cubicBezTo>
                  <a:cubicBezTo>
                    <a:pt x="5412" y="8327"/>
                    <a:pt x="5514" y="8248"/>
                    <a:pt x="5593" y="8170"/>
                  </a:cubicBezTo>
                  <a:lnTo>
                    <a:pt x="6140" y="7197"/>
                  </a:lnTo>
                  <a:lnTo>
                    <a:pt x="6505" y="8048"/>
                  </a:lnTo>
                  <a:lnTo>
                    <a:pt x="5958" y="9294"/>
                  </a:lnTo>
                  <a:cubicBezTo>
                    <a:pt x="5897" y="9477"/>
                    <a:pt x="5958" y="9689"/>
                    <a:pt x="6140" y="9750"/>
                  </a:cubicBezTo>
                  <a:cubicBezTo>
                    <a:pt x="6197" y="9775"/>
                    <a:pt x="6252" y="9786"/>
                    <a:pt x="6303" y="9786"/>
                  </a:cubicBezTo>
                  <a:cubicBezTo>
                    <a:pt x="6442" y="9786"/>
                    <a:pt x="6552" y="9701"/>
                    <a:pt x="6596" y="9568"/>
                  </a:cubicBezTo>
                  <a:lnTo>
                    <a:pt x="6870" y="8960"/>
                  </a:lnTo>
                  <a:lnTo>
                    <a:pt x="7356" y="10145"/>
                  </a:lnTo>
                  <a:cubicBezTo>
                    <a:pt x="7425" y="10282"/>
                    <a:pt x="7544" y="10350"/>
                    <a:pt x="7690" y="10350"/>
                  </a:cubicBezTo>
                  <a:cubicBezTo>
                    <a:pt x="7738" y="10350"/>
                    <a:pt x="7789" y="10343"/>
                    <a:pt x="7842" y="10328"/>
                  </a:cubicBezTo>
                  <a:cubicBezTo>
                    <a:pt x="8025" y="10236"/>
                    <a:pt x="8086" y="10054"/>
                    <a:pt x="8025" y="9872"/>
                  </a:cubicBezTo>
                  <a:lnTo>
                    <a:pt x="7538" y="8686"/>
                  </a:lnTo>
                  <a:lnTo>
                    <a:pt x="8146" y="8960"/>
                  </a:lnTo>
                  <a:cubicBezTo>
                    <a:pt x="8177" y="8975"/>
                    <a:pt x="8222" y="8983"/>
                    <a:pt x="8268" y="8983"/>
                  </a:cubicBezTo>
                  <a:cubicBezTo>
                    <a:pt x="8314" y="8983"/>
                    <a:pt x="8359" y="8975"/>
                    <a:pt x="8390" y="8960"/>
                  </a:cubicBezTo>
                  <a:cubicBezTo>
                    <a:pt x="8481" y="8929"/>
                    <a:pt x="8542" y="8838"/>
                    <a:pt x="8602" y="8777"/>
                  </a:cubicBezTo>
                  <a:cubicBezTo>
                    <a:pt x="8663" y="8565"/>
                    <a:pt x="8602" y="8382"/>
                    <a:pt x="8390" y="8322"/>
                  </a:cubicBezTo>
                  <a:lnTo>
                    <a:pt x="7143" y="7774"/>
                  </a:lnTo>
                  <a:lnTo>
                    <a:pt x="6809" y="6954"/>
                  </a:lnTo>
                  <a:lnTo>
                    <a:pt x="7873" y="7227"/>
                  </a:lnTo>
                  <a:cubicBezTo>
                    <a:pt x="7893" y="7248"/>
                    <a:pt x="7917" y="7254"/>
                    <a:pt x="7942" y="7254"/>
                  </a:cubicBezTo>
                  <a:cubicBezTo>
                    <a:pt x="7991" y="7254"/>
                    <a:pt x="8045" y="7227"/>
                    <a:pt x="8086" y="7227"/>
                  </a:cubicBezTo>
                  <a:cubicBezTo>
                    <a:pt x="8177" y="7197"/>
                    <a:pt x="8207" y="7166"/>
                    <a:pt x="8238" y="7136"/>
                  </a:cubicBezTo>
                  <a:cubicBezTo>
                    <a:pt x="8329" y="7014"/>
                    <a:pt x="8329" y="6832"/>
                    <a:pt x="8238" y="6711"/>
                  </a:cubicBezTo>
                  <a:lnTo>
                    <a:pt x="7538" y="5768"/>
                  </a:lnTo>
                  <a:lnTo>
                    <a:pt x="8663" y="5920"/>
                  </a:lnTo>
                  <a:lnTo>
                    <a:pt x="9514" y="7014"/>
                  </a:lnTo>
                  <a:cubicBezTo>
                    <a:pt x="9581" y="7104"/>
                    <a:pt x="9680" y="7160"/>
                    <a:pt x="9788" y="7160"/>
                  </a:cubicBezTo>
                  <a:cubicBezTo>
                    <a:pt x="9828" y="7160"/>
                    <a:pt x="9869" y="7152"/>
                    <a:pt x="9909" y="7136"/>
                  </a:cubicBezTo>
                  <a:cubicBezTo>
                    <a:pt x="9970" y="7136"/>
                    <a:pt x="9970" y="7106"/>
                    <a:pt x="10001" y="7106"/>
                  </a:cubicBezTo>
                  <a:cubicBezTo>
                    <a:pt x="10153" y="6984"/>
                    <a:pt x="10183" y="6741"/>
                    <a:pt x="10061" y="6589"/>
                  </a:cubicBezTo>
                  <a:lnTo>
                    <a:pt x="9697" y="6072"/>
                  </a:lnTo>
                  <a:lnTo>
                    <a:pt x="9697" y="6072"/>
                  </a:lnTo>
                  <a:lnTo>
                    <a:pt x="10943" y="6255"/>
                  </a:lnTo>
                  <a:cubicBezTo>
                    <a:pt x="11034" y="6255"/>
                    <a:pt x="11064" y="6255"/>
                    <a:pt x="11125" y="6224"/>
                  </a:cubicBezTo>
                  <a:cubicBezTo>
                    <a:pt x="11247" y="6194"/>
                    <a:pt x="11338" y="6072"/>
                    <a:pt x="11368" y="5951"/>
                  </a:cubicBezTo>
                  <a:cubicBezTo>
                    <a:pt x="11399" y="5799"/>
                    <a:pt x="11277" y="5616"/>
                    <a:pt x="11095" y="5586"/>
                  </a:cubicBezTo>
                  <a:lnTo>
                    <a:pt x="9849" y="5373"/>
                  </a:lnTo>
                  <a:lnTo>
                    <a:pt x="10365" y="5008"/>
                  </a:lnTo>
                  <a:cubicBezTo>
                    <a:pt x="10517" y="4887"/>
                    <a:pt x="10578" y="4674"/>
                    <a:pt x="10456" y="4522"/>
                  </a:cubicBezTo>
                  <a:cubicBezTo>
                    <a:pt x="10380" y="4426"/>
                    <a:pt x="10266" y="4366"/>
                    <a:pt x="10155" y="4366"/>
                  </a:cubicBezTo>
                  <a:cubicBezTo>
                    <a:pt x="10090" y="4366"/>
                    <a:pt x="10026" y="4386"/>
                    <a:pt x="9970" y="4431"/>
                  </a:cubicBezTo>
                  <a:lnTo>
                    <a:pt x="8815" y="5282"/>
                  </a:lnTo>
                  <a:lnTo>
                    <a:pt x="7690" y="5130"/>
                  </a:lnTo>
                  <a:lnTo>
                    <a:pt x="8633" y="4400"/>
                  </a:lnTo>
                  <a:cubicBezTo>
                    <a:pt x="8724" y="4309"/>
                    <a:pt x="8815" y="4127"/>
                    <a:pt x="8724" y="4005"/>
                  </a:cubicBezTo>
                  <a:cubicBezTo>
                    <a:pt x="8663" y="3914"/>
                    <a:pt x="8542" y="3793"/>
                    <a:pt x="8390" y="3793"/>
                  </a:cubicBezTo>
                  <a:lnTo>
                    <a:pt x="7295" y="3793"/>
                  </a:lnTo>
                  <a:lnTo>
                    <a:pt x="7873" y="3063"/>
                  </a:lnTo>
                  <a:lnTo>
                    <a:pt x="9241" y="2911"/>
                  </a:lnTo>
                  <a:cubicBezTo>
                    <a:pt x="9271" y="2911"/>
                    <a:pt x="9301" y="2911"/>
                    <a:pt x="9301" y="2881"/>
                  </a:cubicBezTo>
                  <a:cubicBezTo>
                    <a:pt x="9453" y="2790"/>
                    <a:pt x="9545" y="2638"/>
                    <a:pt x="9545" y="2486"/>
                  </a:cubicBezTo>
                  <a:cubicBezTo>
                    <a:pt x="9517" y="2319"/>
                    <a:pt x="9388" y="2178"/>
                    <a:pt x="9203" y="2178"/>
                  </a:cubicBezTo>
                  <a:cubicBezTo>
                    <a:pt x="9186" y="2178"/>
                    <a:pt x="9168" y="2179"/>
                    <a:pt x="9149" y="2182"/>
                  </a:cubicBezTo>
                  <a:lnTo>
                    <a:pt x="8511" y="2273"/>
                  </a:lnTo>
                  <a:lnTo>
                    <a:pt x="8511" y="2273"/>
                  </a:lnTo>
                  <a:lnTo>
                    <a:pt x="9301" y="1239"/>
                  </a:lnTo>
                  <a:cubicBezTo>
                    <a:pt x="9423" y="1087"/>
                    <a:pt x="9393" y="875"/>
                    <a:pt x="9241" y="753"/>
                  </a:cubicBezTo>
                  <a:cubicBezTo>
                    <a:pt x="9177" y="702"/>
                    <a:pt x="9098" y="678"/>
                    <a:pt x="9020" y="678"/>
                  </a:cubicBezTo>
                  <a:cubicBezTo>
                    <a:pt x="8912" y="678"/>
                    <a:pt x="8807" y="725"/>
                    <a:pt x="8754" y="814"/>
                  </a:cubicBezTo>
                  <a:lnTo>
                    <a:pt x="7934" y="1847"/>
                  </a:lnTo>
                  <a:lnTo>
                    <a:pt x="7873" y="1209"/>
                  </a:lnTo>
                  <a:cubicBezTo>
                    <a:pt x="7845" y="1042"/>
                    <a:pt x="7716" y="901"/>
                    <a:pt x="7531" y="901"/>
                  </a:cubicBezTo>
                  <a:cubicBezTo>
                    <a:pt x="7514" y="901"/>
                    <a:pt x="7496" y="902"/>
                    <a:pt x="7478" y="905"/>
                  </a:cubicBezTo>
                  <a:cubicBezTo>
                    <a:pt x="7295" y="935"/>
                    <a:pt x="7143" y="1087"/>
                    <a:pt x="7174" y="1270"/>
                  </a:cubicBezTo>
                  <a:lnTo>
                    <a:pt x="7326" y="2638"/>
                  </a:lnTo>
                  <a:lnTo>
                    <a:pt x="6779" y="3367"/>
                  </a:lnTo>
                  <a:lnTo>
                    <a:pt x="6475" y="2303"/>
                  </a:lnTo>
                  <a:cubicBezTo>
                    <a:pt x="6414" y="2151"/>
                    <a:pt x="6323" y="2090"/>
                    <a:pt x="6171" y="2030"/>
                  </a:cubicBezTo>
                  <a:cubicBezTo>
                    <a:pt x="6150" y="2026"/>
                    <a:pt x="6131" y="2024"/>
                    <a:pt x="6111" y="2024"/>
                  </a:cubicBezTo>
                  <a:cubicBezTo>
                    <a:pt x="5987" y="2024"/>
                    <a:pt x="5885" y="2103"/>
                    <a:pt x="5806" y="2182"/>
                  </a:cubicBezTo>
                  <a:lnTo>
                    <a:pt x="5259" y="3154"/>
                  </a:lnTo>
                  <a:lnTo>
                    <a:pt x="4894" y="2303"/>
                  </a:lnTo>
                  <a:lnTo>
                    <a:pt x="5441" y="1057"/>
                  </a:lnTo>
                  <a:cubicBezTo>
                    <a:pt x="5502" y="875"/>
                    <a:pt x="5441" y="662"/>
                    <a:pt x="5259" y="601"/>
                  </a:cubicBezTo>
                  <a:cubicBezTo>
                    <a:pt x="5202" y="577"/>
                    <a:pt x="5147" y="565"/>
                    <a:pt x="5096" y="565"/>
                  </a:cubicBezTo>
                  <a:cubicBezTo>
                    <a:pt x="4957" y="565"/>
                    <a:pt x="4847" y="650"/>
                    <a:pt x="4803" y="783"/>
                  </a:cubicBezTo>
                  <a:lnTo>
                    <a:pt x="4529" y="1391"/>
                  </a:lnTo>
                  <a:lnTo>
                    <a:pt x="4043" y="206"/>
                  </a:lnTo>
                  <a:cubicBezTo>
                    <a:pt x="3975" y="69"/>
                    <a:pt x="3855" y="1"/>
                    <a:pt x="3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1" name="Google Shape;1331;p21"/>
            <p:cNvSpPr/>
            <p:nvPr/>
          </p:nvSpPr>
          <p:spPr>
            <a:xfrm>
              <a:off x="4884593" y="3991981"/>
              <a:ext cx="365446" cy="331363"/>
            </a:xfrm>
            <a:custGeom>
              <a:avLst/>
              <a:gdLst/>
              <a:ahLst/>
              <a:cxnLst/>
              <a:rect l="l" t="t" r="r" b="b"/>
              <a:pathLst>
                <a:path w="11430" h="10364" extrusionOk="0">
                  <a:moveTo>
                    <a:pt x="6019" y="3228"/>
                  </a:moveTo>
                  <a:lnTo>
                    <a:pt x="6262" y="4018"/>
                  </a:lnTo>
                  <a:lnTo>
                    <a:pt x="5867" y="4535"/>
                  </a:lnTo>
                  <a:lnTo>
                    <a:pt x="5654" y="3958"/>
                  </a:lnTo>
                  <a:lnTo>
                    <a:pt x="6019" y="3228"/>
                  </a:lnTo>
                  <a:close/>
                  <a:moveTo>
                    <a:pt x="4347" y="4018"/>
                  </a:moveTo>
                  <a:lnTo>
                    <a:pt x="4955" y="4170"/>
                  </a:lnTo>
                  <a:lnTo>
                    <a:pt x="5199" y="4748"/>
                  </a:lnTo>
                  <a:lnTo>
                    <a:pt x="4895" y="4717"/>
                  </a:lnTo>
                  <a:lnTo>
                    <a:pt x="4347" y="4018"/>
                  </a:lnTo>
                  <a:close/>
                  <a:moveTo>
                    <a:pt x="7387" y="4444"/>
                  </a:moveTo>
                  <a:lnTo>
                    <a:pt x="6658" y="4991"/>
                  </a:lnTo>
                  <a:lnTo>
                    <a:pt x="6354" y="4930"/>
                  </a:lnTo>
                  <a:lnTo>
                    <a:pt x="6749" y="4444"/>
                  </a:lnTo>
                  <a:close/>
                  <a:moveTo>
                    <a:pt x="4803" y="5447"/>
                  </a:moveTo>
                  <a:lnTo>
                    <a:pt x="5107" y="5477"/>
                  </a:lnTo>
                  <a:lnTo>
                    <a:pt x="4743" y="5964"/>
                  </a:lnTo>
                  <a:lnTo>
                    <a:pt x="4074" y="5964"/>
                  </a:lnTo>
                  <a:lnTo>
                    <a:pt x="4803" y="5447"/>
                  </a:lnTo>
                  <a:close/>
                  <a:moveTo>
                    <a:pt x="6293" y="5660"/>
                  </a:moveTo>
                  <a:lnTo>
                    <a:pt x="6597" y="5690"/>
                  </a:lnTo>
                  <a:lnTo>
                    <a:pt x="7113" y="6389"/>
                  </a:lnTo>
                  <a:lnTo>
                    <a:pt x="6506" y="6237"/>
                  </a:lnTo>
                  <a:lnTo>
                    <a:pt x="6293" y="5660"/>
                  </a:lnTo>
                  <a:close/>
                  <a:moveTo>
                    <a:pt x="5594" y="5903"/>
                  </a:moveTo>
                  <a:lnTo>
                    <a:pt x="5837" y="6450"/>
                  </a:lnTo>
                  <a:lnTo>
                    <a:pt x="5442" y="7179"/>
                  </a:lnTo>
                  <a:lnTo>
                    <a:pt x="5229" y="6389"/>
                  </a:lnTo>
                  <a:lnTo>
                    <a:pt x="5594" y="5903"/>
                  </a:lnTo>
                  <a:close/>
                  <a:moveTo>
                    <a:pt x="3737" y="1"/>
                  </a:moveTo>
                  <a:cubicBezTo>
                    <a:pt x="3687" y="1"/>
                    <a:pt x="3636" y="12"/>
                    <a:pt x="3588" y="36"/>
                  </a:cubicBezTo>
                  <a:cubicBezTo>
                    <a:pt x="3405" y="97"/>
                    <a:pt x="3314" y="310"/>
                    <a:pt x="3405" y="492"/>
                  </a:cubicBezTo>
                  <a:lnTo>
                    <a:pt x="3892" y="1678"/>
                  </a:lnTo>
                  <a:lnTo>
                    <a:pt x="3284" y="1404"/>
                  </a:lnTo>
                  <a:cubicBezTo>
                    <a:pt x="3235" y="1380"/>
                    <a:pt x="3186" y="1369"/>
                    <a:pt x="3139" y="1369"/>
                  </a:cubicBezTo>
                  <a:cubicBezTo>
                    <a:pt x="3010" y="1369"/>
                    <a:pt x="2894" y="1453"/>
                    <a:pt x="2828" y="1587"/>
                  </a:cubicBezTo>
                  <a:cubicBezTo>
                    <a:pt x="2767" y="1769"/>
                    <a:pt x="2828" y="1982"/>
                    <a:pt x="3010" y="2043"/>
                  </a:cubicBezTo>
                  <a:lnTo>
                    <a:pt x="4287" y="2590"/>
                  </a:lnTo>
                  <a:lnTo>
                    <a:pt x="4621" y="3410"/>
                  </a:lnTo>
                  <a:lnTo>
                    <a:pt x="4621" y="3410"/>
                  </a:lnTo>
                  <a:lnTo>
                    <a:pt x="3557" y="3106"/>
                  </a:lnTo>
                  <a:cubicBezTo>
                    <a:pt x="3523" y="3100"/>
                    <a:pt x="3489" y="3096"/>
                    <a:pt x="3455" y="3096"/>
                  </a:cubicBezTo>
                  <a:cubicBezTo>
                    <a:pt x="3340" y="3096"/>
                    <a:pt x="3233" y="3141"/>
                    <a:pt x="3162" y="3258"/>
                  </a:cubicBezTo>
                  <a:cubicBezTo>
                    <a:pt x="3101" y="3380"/>
                    <a:pt x="3101" y="3562"/>
                    <a:pt x="3162" y="3684"/>
                  </a:cubicBezTo>
                  <a:lnTo>
                    <a:pt x="3892" y="4626"/>
                  </a:lnTo>
                  <a:lnTo>
                    <a:pt x="3892" y="4626"/>
                  </a:lnTo>
                  <a:lnTo>
                    <a:pt x="2767" y="4474"/>
                  </a:lnTo>
                  <a:lnTo>
                    <a:pt x="1916" y="3380"/>
                  </a:lnTo>
                  <a:cubicBezTo>
                    <a:pt x="1840" y="3285"/>
                    <a:pt x="1728" y="3238"/>
                    <a:pt x="1618" y="3238"/>
                  </a:cubicBezTo>
                  <a:cubicBezTo>
                    <a:pt x="1552" y="3238"/>
                    <a:pt x="1486" y="3255"/>
                    <a:pt x="1429" y="3289"/>
                  </a:cubicBezTo>
                  <a:cubicBezTo>
                    <a:pt x="1277" y="3410"/>
                    <a:pt x="1247" y="3654"/>
                    <a:pt x="1338" y="3806"/>
                  </a:cubicBezTo>
                  <a:lnTo>
                    <a:pt x="1733" y="4322"/>
                  </a:lnTo>
                  <a:lnTo>
                    <a:pt x="487" y="4140"/>
                  </a:lnTo>
                  <a:cubicBezTo>
                    <a:pt x="469" y="4137"/>
                    <a:pt x="451" y="4136"/>
                    <a:pt x="433" y="4136"/>
                  </a:cubicBezTo>
                  <a:cubicBezTo>
                    <a:pt x="244" y="4136"/>
                    <a:pt x="89" y="4277"/>
                    <a:pt x="62" y="4444"/>
                  </a:cubicBezTo>
                  <a:cubicBezTo>
                    <a:pt x="1" y="4626"/>
                    <a:pt x="183" y="4809"/>
                    <a:pt x="366" y="4869"/>
                  </a:cubicBezTo>
                  <a:lnTo>
                    <a:pt x="1612" y="5052"/>
                  </a:lnTo>
                  <a:lnTo>
                    <a:pt x="1095" y="5416"/>
                  </a:lnTo>
                  <a:cubicBezTo>
                    <a:pt x="943" y="5538"/>
                    <a:pt x="882" y="5781"/>
                    <a:pt x="1004" y="5933"/>
                  </a:cubicBezTo>
                  <a:cubicBezTo>
                    <a:pt x="1090" y="5998"/>
                    <a:pt x="1191" y="6062"/>
                    <a:pt x="1297" y="6062"/>
                  </a:cubicBezTo>
                  <a:cubicBezTo>
                    <a:pt x="1340" y="6062"/>
                    <a:pt x="1385" y="6051"/>
                    <a:pt x="1429" y="6024"/>
                  </a:cubicBezTo>
                  <a:cubicBezTo>
                    <a:pt x="1460" y="6024"/>
                    <a:pt x="1460" y="5994"/>
                    <a:pt x="1490" y="5994"/>
                  </a:cubicBezTo>
                  <a:lnTo>
                    <a:pt x="2615" y="5173"/>
                  </a:lnTo>
                  <a:lnTo>
                    <a:pt x="3740" y="5325"/>
                  </a:lnTo>
                  <a:lnTo>
                    <a:pt x="2797" y="6055"/>
                  </a:lnTo>
                  <a:cubicBezTo>
                    <a:pt x="2676" y="6116"/>
                    <a:pt x="2615" y="6298"/>
                    <a:pt x="2676" y="6420"/>
                  </a:cubicBezTo>
                  <a:cubicBezTo>
                    <a:pt x="2706" y="6572"/>
                    <a:pt x="2858" y="6663"/>
                    <a:pt x="3010" y="6663"/>
                  </a:cubicBezTo>
                  <a:lnTo>
                    <a:pt x="4135" y="6663"/>
                  </a:lnTo>
                  <a:lnTo>
                    <a:pt x="3557" y="7362"/>
                  </a:lnTo>
                  <a:lnTo>
                    <a:pt x="2189" y="7514"/>
                  </a:lnTo>
                  <a:cubicBezTo>
                    <a:pt x="1977" y="7575"/>
                    <a:pt x="1855" y="7727"/>
                    <a:pt x="1885" y="7909"/>
                  </a:cubicBezTo>
                  <a:cubicBezTo>
                    <a:pt x="1913" y="8076"/>
                    <a:pt x="2042" y="8217"/>
                    <a:pt x="2204" y="8217"/>
                  </a:cubicBezTo>
                  <a:cubicBezTo>
                    <a:pt x="2219" y="8217"/>
                    <a:pt x="2234" y="8216"/>
                    <a:pt x="2250" y="8213"/>
                  </a:cubicBezTo>
                  <a:lnTo>
                    <a:pt x="2888" y="8122"/>
                  </a:lnTo>
                  <a:lnTo>
                    <a:pt x="2098" y="9155"/>
                  </a:lnTo>
                  <a:cubicBezTo>
                    <a:pt x="1977" y="9307"/>
                    <a:pt x="2037" y="9550"/>
                    <a:pt x="2189" y="9641"/>
                  </a:cubicBezTo>
                  <a:cubicBezTo>
                    <a:pt x="2248" y="9700"/>
                    <a:pt x="2320" y="9734"/>
                    <a:pt x="2396" y="9734"/>
                  </a:cubicBezTo>
                  <a:cubicBezTo>
                    <a:pt x="2438" y="9734"/>
                    <a:pt x="2481" y="9724"/>
                    <a:pt x="2524" y="9702"/>
                  </a:cubicBezTo>
                  <a:cubicBezTo>
                    <a:pt x="2554" y="9641"/>
                    <a:pt x="2645" y="9611"/>
                    <a:pt x="2676" y="9581"/>
                  </a:cubicBezTo>
                  <a:lnTo>
                    <a:pt x="3466" y="8547"/>
                  </a:lnTo>
                  <a:lnTo>
                    <a:pt x="3557" y="9186"/>
                  </a:lnTo>
                  <a:cubicBezTo>
                    <a:pt x="3583" y="9366"/>
                    <a:pt x="3696" y="9503"/>
                    <a:pt x="3842" y="9503"/>
                  </a:cubicBezTo>
                  <a:cubicBezTo>
                    <a:pt x="3868" y="9503"/>
                    <a:pt x="3894" y="9499"/>
                    <a:pt x="3922" y="9489"/>
                  </a:cubicBezTo>
                  <a:cubicBezTo>
                    <a:pt x="3952" y="9489"/>
                    <a:pt x="4013" y="9489"/>
                    <a:pt x="4013" y="9459"/>
                  </a:cubicBezTo>
                  <a:cubicBezTo>
                    <a:pt x="4165" y="9398"/>
                    <a:pt x="4226" y="9246"/>
                    <a:pt x="4226" y="9094"/>
                  </a:cubicBezTo>
                  <a:lnTo>
                    <a:pt x="4074" y="7727"/>
                  </a:lnTo>
                  <a:lnTo>
                    <a:pt x="4651" y="6997"/>
                  </a:lnTo>
                  <a:lnTo>
                    <a:pt x="4955" y="8061"/>
                  </a:lnTo>
                  <a:cubicBezTo>
                    <a:pt x="4986" y="8213"/>
                    <a:pt x="5107" y="8274"/>
                    <a:pt x="5259" y="8334"/>
                  </a:cubicBezTo>
                  <a:cubicBezTo>
                    <a:pt x="5280" y="8339"/>
                    <a:pt x="5300" y="8340"/>
                    <a:pt x="5319" y="8340"/>
                  </a:cubicBezTo>
                  <a:cubicBezTo>
                    <a:pt x="5443" y="8340"/>
                    <a:pt x="5541" y="8261"/>
                    <a:pt x="5594" y="8182"/>
                  </a:cubicBezTo>
                  <a:lnTo>
                    <a:pt x="6171" y="7210"/>
                  </a:lnTo>
                  <a:lnTo>
                    <a:pt x="6506" y="8061"/>
                  </a:lnTo>
                  <a:lnTo>
                    <a:pt x="5989" y="9307"/>
                  </a:lnTo>
                  <a:cubicBezTo>
                    <a:pt x="5898" y="9489"/>
                    <a:pt x="5989" y="9702"/>
                    <a:pt x="6171" y="9763"/>
                  </a:cubicBezTo>
                  <a:cubicBezTo>
                    <a:pt x="6220" y="9787"/>
                    <a:pt x="6269" y="9799"/>
                    <a:pt x="6316" y="9799"/>
                  </a:cubicBezTo>
                  <a:cubicBezTo>
                    <a:pt x="6445" y="9799"/>
                    <a:pt x="6560" y="9714"/>
                    <a:pt x="6627" y="9581"/>
                  </a:cubicBezTo>
                  <a:lnTo>
                    <a:pt x="6901" y="8973"/>
                  </a:lnTo>
                  <a:lnTo>
                    <a:pt x="7387" y="10158"/>
                  </a:lnTo>
                  <a:cubicBezTo>
                    <a:pt x="7433" y="10295"/>
                    <a:pt x="7564" y="10363"/>
                    <a:pt x="7703" y="10363"/>
                  </a:cubicBezTo>
                  <a:cubicBezTo>
                    <a:pt x="7750" y="10363"/>
                    <a:pt x="7797" y="10356"/>
                    <a:pt x="7843" y="10341"/>
                  </a:cubicBezTo>
                  <a:cubicBezTo>
                    <a:pt x="8025" y="10249"/>
                    <a:pt x="8117" y="10067"/>
                    <a:pt x="8025" y="9885"/>
                  </a:cubicBezTo>
                  <a:lnTo>
                    <a:pt x="7539" y="8699"/>
                  </a:lnTo>
                  <a:lnTo>
                    <a:pt x="8147" y="8973"/>
                  </a:lnTo>
                  <a:cubicBezTo>
                    <a:pt x="8177" y="8988"/>
                    <a:pt x="8223" y="8996"/>
                    <a:pt x="8272" y="8996"/>
                  </a:cubicBezTo>
                  <a:cubicBezTo>
                    <a:pt x="8322" y="8996"/>
                    <a:pt x="8375" y="8988"/>
                    <a:pt x="8420" y="8973"/>
                  </a:cubicBezTo>
                  <a:cubicBezTo>
                    <a:pt x="8481" y="8942"/>
                    <a:pt x="8572" y="8851"/>
                    <a:pt x="8603" y="8790"/>
                  </a:cubicBezTo>
                  <a:cubicBezTo>
                    <a:pt x="8664" y="8578"/>
                    <a:pt x="8603" y="8395"/>
                    <a:pt x="8420" y="8334"/>
                  </a:cubicBezTo>
                  <a:lnTo>
                    <a:pt x="7144" y="7787"/>
                  </a:lnTo>
                  <a:lnTo>
                    <a:pt x="6810" y="6967"/>
                  </a:lnTo>
                  <a:lnTo>
                    <a:pt x="7873" y="7271"/>
                  </a:lnTo>
                  <a:cubicBezTo>
                    <a:pt x="7904" y="7281"/>
                    <a:pt x="7931" y="7284"/>
                    <a:pt x="7957" y="7284"/>
                  </a:cubicBezTo>
                  <a:cubicBezTo>
                    <a:pt x="8008" y="7284"/>
                    <a:pt x="8056" y="7271"/>
                    <a:pt x="8117" y="7271"/>
                  </a:cubicBezTo>
                  <a:cubicBezTo>
                    <a:pt x="8177" y="7210"/>
                    <a:pt x="8208" y="7179"/>
                    <a:pt x="8269" y="7149"/>
                  </a:cubicBezTo>
                  <a:cubicBezTo>
                    <a:pt x="8329" y="7027"/>
                    <a:pt x="8329" y="6845"/>
                    <a:pt x="8269" y="6724"/>
                  </a:cubicBezTo>
                  <a:lnTo>
                    <a:pt x="7539" y="5781"/>
                  </a:lnTo>
                  <a:lnTo>
                    <a:pt x="7539" y="5781"/>
                  </a:lnTo>
                  <a:lnTo>
                    <a:pt x="8664" y="5933"/>
                  </a:lnTo>
                  <a:lnTo>
                    <a:pt x="9515" y="7027"/>
                  </a:lnTo>
                  <a:cubicBezTo>
                    <a:pt x="9604" y="7116"/>
                    <a:pt x="9709" y="7173"/>
                    <a:pt x="9819" y="7173"/>
                  </a:cubicBezTo>
                  <a:cubicBezTo>
                    <a:pt x="9859" y="7173"/>
                    <a:pt x="9900" y="7165"/>
                    <a:pt x="9940" y="7149"/>
                  </a:cubicBezTo>
                  <a:cubicBezTo>
                    <a:pt x="9971" y="7149"/>
                    <a:pt x="9971" y="7119"/>
                    <a:pt x="10001" y="7119"/>
                  </a:cubicBezTo>
                  <a:cubicBezTo>
                    <a:pt x="10153" y="6997"/>
                    <a:pt x="10183" y="6754"/>
                    <a:pt x="10092" y="6602"/>
                  </a:cubicBezTo>
                  <a:lnTo>
                    <a:pt x="9697" y="6085"/>
                  </a:lnTo>
                  <a:lnTo>
                    <a:pt x="10943" y="6268"/>
                  </a:lnTo>
                  <a:cubicBezTo>
                    <a:pt x="11035" y="6268"/>
                    <a:pt x="11065" y="6268"/>
                    <a:pt x="11156" y="6237"/>
                  </a:cubicBezTo>
                  <a:cubicBezTo>
                    <a:pt x="11247" y="6207"/>
                    <a:pt x="11338" y="6085"/>
                    <a:pt x="11369" y="5964"/>
                  </a:cubicBezTo>
                  <a:cubicBezTo>
                    <a:pt x="11430" y="5812"/>
                    <a:pt x="11278" y="5629"/>
                    <a:pt x="11065" y="5599"/>
                  </a:cubicBezTo>
                  <a:lnTo>
                    <a:pt x="9819" y="5386"/>
                  </a:lnTo>
                  <a:lnTo>
                    <a:pt x="10335" y="5021"/>
                  </a:lnTo>
                  <a:cubicBezTo>
                    <a:pt x="10487" y="4900"/>
                    <a:pt x="10548" y="4687"/>
                    <a:pt x="10427" y="4535"/>
                  </a:cubicBezTo>
                  <a:cubicBezTo>
                    <a:pt x="10350" y="4439"/>
                    <a:pt x="10236" y="4379"/>
                    <a:pt x="10125" y="4379"/>
                  </a:cubicBezTo>
                  <a:cubicBezTo>
                    <a:pt x="10060" y="4379"/>
                    <a:pt x="9996" y="4399"/>
                    <a:pt x="9940" y="4444"/>
                  </a:cubicBezTo>
                  <a:lnTo>
                    <a:pt x="8816" y="5295"/>
                  </a:lnTo>
                  <a:lnTo>
                    <a:pt x="7691" y="5143"/>
                  </a:lnTo>
                  <a:lnTo>
                    <a:pt x="8633" y="4413"/>
                  </a:lnTo>
                  <a:cubicBezTo>
                    <a:pt x="8755" y="4322"/>
                    <a:pt x="8816" y="4140"/>
                    <a:pt x="8755" y="4018"/>
                  </a:cubicBezTo>
                  <a:cubicBezTo>
                    <a:pt x="8724" y="3866"/>
                    <a:pt x="8572" y="3806"/>
                    <a:pt x="8420" y="3806"/>
                  </a:cubicBezTo>
                  <a:lnTo>
                    <a:pt x="7326" y="3806"/>
                  </a:lnTo>
                  <a:lnTo>
                    <a:pt x="7873" y="3076"/>
                  </a:lnTo>
                  <a:lnTo>
                    <a:pt x="9241" y="2924"/>
                  </a:lnTo>
                  <a:cubicBezTo>
                    <a:pt x="9302" y="2924"/>
                    <a:pt x="9332" y="2924"/>
                    <a:pt x="9332" y="2894"/>
                  </a:cubicBezTo>
                  <a:cubicBezTo>
                    <a:pt x="9484" y="2802"/>
                    <a:pt x="9545" y="2650"/>
                    <a:pt x="9545" y="2499"/>
                  </a:cubicBezTo>
                  <a:cubicBezTo>
                    <a:pt x="9517" y="2332"/>
                    <a:pt x="9388" y="2191"/>
                    <a:pt x="9227" y="2191"/>
                  </a:cubicBezTo>
                  <a:cubicBezTo>
                    <a:pt x="9212" y="2191"/>
                    <a:pt x="9196" y="2192"/>
                    <a:pt x="9180" y="2195"/>
                  </a:cubicBezTo>
                  <a:lnTo>
                    <a:pt x="8542" y="2286"/>
                  </a:lnTo>
                  <a:lnTo>
                    <a:pt x="8542" y="2286"/>
                  </a:lnTo>
                  <a:lnTo>
                    <a:pt x="9332" y="1252"/>
                  </a:lnTo>
                  <a:cubicBezTo>
                    <a:pt x="9454" y="1100"/>
                    <a:pt x="9393" y="857"/>
                    <a:pt x="9241" y="766"/>
                  </a:cubicBezTo>
                  <a:cubicBezTo>
                    <a:pt x="9178" y="715"/>
                    <a:pt x="9104" y="691"/>
                    <a:pt x="9030" y="691"/>
                  </a:cubicBezTo>
                  <a:cubicBezTo>
                    <a:pt x="8927" y="691"/>
                    <a:pt x="8826" y="738"/>
                    <a:pt x="8755" y="827"/>
                  </a:cubicBezTo>
                  <a:lnTo>
                    <a:pt x="7965" y="1860"/>
                  </a:lnTo>
                  <a:lnTo>
                    <a:pt x="7873" y="1222"/>
                  </a:lnTo>
                  <a:cubicBezTo>
                    <a:pt x="7848" y="1041"/>
                    <a:pt x="7734" y="904"/>
                    <a:pt x="7589" y="904"/>
                  </a:cubicBezTo>
                  <a:cubicBezTo>
                    <a:pt x="7563" y="904"/>
                    <a:pt x="7536" y="909"/>
                    <a:pt x="7509" y="918"/>
                  </a:cubicBezTo>
                  <a:cubicBezTo>
                    <a:pt x="7326" y="948"/>
                    <a:pt x="7174" y="1100"/>
                    <a:pt x="7205" y="1283"/>
                  </a:cubicBezTo>
                  <a:lnTo>
                    <a:pt x="7357" y="2650"/>
                  </a:lnTo>
                  <a:lnTo>
                    <a:pt x="6779" y="3380"/>
                  </a:lnTo>
                  <a:lnTo>
                    <a:pt x="6475" y="2316"/>
                  </a:lnTo>
                  <a:cubicBezTo>
                    <a:pt x="6445" y="2164"/>
                    <a:pt x="6323" y="2073"/>
                    <a:pt x="6171" y="2043"/>
                  </a:cubicBezTo>
                  <a:cubicBezTo>
                    <a:pt x="6145" y="2037"/>
                    <a:pt x="6120" y="2035"/>
                    <a:pt x="6096" y="2035"/>
                  </a:cubicBezTo>
                  <a:cubicBezTo>
                    <a:pt x="5979" y="2035"/>
                    <a:pt x="5887" y="2094"/>
                    <a:pt x="5837" y="2195"/>
                  </a:cubicBezTo>
                  <a:lnTo>
                    <a:pt x="5259" y="3137"/>
                  </a:lnTo>
                  <a:lnTo>
                    <a:pt x="4925" y="2316"/>
                  </a:lnTo>
                  <a:lnTo>
                    <a:pt x="5442" y="1070"/>
                  </a:lnTo>
                  <a:cubicBezTo>
                    <a:pt x="5533" y="857"/>
                    <a:pt x="5442" y="675"/>
                    <a:pt x="5259" y="614"/>
                  </a:cubicBezTo>
                  <a:cubicBezTo>
                    <a:pt x="5210" y="590"/>
                    <a:pt x="5162" y="578"/>
                    <a:pt x="5114" y="578"/>
                  </a:cubicBezTo>
                  <a:cubicBezTo>
                    <a:pt x="4986" y="578"/>
                    <a:pt x="4870" y="663"/>
                    <a:pt x="4803" y="796"/>
                  </a:cubicBezTo>
                  <a:lnTo>
                    <a:pt x="4530" y="1404"/>
                  </a:lnTo>
                  <a:lnTo>
                    <a:pt x="4043" y="219"/>
                  </a:lnTo>
                  <a:cubicBezTo>
                    <a:pt x="3999" y="85"/>
                    <a:pt x="3873" y="1"/>
                    <a:pt x="3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2" name="Google Shape;1332;p21"/>
            <p:cNvSpPr/>
            <p:nvPr/>
          </p:nvSpPr>
          <p:spPr>
            <a:xfrm>
              <a:off x="7371289" y="1143686"/>
              <a:ext cx="1114721" cy="1045149"/>
            </a:xfrm>
            <a:custGeom>
              <a:avLst/>
              <a:gdLst/>
              <a:ahLst/>
              <a:cxnLst/>
              <a:rect l="l" t="t" r="r" b="b"/>
              <a:pathLst>
                <a:path w="34865" h="32689" extrusionOk="0">
                  <a:moveTo>
                    <a:pt x="18238" y="10229"/>
                  </a:moveTo>
                  <a:lnTo>
                    <a:pt x="18907" y="12630"/>
                  </a:lnTo>
                  <a:lnTo>
                    <a:pt x="17721" y="14150"/>
                  </a:lnTo>
                  <a:lnTo>
                    <a:pt x="16992" y="12357"/>
                  </a:lnTo>
                  <a:lnTo>
                    <a:pt x="18238" y="10229"/>
                  </a:lnTo>
                  <a:close/>
                  <a:moveTo>
                    <a:pt x="13101" y="12691"/>
                  </a:moveTo>
                  <a:lnTo>
                    <a:pt x="14925" y="13177"/>
                  </a:lnTo>
                  <a:lnTo>
                    <a:pt x="15654" y="14971"/>
                  </a:lnTo>
                  <a:lnTo>
                    <a:pt x="14742" y="14849"/>
                  </a:lnTo>
                  <a:lnTo>
                    <a:pt x="13101" y="12691"/>
                  </a:lnTo>
                  <a:close/>
                  <a:moveTo>
                    <a:pt x="22554" y="14028"/>
                  </a:moveTo>
                  <a:lnTo>
                    <a:pt x="20366" y="15670"/>
                  </a:lnTo>
                  <a:lnTo>
                    <a:pt x="19454" y="15548"/>
                  </a:lnTo>
                  <a:lnTo>
                    <a:pt x="20639" y="14028"/>
                  </a:lnTo>
                  <a:close/>
                  <a:moveTo>
                    <a:pt x="14438" y="17038"/>
                  </a:moveTo>
                  <a:lnTo>
                    <a:pt x="15350" y="17129"/>
                  </a:lnTo>
                  <a:lnTo>
                    <a:pt x="14195" y="18649"/>
                  </a:lnTo>
                  <a:lnTo>
                    <a:pt x="12280" y="18649"/>
                  </a:lnTo>
                  <a:lnTo>
                    <a:pt x="14438" y="17038"/>
                  </a:lnTo>
                  <a:close/>
                  <a:moveTo>
                    <a:pt x="19150" y="17706"/>
                  </a:moveTo>
                  <a:lnTo>
                    <a:pt x="20062" y="17828"/>
                  </a:lnTo>
                  <a:lnTo>
                    <a:pt x="21703" y="19986"/>
                  </a:lnTo>
                  <a:lnTo>
                    <a:pt x="19879" y="19500"/>
                  </a:lnTo>
                  <a:lnTo>
                    <a:pt x="19150" y="17706"/>
                  </a:lnTo>
                  <a:close/>
                  <a:moveTo>
                    <a:pt x="17083" y="18557"/>
                  </a:moveTo>
                  <a:lnTo>
                    <a:pt x="17782" y="20320"/>
                  </a:lnTo>
                  <a:lnTo>
                    <a:pt x="16536" y="22448"/>
                  </a:lnTo>
                  <a:lnTo>
                    <a:pt x="15897" y="20077"/>
                  </a:lnTo>
                  <a:lnTo>
                    <a:pt x="17083" y="18557"/>
                  </a:lnTo>
                  <a:close/>
                  <a:moveTo>
                    <a:pt x="11291" y="1"/>
                  </a:moveTo>
                  <a:cubicBezTo>
                    <a:pt x="11153" y="1"/>
                    <a:pt x="11014" y="26"/>
                    <a:pt x="10882" y="77"/>
                  </a:cubicBezTo>
                  <a:cubicBezTo>
                    <a:pt x="10305" y="320"/>
                    <a:pt x="10031" y="958"/>
                    <a:pt x="10274" y="1536"/>
                  </a:cubicBezTo>
                  <a:lnTo>
                    <a:pt x="11733" y="5183"/>
                  </a:lnTo>
                  <a:lnTo>
                    <a:pt x="9879" y="4363"/>
                  </a:lnTo>
                  <a:cubicBezTo>
                    <a:pt x="9745" y="4313"/>
                    <a:pt x="9608" y="4290"/>
                    <a:pt x="9473" y="4290"/>
                  </a:cubicBezTo>
                  <a:cubicBezTo>
                    <a:pt x="9028" y="4290"/>
                    <a:pt x="8614" y="4543"/>
                    <a:pt x="8450" y="4940"/>
                  </a:cubicBezTo>
                  <a:cubicBezTo>
                    <a:pt x="8207" y="5518"/>
                    <a:pt x="8481" y="6156"/>
                    <a:pt x="8998" y="6399"/>
                  </a:cubicBezTo>
                  <a:lnTo>
                    <a:pt x="12888" y="8010"/>
                  </a:lnTo>
                  <a:lnTo>
                    <a:pt x="13952" y="10655"/>
                  </a:lnTo>
                  <a:lnTo>
                    <a:pt x="10639" y="9773"/>
                  </a:lnTo>
                  <a:cubicBezTo>
                    <a:pt x="10545" y="9748"/>
                    <a:pt x="10449" y="9736"/>
                    <a:pt x="10355" y="9736"/>
                  </a:cubicBezTo>
                  <a:cubicBezTo>
                    <a:pt x="9993" y="9736"/>
                    <a:pt x="9647" y="9915"/>
                    <a:pt x="9454" y="10229"/>
                  </a:cubicBezTo>
                  <a:cubicBezTo>
                    <a:pt x="9210" y="10594"/>
                    <a:pt x="9210" y="11141"/>
                    <a:pt x="9514" y="11506"/>
                  </a:cubicBezTo>
                  <a:lnTo>
                    <a:pt x="11733" y="14484"/>
                  </a:lnTo>
                  <a:lnTo>
                    <a:pt x="8298" y="13998"/>
                  </a:lnTo>
                  <a:lnTo>
                    <a:pt x="5745" y="10655"/>
                  </a:lnTo>
                  <a:cubicBezTo>
                    <a:pt x="5512" y="10350"/>
                    <a:pt x="5184" y="10204"/>
                    <a:pt x="4860" y="10204"/>
                  </a:cubicBezTo>
                  <a:cubicBezTo>
                    <a:pt x="4635" y="10204"/>
                    <a:pt x="4412" y="10274"/>
                    <a:pt x="4225" y="10411"/>
                  </a:cubicBezTo>
                  <a:cubicBezTo>
                    <a:pt x="3739" y="10807"/>
                    <a:pt x="3648" y="11475"/>
                    <a:pt x="3982" y="11931"/>
                  </a:cubicBezTo>
                  <a:lnTo>
                    <a:pt x="5198" y="13542"/>
                  </a:lnTo>
                  <a:lnTo>
                    <a:pt x="1338" y="12995"/>
                  </a:lnTo>
                  <a:cubicBezTo>
                    <a:pt x="1297" y="12991"/>
                    <a:pt x="1256" y="12989"/>
                    <a:pt x="1215" y="12989"/>
                  </a:cubicBezTo>
                  <a:cubicBezTo>
                    <a:pt x="658" y="12989"/>
                    <a:pt x="177" y="13371"/>
                    <a:pt x="92" y="13937"/>
                  </a:cubicBezTo>
                  <a:cubicBezTo>
                    <a:pt x="0" y="14545"/>
                    <a:pt x="426" y="15092"/>
                    <a:pt x="1034" y="15214"/>
                  </a:cubicBezTo>
                  <a:lnTo>
                    <a:pt x="4894" y="15731"/>
                  </a:lnTo>
                  <a:lnTo>
                    <a:pt x="3314" y="16946"/>
                  </a:lnTo>
                  <a:cubicBezTo>
                    <a:pt x="2827" y="17342"/>
                    <a:pt x="2736" y="18010"/>
                    <a:pt x="3070" y="18466"/>
                  </a:cubicBezTo>
                  <a:cubicBezTo>
                    <a:pt x="3276" y="18754"/>
                    <a:pt x="3594" y="18903"/>
                    <a:pt x="3918" y="18903"/>
                  </a:cubicBezTo>
                  <a:cubicBezTo>
                    <a:pt x="4073" y="18903"/>
                    <a:pt x="4230" y="18869"/>
                    <a:pt x="4377" y="18801"/>
                  </a:cubicBezTo>
                  <a:cubicBezTo>
                    <a:pt x="4438" y="18770"/>
                    <a:pt x="4560" y="18740"/>
                    <a:pt x="4651" y="18649"/>
                  </a:cubicBezTo>
                  <a:lnTo>
                    <a:pt x="7995" y="16126"/>
                  </a:lnTo>
                  <a:lnTo>
                    <a:pt x="11429" y="16612"/>
                  </a:lnTo>
                  <a:lnTo>
                    <a:pt x="8481" y="18861"/>
                  </a:lnTo>
                  <a:cubicBezTo>
                    <a:pt x="8086" y="19105"/>
                    <a:pt x="7934" y="19621"/>
                    <a:pt x="8086" y="20077"/>
                  </a:cubicBezTo>
                  <a:cubicBezTo>
                    <a:pt x="8238" y="20533"/>
                    <a:pt x="8663" y="20837"/>
                    <a:pt x="9119" y="20837"/>
                  </a:cubicBezTo>
                  <a:lnTo>
                    <a:pt x="12554" y="20867"/>
                  </a:lnTo>
                  <a:lnTo>
                    <a:pt x="10791" y="23117"/>
                  </a:lnTo>
                  <a:lnTo>
                    <a:pt x="6627" y="23633"/>
                  </a:lnTo>
                  <a:cubicBezTo>
                    <a:pt x="6019" y="23725"/>
                    <a:pt x="5593" y="24241"/>
                    <a:pt x="5654" y="24849"/>
                  </a:cubicBezTo>
                  <a:cubicBezTo>
                    <a:pt x="5737" y="25402"/>
                    <a:pt x="6172" y="25804"/>
                    <a:pt x="6707" y="25804"/>
                  </a:cubicBezTo>
                  <a:cubicBezTo>
                    <a:pt x="6760" y="25804"/>
                    <a:pt x="6815" y="25800"/>
                    <a:pt x="6870" y="25792"/>
                  </a:cubicBezTo>
                  <a:lnTo>
                    <a:pt x="8846" y="25579"/>
                  </a:lnTo>
                  <a:lnTo>
                    <a:pt x="6414" y="28679"/>
                  </a:lnTo>
                  <a:cubicBezTo>
                    <a:pt x="6049" y="29196"/>
                    <a:pt x="6140" y="29865"/>
                    <a:pt x="6627" y="30199"/>
                  </a:cubicBezTo>
                  <a:cubicBezTo>
                    <a:pt x="6812" y="30365"/>
                    <a:pt x="7031" y="30442"/>
                    <a:pt x="7263" y="30442"/>
                  </a:cubicBezTo>
                  <a:cubicBezTo>
                    <a:pt x="7412" y="30442"/>
                    <a:pt x="7566" y="30410"/>
                    <a:pt x="7721" y="30351"/>
                  </a:cubicBezTo>
                  <a:cubicBezTo>
                    <a:pt x="7903" y="30290"/>
                    <a:pt x="8055" y="30169"/>
                    <a:pt x="8177" y="30017"/>
                  </a:cubicBezTo>
                  <a:lnTo>
                    <a:pt x="10609" y="26916"/>
                  </a:lnTo>
                  <a:lnTo>
                    <a:pt x="10821" y="28892"/>
                  </a:lnTo>
                  <a:cubicBezTo>
                    <a:pt x="10906" y="29459"/>
                    <a:pt x="11387" y="29840"/>
                    <a:pt x="11945" y="29840"/>
                  </a:cubicBezTo>
                  <a:cubicBezTo>
                    <a:pt x="11985" y="29840"/>
                    <a:pt x="12026" y="29838"/>
                    <a:pt x="12068" y="29834"/>
                  </a:cubicBezTo>
                  <a:cubicBezTo>
                    <a:pt x="12159" y="29834"/>
                    <a:pt x="12250" y="29804"/>
                    <a:pt x="12311" y="29743"/>
                  </a:cubicBezTo>
                  <a:cubicBezTo>
                    <a:pt x="12767" y="29561"/>
                    <a:pt x="13040" y="29105"/>
                    <a:pt x="13010" y="28618"/>
                  </a:cubicBezTo>
                  <a:lnTo>
                    <a:pt x="12463" y="24424"/>
                  </a:lnTo>
                  <a:lnTo>
                    <a:pt x="14226" y="22205"/>
                  </a:lnTo>
                  <a:lnTo>
                    <a:pt x="15107" y="25488"/>
                  </a:lnTo>
                  <a:cubicBezTo>
                    <a:pt x="15198" y="25913"/>
                    <a:pt x="15563" y="26217"/>
                    <a:pt x="16019" y="26308"/>
                  </a:cubicBezTo>
                  <a:cubicBezTo>
                    <a:pt x="16064" y="26315"/>
                    <a:pt x="16109" y="26319"/>
                    <a:pt x="16155" y="26319"/>
                  </a:cubicBezTo>
                  <a:cubicBezTo>
                    <a:pt x="16515" y="26319"/>
                    <a:pt x="16898" y="26112"/>
                    <a:pt x="17113" y="25761"/>
                  </a:cubicBezTo>
                  <a:lnTo>
                    <a:pt x="18846" y="22843"/>
                  </a:lnTo>
                  <a:lnTo>
                    <a:pt x="19910" y="25457"/>
                  </a:lnTo>
                  <a:lnTo>
                    <a:pt x="18299" y="29348"/>
                  </a:lnTo>
                  <a:cubicBezTo>
                    <a:pt x="18056" y="29895"/>
                    <a:pt x="18329" y="30564"/>
                    <a:pt x="18846" y="30776"/>
                  </a:cubicBezTo>
                  <a:cubicBezTo>
                    <a:pt x="18990" y="30837"/>
                    <a:pt x="19138" y="30866"/>
                    <a:pt x="19283" y="30866"/>
                  </a:cubicBezTo>
                  <a:cubicBezTo>
                    <a:pt x="19718" y="30866"/>
                    <a:pt x="20122" y="30609"/>
                    <a:pt x="20305" y="30199"/>
                  </a:cubicBezTo>
                  <a:lnTo>
                    <a:pt x="21095" y="28345"/>
                  </a:lnTo>
                  <a:lnTo>
                    <a:pt x="22584" y="31992"/>
                  </a:lnTo>
                  <a:cubicBezTo>
                    <a:pt x="22744" y="32427"/>
                    <a:pt x="23145" y="32689"/>
                    <a:pt x="23580" y="32689"/>
                  </a:cubicBezTo>
                  <a:cubicBezTo>
                    <a:pt x="23723" y="32689"/>
                    <a:pt x="23870" y="32660"/>
                    <a:pt x="24013" y="32600"/>
                  </a:cubicBezTo>
                  <a:cubicBezTo>
                    <a:pt x="24591" y="32387"/>
                    <a:pt x="24864" y="31719"/>
                    <a:pt x="24621" y="31141"/>
                  </a:cubicBezTo>
                  <a:lnTo>
                    <a:pt x="23162" y="27524"/>
                  </a:lnTo>
                  <a:lnTo>
                    <a:pt x="23162" y="27524"/>
                  </a:lnTo>
                  <a:lnTo>
                    <a:pt x="25016" y="28314"/>
                  </a:lnTo>
                  <a:cubicBezTo>
                    <a:pt x="25153" y="28375"/>
                    <a:pt x="25290" y="28406"/>
                    <a:pt x="25426" y="28406"/>
                  </a:cubicBezTo>
                  <a:cubicBezTo>
                    <a:pt x="25563" y="28406"/>
                    <a:pt x="25700" y="28375"/>
                    <a:pt x="25837" y="28314"/>
                  </a:cubicBezTo>
                  <a:cubicBezTo>
                    <a:pt x="26110" y="28193"/>
                    <a:pt x="26323" y="28010"/>
                    <a:pt x="26445" y="27706"/>
                  </a:cubicBezTo>
                  <a:cubicBezTo>
                    <a:pt x="26688" y="27129"/>
                    <a:pt x="26414" y="26491"/>
                    <a:pt x="25898" y="26247"/>
                  </a:cubicBezTo>
                  <a:lnTo>
                    <a:pt x="22007" y="24606"/>
                  </a:lnTo>
                  <a:lnTo>
                    <a:pt x="20943" y="21992"/>
                  </a:lnTo>
                  <a:lnTo>
                    <a:pt x="20943" y="21992"/>
                  </a:lnTo>
                  <a:lnTo>
                    <a:pt x="24256" y="22874"/>
                  </a:lnTo>
                  <a:cubicBezTo>
                    <a:pt x="24338" y="22897"/>
                    <a:pt x="24428" y="22907"/>
                    <a:pt x="24518" y="22907"/>
                  </a:cubicBezTo>
                  <a:cubicBezTo>
                    <a:pt x="24665" y="22907"/>
                    <a:pt x="24812" y="22881"/>
                    <a:pt x="24925" y="22843"/>
                  </a:cubicBezTo>
                  <a:cubicBezTo>
                    <a:pt x="25138" y="22752"/>
                    <a:pt x="25320" y="22600"/>
                    <a:pt x="25442" y="22418"/>
                  </a:cubicBezTo>
                  <a:cubicBezTo>
                    <a:pt x="25685" y="22022"/>
                    <a:pt x="25685" y="21506"/>
                    <a:pt x="25381" y="21111"/>
                  </a:cubicBezTo>
                  <a:lnTo>
                    <a:pt x="23162" y="18162"/>
                  </a:lnTo>
                  <a:lnTo>
                    <a:pt x="26597" y="18649"/>
                  </a:lnTo>
                  <a:lnTo>
                    <a:pt x="29150" y="21992"/>
                  </a:lnTo>
                  <a:cubicBezTo>
                    <a:pt x="29363" y="22290"/>
                    <a:pt x="29695" y="22439"/>
                    <a:pt x="30031" y="22439"/>
                  </a:cubicBezTo>
                  <a:cubicBezTo>
                    <a:pt x="30175" y="22439"/>
                    <a:pt x="30320" y="22412"/>
                    <a:pt x="30457" y="22357"/>
                  </a:cubicBezTo>
                  <a:cubicBezTo>
                    <a:pt x="30518" y="22296"/>
                    <a:pt x="30609" y="22266"/>
                    <a:pt x="30700" y="22205"/>
                  </a:cubicBezTo>
                  <a:cubicBezTo>
                    <a:pt x="31217" y="21810"/>
                    <a:pt x="31278" y="21111"/>
                    <a:pt x="30943" y="20685"/>
                  </a:cubicBezTo>
                  <a:lnTo>
                    <a:pt x="29727" y="19074"/>
                  </a:lnTo>
                  <a:lnTo>
                    <a:pt x="33588" y="19621"/>
                  </a:lnTo>
                  <a:cubicBezTo>
                    <a:pt x="33641" y="19629"/>
                    <a:pt x="33692" y="19633"/>
                    <a:pt x="33742" y="19633"/>
                  </a:cubicBezTo>
                  <a:cubicBezTo>
                    <a:pt x="33892" y="19633"/>
                    <a:pt x="34028" y="19598"/>
                    <a:pt x="34165" y="19530"/>
                  </a:cubicBezTo>
                  <a:cubicBezTo>
                    <a:pt x="34500" y="19378"/>
                    <a:pt x="34773" y="19074"/>
                    <a:pt x="34864" y="18649"/>
                  </a:cubicBezTo>
                  <a:cubicBezTo>
                    <a:pt x="34864" y="18162"/>
                    <a:pt x="34439" y="17585"/>
                    <a:pt x="33831" y="17524"/>
                  </a:cubicBezTo>
                  <a:lnTo>
                    <a:pt x="29940" y="16977"/>
                  </a:lnTo>
                  <a:lnTo>
                    <a:pt x="31551" y="15761"/>
                  </a:lnTo>
                  <a:cubicBezTo>
                    <a:pt x="32038" y="15396"/>
                    <a:pt x="32129" y="14697"/>
                    <a:pt x="31764" y="14241"/>
                  </a:cubicBezTo>
                  <a:cubicBezTo>
                    <a:pt x="31549" y="13955"/>
                    <a:pt x="31219" y="13806"/>
                    <a:pt x="30890" y="13806"/>
                  </a:cubicBezTo>
                  <a:cubicBezTo>
                    <a:pt x="30660" y="13806"/>
                    <a:pt x="30432" y="13878"/>
                    <a:pt x="30244" y="14028"/>
                  </a:cubicBezTo>
                  <a:lnTo>
                    <a:pt x="26901" y="16582"/>
                  </a:lnTo>
                  <a:lnTo>
                    <a:pt x="23466" y="16065"/>
                  </a:lnTo>
                  <a:lnTo>
                    <a:pt x="26414" y="13846"/>
                  </a:lnTo>
                  <a:cubicBezTo>
                    <a:pt x="26809" y="13573"/>
                    <a:pt x="26961" y="13086"/>
                    <a:pt x="26809" y="12630"/>
                  </a:cubicBezTo>
                  <a:cubicBezTo>
                    <a:pt x="26658" y="12144"/>
                    <a:pt x="26232" y="11870"/>
                    <a:pt x="25776" y="11870"/>
                  </a:cubicBezTo>
                  <a:lnTo>
                    <a:pt x="22341" y="11810"/>
                  </a:lnTo>
                  <a:lnTo>
                    <a:pt x="24104" y="9591"/>
                  </a:lnTo>
                  <a:lnTo>
                    <a:pt x="28268" y="9044"/>
                  </a:lnTo>
                  <a:cubicBezTo>
                    <a:pt x="28390" y="9044"/>
                    <a:pt x="28481" y="9013"/>
                    <a:pt x="28542" y="8952"/>
                  </a:cubicBezTo>
                  <a:cubicBezTo>
                    <a:pt x="28998" y="8770"/>
                    <a:pt x="29272" y="8314"/>
                    <a:pt x="29241" y="7828"/>
                  </a:cubicBezTo>
                  <a:cubicBezTo>
                    <a:pt x="29158" y="7275"/>
                    <a:pt x="28699" y="6873"/>
                    <a:pt x="28159" y="6873"/>
                  </a:cubicBezTo>
                  <a:cubicBezTo>
                    <a:pt x="28105" y="6873"/>
                    <a:pt x="28050" y="6877"/>
                    <a:pt x="27995" y="6885"/>
                  </a:cubicBezTo>
                  <a:lnTo>
                    <a:pt x="26019" y="7098"/>
                  </a:lnTo>
                  <a:lnTo>
                    <a:pt x="26019" y="7098"/>
                  </a:lnTo>
                  <a:lnTo>
                    <a:pt x="28451" y="3998"/>
                  </a:lnTo>
                  <a:cubicBezTo>
                    <a:pt x="28846" y="3481"/>
                    <a:pt x="28755" y="2812"/>
                    <a:pt x="28268" y="2478"/>
                  </a:cubicBezTo>
                  <a:cubicBezTo>
                    <a:pt x="28063" y="2311"/>
                    <a:pt x="27819" y="2231"/>
                    <a:pt x="27581" y="2231"/>
                  </a:cubicBezTo>
                  <a:cubicBezTo>
                    <a:pt x="27256" y="2231"/>
                    <a:pt x="26942" y="2380"/>
                    <a:pt x="26749" y="2661"/>
                  </a:cubicBezTo>
                  <a:lnTo>
                    <a:pt x="24317" y="5761"/>
                  </a:lnTo>
                  <a:lnTo>
                    <a:pt x="24043" y="3785"/>
                  </a:lnTo>
                  <a:cubicBezTo>
                    <a:pt x="23987" y="3219"/>
                    <a:pt x="23508" y="2837"/>
                    <a:pt x="22950" y="2837"/>
                  </a:cubicBezTo>
                  <a:cubicBezTo>
                    <a:pt x="22910" y="2837"/>
                    <a:pt x="22869" y="2839"/>
                    <a:pt x="22828" y="2843"/>
                  </a:cubicBezTo>
                  <a:cubicBezTo>
                    <a:pt x="22220" y="2934"/>
                    <a:pt x="21825" y="3451"/>
                    <a:pt x="21885" y="4059"/>
                  </a:cubicBezTo>
                  <a:lnTo>
                    <a:pt x="22433" y="8253"/>
                  </a:lnTo>
                  <a:lnTo>
                    <a:pt x="20670" y="10472"/>
                  </a:lnTo>
                  <a:lnTo>
                    <a:pt x="19788" y="7189"/>
                  </a:lnTo>
                  <a:cubicBezTo>
                    <a:pt x="19697" y="6764"/>
                    <a:pt x="19332" y="6430"/>
                    <a:pt x="18876" y="6369"/>
                  </a:cubicBezTo>
                  <a:cubicBezTo>
                    <a:pt x="18835" y="6362"/>
                    <a:pt x="18794" y="6359"/>
                    <a:pt x="18752" y="6359"/>
                  </a:cubicBezTo>
                  <a:cubicBezTo>
                    <a:pt x="18389" y="6359"/>
                    <a:pt x="18000" y="6589"/>
                    <a:pt x="17782" y="6916"/>
                  </a:cubicBezTo>
                  <a:lnTo>
                    <a:pt x="16049" y="9834"/>
                  </a:lnTo>
                  <a:lnTo>
                    <a:pt x="14986" y="7220"/>
                  </a:lnTo>
                  <a:lnTo>
                    <a:pt x="16597" y="3329"/>
                  </a:lnTo>
                  <a:cubicBezTo>
                    <a:pt x="16840" y="2782"/>
                    <a:pt x="16566" y="2113"/>
                    <a:pt x="16049" y="1901"/>
                  </a:cubicBezTo>
                  <a:cubicBezTo>
                    <a:pt x="15905" y="1840"/>
                    <a:pt x="15757" y="1811"/>
                    <a:pt x="15612" y="1811"/>
                  </a:cubicBezTo>
                  <a:cubicBezTo>
                    <a:pt x="15177" y="1811"/>
                    <a:pt x="14773" y="2068"/>
                    <a:pt x="14590" y="2478"/>
                  </a:cubicBezTo>
                  <a:lnTo>
                    <a:pt x="13800" y="4332"/>
                  </a:lnTo>
                  <a:lnTo>
                    <a:pt x="12311" y="685"/>
                  </a:lnTo>
                  <a:cubicBezTo>
                    <a:pt x="12149" y="247"/>
                    <a:pt x="11725" y="1"/>
                    <a:pt x="1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3" name="Google Shape;1333;p21"/>
            <p:cNvSpPr/>
            <p:nvPr/>
          </p:nvSpPr>
          <p:spPr>
            <a:xfrm>
              <a:off x="295424" y="2916625"/>
              <a:ext cx="369314" cy="337150"/>
            </a:xfrm>
            <a:custGeom>
              <a:avLst/>
              <a:gdLst/>
              <a:ahLst/>
              <a:cxnLst/>
              <a:rect l="l" t="t" r="r" b="b"/>
              <a:pathLst>
                <a:path w="11551" h="10545" extrusionOk="0">
                  <a:moveTo>
                    <a:pt x="6079" y="3319"/>
                  </a:moveTo>
                  <a:lnTo>
                    <a:pt x="6323" y="4139"/>
                  </a:lnTo>
                  <a:lnTo>
                    <a:pt x="5928" y="4626"/>
                  </a:lnTo>
                  <a:lnTo>
                    <a:pt x="5715" y="4018"/>
                  </a:lnTo>
                  <a:lnTo>
                    <a:pt x="6079" y="3319"/>
                  </a:lnTo>
                  <a:close/>
                  <a:moveTo>
                    <a:pt x="4408" y="4139"/>
                  </a:moveTo>
                  <a:lnTo>
                    <a:pt x="5016" y="4291"/>
                  </a:lnTo>
                  <a:lnTo>
                    <a:pt x="5259" y="4899"/>
                  </a:lnTo>
                  <a:lnTo>
                    <a:pt x="4955" y="4839"/>
                  </a:lnTo>
                  <a:lnTo>
                    <a:pt x="4408" y="4139"/>
                  </a:lnTo>
                  <a:close/>
                  <a:moveTo>
                    <a:pt x="7478" y="4535"/>
                  </a:moveTo>
                  <a:lnTo>
                    <a:pt x="6779" y="5082"/>
                  </a:lnTo>
                  <a:lnTo>
                    <a:pt x="6475" y="5051"/>
                  </a:lnTo>
                  <a:lnTo>
                    <a:pt x="6839" y="4535"/>
                  </a:lnTo>
                  <a:close/>
                  <a:moveTo>
                    <a:pt x="4864" y="5568"/>
                  </a:moveTo>
                  <a:lnTo>
                    <a:pt x="5168" y="5598"/>
                  </a:lnTo>
                  <a:lnTo>
                    <a:pt x="4803" y="6115"/>
                  </a:lnTo>
                  <a:lnTo>
                    <a:pt x="4134" y="6115"/>
                  </a:lnTo>
                  <a:lnTo>
                    <a:pt x="4864" y="5568"/>
                  </a:lnTo>
                  <a:close/>
                  <a:moveTo>
                    <a:pt x="6383" y="5750"/>
                  </a:moveTo>
                  <a:lnTo>
                    <a:pt x="6687" y="5811"/>
                  </a:lnTo>
                  <a:lnTo>
                    <a:pt x="7235" y="6510"/>
                  </a:lnTo>
                  <a:lnTo>
                    <a:pt x="6627" y="6358"/>
                  </a:lnTo>
                  <a:lnTo>
                    <a:pt x="6383" y="5750"/>
                  </a:lnTo>
                  <a:close/>
                  <a:moveTo>
                    <a:pt x="5654" y="6024"/>
                  </a:moveTo>
                  <a:lnTo>
                    <a:pt x="5897" y="6632"/>
                  </a:lnTo>
                  <a:lnTo>
                    <a:pt x="5502" y="7331"/>
                  </a:lnTo>
                  <a:lnTo>
                    <a:pt x="5289" y="6510"/>
                  </a:lnTo>
                  <a:lnTo>
                    <a:pt x="5654" y="6024"/>
                  </a:lnTo>
                  <a:close/>
                  <a:moveTo>
                    <a:pt x="3797" y="0"/>
                  </a:moveTo>
                  <a:cubicBezTo>
                    <a:pt x="3748" y="0"/>
                    <a:pt x="3697" y="12"/>
                    <a:pt x="3648" y="36"/>
                  </a:cubicBezTo>
                  <a:cubicBezTo>
                    <a:pt x="3465" y="97"/>
                    <a:pt x="3374" y="279"/>
                    <a:pt x="3465" y="462"/>
                  </a:cubicBezTo>
                  <a:lnTo>
                    <a:pt x="3952" y="1647"/>
                  </a:lnTo>
                  <a:lnTo>
                    <a:pt x="3344" y="1404"/>
                  </a:lnTo>
                  <a:cubicBezTo>
                    <a:pt x="3295" y="1379"/>
                    <a:pt x="3244" y="1368"/>
                    <a:pt x="3194" y="1368"/>
                  </a:cubicBezTo>
                  <a:cubicBezTo>
                    <a:pt x="3058" y="1368"/>
                    <a:pt x="2932" y="1453"/>
                    <a:pt x="2888" y="1586"/>
                  </a:cubicBezTo>
                  <a:cubicBezTo>
                    <a:pt x="2797" y="1769"/>
                    <a:pt x="2888" y="1951"/>
                    <a:pt x="3070" y="2042"/>
                  </a:cubicBezTo>
                  <a:lnTo>
                    <a:pt x="4317" y="2559"/>
                  </a:lnTo>
                  <a:lnTo>
                    <a:pt x="4681" y="3440"/>
                  </a:lnTo>
                  <a:lnTo>
                    <a:pt x="3557" y="3136"/>
                  </a:lnTo>
                  <a:cubicBezTo>
                    <a:pt x="3522" y="3130"/>
                    <a:pt x="3488" y="3126"/>
                    <a:pt x="3455" y="3126"/>
                  </a:cubicBezTo>
                  <a:cubicBezTo>
                    <a:pt x="3341" y="3126"/>
                    <a:pt x="3239" y="3171"/>
                    <a:pt x="3192" y="3288"/>
                  </a:cubicBezTo>
                  <a:cubicBezTo>
                    <a:pt x="3101" y="3410"/>
                    <a:pt x="3101" y="3592"/>
                    <a:pt x="3192" y="3714"/>
                  </a:cubicBezTo>
                  <a:lnTo>
                    <a:pt x="3921" y="4687"/>
                  </a:lnTo>
                  <a:lnTo>
                    <a:pt x="2766" y="4535"/>
                  </a:lnTo>
                  <a:lnTo>
                    <a:pt x="1946" y="3440"/>
                  </a:lnTo>
                  <a:cubicBezTo>
                    <a:pt x="1870" y="3345"/>
                    <a:pt x="1746" y="3298"/>
                    <a:pt x="1627" y="3298"/>
                  </a:cubicBezTo>
                  <a:cubicBezTo>
                    <a:pt x="1556" y="3298"/>
                    <a:pt x="1486" y="3315"/>
                    <a:pt x="1429" y="3349"/>
                  </a:cubicBezTo>
                  <a:cubicBezTo>
                    <a:pt x="1277" y="3471"/>
                    <a:pt x="1247" y="3714"/>
                    <a:pt x="1368" y="3866"/>
                  </a:cubicBezTo>
                  <a:lnTo>
                    <a:pt x="1733" y="4383"/>
                  </a:lnTo>
                  <a:lnTo>
                    <a:pt x="1733" y="4383"/>
                  </a:lnTo>
                  <a:lnTo>
                    <a:pt x="456" y="4200"/>
                  </a:lnTo>
                  <a:cubicBezTo>
                    <a:pt x="441" y="4198"/>
                    <a:pt x="425" y="4196"/>
                    <a:pt x="408" y="4196"/>
                  </a:cubicBezTo>
                  <a:cubicBezTo>
                    <a:pt x="238" y="4196"/>
                    <a:pt x="59" y="4338"/>
                    <a:pt x="31" y="4504"/>
                  </a:cubicBezTo>
                  <a:cubicBezTo>
                    <a:pt x="0" y="4687"/>
                    <a:pt x="152" y="4899"/>
                    <a:pt x="335" y="4930"/>
                  </a:cubicBezTo>
                  <a:lnTo>
                    <a:pt x="1642" y="5112"/>
                  </a:lnTo>
                  <a:lnTo>
                    <a:pt x="1095" y="5507"/>
                  </a:lnTo>
                  <a:cubicBezTo>
                    <a:pt x="943" y="5598"/>
                    <a:pt x="912" y="5842"/>
                    <a:pt x="1034" y="5994"/>
                  </a:cubicBezTo>
                  <a:cubicBezTo>
                    <a:pt x="1096" y="6097"/>
                    <a:pt x="1187" y="6144"/>
                    <a:pt x="1287" y="6144"/>
                  </a:cubicBezTo>
                  <a:cubicBezTo>
                    <a:pt x="1333" y="6144"/>
                    <a:pt x="1381" y="6134"/>
                    <a:pt x="1429" y="6115"/>
                  </a:cubicBezTo>
                  <a:cubicBezTo>
                    <a:pt x="1490" y="6115"/>
                    <a:pt x="1490" y="6054"/>
                    <a:pt x="1520" y="6054"/>
                  </a:cubicBezTo>
                  <a:lnTo>
                    <a:pt x="2614" y="5234"/>
                  </a:lnTo>
                  <a:lnTo>
                    <a:pt x="3769" y="5386"/>
                  </a:lnTo>
                  <a:lnTo>
                    <a:pt x="2766" y="6115"/>
                  </a:lnTo>
                  <a:cubicBezTo>
                    <a:pt x="2645" y="6176"/>
                    <a:pt x="2584" y="6358"/>
                    <a:pt x="2645" y="6480"/>
                  </a:cubicBezTo>
                  <a:cubicBezTo>
                    <a:pt x="2706" y="6632"/>
                    <a:pt x="2858" y="6723"/>
                    <a:pt x="3010" y="6753"/>
                  </a:cubicBezTo>
                  <a:lnTo>
                    <a:pt x="4134" y="6753"/>
                  </a:lnTo>
                  <a:lnTo>
                    <a:pt x="3557" y="7483"/>
                  </a:lnTo>
                  <a:lnTo>
                    <a:pt x="2189" y="7635"/>
                  </a:lnTo>
                  <a:cubicBezTo>
                    <a:pt x="2006" y="7665"/>
                    <a:pt x="1854" y="7817"/>
                    <a:pt x="1885" y="8030"/>
                  </a:cubicBezTo>
                  <a:cubicBezTo>
                    <a:pt x="1936" y="8211"/>
                    <a:pt x="2054" y="8348"/>
                    <a:pt x="2218" y="8348"/>
                  </a:cubicBezTo>
                  <a:cubicBezTo>
                    <a:pt x="2248" y="8348"/>
                    <a:pt x="2278" y="8343"/>
                    <a:pt x="2310" y="8334"/>
                  </a:cubicBezTo>
                  <a:lnTo>
                    <a:pt x="2949" y="8273"/>
                  </a:lnTo>
                  <a:lnTo>
                    <a:pt x="2158" y="9307"/>
                  </a:lnTo>
                  <a:cubicBezTo>
                    <a:pt x="2037" y="9459"/>
                    <a:pt x="2098" y="9671"/>
                    <a:pt x="2250" y="9793"/>
                  </a:cubicBezTo>
                  <a:cubicBezTo>
                    <a:pt x="2307" y="9831"/>
                    <a:pt x="2377" y="9870"/>
                    <a:pt x="2451" y="9870"/>
                  </a:cubicBezTo>
                  <a:cubicBezTo>
                    <a:pt x="2495" y="9870"/>
                    <a:pt x="2539" y="9857"/>
                    <a:pt x="2584" y="9823"/>
                  </a:cubicBezTo>
                  <a:cubicBezTo>
                    <a:pt x="2614" y="9793"/>
                    <a:pt x="2706" y="9763"/>
                    <a:pt x="2736" y="9702"/>
                  </a:cubicBezTo>
                  <a:lnTo>
                    <a:pt x="3526" y="8699"/>
                  </a:lnTo>
                  <a:lnTo>
                    <a:pt x="3617" y="9337"/>
                  </a:lnTo>
                  <a:cubicBezTo>
                    <a:pt x="3645" y="9504"/>
                    <a:pt x="3774" y="9645"/>
                    <a:pt x="3982" y="9645"/>
                  </a:cubicBezTo>
                  <a:cubicBezTo>
                    <a:pt x="4002" y="9645"/>
                    <a:pt x="4022" y="9644"/>
                    <a:pt x="4043" y="9641"/>
                  </a:cubicBezTo>
                  <a:cubicBezTo>
                    <a:pt x="4073" y="9641"/>
                    <a:pt x="4104" y="9641"/>
                    <a:pt x="4104" y="9611"/>
                  </a:cubicBezTo>
                  <a:cubicBezTo>
                    <a:pt x="4256" y="9519"/>
                    <a:pt x="4347" y="9367"/>
                    <a:pt x="4347" y="9215"/>
                  </a:cubicBezTo>
                  <a:lnTo>
                    <a:pt x="4195" y="7848"/>
                  </a:lnTo>
                  <a:lnTo>
                    <a:pt x="4742" y="7118"/>
                  </a:lnTo>
                  <a:lnTo>
                    <a:pt x="5046" y="8243"/>
                  </a:lnTo>
                  <a:cubicBezTo>
                    <a:pt x="5107" y="8395"/>
                    <a:pt x="5198" y="8456"/>
                    <a:pt x="5350" y="8486"/>
                  </a:cubicBezTo>
                  <a:cubicBezTo>
                    <a:pt x="5382" y="8499"/>
                    <a:pt x="5414" y="8505"/>
                    <a:pt x="5443" y="8505"/>
                  </a:cubicBezTo>
                  <a:cubicBezTo>
                    <a:pt x="5553" y="8505"/>
                    <a:pt x="5643" y="8423"/>
                    <a:pt x="5715" y="8304"/>
                  </a:cubicBezTo>
                  <a:lnTo>
                    <a:pt x="6262" y="7361"/>
                  </a:lnTo>
                  <a:lnTo>
                    <a:pt x="6627" y="8243"/>
                  </a:lnTo>
                  <a:lnTo>
                    <a:pt x="6079" y="9489"/>
                  </a:lnTo>
                  <a:cubicBezTo>
                    <a:pt x="5988" y="9671"/>
                    <a:pt x="6079" y="9854"/>
                    <a:pt x="6262" y="9945"/>
                  </a:cubicBezTo>
                  <a:cubicBezTo>
                    <a:pt x="6315" y="9960"/>
                    <a:pt x="6366" y="9968"/>
                    <a:pt x="6414" y="9968"/>
                  </a:cubicBezTo>
                  <a:cubicBezTo>
                    <a:pt x="6558" y="9968"/>
                    <a:pt x="6672" y="9899"/>
                    <a:pt x="6718" y="9763"/>
                  </a:cubicBezTo>
                  <a:lnTo>
                    <a:pt x="6991" y="9155"/>
                  </a:lnTo>
                  <a:lnTo>
                    <a:pt x="7478" y="10310"/>
                  </a:lnTo>
                  <a:cubicBezTo>
                    <a:pt x="7547" y="10471"/>
                    <a:pt x="7668" y="10545"/>
                    <a:pt x="7802" y="10545"/>
                  </a:cubicBezTo>
                  <a:cubicBezTo>
                    <a:pt x="7845" y="10545"/>
                    <a:pt x="7889" y="10537"/>
                    <a:pt x="7934" y="10522"/>
                  </a:cubicBezTo>
                  <a:cubicBezTo>
                    <a:pt x="8146" y="10431"/>
                    <a:pt x="8207" y="10249"/>
                    <a:pt x="8146" y="10067"/>
                  </a:cubicBezTo>
                  <a:lnTo>
                    <a:pt x="7630" y="8881"/>
                  </a:lnTo>
                  <a:lnTo>
                    <a:pt x="8238" y="9155"/>
                  </a:lnTo>
                  <a:cubicBezTo>
                    <a:pt x="8283" y="9170"/>
                    <a:pt x="8336" y="9177"/>
                    <a:pt x="8386" y="9177"/>
                  </a:cubicBezTo>
                  <a:cubicBezTo>
                    <a:pt x="8435" y="9177"/>
                    <a:pt x="8481" y="9170"/>
                    <a:pt x="8511" y="9155"/>
                  </a:cubicBezTo>
                  <a:cubicBezTo>
                    <a:pt x="8602" y="9094"/>
                    <a:pt x="8663" y="9033"/>
                    <a:pt x="8694" y="8942"/>
                  </a:cubicBezTo>
                  <a:cubicBezTo>
                    <a:pt x="8785" y="8760"/>
                    <a:pt x="8694" y="8577"/>
                    <a:pt x="8511" y="8486"/>
                  </a:cubicBezTo>
                  <a:lnTo>
                    <a:pt x="7265" y="7969"/>
                  </a:lnTo>
                  <a:lnTo>
                    <a:pt x="6931" y="7088"/>
                  </a:lnTo>
                  <a:lnTo>
                    <a:pt x="6931" y="7088"/>
                  </a:lnTo>
                  <a:lnTo>
                    <a:pt x="8025" y="7392"/>
                  </a:lnTo>
                  <a:cubicBezTo>
                    <a:pt x="8045" y="7402"/>
                    <a:pt x="8069" y="7405"/>
                    <a:pt x="8093" y="7405"/>
                  </a:cubicBezTo>
                  <a:cubicBezTo>
                    <a:pt x="8143" y="7405"/>
                    <a:pt x="8197" y="7392"/>
                    <a:pt x="8238" y="7392"/>
                  </a:cubicBezTo>
                  <a:cubicBezTo>
                    <a:pt x="8329" y="7361"/>
                    <a:pt x="8359" y="7331"/>
                    <a:pt x="8390" y="7270"/>
                  </a:cubicBezTo>
                  <a:cubicBezTo>
                    <a:pt x="8481" y="7179"/>
                    <a:pt x="8481" y="6966"/>
                    <a:pt x="8390" y="6875"/>
                  </a:cubicBezTo>
                  <a:lnTo>
                    <a:pt x="7690" y="5872"/>
                  </a:lnTo>
                  <a:lnTo>
                    <a:pt x="8815" y="6024"/>
                  </a:lnTo>
                  <a:lnTo>
                    <a:pt x="9666" y="7118"/>
                  </a:lnTo>
                  <a:cubicBezTo>
                    <a:pt x="9728" y="7221"/>
                    <a:pt x="9818" y="7283"/>
                    <a:pt x="9917" y="7283"/>
                  </a:cubicBezTo>
                  <a:cubicBezTo>
                    <a:pt x="9964" y="7283"/>
                    <a:pt x="10013" y="7269"/>
                    <a:pt x="10061" y="7240"/>
                  </a:cubicBezTo>
                  <a:cubicBezTo>
                    <a:pt x="10122" y="7240"/>
                    <a:pt x="10122" y="7209"/>
                    <a:pt x="10153" y="7209"/>
                  </a:cubicBezTo>
                  <a:cubicBezTo>
                    <a:pt x="10304" y="7088"/>
                    <a:pt x="10335" y="6875"/>
                    <a:pt x="10213" y="6723"/>
                  </a:cubicBezTo>
                  <a:lnTo>
                    <a:pt x="9849" y="6176"/>
                  </a:lnTo>
                  <a:lnTo>
                    <a:pt x="11095" y="6419"/>
                  </a:lnTo>
                  <a:cubicBezTo>
                    <a:pt x="11186" y="6419"/>
                    <a:pt x="11216" y="6419"/>
                    <a:pt x="11277" y="6358"/>
                  </a:cubicBezTo>
                  <a:cubicBezTo>
                    <a:pt x="11399" y="6328"/>
                    <a:pt x="11490" y="6206"/>
                    <a:pt x="11520" y="6115"/>
                  </a:cubicBezTo>
                  <a:cubicBezTo>
                    <a:pt x="11551" y="5902"/>
                    <a:pt x="11399" y="5720"/>
                    <a:pt x="11216" y="5720"/>
                  </a:cubicBezTo>
                  <a:lnTo>
                    <a:pt x="9909" y="5538"/>
                  </a:lnTo>
                  <a:lnTo>
                    <a:pt x="10456" y="5142"/>
                  </a:lnTo>
                  <a:cubicBezTo>
                    <a:pt x="10608" y="5021"/>
                    <a:pt x="10639" y="4808"/>
                    <a:pt x="10517" y="4656"/>
                  </a:cubicBezTo>
                  <a:cubicBezTo>
                    <a:pt x="10464" y="4568"/>
                    <a:pt x="10359" y="4520"/>
                    <a:pt x="10251" y="4520"/>
                  </a:cubicBezTo>
                  <a:cubicBezTo>
                    <a:pt x="10174" y="4520"/>
                    <a:pt x="10094" y="4545"/>
                    <a:pt x="10031" y="4595"/>
                  </a:cubicBezTo>
                  <a:lnTo>
                    <a:pt x="8937" y="5416"/>
                  </a:lnTo>
                  <a:lnTo>
                    <a:pt x="7782" y="5264"/>
                  </a:lnTo>
                  <a:lnTo>
                    <a:pt x="8785" y="4535"/>
                  </a:lnTo>
                  <a:cubicBezTo>
                    <a:pt x="8906" y="4474"/>
                    <a:pt x="8967" y="4261"/>
                    <a:pt x="8906" y="4109"/>
                  </a:cubicBezTo>
                  <a:cubicBezTo>
                    <a:pt x="8845" y="3957"/>
                    <a:pt x="8694" y="3896"/>
                    <a:pt x="8542" y="3866"/>
                  </a:cubicBezTo>
                  <a:lnTo>
                    <a:pt x="7417" y="3866"/>
                  </a:lnTo>
                  <a:lnTo>
                    <a:pt x="7994" y="3136"/>
                  </a:lnTo>
                  <a:lnTo>
                    <a:pt x="9362" y="2984"/>
                  </a:lnTo>
                  <a:cubicBezTo>
                    <a:pt x="9393" y="2984"/>
                    <a:pt x="9423" y="2984"/>
                    <a:pt x="9423" y="2954"/>
                  </a:cubicBezTo>
                  <a:cubicBezTo>
                    <a:pt x="9575" y="2863"/>
                    <a:pt x="9666" y="2711"/>
                    <a:pt x="9666" y="2559"/>
                  </a:cubicBezTo>
                  <a:cubicBezTo>
                    <a:pt x="9611" y="2392"/>
                    <a:pt x="9479" y="2251"/>
                    <a:pt x="9294" y="2251"/>
                  </a:cubicBezTo>
                  <a:cubicBezTo>
                    <a:pt x="9277" y="2251"/>
                    <a:pt x="9259" y="2252"/>
                    <a:pt x="9241" y="2255"/>
                  </a:cubicBezTo>
                  <a:lnTo>
                    <a:pt x="8602" y="2346"/>
                  </a:lnTo>
                  <a:lnTo>
                    <a:pt x="8602" y="2346"/>
                  </a:lnTo>
                  <a:lnTo>
                    <a:pt x="9393" y="1313"/>
                  </a:lnTo>
                  <a:cubicBezTo>
                    <a:pt x="9514" y="1161"/>
                    <a:pt x="9453" y="917"/>
                    <a:pt x="9301" y="826"/>
                  </a:cubicBezTo>
                  <a:cubicBezTo>
                    <a:pt x="9238" y="776"/>
                    <a:pt x="9164" y="751"/>
                    <a:pt x="9090" y="751"/>
                  </a:cubicBezTo>
                  <a:cubicBezTo>
                    <a:pt x="8988" y="751"/>
                    <a:pt x="8886" y="799"/>
                    <a:pt x="8815" y="887"/>
                  </a:cubicBezTo>
                  <a:lnTo>
                    <a:pt x="8055" y="1860"/>
                  </a:lnTo>
                  <a:lnTo>
                    <a:pt x="7994" y="1191"/>
                  </a:lnTo>
                  <a:cubicBezTo>
                    <a:pt x="7939" y="1024"/>
                    <a:pt x="7807" y="883"/>
                    <a:pt x="7623" y="883"/>
                  </a:cubicBezTo>
                  <a:cubicBezTo>
                    <a:pt x="7605" y="883"/>
                    <a:pt x="7587" y="884"/>
                    <a:pt x="7569" y="887"/>
                  </a:cubicBezTo>
                  <a:cubicBezTo>
                    <a:pt x="7387" y="948"/>
                    <a:pt x="7235" y="1100"/>
                    <a:pt x="7265" y="1313"/>
                  </a:cubicBezTo>
                  <a:lnTo>
                    <a:pt x="7417" y="2680"/>
                  </a:lnTo>
                  <a:lnTo>
                    <a:pt x="6839" y="3410"/>
                  </a:lnTo>
                  <a:lnTo>
                    <a:pt x="6535" y="2316"/>
                  </a:lnTo>
                  <a:cubicBezTo>
                    <a:pt x="6505" y="2164"/>
                    <a:pt x="6383" y="2073"/>
                    <a:pt x="6231" y="2042"/>
                  </a:cubicBezTo>
                  <a:cubicBezTo>
                    <a:pt x="6206" y="2037"/>
                    <a:pt x="6182" y="2035"/>
                    <a:pt x="6158" y="2035"/>
                  </a:cubicBezTo>
                  <a:cubicBezTo>
                    <a:pt x="6041" y="2035"/>
                    <a:pt x="5948" y="2098"/>
                    <a:pt x="5897" y="2225"/>
                  </a:cubicBezTo>
                  <a:lnTo>
                    <a:pt x="5320" y="3167"/>
                  </a:lnTo>
                  <a:lnTo>
                    <a:pt x="4985" y="2316"/>
                  </a:lnTo>
                  <a:lnTo>
                    <a:pt x="5502" y="1039"/>
                  </a:lnTo>
                  <a:cubicBezTo>
                    <a:pt x="5593" y="857"/>
                    <a:pt x="5502" y="674"/>
                    <a:pt x="5320" y="583"/>
                  </a:cubicBezTo>
                  <a:cubicBezTo>
                    <a:pt x="5275" y="568"/>
                    <a:pt x="5231" y="561"/>
                    <a:pt x="5188" y="561"/>
                  </a:cubicBezTo>
                  <a:cubicBezTo>
                    <a:pt x="5054" y="561"/>
                    <a:pt x="4933" y="635"/>
                    <a:pt x="4864" y="796"/>
                  </a:cubicBezTo>
                  <a:lnTo>
                    <a:pt x="4590" y="1404"/>
                  </a:lnTo>
                  <a:lnTo>
                    <a:pt x="4104" y="218"/>
                  </a:lnTo>
                  <a:cubicBezTo>
                    <a:pt x="4059" y="85"/>
                    <a:pt x="3933" y="0"/>
                    <a:pt x="3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4" name="Google Shape;1334;p21"/>
            <p:cNvSpPr/>
            <p:nvPr/>
          </p:nvSpPr>
          <p:spPr>
            <a:xfrm>
              <a:off x="781342" y="551619"/>
              <a:ext cx="787195" cy="736199"/>
            </a:xfrm>
            <a:custGeom>
              <a:avLst/>
              <a:gdLst/>
              <a:ahLst/>
              <a:cxnLst/>
              <a:rect l="l" t="t" r="r" b="b"/>
              <a:pathLst>
                <a:path w="24621" h="23026" extrusionOk="0">
                  <a:moveTo>
                    <a:pt x="12918" y="7166"/>
                  </a:moveTo>
                  <a:lnTo>
                    <a:pt x="13374" y="8868"/>
                  </a:lnTo>
                  <a:lnTo>
                    <a:pt x="12554" y="9932"/>
                  </a:lnTo>
                  <a:lnTo>
                    <a:pt x="12007" y="8686"/>
                  </a:lnTo>
                  <a:lnTo>
                    <a:pt x="12918" y="7166"/>
                  </a:lnTo>
                  <a:close/>
                  <a:moveTo>
                    <a:pt x="9271" y="8899"/>
                  </a:moveTo>
                  <a:lnTo>
                    <a:pt x="10578" y="9263"/>
                  </a:lnTo>
                  <a:lnTo>
                    <a:pt x="11095" y="10510"/>
                  </a:lnTo>
                  <a:lnTo>
                    <a:pt x="10456" y="10418"/>
                  </a:lnTo>
                  <a:lnTo>
                    <a:pt x="9271" y="8899"/>
                  </a:lnTo>
                  <a:close/>
                  <a:moveTo>
                    <a:pt x="15928" y="9811"/>
                  </a:moveTo>
                  <a:lnTo>
                    <a:pt x="14408" y="10966"/>
                  </a:lnTo>
                  <a:lnTo>
                    <a:pt x="13769" y="10874"/>
                  </a:lnTo>
                  <a:lnTo>
                    <a:pt x="14590" y="9811"/>
                  </a:lnTo>
                  <a:close/>
                  <a:moveTo>
                    <a:pt x="10213" y="11999"/>
                  </a:moveTo>
                  <a:lnTo>
                    <a:pt x="10882" y="12060"/>
                  </a:lnTo>
                  <a:lnTo>
                    <a:pt x="10031" y="13124"/>
                  </a:lnTo>
                  <a:lnTo>
                    <a:pt x="8693" y="13124"/>
                  </a:lnTo>
                  <a:lnTo>
                    <a:pt x="10213" y="11999"/>
                  </a:lnTo>
                  <a:close/>
                  <a:moveTo>
                    <a:pt x="13496" y="12455"/>
                  </a:moveTo>
                  <a:lnTo>
                    <a:pt x="14134" y="12516"/>
                  </a:lnTo>
                  <a:lnTo>
                    <a:pt x="15320" y="14036"/>
                  </a:lnTo>
                  <a:lnTo>
                    <a:pt x="14013" y="13701"/>
                  </a:lnTo>
                  <a:lnTo>
                    <a:pt x="13496" y="12455"/>
                  </a:lnTo>
                  <a:close/>
                  <a:moveTo>
                    <a:pt x="12098" y="13002"/>
                  </a:moveTo>
                  <a:lnTo>
                    <a:pt x="12614" y="14279"/>
                  </a:lnTo>
                  <a:lnTo>
                    <a:pt x="11703" y="15798"/>
                  </a:lnTo>
                  <a:lnTo>
                    <a:pt x="11247" y="14066"/>
                  </a:lnTo>
                  <a:lnTo>
                    <a:pt x="12098" y="13002"/>
                  </a:lnTo>
                  <a:close/>
                  <a:moveTo>
                    <a:pt x="7916" y="0"/>
                  </a:moveTo>
                  <a:cubicBezTo>
                    <a:pt x="7821" y="0"/>
                    <a:pt x="7723" y="17"/>
                    <a:pt x="7630" y="54"/>
                  </a:cubicBezTo>
                  <a:cubicBezTo>
                    <a:pt x="7265" y="206"/>
                    <a:pt x="7082" y="661"/>
                    <a:pt x="7234" y="1057"/>
                  </a:cubicBezTo>
                  <a:lnTo>
                    <a:pt x="8237" y="3640"/>
                  </a:lnTo>
                  <a:lnTo>
                    <a:pt x="6961" y="3063"/>
                  </a:lnTo>
                  <a:cubicBezTo>
                    <a:pt x="6861" y="3024"/>
                    <a:pt x="6757" y="3005"/>
                    <a:pt x="6654" y="3005"/>
                  </a:cubicBezTo>
                  <a:cubicBezTo>
                    <a:pt x="6352" y="3005"/>
                    <a:pt x="6064" y="3170"/>
                    <a:pt x="5927" y="3488"/>
                  </a:cubicBezTo>
                  <a:cubicBezTo>
                    <a:pt x="5775" y="3853"/>
                    <a:pt x="5927" y="4309"/>
                    <a:pt x="6353" y="4491"/>
                  </a:cubicBezTo>
                  <a:lnTo>
                    <a:pt x="9089" y="5646"/>
                  </a:lnTo>
                  <a:lnTo>
                    <a:pt x="9848" y="7501"/>
                  </a:lnTo>
                  <a:lnTo>
                    <a:pt x="7538" y="6862"/>
                  </a:lnTo>
                  <a:cubicBezTo>
                    <a:pt x="7471" y="6842"/>
                    <a:pt x="7401" y="6832"/>
                    <a:pt x="7330" y="6832"/>
                  </a:cubicBezTo>
                  <a:cubicBezTo>
                    <a:pt x="7082" y="6832"/>
                    <a:pt x="6829" y="6953"/>
                    <a:pt x="6687" y="7166"/>
                  </a:cubicBezTo>
                  <a:cubicBezTo>
                    <a:pt x="6505" y="7440"/>
                    <a:pt x="6505" y="7804"/>
                    <a:pt x="6718" y="8078"/>
                  </a:cubicBezTo>
                  <a:lnTo>
                    <a:pt x="8268" y="10175"/>
                  </a:lnTo>
                  <a:lnTo>
                    <a:pt x="5836" y="9811"/>
                  </a:lnTo>
                  <a:lnTo>
                    <a:pt x="4073" y="7440"/>
                  </a:lnTo>
                  <a:cubicBezTo>
                    <a:pt x="3914" y="7227"/>
                    <a:pt x="3682" y="7118"/>
                    <a:pt x="3456" y="7118"/>
                  </a:cubicBezTo>
                  <a:cubicBezTo>
                    <a:pt x="3295" y="7118"/>
                    <a:pt x="3136" y="7174"/>
                    <a:pt x="3009" y="7288"/>
                  </a:cubicBezTo>
                  <a:cubicBezTo>
                    <a:pt x="2675" y="7531"/>
                    <a:pt x="2584" y="8048"/>
                    <a:pt x="2857" y="8352"/>
                  </a:cubicBezTo>
                  <a:lnTo>
                    <a:pt x="3678" y="9476"/>
                  </a:lnTo>
                  <a:lnTo>
                    <a:pt x="942" y="9111"/>
                  </a:lnTo>
                  <a:cubicBezTo>
                    <a:pt x="895" y="9100"/>
                    <a:pt x="847" y="9095"/>
                    <a:pt x="800" y="9095"/>
                  </a:cubicBezTo>
                  <a:cubicBezTo>
                    <a:pt x="457" y="9095"/>
                    <a:pt x="145" y="9375"/>
                    <a:pt x="91" y="9750"/>
                  </a:cubicBezTo>
                  <a:cubicBezTo>
                    <a:pt x="0" y="10175"/>
                    <a:pt x="304" y="10540"/>
                    <a:pt x="730" y="10631"/>
                  </a:cubicBezTo>
                  <a:lnTo>
                    <a:pt x="3465" y="10996"/>
                  </a:lnTo>
                  <a:lnTo>
                    <a:pt x="2310" y="11847"/>
                  </a:lnTo>
                  <a:cubicBezTo>
                    <a:pt x="1976" y="12090"/>
                    <a:pt x="1915" y="12607"/>
                    <a:pt x="2158" y="12911"/>
                  </a:cubicBezTo>
                  <a:cubicBezTo>
                    <a:pt x="2324" y="13119"/>
                    <a:pt x="2547" y="13213"/>
                    <a:pt x="2769" y="13213"/>
                  </a:cubicBezTo>
                  <a:cubicBezTo>
                    <a:pt x="2872" y="13213"/>
                    <a:pt x="2974" y="13193"/>
                    <a:pt x="3070" y="13154"/>
                  </a:cubicBezTo>
                  <a:cubicBezTo>
                    <a:pt x="3161" y="13124"/>
                    <a:pt x="3192" y="13093"/>
                    <a:pt x="3283" y="13063"/>
                  </a:cubicBezTo>
                  <a:lnTo>
                    <a:pt x="5623" y="11270"/>
                  </a:lnTo>
                  <a:lnTo>
                    <a:pt x="8055" y="11604"/>
                  </a:lnTo>
                  <a:lnTo>
                    <a:pt x="5958" y="13154"/>
                  </a:lnTo>
                  <a:cubicBezTo>
                    <a:pt x="5715" y="13367"/>
                    <a:pt x="5593" y="13701"/>
                    <a:pt x="5715" y="14036"/>
                  </a:cubicBezTo>
                  <a:cubicBezTo>
                    <a:pt x="5806" y="14340"/>
                    <a:pt x="6079" y="14583"/>
                    <a:pt x="6414" y="14583"/>
                  </a:cubicBezTo>
                  <a:lnTo>
                    <a:pt x="8845" y="14613"/>
                  </a:lnTo>
                  <a:lnTo>
                    <a:pt x="7630" y="16163"/>
                  </a:lnTo>
                  <a:lnTo>
                    <a:pt x="4712" y="16558"/>
                  </a:lnTo>
                  <a:cubicBezTo>
                    <a:pt x="4286" y="16589"/>
                    <a:pt x="3982" y="17014"/>
                    <a:pt x="4043" y="17409"/>
                  </a:cubicBezTo>
                  <a:cubicBezTo>
                    <a:pt x="4072" y="17815"/>
                    <a:pt x="4460" y="18111"/>
                    <a:pt x="4839" y="18111"/>
                  </a:cubicBezTo>
                  <a:cubicBezTo>
                    <a:pt x="4857" y="18111"/>
                    <a:pt x="4876" y="18110"/>
                    <a:pt x="4894" y="18109"/>
                  </a:cubicBezTo>
                  <a:lnTo>
                    <a:pt x="6323" y="17896"/>
                  </a:lnTo>
                  <a:lnTo>
                    <a:pt x="6323" y="17896"/>
                  </a:lnTo>
                  <a:lnTo>
                    <a:pt x="4590" y="20084"/>
                  </a:lnTo>
                  <a:cubicBezTo>
                    <a:pt x="4347" y="20419"/>
                    <a:pt x="4408" y="20905"/>
                    <a:pt x="4742" y="21179"/>
                  </a:cubicBezTo>
                  <a:cubicBezTo>
                    <a:pt x="4896" y="21294"/>
                    <a:pt x="5075" y="21336"/>
                    <a:pt x="5239" y="21336"/>
                  </a:cubicBezTo>
                  <a:cubicBezTo>
                    <a:pt x="5334" y="21336"/>
                    <a:pt x="5424" y="21322"/>
                    <a:pt x="5502" y="21300"/>
                  </a:cubicBezTo>
                  <a:cubicBezTo>
                    <a:pt x="5623" y="21270"/>
                    <a:pt x="5745" y="21179"/>
                    <a:pt x="5806" y="21057"/>
                  </a:cubicBezTo>
                  <a:lnTo>
                    <a:pt x="7538" y="18868"/>
                  </a:lnTo>
                  <a:lnTo>
                    <a:pt x="7721" y="20267"/>
                  </a:lnTo>
                  <a:cubicBezTo>
                    <a:pt x="7750" y="20673"/>
                    <a:pt x="8138" y="20968"/>
                    <a:pt x="8543" y="20968"/>
                  </a:cubicBezTo>
                  <a:cubicBezTo>
                    <a:pt x="8563" y="20968"/>
                    <a:pt x="8583" y="20967"/>
                    <a:pt x="8602" y="20966"/>
                  </a:cubicBezTo>
                  <a:cubicBezTo>
                    <a:pt x="8663" y="20966"/>
                    <a:pt x="8754" y="20905"/>
                    <a:pt x="8785" y="20905"/>
                  </a:cubicBezTo>
                  <a:cubicBezTo>
                    <a:pt x="9089" y="20814"/>
                    <a:pt x="9301" y="20449"/>
                    <a:pt x="9271" y="20115"/>
                  </a:cubicBezTo>
                  <a:lnTo>
                    <a:pt x="8906" y="17197"/>
                  </a:lnTo>
                  <a:lnTo>
                    <a:pt x="10122" y="15647"/>
                  </a:lnTo>
                  <a:lnTo>
                    <a:pt x="10730" y="17957"/>
                  </a:lnTo>
                  <a:cubicBezTo>
                    <a:pt x="10791" y="18261"/>
                    <a:pt x="11064" y="18473"/>
                    <a:pt x="11368" y="18534"/>
                  </a:cubicBezTo>
                  <a:cubicBezTo>
                    <a:pt x="11394" y="18537"/>
                    <a:pt x="11420" y="18538"/>
                    <a:pt x="11445" y="18538"/>
                  </a:cubicBezTo>
                  <a:cubicBezTo>
                    <a:pt x="11722" y="18538"/>
                    <a:pt x="11989" y="18389"/>
                    <a:pt x="12128" y="18139"/>
                  </a:cubicBezTo>
                  <a:lnTo>
                    <a:pt x="13374" y="16042"/>
                  </a:lnTo>
                  <a:lnTo>
                    <a:pt x="14134" y="17926"/>
                  </a:lnTo>
                  <a:lnTo>
                    <a:pt x="13010" y="20662"/>
                  </a:lnTo>
                  <a:cubicBezTo>
                    <a:pt x="12858" y="21027"/>
                    <a:pt x="13010" y="21482"/>
                    <a:pt x="13405" y="21665"/>
                  </a:cubicBezTo>
                  <a:cubicBezTo>
                    <a:pt x="13506" y="21704"/>
                    <a:pt x="13611" y="21723"/>
                    <a:pt x="13715" y="21723"/>
                  </a:cubicBezTo>
                  <a:cubicBezTo>
                    <a:pt x="14016" y="21723"/>
                    <a:pt x="14303" y="21563"/>
                    <a:pt x="14438" y="21270"/>
                  </a:cubicBezTo>
                  <a:lnTo>
                    <a:pt x="14985" y="19963"/>
                  </a:lnTo>
                  <a:lnTo>
                    <a:pt x="15988" y="22546"/>
                  </a:lnTo>
                  <a:cubicBezTo>
                    <a:pt x="16104" y="22848"/>
                    <a:pt x="16397" y="23025"/>
                    <a:pt x="16704" y="23025"/>
                  </a:cubicBezTo>
                  <a:cubicBezTo>
                    <a:pt x="16800" y="23025"/>
                    <a:pt x="16898" y="23008"/>
                    <a:pt x="16991" y="22972"/>
                  </a:cubicBezTo>
                  <a:cubicBezTo>
                    <a:pt x="17356" y="22820"/>
                    <a:pt x="17569" y="22364"/>
                    <a:pt x="17417" y="21969"/>
                  </a:cubicBezTo>
                  <a:lnTo>
                    <a:pt x="16383" y="19385"/>
                  </a:lnTo>
                  <a:lnTo>
                    <a:pt x="17660" y="19932"/>
                  </a:lnTo>
                  <a:cubicBezTo>
                    <a:pt x="17766" y="19963"/>
                    <a:pt x="17873" y="19978"/>
                    <a:pt x="17975" y="19978"/>
                  </a:cubicBezTo>
                  <a:cubicBezTo>
                    <a:pt x="18078" y="19978"/>
                    <a:pt x="18177" y="19963"/>
                    <a:pt x="18268" y="19932"/>
                  </a:cubicBezTo>
                  <a:cubicBezTo>
                    <a:pt x="18481" y="19841"/>
                    <a:pt x="18633" y="19689"/>
                    <a:pt x="18694" y="19507"/>
                  </a:cubicBezTo>
                  <a:cubicBezTo>
                    <a:pt x="18846" y="19142"/>
                    <a:pt x="18694" y="18686"/>
                    <a:pt x="18268" y="18473"/>
                  </a:cubicBezTo>
                  <a:lnTo>
                    <a:pt x="15532" y="17349"/>
                  </a:lnTo>
                  <a:lnTo>
                    <a:pt x="14773" y="15495"/>
                  </a:lnTo>
                  <a:lnTo>
                    <a:pt x="17113" y="16133"/>
                  </a:lnTo>
                  <a:cubicBezTo>
                    <a:pt x="17176" y="16145"/>
                    <a:pt x="17244" y="16153"/>
                    <a:pt x="17313" y="16153"/>
                  </a:cubicBezTo>
                  <a:cubicBezTo>
                    <a:pt x="17411" y="16153"/>
                    <a:pt x="17510" y="16138"/>
                    <a:pt x="17599" y="16102"/>
                  </a:cubicBezTo>
                  <a:cubicBezTo>
                    <a:pt x="17751" y="16042"/>
                    <a:pt x="17873" y="15950"/>
                    <a:pt x="17934" y="15829"/>
                  </a:cubicBezTo>
                  <a:cubicBezTo>
                    <a:pt x="18116" y="15555"/>
                    <a:pt x="18116" y="15191"/>
                    <a:pt x="17903" y="14917"/>
                  </a:cubicBezTo>
                  <a:lnTo>
                    <a:pt x="16353" y="12820"/>
                  </a:lnTo>
                  <a:lnTo>
                    <a:pt x="18785" y="13154"/>
                  </a:lnTo>
                  <a:lnTo>
                    <a:pt x="20548" y="15525"/>
                  </a:lnTo>
                  <a:cubicBezTo>
                    <a:pt x="20724" y="15745"/>
                    <a:pt x="20963" y="15837"/>
                    <a:pt x="21197" y="15837"/>
                  </a:cubicBezTo>
                  <a:cubicBezTo>
                    <a:pt x="21287" y="15837"/>
                    <a:pt x="21375" y="15824"/>
                    <a:pt x="21460" y="15798"/>
                  </a:cubicBezTo>
                  <a:cubicBezTo>
                    <a:pt x="21551" y="15738"/>
                    <a:pt x="21581" y="15707"/>
                    <a:pt x="21672" y="15677"/>
                  </a:cubicBezTo>
                  <a:cubicBezTo>
                    <a:pt x="22007" y="15403"/>
                    <a:pt x="22067" y="14917"/>
                    <a:pt x="21824" y="14613"/>
                  </a:cubicBezTo>
                  <a:lnTo>
                    <a:pt x="20973" y="13458"/>
                  </a:lnTo>
                  <a:lnTo>
                    <a:pt x="23709" y="13853"/>
                  </a:lnTo>
                  <a:cubicBezTo>
                    <a:pt x="23753" y="13862"/>
                    <a:pt x="23795" y="13866"/>
                    <a:pt x="23835" y="13866"/>
                  </a:cubicBezTo>
                  <a:cubicBezTo>
                    <a:pt x="23932" y="13866"/>
                    <a:pt x="24018" y="13844"/>
                    <a:pt x="24104" y="13823"/>
                  </a:cubicBezTo>
                  <a:cubicBezTo>
                    <a:pt x="24347" y="13701"/>
                    <a:pt x="24499" y="13458"/>
                    <a:pt x="24590" y="13215"/>
                  </a:cubicBezTo>
                  <a:cubicBezTo>
                    <a:pt x="24621" y="12759"/>
                    <a:pt x="24317" y="12364"/>
                    <a:pt x="23891" y="12333"/>
                  </a:cubicBezTo>
                  <a:lnTo>
                    <a:pt x="21156" y="11938"/>
                  </a:lnTo>
                  <a:lnTo>
                    <a:pt x="22311" y="11118"/>
                  </a:lnTo>
                  <a:cubicBezTo>
                    <a:pt x="22645" y="10844"/>
                    <a:pt x="22736" y="10358"/>
                    <a:pt x="22463" y="10054"/>
                  </a:cubicBezTo>
                  <a:cubicBezTo>
                    <a:pt x="22299" y="9854"/>
                    <a:pt x="22059" y="9741"/>
                    <a:pt x="21828" y="9741"/>
                  </a:cubicBezTo>
                  <a:cubicBezTo>
                    <a:pt x="21673" y="9741"/>
                    <a:pt x="21521" y="9792"/>
                    <a:pt x="21399" y="9902"/>
                  </a:cubicBezTo>
                  <a:lnTo>
                    <a:pt x="19028" y="11695"/>
                  </a:lnTo>
                  <a:lnTo>
                    <a:pt x="16596" y="11330"/>
                  </a:lnTo>
                  <a:lnTo>
                    <a:pt x="18694" y="9780"/>
                  </a:lnTo>
                  <a:cubicBezTo>
                    <a:pt x="18967" y="9598"/>
                    <a:pt x="19089" y="9263"/>
                    <a:pt x="18967" y="8899"/>
                  </a:cubicBezTo>
                  <a:cubicBezTo>
                    <a:pt x="18846" y="8595"/>
                    <a:pt x="18572" y="8382"/>
                    <a:pt x="18238" y="8382"/>
                  </a:cubicBezTo>
                  <a:lnTo>
                    <a:pt x="15806" y="8352"/>
                  </a:lnTo>
                  <a:lnTo>
                    <a:pt x="17022" y="6771"/>
                  </a:lnTo>
                  <a:lnTo>
                    <a:pt x="19940" y="6406"/>
                  </a:lnTo>
                  <a:cubicBezTo>
                    <a:pt x="20031" y="6406"/>
                    <a:pt x="20092" y="6376"/>
                    <a:pt x="20153" y="6376"/>
                  </a:cubicBezTo>
                  <a:cubicBezTo>
                    <a:pt x="20457" y="6254"/>
                    <a:pt x="20669" y="5920"/>
                    <a:pt x="20639" y="5555"/>
                  </a:cubicBezTo>
                  <a:cubicBezTo>
                    <a:pt x="20610" y="5178"/>
                    <a:pt x="20221" y="4884"/>
                    <a:pt x="19816" y="4884"/>
                  </a:cubicBezTo>
                  <a:cubicBezTo>
                    <a:pt x="19797" y="4884"/>
                    <a:pt x="19777" y="4885"/>
                    <a:pt x="19757" y="4886"/>
                  </a:cubicBezTo>
                  <a:lnTo>
                    <a:pt x="18359" y="5069"/>
                  </a:lnTo>
                  <a:lnTo>
                    <a:pt x="20061" y="2880"/>
                  </a:lnTo>
                  <a:cubicBezTo>
                    <a:pt x="20335" y="2516"/>
                    <a:pt x="20244" y="2029"/>
                    <a:pt x="19909" y="1756"/>
                  </a:cubicBezTo>
                  <a:cubicBezTo>
                    <a:pt x="19773" y="1656"/>
                    <a:pt x="19606" y="1608"/>
                    <a:pt x="19440" y="1608"/>
                  </a:cubicBezTo>
                  <a:cubicBezTo>
                    <a:pt x="19199" y="1608"/>
                    <a:pt x="18959" y="1710"/>
                    <a:pt x="18815" y="1908"/>
                  </a:cubicBezTo>
                  <a:lnTo>
                    <a:pt x="17083" y="4127"/>
                  </a:lnTo>
                  <a:lnTo>
                    <a:pt x="16900" y="2728"/>
                  </a:lnTo>
                  <a:cubicBezTo>
                    <a:pt x="16871" y="2322"/>
                    <a:pt x="16483" y="2027"/>
                    <a:pt x="16078" y="2027"/>
                  </a:cubicBezTo>
                  <a:cubicBezTo>
                    <a:pt x="16058" y="2027"/>
                    <a:pt x="16038" y="2028"/>
                    <a:pt x="16019" y="2029"/>
                  </a:cubicBezTo>
                  <a:cubicBezTo>
                    <a:pt x="15624" y="2060"/>
                    <a:pt x="15320" y="2485"/>
                    <a:pt x="15350" y="2911"/>
                  </a:cubicBezTo>
                  <a:lnTo>
                    <a:pt x="15715" y="5829"/>
                  </a:lnTo>
                  <a:lnTo>
                    <a:pt x="14499" y="7379"/>
                  </a:lnTo>
                  <a:lnTo>
                    <a:pt x="13921" y="5069"/>
                  </a:lnTo>
                  <a:cubicBezTo>
                    <a:pt x="13830" y="4765"/>
                    <a:pt x="13557" y="4552"/>
                    <a:pt x="13253" y="4491"/>
                  </a:cubicBezTo>
                  <a:cubicBezTo>
                    <a:pt x="13227" y="4489"/>
                    <a:pt x="13201" y="4488"/>
                    <a:pt x="13176" y="4488"/>
                  </a:cubicBezTo>
                  <a:cubicBezTo>
                    <a:pt x="12898" y="4488"/>
                    <a:pt x="12632" y="4636"/>
                    <a:pt x="12493" y="4886"/>
                  </a:cubicBezTo>
                  <a:lnTo>
                    <a:pt x="11247" y="6984"/>
                  </a:lnTo>
                  <a:lnTo>
                    <a:pt x="10487" y="5099"/>
                  </a:lnTo>
                  <a:lnTo>
                    <a:pt x="11642" y="2364"/>
                  </a:lnTo>
                  <a:cubicBezTo>
                    <a:pt x="11794" y="1999"/>
                    <a:pt x="11642" y="1543"/>
                    <a:pt x="11216" y="1361"/>
                  </a:cubicBezTo>
                  <a:cubicBezTo>
                    <a:pt x="11115" y="1322"/>
                    <a:pt x="11009" y="1303"/>
                    <a:pt x="10906" y="1303"/>
                  </a:cubicBezTo>
                  <a:cubicBezTo>
                    <a:pt x="10605" y="1303"/>
                    <a:pt x="10318" y="1462"/>
                    <a:pt x="10183" y="1756"/>
                  </a:cubicBezTo>
                  <a:lnTo>
                    <a:pt x="9636" y="3063"/>
                  </a:lnTo>
                  <a:lnTo>
                    <a:pt x="8633" y="479"/>
                  </a:lnTo>
                  <a:cubicBezTo>
                    <a:pt x="8517" y="178"/>
                    <a:pt x="8224" y="0"/>
                    <a:pt x="7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5" name="Google Shape;1335;p21"/>
            <p:cNvSpPr/>
            <p:nvPr/>
          </p:nvSpPr>
          <p:spPr>
            <a:xfrm>
              <a:off x="3921297" y="-2"/>
              <a:ext cx="1095282" cy="1023120"/>
            </a:xfrm>
            <a:custGeom>
              <a:avLst/>
              <a:gdLst/>
              <a:ahLst/>
              <a:cxnLst/>
              <a:rect l="l" t="t" r="r" b="b"/>
              <a:pathLst>
                <a:path w="34257" h="32000" extrusionOk="0">
                  <a:moveTo>
                    <a:pt x="17995" y="10012"/>
                  </a:moveTo>
                  <a:lnTo>
                    <a:pt x="18633" y="12383"/>
                  </a:lnTo>
                  <a:lnTo>
                    <a:pt x="17448" y="13841"/>
                  </a:lnTo>
                  <a:lnTo>
                    <a:pt x="16718" y="12109"/>
                  </a:lnTo>
                  <a:lnTo>
                    <a:pt x="17995" y="10012"/>
                  </a:lnTo>
                  <a:close/>
                  <a:moveTo>
                    <a:pt x="12919" y="12443"/>
                  </a:moveTo>
                  <a:lnTo>
                    <a:pt x="14712" y="12930"/>
                  </a:lnTo>
                  <a:lnTo>
                    <a:pt x="15442" y="14693"/>
                  </a:lnTo>
                  <a:lnTo>
                    <a:pt x="14530" y="14571"/>
                  </a:lnTo>
                  <a:lnTo>
                    <a:pt x="12919" y="12443"/>
                  </a:lnTo>
                  <a:close/>
                  <a:moveTo>
                    <a:pt x="22159" y="13750"/>
                  </a:moveTo>
                  <a:lnTo>
                    <a:pt x="20031" y="15331"/>
                  </a:lnTo>
                  <a:lnTo>
                    <a:pt x="19120" y="15209"/>
                  </a:lnTo>
                  <a:lnTo>
                    <a:pt x="20305" y="13750"/>
                  </a:lnTo>
                  <a:close/>
                  <a:moveTo>
                    <a:pt x="14256" y="16699"/>
                  </a:moveTo>
                  <a:lnTo>
                    <a:pt x="15168" y="16820"/>
                  </a:lnTo>
                  <a:lnTo>
                    <a:pt x="13983" y="18310"/>
                  </a:lnTo>
                  <a:lnTo>
                    <a:pt x="12129" y="18310"/>
                  </a:lnTo>
                  <a:lnTo>
                    <a:pt x="14256" y="16699"/>
                  </a:lnTo>
                  <a:close/>
                  <a:moveTo>
                    <a:pt x="18816" y="17337"/>
                  </a:moveTo>
                  <a:lnTo>
                    <a:pt x="19728" y="17459"/>
                  </a:lnTo>
                  <a:lnTo>
                    <a:pt x="21339" y="19586"/>
                  </a:lnTo>
                  <a:lnTo>
                    <a:pt x="19545" y="19100"/>
                  </a:lnTo>
                  <a:lnTo>
                    <a:pt x="18816" y="17337"/>
                  </a:lnTo>
                  <a:close/>
                  <a:moveTo>
                    <a:pt x="16840" y="18158"/>
                  </a:moveTo>
                  <a:lnTo>
                    <a:pt x="17569" y="19890"/>
                  </a:lnTo>
                  <a:lnTo>
                    <a:pt x="16323" y="22018"/>
                  </a:lnTo>
                  <a:lnTo>
                    <a:pt x="15655" y="19677"/>
                  </a:lnTo>
                  <a:lnTo>
                    <a:pt x="16840" y="18158"/>
                  </a:lnTo>
                  <a:close/>
                  <a:moveTo>
                    <a:pt x="11083" y="0"/>
                  </a:moveTo>
                  <a:cubicBezTo>
                    <a:pt x="10955" y="0"/>
                    <a:pt x="10826" y="23"/>
                    <a:pt x="10700" y="72"/>
                  </a:cubicBezTo>
                  <a:cubicBezTo>
                    <a:pt x="10153" y="285"/>
                    <a:pt x="9879" y="893"/>
                    <a:pt x="10062" y="1470"/>
                  </a:cubicBezTo>
                  <a:lnTo>
                    <a:pt x="11521" y="5027"/>
                  </a:lnTo>
                  <a:lnTo>
                    <a:pt x="9697" y="4267"/>
                  </a:lnTo>
                  <a:cubicBezTo>
                    <a:pt x="9577" y="4217"/>
                    <a:pt x="9449" y="4194"/>
                    <a:pt x="9320" y="4194"/>
                  </a:cubicBezTo>
                  <a:cubicBezTo>
                    <a:pt x="8894" y="4194"/>
                    <a:pt x="8462" y="4448"/>
                    <a:pt x="8299" y="4844"/>
                  </a:cubicBezTo>
                  <a:cubicBezTo>
                    <a:pt x="8056" y="5392"/>
                    <a:pt x="8329" y="6030"/>
                    <a:pt x="8876" y="6243"/>
                  </a:cubicBezTo>
                  <a:lnTo>
                    <a:pt x="12676" y="7854"/>
                  </a:lnTo>
                  <a:lnTo>
                    <a:pt x="13679" y="10407"/>
                  </a:lnTo>
                  <a:lnTo>
                    <a:pt x="10457" y="9525"/>
                  </a:lnTo>
                  <a:cubicBezTo>
                    <a:pt x="10356" y="9498"/>
                    <a:pt x="10254" y="9485"/>
                    <a:pt x="10155" y="9485"/>
                  </a:cubicBezTo>
                  <a:cubicBezTo>
                    <a:pt x="9807" y="9485"/>
                    <a:pt x="9484" y="9650"/>
                    <a:pt x="9271" y="9981"/>
                  </a:cubicBezTo>
                  <a:cubicBezTo>
                    <a:pt x="8998" y="10346"/>
                    <a:pt x="9059" y="10863"/>
                    <a:pt x="9302" y="11227"/>
                  </a:cubicBezTo>
                  <a:lnTo>
                    <a:pt x="11521" y="14115"/>
                  </a:lnTo>
                  <a:lnTo>
                    <a:pt x="11521" y="14115"/>
                  </a:lnTo>
                  <a:lnTo>
                    <a:pt x="8147" y="13659"/>
                  </a:lnTo>
                  <a:lnTo>
                    <a:pt x="5685" y="10407"/>
                  </a:lnTo>
                  <a:cubicBezTo>
                    <a:pt x="5461" y="10127"/>
                    <a:pt x="5123" y="9973"/>
                    <a:pt x="4783" y="9973"/>
                  </a:cubicBezTo>
                  <a:cubicBezTo>
                    <a:pt x="4568" y="9973"/>
                    <a:pt x="4353" y="10034"/>
                    <a:pt x="4165" y="10164"/>
                  </a:cubicBezTo>
                  <a:cubicBezTo>
                    <a:pt x="3709" y="10498"/>
                    <a:pt x="3587" y="11197"/>
                    <a:pt x="3922" y="11683"/>
                  </a:cubicBezTo>
                  <a:lnTo>
                    <a:pt x="5107" y="13234"/>
                  </a:lnTo>
                  <a:lnTo>
                    <a:pt x="1308" y="12717"/>
                  </a:lnTo>
                  <a:cubicBezTo>
                    <a:pt x="1255" y="12709"/>
                    <a:pt x="1202" y="12705"/>
                    <a:pt x="1150" y="12705"/>
                  </a:cubicBezTo>
                  <a:cubicBezTo>
                    <a:pt x="629" y="12705"/>
                    <a:pt x="147" y="13104"/>
                    <a:pt x="92" y="13629"/>
                  </a:cubicBezTo>
                  <a:cubicBezTo>
                    <a:pt x="1" y="14206"/>
                    <a:pt x="426" y="14753"/>
                    <a:pt x="1004" y="14845"/>
                  </a:cubicBezTo>
                  <a:lnTo>
                    <a:pt x="4803" y="15361"/>
                  </a:lnTo>
                  <a:lnTo>
                    <a:pt x="3223" y="16547"/>
                  </a:lnTo>
                  <a:cubicBezTo>
                    <a:pt x="2797" y="16881"/>
                    <a:pt x="2676" y="17580"/>
                    <a:pt x="3010" y="18066"/>
                  </a:cubicBezTo>
                  <a:cubicBezTo>
                    <a:pt x="3220" y="18340"/>
                    <a:pt x="3533" y="18497"/>
                    <a:pt x="3847" y="18497"/>
                  </a:cubicBezTo>
                  <a:cubicBezTo>
                    <a:pt x="3986" y="18497"/>
                    <a:pt x="4125" y="18466"/>
                    <a:pt x="4256" y="18401"/>
                  </a:cubicBezTo>
                  <a:cubicBezTo>
                    <a:pt x="4347" y="18370"/>
                    <a:pt x="4408" y="18340"/>
                    <a:pt x="4499" y="18249"/>
                  </a:cubicBezTo>
                  <a:lnTo>
                    <a:pt x="7752" y="15787"/>
                  </a:lnTo>
                  <a:lnTo>
                    <a:pt x="11156" y="16243"/>
                  </a:lnTo>
                  <a:lnTo>
                    <a:pt x="8238" y="18462"/>
                  </a:lnTo>
                  <a:cubicBezTo>
                    <a:pt x="7873" y="18705"/>
                    <a:pt x="7721" y="19222"/>
                    <a:pt x="7873" y="19617"/>
                  </a:cubicBezTo>
                  <a:cubicBezTo>
                    <a:pt x="8025" y="20042"/>
                    <a:pt x="8390" y="20346"/>
                    <a:pt x="8876" y="20346"/>
                  </a:cubicBezTo>
                  <a:lnTo>
                    <a:pt x="12220" y="20377"/>
                  </a:lnTo>
                  <a:lnTo>
                    <a:pt x="10487" y="22565"/>
                  </a:lnTo>
                  <a:lnTo>
                    <a:pt x="6445" y="23051"/>
                  </a:lnTo>
                  <a:cubicBezTo>
                    <a:pt x="5867" y="23112"/>
                    <a:pt x="5411" y="23659"/>
                    <a:pt x="5472" y="24267"/>
                  </a:cubicBezTo>
                  <a:cubicBezTo>
                    <a:pt x="5560" y="24824"/>
                    <a:pt x="6043" y="25211"/>
                    <a:pt x="6622" y="25211"/>
                  </a:cubicBezTo>
                  <a:cubicBezTo>
                    <a:pt x="6644" y="25211"/>
                    <a:pt x="6666" y="25211"/>
                    <a:pt x="6688" y="25209"/>
                  </a:cubicBezTo>
                  <a:lnTo>
                    <a:pt x="8633" y="24997"/>
                  </a:lnTo>
                  <a:lnTo>
                    <a:pt x="6293" y="28036"/>
                  </a:lnTo>
                  <a:cubicBezTo>
                    <a:pt x="5897" y="28492"/>
                    <a:pt x="6019" y="29161"/>
                    <a:pt x="6475" y="29556"/>
                  </a:cubicBezTo>
                  <a:cubicBezTo>
                    <a:pt x="6675" y="29696"/>
                    <a:pt x="6928" y="29783"/>
                    <a:pt x="7173" y="29783"/>
                  </a:cubicBezTo>
                  <a:cubicBezTo>
                    <a:pt x="7300" y="29783"/>
                    <a:pt x="7425" y="29760"/>
                    <a:pt x="7539" y="29708"/>
                  </a:cubicBezTo>
                  <a:cubicBezTo>
                    <a:pt x="7691" y="29617"/>
                    <a:pt x="7843" y="29495"/>
                    <a:pt x="7995" y="29343"/>
                  </a:cubicBezTo>
                  <a:lnTo>
                    <a:pt x="10335" y="26304"/>
                  </a:lnTo>
                  <a:lnTo>
                    <a:pt x="10578" y="28249"/>
                  </a:lnTo>
                  <a:cubicBezTo>
                    <a:pt x="10635" y="28790"/>
                    <a:pt x="11118" y="29197"/>
                    <a:pt x="11679" y="29197"/>
                  </a:cubicBezTo>
                  <a:cubicBezTo>
                    <a:pt x="11717" y="29197"/>
                    <a:pt x="11755" y="29195"/>
                    <a:pt x="11794" y="29191"/>
                  </a:cubicBezTo>
                  <a:cubicBezTo>
                    <a:pt x="11916" y="29191"/>
                    <a:pt x="11977" y="29161"/>
                    <a:pt x="12068" y="29130"/>
                  </a:cubicBezTo>
                  <a:cubicBezTo>
                    <a:pt x="12524" y="28948"/>
                    <a:pt x="12767" y="28492"/>
                    <a:pt x="12706" y="27975"/>
                  </a:cubicBezTo>
                  <a:lnTo>
                    <a:pt x="12220" y="23933"/>
                  </a:lnTo>
                  <a:lnTo>
                    <a:pt x="13922" y="21744"/>
                  </a:lnTo>
                  <a:lnTo>
                    <a:pt x="14803" y="24997"/>
                  </a:lnTo>
                  <a:cubicBezTo>
                    <a:pt x="14895" y="25392"/>
                    <a:pt x="15259" y="25696"/>
                    <a:pt x="15655" y="25787"/>
                  </a:cubicBezTo>
                  <a:cubicBezTo>
                    <a:pt x="15703" y="25794"/>
                    <a:pt x="15751" y="25797"/>
                    <a:pt x="15799" y="25797"/>
                  </a:cubicBezTo>
                  <a:cubicBezTo>
                    <a:pt x="16174" y="25797"/>
                    <a:pt x="16530" y="25590"/>
                    <a:pt x="16718" y="25240"/>
                  </a:cubicBezTo>
                  <a:lnTo>
                    <a:pt x="18451" y="22352"/>
                  </a:lnTo>
                  <a:lnTo>
                    <a:pt x="19454" y="24936"/>
                  </a:lnTo>
                  <a:lnTo>
                    <a:pt x="17873" y="28735"/>
                  </a:lnTo>
                  <a:cubicBezTo>
                    <a:pt x="17630" y="29282"/>
                    <a:pt x="17904" y="29921"/>
                    <a:pt x="18451" y="30164"/>
                  </a:cubicBezTo>
                  <a:cubicBezTo>
                    <a:pt x="18571" y="30213"/>
                    <a:pt x="18697" y="30237"/>
                    <a:pt x="18824" y="30237"/>
                  </a:cubicBezTo>
                  <a:cubicBezTo>
                    <a:pt x="19243" y="30237"/>
                    <a:pt x="19662" y="29983"/>
                    <a:pt x="19849" y="29586"/>
                  </a:cubicBezTo>
                  <a:lnTo>
                    <a:pt x="20609" y="27763"/>
                  </a:lnTo>
                  <a:lnTo>
                    <a:pt x="22038" y="31319"/>
                  </a:lnTo>
                  <a:cubicBezTo>
                    <a:pt x="22225" y="31740"/>
                    <a:pt x="22628" y="31999"/>
                    <a:pt x="23067" y="31999"/>
                  </a:cubicBezTo>
                  <a:cubicBezTo>
                    <a:pt x="23199" y="31999"/>
                    <a:pt x="23333" y="31976"/>
                    <a:pt x="23466" y="31927"/>
                  </a:cubicBezTo>
                  <a:cubicBezTo>
                    <a:pt x="23983" y="31714"/>
                    <a:pt x="24256" y="31106"/>
                    <a:pt x="24074" y="30529"/>
                  </a:cubicBezTo>
                  <a:lnTo>
                    <a:pt x="22615" y="26972"/>
                  </a:lnTo>
                  <a:lnTo>
                    <a:pt x="22615" y="26972"/>
                  </a:lnTo>
                  <a:lnTo>
                    <a:pt x="24439" y="27732"/>
                  </a:lnTo>
                  <a:cubicBezTo>
                    <a:pt x="24576" y="27778"/>
                    <a:pt x="24720" y="27801"/>
                    <a:pt x="24864" y="27801"/>
                  </a:cubicBezTo>
                  <a:cubicBezTo>
                    <a:pt x="25009" y="27801"/>
                    <a:pt x="25153" y="27778"/>
                    <a:pt x="25290" y="27732"/>
                  </a:cubicBezTo>
                  <a:cubicBezTo>
                    <a:pt x="25533" y="27611"/>
                    <a:pt x="25746" y="27428"/>
                    <a:pt x="25837" y="27155"/>
                  </a:cubicBezTo>
                  <a:cubicBezTo>
                    <a:pt x="26080" y="26608"/>
                    <a:pt x="25807" y="25969"/>
                    <a:pt x="25290" y="25757"/>
                  </a:cubicBezTo>
                  <a:lnTo>
                    <a:pt x="21490" y="24146"/>
                  </a:lnTo>
                  <a:lnTo>
                    <a:pt x="20457" y="21562"/>
                  </a:lnTo>
                  <a:lnTo>
                    <a:pt x="23709" y="22443"/>
                  </a:lnTo>
                  <a:cubicBezTo>
                    <a:pt x="23802" y="22467"/>
                    <a:pt x="23891" y="22477"/>
                    <a:pt x="23978" y="22477"/>
                  </a:cubicBezTo>
                  <a:cubicBezTo>
                    <a:pt x="24120" y="22477"/>
                    <a:pt x="24258" y="22451"/>
                    <a:pt x="24408" y="22413"/>
                  </a:cubicBezTo>
                  <a:cubicBezTo>
                    <a:pt x="24591" y="22322"/>
                    <a:pt x="24773" y="22170"/>
                    <a:pt x="24895" y="22018"/>
                  </a:cubicBezTo>
                  <a:cubicBezTo>
                    <a:pt x="25168" y="21653"/>
                    <a:pt x="25138" y="21136"/>
                    <a:pt x="24864" y="20772"/>
                  </a:cubicBezTo>
                  <a:lnTo>
                    <a:pt x="22646" y="17884"/>
                  </a:lnTo>
                  <a:lnTo>
                    <a:pt x="26050" y="18340"/>
                  </a:lnTo>
                  <a:lnTo>
                    <a:pt x="28512" y="21592"/>
                  </a:lnTo>
                  <a:cubicBezTo>
                    <a:pt x="28722" y="21866"/>
                    <a:pt x="29035" y="22023"/>
                    <a:pt x="29349" y="22023"/>
                  </a:cubicBezTo>
                  <a:cubicBezTo>
                    <a:pt x="29488" y="22023"/>
                    <a:pt x="29627" y="21992"/>
                    <a:pt x="29758" y="21927"/>
                  </a:cubicBezTo>
                  <a:cubicBezTo>
                    <a:pt x="29849" y="21896"/>
                    <a:pt x="29910" y="21866"/>
                    <a:pt x="30001" y="21805"/>
                  </a:cubicBezTo>
                  <a:cubicBezTo>
                    <a:pt x="30457" y="21440"/>
                    <a:pt x="30548" y="20772"/>
                    <a:pt x="30214" y="20285"/>
                  </a:cubicBezTo>
                  <a:lnTo>
                    <a:pt x="29029" y="18705"/>
                  </a:lnTo>
                  <a:lnTo>
                    <a:pt x="29029" y="18705"/>
                  </a:lnTo>
                  <a:lnTo>
                    <a:pt x="32828" y="19252"/>
                  </a:lnTo>
                  <a:cubicBezTo>
                    <a:pt x="32881" y="19260"/>
                    <a:pt x="32933" y="19263"/>
                    <a:pt x="32982" y="19263"/>
                  </a:cubicBezTo>
                  <a:cubicBezTo>
                    <a:pt x="33130" y="19263"/>
                    <a:pt x="33261" y="19229"/>
                    <a:pt x="33375" y="19161"/>
                  </a:cubicBezTo>
                  <a:cubicBezTo>
                    <a:pt x="33710" y="19009"/>
                    <a:pt x="33983" y="18705"/>
                    <a:pt x="34014" y="18340"/>
                  </a:cubicBezTo>
                  <a:cubicBezTo>
                    <a:pt x="34257" y="17793"/>
                    <a:pt x="33831" y="17276"/>
                    <a:pt x="33254" y="17185"/>
                  </a:cubicBezTo>
                  <a:lnTo>
                    <a:pt x="29454" y="16668"/>
                  </a:lnTo>
                  <a:lnTo>
                    <a:pt x="31004" y="15483"/>
                  </a:lnTo>
                  <a:cubicBezTo>
                    <a:pt x="31460" y="15148"/>
                    <a:pt x="31582" y="14449"/>
                    <a:pt x="31248" y="13963"/>
                  </a:cubicBezTo>
                  <a:cubicBezTo>
                    <a:pt x="31047" y="13690"/>
                    <a:pt x="30715" y="13536"/>
                    <a:pt x="30376" y="13536"/>
                  </a:cubicBezTo>
                  <a:cubicBezTo>
                    <a:pt x="30151" y="13536"/>
                    <a:pt x="29922" y="13604"/>
                    <a:pt x="29728" y="13750"/>
                  </a:cubicBezTo>
                  <a:lnTo>
                    <a:pt x="26445" y="16212"/>
                  </a:lnTo>
                  <a:lnTo>
                    <a:pt x="23071" y="15756"/>
                  </a:lnTo>
                  <a:lnTo>
                    <a:pt x="25959" y="13538"/>
                  </a:lnTo>
                  <a:cubicBezTo>
                    <a:pt x="26354" y="13294"/>
                    <a:pt x="26506" y="12778"/>
                    <a:pt x="26354" y="12383"/>
                  </a:cubicBezTo>
                  <a:cubicBezTo>
                    <a:pt x="26202" y="11957"/>
                    <a:pt x="25807" y="11653"/>
                    <a:pt x="25351" y="11653"/>
                  </a:cubicBezTo>
                  <a:lnTo>
                    <a:pt x="22007" y="11623"/>
                  </a:lnTo>
                  <a:lnTo>
                    <a:pt x="23709" y="9434"/>
                  </a:lnTo>
                  <a:lnTo>
                    <a:pt x="27782" y="8948"/>
                  </a:lnTo>
                  <a:cubicBezTo>
                    <a:pt x="27904" y="8948"/>
                    <a:pt x="27965" y="8917"/>
                    <a:pt x="28056" y="8857"/>
                  </a:cubicBezTo>
                  <a:cubicBezTo>
                    <a:pt x="28512" y="8674"/>
                    <a:pt x="28785" y="8218"/>
                    <a:pt x="28694" y="7732"/>
                  </a:cubicBezTo>
                  <a:cubicBezTo>
                    <a:pt x="28639" y="7179"/>
                    <a:pt x="28182" y="6777"/>
                    <a:pt x="27642" y="6777"/>
                  </a:cubicBezTo>
                  <a:cubicBezTo>
                    <a:pt x="27588" y="6777"/>
                    <a:pt x="27534" y="6781"/>
                    <a:pt x="27478" y="6790"/>
                  </a:cubicBezTo>
                  <a:lnTo>
                    <a:pt x="25533" y="7002"/>
                  </a:lnTo>
                  <a:lnTo>
                    <a:pt x="27904" y="3963"/>
                  </a:lnTo>
                  <a:cubicBezTo>
                    <a:pt x="28269" y="3507"/>
                    <a:pt x="28178" y="2838"/>
                    <a:pt x="27722" y="2443"/>
                  </a:cubicBezTo>
                  <a:cubicBezTo>
                    <a:pt x="27531" y="2291"/>
                    <a:pt x="27299" y="2218"/>
                    <a:pt x="27066" y="2218"/>
                  </a:cubicBezTo>
                  <a:cubicBezTo>
                    <a:pt x="26740" y="2218"/>
                    <a:pt x="26414" y="2360"/>
                    <a:pt x="26202" y="2626"/>
                  </a:cubicBezTo>
                  <a:lnTo>
                    <a:pt x="23831" y="5665"/>
                  </a:lnTo>
                  <a:lnTo>
                    <a:pt x="23618" y="3750"/>
                  </a:lnTo>
                  <a:cubicBezTo>
                    <a:pt x="23532" y="3207"/>
                    <a:pt x="23044" y="2772"/>
                    <a:pt x="22506" y="2772"/>
                  </a:cubicBezTo>
                  <a:cubicBezTo>
                    <a:pt x="22472" y="2772"/>
                    <a:pt x="22437" y="2774"/>
                    <a:pt x="22402" y="2777"/>
                  </a:cubicBezTo>
                  <a:cubicBezTo>
                    <a:pt x="21794" y="2869"/>
                    <a:pt x="21369" y="3385"/>
                    <a:pt x="21430" y="4024"/>
                  </a:cubicBezTo>
                  <a:lnTo>
                    <a:pt x="21946" y="8066"/>
                  </a:lnTo>
                  <a:lnTo>
                    <a:pt x="20214" y="10255"/>
                  </a:lnTo>
                  <a:lnTo>
                    <a:pt x="19363" y="7002"/>
                  </a:lnTo>
                  <a:cubicBezTo>
                    <a:pt x="19241" y="6607"/>
                    <a:pt x="18907" y="6303"/>
                    <a:pt x="18481" y="6212"/>
                  </a:cubicBezTo>
                  <a:cubicBezTo>
                    <a:pt x="18433" y="6205"/>
                    <a:pt x="18385" y="6202"/>
                    <a:pt x="18337" y="6202"/>
                  </a:cubicBezTo>
                  <a:cubicBezTo>
                    <a:pt x="17962" y="6202"/>
                    <a:pt x="17606" y="6409"/>
                    <a:pt x="17417" y="6759"/>
                  </a:cubicBezTo>
                  <a:lnTo>
                    <a:pt x="15715" y="9647"/>
                  </a:lnTo>
                  <a:lnTo>
                    <a:pt x="14682" y="7063"/>
                  </a:lnTo>
                  <a:lnTo>
                    <a:pt x="16262" y="3264"/>
                  </a:lnTo>
                  <a:cubicBezTo>
                    <a:pt x="16506" y="2717"/>
                    <a:pt x="16232" y="2078"/>
                    <a:pt x="15715" y="1835"/>
                  </a:cubicBezTo>
                  <a:cubicBezTo>
                    <a:pt x="15588" y="1786"/>
                    <a:pt x="15456" y="1763"/>
                    <a:pt x="15325" y="1763"/>
                  </a:cubicBezTo>
                  <a:cubicBezTo>
                    <a:pt x="14893" y="1763"/>
                    <a:pt x="14473" y="2016"/>
                    <a:pt x="14287" y="2413"/>
                  </a:cubicBezTo>
                  <a:lnTo>
                    <a:pt x="13527" y="4236"/>
                  </a:lnTo>
                  <a:lnTo>
                    <a:pt x="12098" y="680"/>
                  </a:lnTo>
                  <a:cubicBezTo>
                    <a:pt x="11911" y="259"/>
                    <a:pt x="11508" y="0"/>
                    <a:pt x="11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36" name="Google Shape;1336;p21"/>
          <p:cNvGrpSpPr/>
          <p:nvPr/>
        </p:nvGrpSpPr>
        <p:grpSpPr>
          <a:xfrm rot="10800000">
            <a:off x="114017" y="4058624"/>
            <a:ext cx="1026409" cy="1488473"/>
            <a:chOff x="497350" y="-655197"/>
            <a:chExt cx="771716" cy="1116355"/>
          </a:xfrm>
        </p:grpSpPr>
        <p:sp>
          <p:nvSpPr>
            <p:cNvPr id="1337" name="Google Shape;1337;p21"/>
            <p:cNvSpPr/>
            <p:nvPr/>
          </p:nvSpPr>
          <p:spPr>
            <a:xfrm>
              <a:off x="642713" y="-655197"/>
              <a:ext cx="127826" cy="358242"/>
            </a:xfrm>
            <a:custGeom>
              <a:avLst/>
              <a:gdLst/>
              <a:ahLst/>
              <a:cxnLst/>
              <a:rect l="l" t="t" r="r" b="b"/>
              <a:pathLst>
                <a:path w="780" h="2186" extrusionOk="0">
                  <a:moveTo>
                    <a:pt x="277" y="1"/>
                  </a:moveTo>
                  <a:cubicBezTo>
                    <a:pt x="262" y="1"/>
                    <a:pt x="248" y="3"/>
                    <a:pt x="236" y="9"/>
                  </a:cubicBezTo>
                  <a:cubicBezTo>
                    <a:pt x="182" y="9"/>
                    <a:pt x="146" y="81"/>
                    <a:pt x="109" y="136"/>
                  </a:cubicBezTo>
                  <a:cubicBezTo>
                    <a:pt x="1" y="371"/>
                    <a:pt x="55" y="643"/>
                    <a:pt x="109" y="896"/>
                  </a:cubicBezTo>
                  <a:cubicBezTo>
                    <a:pt x="182" y="1132"/>
                    <a:pt x="254" y="1367"/>
                    <a:pt x="327" y="1603"/>
                  </a:cubicBezTo>
                  <a:cubicBezTo>
                    <a:pt x="363" y="1765"/>
                    <a:pt x="435" y="2001"/>
                    <a:pt x="544" y="2146"/>
                  </a:cubicBezTo>
                  <a:cubicBezTo>
                    <a:pt x="575" y="2174"/>
                    <a:pt x="601" y="2186"/>
                    <a:pt x="622" y="2186"/>
                  </a:cubicBezTo>
                  <a:cubicBezTo>
                    <a:pt x="725" y="2186"/>
                    <a:pt x="725" y="1907"/>
                    <a:pt x="725" y="1802"/>
                  </a:cubicBezTo>
                  <a:cubicBezTo>
                    <a:pt x="779" y="1403"/>
                    <a:pt x="743" y="987"/>
                    <a:pt x="707" y="606"/>
                  </a:cubicBezTo>
                  <a:cubicBezTo>
                    <a:pt x="653" y="371"/>
                    <a:pt x="598" y="99"/>
                    <a:pt x="363" y="9"/>
                  </a:cubicBezTo>
                  <a:cubicBezTo>
                    <a:pt x="339" y="9"/>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8" name="Google Shape;1338;p21"/>
            <p:cNvSpPr/>
            <p:nvPr/>
          </p:nvSpPr>
          <p:spPr>
            <a:xfrm>
              <a:off x="802989" y="-419701"/>
              <a:ext cx="151589" cy="335790"/>
            </a:xfrm>
            <a:custGeom>
              <a:avLst/>
              <a:gdLst/>
              <a:ahLst/>
              <a:cxnLst/>
              <a:rect l="l" t="t" r="r" b="b"/>
              <a:pathLst>
                <a:path w="925" h="2049" extrusionOk="0">
                  <a:moveTo>
                    <a:pt x="737" y="1"/>
                  </a:moveTo>
                  <a:cubicBezTo>
                    <a:pt x="639" y="1"/>
                    <a:pt x="559" y="100"/>
                    <a:pt x="526" y="184"/>
                  </a:cubicBezTo>
                  <a:cubicBezTo>
                    <a:pt x="345" y="455"/>
                    <a:pt x="218" y="781"/>
                    <a:pt x="146" y="1089"/>
                  </a:cubicBezTo>
                  <a:cubicBezTo>
                    <a:pt x="91" y="1379"/>
                    <a:pt x="1" y="1741"/>
                    <a:pt x="37" y="2049"/>
                  </a:cubicBezTo>
                  <a:cubicBezTo>
                    <a:pt x="381" y="1614"/>
                    <a:pt x="671" y="1089"/>
                    <a:pt x="852" y="564"/>
                  </a:cubicBezTo>
                  <a:cubicBezTo>
                    <a:pt x="888" y="473"/>
                    <a:pt x="924" y="383"/>
                    <a:pt x="924" y="274"/>
                  </a:cubicBezTo>
                  <a:cubicBezTo>
                    <a:pt x="924" y="166"/>
                    <a:pt x="888" y="21"/>
                    <a:pt x="761" y="3"/>
                  </a:cubicBezTo>
                  <a:cubicBezTo>
                    <a:pt x="753" y="1"/>
                    <a:pt x="745"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9" name="Google Shape;1339;p21"/>
            <p:cNvSpPr/>
            <p:nvPr/>
          </p:nvSpPr>
          <p:spPr>
            <a:xfrm>
              <a:off x="944746" y="-189449"/>
              <a:ext cx="146345" cy="362175"/>
            </a:xfrm>
            <a:custGeom>
              <a:avLst/>
              <a:gdLst/>
              <a:ahLst/>
              <a:cxnLst/>
              <a:rect l="l" t="t" r="r" b="b"/>
              <a:pathLst>
                <a:path w="893" h="2210" extrusionOk="0">
                  <a:moveTo>
                    <a:pt x="670" y="0"/>
                  </a:moveTo>
                  <a:cubicBezTo>
                    <a:pt x="654" y="0"/>
                    <a:pt x="637" y="3"/>
                    <a:pt x="621" y="10"/>
                  </a:cubicBezTo>
                  <a:cubicBezTo>
                    <a:pt x="530" y="28"/>
                    <a:pt x="494" y="101"/>
                    <a:pt x="440" y="155"/>
                  </a:cubicBezTo>
                  <a:cubicBezTo>
                    <a:pt x="240" y="499"/>
                    <a:pt x="114" y="879"/>
                    <a:pt x="59" y="1278"/>
                  </a:cubicBezTo>
                  <a:cubicBezTo>
                    <a:pt x="41" y="1477"/>
                    <a:pt x="23" y="1676"/>
                    <a:pt x="23" y="1875"/>
                  </a:cubicBezTo>
                  <a:cubicBezTo>
                    <a:pt x="23" y="1933"/>
                    <a:pt x="0" y="2209"/>
                    <a:pt x="64" y="2209"/>
                  </a:cubicBezTo>
                  <a:cubicBezTo>
                    <a:pt x="80" y="2209"/>
                    <a:pt x="102" y="2191"/>
                    <a:pt x="132" y="2147"/>
                  </a:cubicBezTo>
                  <a:cubicBezTo>
                    <a:pt x="277" y="1912"/>
                    <a:pt x="440" y="1640"/>
                    <a:pt x="584" y="1368"/>
                  </a:cubicBezTo>
                  <a:cubicBezTo>
                    <a:pt x="747" y="1042"/>
                    <a:pt x="892" y="734"/>
                    <a:pt x="892" y="372"/>
                  </a:cubicBezTo>
                  <a:cubicBezTo>
                    <a:pt x="892" y="282"/>
                    <a:pt x="892" y="191"/>
                    <a:pt x="856" y="119"/>
                  </a:cubicBezTo>
                  <a:cubicBezTo>
                    <a:pt x="812" y="60"/>
                    <a:pt x="743" y="0"/>
                    <a:pt x="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0" name="Google Shape;1340;p21"/>
            <p:cNvSpPr/>
            <p:nvPr/>
          </p:nvSpPr>
          <p:spPr>
            <a:xfrm>
              <a:off x="1102728" y="24743"/>
              <a:ext cx="166338" cy="321696"/>
            </a:xfrm>
            <a:custGeom>
              <a:avLst/>
              <a:gdLst/>
              <a:ahLst/>
              <a:cxnLst/>
              <a:rect l="l" t="t" r="r" b="b"/>
              <a:pathLst>
                <a:path w="1015" h="1963" extrusionOk="0">
                  <a:moveTo>
                    <a:pt x="685" y="1"/>
                  </a:moveTo>
                  <a:cubicBezTo>
                    <a:pt x="669" y="1"/>
                    <a:pt x="652" y="3"/>
                    <a:pt x="635" y="7"/>
                  </a:cubicBezTo>
                  <a:cubicBezTo>
                    <a:pt x="526" y="43"/>
                    <a:pt x="453" y="170"/>
                    <a:pt x="417" y="260"/>
                  </a:cubicBezTo>
                  <a:cubicBezTo>
                    <a:pt x="164" y="786"/>
                    <a:pt x="1" y="1383"/>
                    <a:pt x="19" y="1963"/>
                  </a:cubicBezTo>
                  <a:cubicBezTo>
                    <a:pt x="91" y="1927"/>
                    <a:pt x="146" y="1854"/>
                    <a:pt x="182" y="1818"/>
                  </a:cubicBezTo>
                  <a:cubicBezTo>
                    <a:pt x="508" y="1474"/>
                    <a:pt x="725" y="1094"/>
                    <a:pt x="906" y="695"/>
                  </a:cubicBezTo>
                  <a:cubicBezTo>
                    <a:pt x="961" y="532"/>
                    <a:pt x="1015" y="387"/>
                    <a:pt x="979" y="242"/>
                  </a:cubicBezTo>
                  <a:cubicBezTo>
                    <a:pt x="931" y="114"/>
                    <a:pt x="812" y="1"/>
                    <a:pt x="6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1" name="Google Shape;1341;p21"/>
            <p:cNvSpPr/>
            <p:nvPr/>
          </p:nvSpPr>
          <p:spPr>
            <a:xfrm>
              <a:off x="497350" y="-288269"/>
              <a:ext cx="335462" cy="237134"/>
            </a:xfrm>
            <a:custGeom>
              <a:avLst/>
              <a:gdLst/>
              <a:ahLst/>
              <a:cxnLst/>
              <a:rect l="l" t="t" r="r" b="b"/>
              <a:pathLst>
                <a:path w="2047" h="1447" extrusionOk="0">
                  <a:moveTo>
                    <a:pt x="285" y="1"/>
                  </a:moveTo>
                  <a:cubicBezTo>
                    <a:pt x="208" y="1"/>
                    <a:pt x="134" y="16"/>
                    <a:pt x="91" y="70"/>
                  </a:cubicBezTo>
                  <a:cubicBezTo>
                    <a:pt x="0" y="160"/>
                    <a:pt x="37" y="287"/>
                    <a:pt x="73" y="396"/>
                  </a:cubicBezTo>
                  <a:cubicBezTo>
                    <a:pt x="163" y="631"/>
                    <a:pt x="399" y="794"/>
                    <a:pt x="616" y="903"/>
                  </a:cubicBezTo>
                  <a:cubicBezTo>
                    <a:pt x="852" y="1011"/>
                    <a:pt x="1087" y="1066"/>
                    <a:pt x="1322" y="1174"/>
                  </a:cubicBezTo>
                  <a:cubicBezTo>
                    <a:pt x="1540" y="1265"/>
                    <a:pt x="1775" y="1428"/>
                    <a:pt x="1992" y="1446"/>
                  </a:cubicBezTo>
                  <a:cubicBezTo>
                    <a:pt x="2047" y="1301"/>
                    <a:pt x="1757" y="1066"/>
                    <a:pt x="1666" y="939"/>
                  </a:cubicBezTo>
                  <a:cubicBezTo>
                    <a:pt x="1503" y="740"/>
                    <a:pt x="1304" y="559"/>
                    <a:pt x="1069" y="378"/>
                  </a:cubicBezTo>
                  <a:cubicBezTo>
                    <a:pt x="870" y="215"/>
                    <a:pt x="670" y="88"/>
                    <a:pt x="435" y="15"/>
                  </a:cubicBezTo>
                  <a:cubicBezTo>
                    <a:pt x="391" y="8"/>
                    <a:pt x="337" y="1"/>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2" name="Google Shape;1342;p21"/>
            <p:cNvSpPr/>
            <p:nvPr/>
          </p:nvSpPr>
          <p:spPr>
            <a:xfrm>
              <a:off x="604201" y="16222"/>
              <a:ext cx="365125" cy="169944"/>
            </a:xfrm>
            <a:custGeom>
              <a:avLst/>
              <a:gdLst/>
              <a:ahLst/>
              <a:cxnLst/>
              <a:rect l="l" t="t" r="r" b="b"/>
              <a:pathLst>
                <a:path w="2228" h="1037" extrusionOk="0">
                  <a:moveTo>
                    <a:pt x="383" y="0"/>
                  </a:moveTo>
                  <a:cubicBezTo>
                    <a:pt x="272" y="0"/>
                    <a:pt x="163" y="23"/>
                    <a:pt x="73" y="77"/>
                  </a:cubicBezTo>
                  <a:cubicBezTo>
                    <a:pt x="37" y="95"/>
                    <a:pt x="0" y="149"/>
                    <a:pt x="0" y="204"/>
                  </a:cubicBezTo>
                  <a:cubicBezTo>
                    <a:pt x="0" y="240"/>
                    <a:pt x="0" y="258"/>
                    <a:pt x="37" y="294"/>
                  </a:cubicBezTo>
                  <a:cubicBezTo>
                    <a:pt x="127" y="475"/>
                    <a:pt x="308" y="602"/>
                    <a:pt x="489" y="693"/>
                  </a:cubicBezTo>
                  <a:cubicBezTo>
                    <a:pt x="670" y="783"/>
                    <a:pt x="888" y="838"/>
                    <a:pt x="1087" y="874"/>
                  </a:cubicBezTo>
                  <a:cubicBezTo>
                    <a:pt x="1413" y="946"/>
                    <a:pt x="1703" y="983"/>
                    <a:pt x="2029" y="1037"/>
                  </a:cubicBezTo>
                  <a:cubicBezTo>
                    <a:pt x="2065" y="1037"/>
                    <a:pt x="2119" y="1037"/>
                    <a:pt x="2137" y="1019"/>
                  </a:cubicBezTo>
                  <a:cubicBezTo>
                    <a:pt x="2228" y="946"/>
                    <a:pt x="1630" y="494"/>
                    <a:pt x="1540" y="439"/>
                  </a:cubicBezTo>
                  <a:cubicBezTo>
                    <a:pt x="1286" y="294"/>
                    <a:pt x="1014" y="149"/>
                    <a:pt x="707" y="59"/>
                  </a:cubicBezTo>
                  <a:cubicBezTo>
                    <a:pt x="607" y="23"/>
                    <a:pt x="494" y="0"/>
                    <a:pt x="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3" name="Google Shape;1343;p21"/>
            <p:cNvSpPr/>
            <p:nvPr/>
          </p:nvSpPr>
          <p:spPr>
            <a:xfrm>
              <a:off x="808888" y="334478"/>
              <a:ext cx="301867" cy="126679"/>
            </a:xfrm>
            <a:custGeom>
              <a:avLst/>
              <a:gdLst/>
              <a:ahLst/>
              <a:cxnLst/>
              <a:rect l="l" t="t" r="r" b="b"/>
              <a:pathLst>
                <a:path w="1842" h="773" extrusionOk="0">
                  <a:moveTo>
                    <a:pt x="1214" y="0"/>
                  </a:moveTo>
                  <a:cubicBezTo>
                    <a:pt x="943" y="18"/>
                    <a:pt x="671" y="37"/>
                    <a:pt x="399" y="127"/>
                  </a:cubicBezTo>
                  <a:cubicBezTo>
                    <a:pt x="309" y="163"/>
                    <a:pt x="218" y="200"/>
                    <a:pt x="146" y="254"/>
                  </a:cubicBezTo>
                  <a:cubicBezTo>
                    <a:pt x="73" y="290"/>
                    <a:pt x="1" y="381"/>
                    <a:pt x="1" y="471"/>
                  </a:cubicBezTo>
                  <a:cubicBezTo>
                    <a:pt x="1" y="634"/>
                    <a:pt x="146" y="743"/>
                    <a:pt x="309" y="761"/>
                  </a:cubicBezTo>
                  <a:cubicBezTo>
                    <a:pt x="342" y="769"/>
                    <a:pt x="377" y="773"/>
                    <a:pt x="412" y="773"/>
                  </a:cubicBezTo>
                  <a:cubicBezTo>
                    <a:pt x="528" y="773"/>
                    <a:pt x="650" y="734"/>
                    <a:pt x="761" y="707"/>
                  </a:cubicBezTo>
                  <a:cubicBezTo>
                    <a:pt x="1124" y="562"/>
                    <a:pt x="1504" y="435"/>
                    <a:pt x="1757" y="127"/>
                  </a:cubicBezTo>
                  <a:cubicBezTo>
                    <a:pt x="1842" y="29"/>
                    <a:pt x="1751" y="18"/>
                    <a:pt x="1673" y="18"/>
                  </a:cubicBezTo>
                  <a:cubicBezTo>
                    <a:pt x="1650" y="18"/>
                    <a:pt x="1629" y="18"/>
                    <a:pt x="1613" y="18"/>
                  </a:cubicBezTo>
                  <a:cubicBezTo>
                    <a:pt x="1486" y="18"/>
                    <a:pt x="1341" y="0"/>
                    <a:pt x="1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4" name="Google Shape;1344;p21"/>
            <p:cNvSpPr/>
            <p:nvPr/>
          </p:nvSpPr>
          <p:spPr>
            <a:xfrm>
              <a:off x="743664" y="-315473"/>
              <a:ext cx="466075" cy="744998"/>
            </a:xfrm>
            <a:custGeom>
              <a:avLst/>
              <a:gdLst/>
              <a:ahLst/>
              <a:cxnLst/>
              <a:rect l="l" t="t" r="r" b="b"/>
              <a:pathLst>
                <a:path w="2844" h="4546" fill="none" extrusionOk="0">
                  <a:moveTo>
                    <a:pt x="2844" y="4546"/>
                  </a:moveTo>
                  <a:cubicBezTo>
                    <a:pt x="1377" y="3441"/>
                    <a:pt x="363" y="1793"/>
                    <a:pt x="0" y="0"/>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45" name="Google Shape;1345;p21"/>
          <p:cNvGrpSpPr/>
          <p:nvPr/>
        </p:nvGrpSpPr>
        <p:grpSpPr>
          <a:xfrm rot="3868209">
            <a:off x="1107681" y="5867382"/>
            <a:ext cx="850908" cy="794524"/>
            <a:chOff x="1337242" y="-1974437"/>
            <a:chExt cx="638153" cy="597345"/>
          </a:xfrm>
        </p:grpSpPr>
        <p:sp>
          <p:nvSpPr>
            <p:cNvPr id="1346" name="Google Shape;1346;p21"/>
            <p:cNvSpPr/>
            <p:nvPr/>
          </p:nvSpPr>
          <p:spPr>
            <a:xfrm>
              <a:off x="1449992" y="-1680599"/>
              <a:ext cx="95214" cy="209439"/>
            </a:xfrm>
            <a:custGeom>
              <a:avLst/>
              <a:gdLst/>
              <a:ahLst/>
              <a:cxnLst/>
              <a:rect l="l" t="t" r="r" b="b"/>
              <a:pathLst>
                <a:path w="581" h="1278" extrusionOk="0">
                  <a:moveTo>
                    <a:pt x="200" y="0"/>
                  </a:moveTo>
                  <a:cubicBezTo>
                    <a:pt x="127" y="18"/>
                    <a:pt x="73" y="91"/>
                    <a:pt x="55" y="127"/>
                  </a:cubicBezTo>
                  <a:cubicBezTo>
                    <a:pt x="1" y="235"/>
                    <a:pt x="1" y="344"/>
                    <a:pt x="1" y="453"/>
                  </a:cubicBezTo>
                  <a:cubicBezTo>
                    <a:pt x="1" y="616"/>
                    <a:pt x="73" y="779"/>
                    <a:pt x="145" y="924"/>
                  </a:cubicBezTo>
                  <a:cubicBezTo>
                    <a:pt x="162" y="989"/>
                    <a:pt x="312" y="1278"/>
                    <a:pt x="448" y="1278"/>
                  </a:cubicBezTo>
                  <a:cubicBezTo>
                    <a:pt x="462" y="1278"/>
                    <a:pt x="476" y="1274"/>
                    <a:pt x="489" y="1268"/>
                  </a:cubicBezTo>
                  <a:cubicBezTo>
                    <a:pt x="580" y="1231"/>
                    <a:pt x="580" y="742"/>
                    <a:pt x="580" y="652"/>
                  </a:cubicBezTo>
                  <a:cubicBezTo>
                    <a:pt x="580" y="453"/>
                    <a:pt x="508" y="254"/>
                    <a:pt x="381" y="91"/>
                  </a:cubicBezTo>
                  <a:cubicBezTo>
                    <a:pt x="326" y="54"/>
                    <a:pt x="254"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7" name="Google Shape;1347;p21"/>
            <p:cNvSpPr/>
            <p:nvPr/>
          </p:nvSpPr>
          <p:spPr>
            <a:xfrm>
              <a:off x="1530130" y="-1471159"/>
              <a:ext cx="178301" cy="94067"/>
            </a:xfrm>
            <a:custGeom>
              <a:avLst/>
              <a:gdLst/>
              <a:ahLst/>
              <a:cxnLst/>
              <a:rect l="l" t="t" r="r" b="b"/>
              <a:pathLst>
                <a:path w="1088" h="574" extrusionOk="0">
                  <a:moveTo>
                    <a:pt x="271" y="1"/>
                  </a:moveTo>
                  <a:cubicBezTo>
                    <a:pt x="146" y="1"/>
                    <a:pt x="36" y="20"/>
                    <a:pt x="19" y="80"/>
                  </a:cubicBezTo>
                  <a:cubicBezTo>
                    <a:pt x="0" y="189"/>
                    <a:pt x="345" y="424"/>
                    <a:pt x="417" y="461"/>
                  </a:cubicBezTo>
                  <a:cubicBezTo>
                    <a:pt x="508" y="515"/>
                    <a:pt x="616" y="533"/>
                    <a:pt x="689" y="551"/>
                  </a:cubicBezTo>
                  <a:cubicBezTo>
                    <a:pt x="738" y="565"/>
                    <a:pt x="787" y="574"/>
                    <a:pt x="833" y="574"/>
                  </a:cubicBezTo>
                  <a:cubicBezTo>
                    <a:pt x="905" y="574"/>
                    <a:pt x="970" y="552"/>
                    <a:pt x="1015" y="497"/>
                  </a:cubicBezTo>
                  <a:cubicBezTo>
                    <a:pt x="1087" y="406"/>
                    <a:pt x="1051" y="243"/>
                    <a:pt x="960" y="171"/>
                  </a:cubicBezTo>
                  <a:cubicBezTo>
                    <a:pt x="870" y="80"/>
                    <a:pt x="761" y="62"/>
                    <a:pt x="634" y="44"/>
                  </a:cubicBezTo>
                  <a:cubicBezTo>
                    <a:pt x="568" y="25"/>
                    <a:pt x="410" y="1"/>
                    <a:pt x="2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8" name="Google Shape;1348;p21"/>
            <p:cNvSpPr/>
            <p:nvPr/>
          </p:nvSpPr>
          <p:spPr>
            <a:xfrm>
              <a:off x="1337242" y="-1603575"/>
              <a:ext cx="344476" cy="178301"/>
            </a:xfrm>
            <a:custGeom>
              <a:avLst/>
              <a:gdLst/>
              <a:ahLst/>
              <a:cxnLst/>
              <a:rect l="l" t="t" r="r" b="b"/>
              <a:pathLst>
                <a:path w="2102" h="1088" fill="none" extrusionOk="0">
                  <a:moveTo>
                    <a:pt x="0" y="1087"/>
                  </a:moveTo>
                  <a:cubicBezTo>
                    <a:pt x="815" y="1069"/>
                    <a:pt x="1630" y="671"/>
                    <a:pt x="2101"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9" name="Google Shape;1349;p21"/>
            <p:cNvSpPr/>
            <p:nvPr/>
          </p:nvSpPr>
          <p:spPr>
            <a:xfrm>
              <a:off x="1619118" y="-1873650"/>
              <a:ext cx="62602" cy="279252"/>
            </a:xfrm>
            <a:custGeom>
              <a:avLst/>
              <a:gdLst/>
              <a:ahLst/>
              <a:cxnLst/>
              <a:rect l="l" t="t" r="r" b="b"/>
              <a:pathLst>
                <a:path w="382" h="1704" fill="none" extrusionOk="0">
                  <a:moveTo>
                    <a:pt x="254" y="1"/>
                  </a:moveTo>
                  <a:cubicBezTo>
                    <a:pt x="109" y="164"/>
                    <a:pt x="73" y="363"/>
                    <a:pt x="37" y="562"/>
                  </a:cubicBezTo>
                  <a:cubicBezTo>
                    <a:pt x="1" y="979"/>
                    <a:pt x="91" y="1432"/>
                    <a:pt x="381" y="1703"/>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0" name="Google Shape;1350;p21"/>
            <p:cNvSpPr/>
            <p:nvPr/>
          </p:nvSpPr>
          <p:spPr>
            <a:xfrm>
              <a:off x="1678443" y="-1790563"/>
              <a:ext cx="65552" cy="193215"/>
            </a:xfrm>
            <a:custGeom>
              <a:avLst/>
              <a:gdLst/>
              <a:ahLst/>
              <a:cxnLst/>
              <a:rect l="l" t="t" r="r" b="b"/>
              <a:pathLst>
                <a:path w="400" h="1179" fill="none" extrusionOk="0">
                  <a:moveTo>
                    <a:pt x="399" y="1"/>
                  </a:moveTo>
                  <a:cubicBezTo>
                    <a:pt x="164" y="327"/>
                    <a:pt x="19" y="762"/>
                    <a:pt x="1" y="1178"/>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1" name="Google Shape;1351;p21"/>
            <p:cNvSpPr/>
            <p:nvPr/>
          </p:nvSpPr>
          <p:spPr>
            <a:xfrm>
              <a:off x="1678443" y="-1606525"/>
              <a:ext cx="207964" cy="44739"/>
            </a:xfrm>
            <a:custGeom>
              <a:avLst/>
              <a:gdLst/>
              <a:ahLst/>
              <a:cxnLst/>
              <a:rect l="l" t="t" r="r" b="b"/>
              <a:pathLst>
                <a:path w="1269" h="273" fill="none" extrusionOk="0">
                  <a:moveTo>
                    <a:pt x="1" y="1"/>
                  </a:moveTo>
                  <a:cubicBezTo>
                    <a:pt x="19" y="55"/>
                    <a:pt x="91" y="91"/>
                    <a:pt x="128" y="109"/>
                  </a:cubicBezTo>
                  <a:cubicBezTo>
                    <a:pt x="472" y="272"/>
                    <a:pt x="906" y="272"/>
                    <a:pt x="1269" y="109"/>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2" name="Google Shape;1352;p21"/>
            <p:cNvSpPr/>
            <p:nvPr/>
          </p:nvSpPr>
          <p:spPr>
            <a:xfrm>
              <a:off x="1681557" y="-1713375"/>
              <a:ext cx="157325" cy="109963"/>
            </a:xfrm>
            <a:custGeom>
              <a:avLst/>
              <a:gdLst/>
              <a:ahLst/>
              <a:cxnLst/>
              <a:rect l="l" t="t" r="r" b="b"/>
              <a:pathLst>
                <a:path w="960" h="671" fill="none" extrusionOk="0">
                  <a:moveTo>
                    <a:pt x="0" y="671"/>
                  </a:moveTo>
                  <a:cubicBezTo>
                    <a:pt x="380" y="562"/>
                    <a:pt x="706" y="327"/>
                    <a:pt x="96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3" name="Google Shape;1353;p21"/>
            <p:cNvSpPr/>
            <p:nvPr/>
          </p:nvSpPr>
          <p:spPr>
            <a:xfrm>
              <a:off x="1805943" y="-1806295"/>
              <a:ext cx="113077" cy="103244"/>
            </a:xfrm>
            <a:custGeom>
              <a:avLst/>
              <a:gdLst/>
              <a:ahLst/>
              <a:cxnLst/>
              <a:rect l="l" t="t" r="r" b="b"/>
              <a:pathLst>
                <a:path w="690" h="630" extrusionOk="0">
                  <a:moveTo>
                    <a:pt x="389" y="0"/>
                  </a:moveTo>
                  <a:cubicBezTo>
                    <a:pt x="201" y="0"/>
                    <a:pt x="1" y="164"/>
                    <a:pt x="38" y="387"/>
                  </a:cubicBezTo>
                  <a:cubicBezTo>
                    <a:pt x="54" y="528"/>
                    <a:pt x="165" y="629"/>
                    <a:pt x="289" y="629"/>
                  </a:cubicBezTo>
                  <a:cubicBezTo>
                    <a:pt x="308" y="629"/>
                    <a:pt x="327" y="627"/>
                    <a:pt x="346" y="622"/>
                  </a:cubicBezTo>
                  <a:cubicBezTo>
                    <a:pt x="509" y="622"/>
                    <a:pt x="617" y="495"/>
                    <a:pt x="672" y="350"/>
                  </a:cubicBezTo>
                  <a:cubicBezTo>
                    <a:pt x="690" y="260"/>
                    <a:pt x="672" y="169"/>
                    <a:pt x="617" y="115"/>
                  </a:cubicBezTo>
                  <a:cubicBezTo>
                    <a:pt x="560" y="35"/>
                    <a:pt x="476"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4" name="Google Shape;1354;p21"/>
            <p:cNvSpPr/>
            <p:nvPr/>
          </p:nvSpPr>
          <p:spPr>
            <a:xfrm>
              <a:off x="1870348" y="-1665030"/>
              <a:ext cx="105047" cy="100295"/>
            </a:xfrm>
            <a:custGeom>
              <a:avLst/>
              <a:gdLst/>
              <a:ahLst/>
              <a:cxnLst/>
              <a:rect l="l" t="t" r="r" b="b"/>
              <a:pathLst>
                <a:path w="641" h="612" extrusionOk="0">
                  <a:moveTo>
                    <a:pt x="358" y="0"/>
                  </a:moveTo>
                  <a:cubicBezTo>
                    <a:pt x="183" y="0"/>
                    <a:pt x="0" y="157"/>
                    <a:pt x="25" y="358"/>
                  </a:cubicBezTo>
                  <a:cubicBezTo>
                    <a:pt x="43" y="485"/>
                    <a:pt x="188" y="611"/>
                    <a:pt x="315" y="611"/>
                  </a:cubicBezTo>
                  <a:cubicBezTo>
                    <a:pt x="460" y="611"/>
                    <a:pt x="587" y="485"/>
                    <a:pt x="623" y="340"/>
                  </a:cubicBezTo>
                  <a:cubicBezTo>
                    <a:pt x="641" y="267"/>
                    <a:pt x="623" y="177"/>
                    <a:pt x="568" y="104"/>
                  </a:cubicBezTo>
                  <a:cubicBezTo>
                    <a:pt x="513" y="32"/>
                    <a:pt x="436" y="0"/>
                    <a:pt x="3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5" name="Google Shape;1355;p21"/>
            <p:cNvSpPr/>
            <p:nvPr/>
          </p:nvSpPr>
          <p:spPr>
            <a:xfrm>
              <a:off x="1721872" y="-1873486"/>
              <a:ext cx="105211" cy="100950"/>
            </a:xfrm>
            <a:custGeom>
              <a:avLst/>
              <a:gdLst/>
              <a:ahLst/>
              <a:cxnLst/>
              <a:rect l="l" t="t" r="r" b="b"/>
              <a:pathLst>
                <a:path w="642" h="616" extrusionOk="0">
                  <a:moveTo>
                    <a:pt x="351" y="1"/>
                  </a:moveTo>
                  <a:cubicBezTo>
                    <a:pt x="179" y="1"/>
                    <a:pt x="1" y="152"/>
                    <a:pt x="26" y="362"/>
                  </a:cubicBezTo>
                  <a:cubicBezTo>
                    <a:pt x="44" y="507"/>
                    <a:pt x="189" y="616"/>
                    <a:pt x="315" y="616"/>
                  </a:cubicBezTo>
                  <a:cubicBezTo>
                    <a:pt x="460" y="616"/>
                    <a:pt x="587" y="507"/>
                    <a:pt x="623" y="344"/>
                  </a:cubicBezTo>
                  <a:cubicBezTo>
                    <a:pt x="641" y="272"/>
                    <a:pt x="623" y="181"/>
                    <a:pt x="569" y="109"/>
                  </a:cubicBezTo>
                  <a:cubicBezTo>
                    <a:pt x="511" y="34"/>
                    <a:pt x="432"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6" name="Google Shape;1356;p21"/>
            <p:cNvSpPr/>
            <p:nvPr/>
          </p:nvSpPr>
          <p:spPr>
            <a:xfrm>
              <a:off x="1632884" y="-1974437"/>
              <a:ext cx="119960" cy="109963"/>
            </a:xfrm>
            <a:custGeom>
              <a:avLst/>
              <a:gdLst/>
              <a:ahLst/>
              <a:cxnLst/>
              <a:rect l="l" t="t" r="r" b="b"/>
              <a:pathLst>
                <a:path w="732" h="671" extrusionOk="0">
                  <a:moveTo>
                    <a:pt x="398" y="0"/>
                  </a:moveTo>
                  <a:cubicBezTo>
                    <a:pt x="199" y="0"/>
                    <a:pt x="1" y="166"/>
                    <a:pt x="25" y="399"/>
                  </a:cubicBezTo>
                  <a:cubicBezTo>
                    <a:pt x="44" y="543"/>
                    <a:pt x="207" y="670"/>
                    <a:pt x="369" y="670"/>
                  </a:cubicBezTo>
                  <a:cubicBezTo>
                    <a:pt x="514" y="670"/>
                    <a:pt x="659" y="525"/>
                    <a:pt x="695" y="362"/>
                  </a:cubicBezTo>
                  <a:cubicBezTo>
                    <a:pt x="732" y="272"/>
                    <a:pt x="695" y="181"/>
                    <a:pt x="659" y="127"/>
                  </a:cubicBezTo>
                  <a:cubicBezTo>
                    <a:pt x="589" y="39"/>
                    <a:pt x="493" y="0"/>
                    <a:pt x="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57" name="Google Shape;1357;p21"/>
          <p:cNvGrpSpPr/>
          <p:nvPr/>
        </p:nvGrpSpPr>
        <p:grpSpPr>
          <a:xfrm rot="10800000" flipH="1">
            <a:off x="10693195" y="5825339"/>
            <a:ext cx="1176365" cy="878615"/>
            <a:chOff x="8054181" y="220421"/>
            <a:chExt cx="884462" cy="658961"/>
          </a:xfrm>
        </p:grpSpPr>
        <p:sp>
          <p:nvSpPr>
            <p:cNvPr id="1358" name="Google Shape;1358;p21"/>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9" name="Google Shape;1359;p21"/>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360" name="Google Shape;1360;p21"/>
          <p:cNvSpPr/>
          <p:nvPr/>
        </p:nvSpPr>
        <p:spPr>
          <a:xfrm rot="10800000">
            <a:off x="254053" y="6129597"/>
            <a:ext cx="355502" cy="368839"/>
          </a:xfrm>
          <a:custGeom>
            <a:avLst/>
            <a:gdLst/>
            <a:ahLst/>
            <a:cxnLst/>
            <a:rect l="l" t="t" r="r" b="b"/>
            <a:pathLst>
              <a:path w="1631" h="1688" extrusionOk="0">
                <a:moveTo>
                  <a:pt x="394" y="0"/>
                </a:moveTo>
                <a:cubicBezTo>
                  <a:pt x="256" y="0"/>
                  <a:pt x="137" y="58"/>
                  <a:pt x="73" y="185"/>
                </a:cubicBezTo>
                <a:cubicBezTo>
                  <a:pt x="1" y="366"/>
                  <a:pt x="146" y="547"/>
                  <a:pt x="291" y="655"/>
                </a:cubicBezTo>
                <a:cubicBezTo>
                  <a:pt x="653" y="945"/>
                  <a:pt x="1142" y="1126"/>
                  <a:pt x="1413" y="1525"/>
                </a:cubicBezTo>
                <a:cubicBezTo>
                  <a:pt x="1450" y="1579"/>
                  <a:pt x="1504" y="1670"/>
                  <a:pt x="1594" y="1688"/>
                </a:cubicBezTo>
                <a:cubicBezTo>
                  <a:pt x="1631" y="1452"/>
                  <a:pt x="1504" y="1108"/>
                  <a:pt x="1413" y="891"/>
                </a:cubicBezTo>
                <a:cubicBezTo>
                  <a:pt x="1268" y="655"/>
                  <a:pt x="1105" y="456"/>
                  <a:pt x="906" y="257"/>
                </a:cubicBezTo>
                <a:cubicBezTo>
                  <a:pt x="798" y="130"/>
                  <a:pt x="616" y="22"/>
                  <a:pt x="454" y="4"/>
                </a:cubicBezTo>
                <a:cubicBezTo>
                  <a:pt x="433" y="1"/>
                  <a:pt x="414" y="0"/>
                  <a:pt x="394"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61" name="Google Shape;1361;p21"/>
          <p:cNvSpPr/>
          <p:nvPr/>
        </p:nvSpPr>
        <p:spPr>
          <a:xfrm rot="10800000">
            <a:off x="11464138" y="5275513"/>
            <a:ext cx="405417" cy="266360"/>
          </a:xfrm>
          <a:custGeom>
            <a:avLst/>
            <a:gdLst/>
            <a:ahLst/>
            <a:cxnLst/>
            <a:rect l="l" t="t" r="r" b="b"/>
            <a:pathLst>
              <a:path w="1860" h="1219" extrusionOk="0">
                <a:moveTo>
                  <a:pt x="1456" y="1"/>
                </a:moveTo>
                <a:cubicBezTo>
                  <a:pt x="1240" y="1"/>
                  <a:pt x="976" y="79"/>
                  <a:pt x="870" y="132"/>
                </a:cubicBezTo>
                <a:cubicBezTo>
                  <a:pt x="616" y="259"/>
                  <a:pt x="381" y="476"/>
                  <a:pt x="236" y="675"/>
                </a:cubicBezTo>
                <a:cubicBezTo>
                  <a:pt x="91" y="838"/>
                  <a:pt x="19" y="1056"/>
                  <a:pt x="1" y="1219"/>
                </a:cubicBezTo>
                <a:cubicBezTo>
                  <a:pt x="200" y="1110"/>
                  <a:pt x="417" y="1038"/>
                  <a:pt x="616" y="965"/>
                </a:cubicBezTo>
                <a:cubicBezTo>
                  <a:pt x="906" y="875"/>
                  <a:pt x="1196" y="802"/>
                  <a:pt x="1449" y="675"/>
                </a:cubicBezTo>
                <a:cubicBezTo>
                  <a:pt x="1594" y="603"/>
                  <a:pt x="1703" y="513"/>
                  <a:pt x="1739" y="386"/>
                </a:cubicBezTo>
                <a:cubicBezTo>
                  <a:pt x="1860" y="88"/>
                  <a:pt x="1685" y="1"/>
                  <a:pt x="1456"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362" name="Google Shape;1362;p21"/>
          <p:cNvGrpSpPr/>
          <p:nvPr/>
        </p:nvGrpSpPr>
        <p:grpSpPr>
          <a:xfrm rot="-4218019">
            <a:off x="11121772" y="3823857"/>
            <a:ext cx="850896" cy="794512"/>
            <a:chOff x="1337242" y="-1974437"/>
            <a:chExt cx="638153" cy="597345"/>
          </a:xfrm>
        </p:grpSpPr>
        <p:sp>
          <p:nvSpPr>
            <p:cNvPr id="1363" name="Google Shape;1363;p21"/>
            <p:cNvSpPr/>
            <p:nvPr/>
          </p:nvSpPr>
          <p:spPr>
            <a:xfrm>
              <a:off x="1449992" y="-1680599"/>
              <a:ext cx="95214" cy="209439"/>
            </a:xfrm>
            <a:custGeom>
              <a:avLst/>
              <a:gdLst/>
              <a:ahLst/>
              <a:cxnLst/>
              <a:rect l="l" t="t" r="r" b="b"/>
              <a:pathLst>
                <a:path w="581" h="1278" extrusionOk="0">
                  <a:moveTo>
                    <a:pt x="200" y="0"/>
                  </a:moveTo>
                  <a:cubicBezTo>
                    <a:pt x="127" y="18"/>
                    <a:pt x="73" y="91"/>
                    <a:pt x="55" y="127"/>
                  </a:cubicBezTo>
                  <a:cubicBezTo>
                    <a:pt x="1" y="235"/>
                    <a:pt x="1" y="344"/>
                    <a:pt x="1" y="453"/>
                  </a:cubicBezTo>
                  <a:cubicBezTo>
                    <a:pt x="1" y="616"/>
                    <a:pt x="73" y="779"/>
                    <a:pt x="145" y="924"/>
                  </a:cubicBezTo>
                  <a:cubicBezTo>
                    <a:pt x="162" y="989"/>
                    <a:pt x="312" y="1278"/>
                    <a:pt x="448" y="1278"/>
                  </a:cubicBezTo>
                  <a:cubicBezTo>
                    <a:pt x="462" y="1278"/>
                    <a:pt x="476" y="1274"/>
                    <a:pt x="489" y="1268"/>
                  </a:cubicBezTo>
                  <a:cubicBezTo>
                    <a:pt x="580" y="1231"/>
                    <a:pt x="580" y="742"/>
                    <a:pt x="580" y="652"/>
                  </a:cubicBezTo>
                  <a:cubicBezTo>
                    <a:pt x="580" y="453"/>
                    <a:pt x="508" y="254"/>
                    <a:pt x="381" y="91"/>
                  </a:cubicBezTo>
                  <a:cubicBezTo>
                    <a:pt x="326" y="54"/>
                    <a:pt x="254"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4" name="Google Shape;1364;p21"/>
            <p:cNvSpPr/>
            <p:nvPr/>
          </p:nvSpPr>
          <p:spPr>
            <a:xfrm>
              <a:off x="1530130" y="-1471159"/>
              <a:ext cx="178301" cy="94067"/>
            </a:xfrm>
            <a:custGeom>
              <a:avLst/>
              <a:gdLst/>
              <a:ahLst/>
              <a:cxnLst/>
              <a:rect l="l" t="t" r="r" b="b"/>
              <a:pathLst>
                <a:path w="1088" h="574" extrusionOk="0">
                  <a:moveTo>
                    <a:pt x="271" y="1"/>
                  </a:moveTo>
                  <a:cubicBezTo>
                    <a:pt x="146" y="1"/>
                    <a:pt x="36" y="20"/>
                    <a:pt x="19" y="80"/>
                  </a:cubicBezTo>
                  <a:cubicBezTo>
                    <a:pt x="0" y="189"/>
                    <a:pt x="345" y="424"/>
                    <a:pt x="417" y="461"/>
                  </a:cubicBezTo>
                  <a:cubicBezTo>
                    <a:pt x="508" y="515"/>
                    <a:pt x="616" y="533"/>
                    <a:pt x="689" y="551"/>
                  </a:cubicBezTo>
                  <a:cubicBezTo>
                    <a:pt x="738" y="565"/>
                    <a:pt x="787" y="574"/>
                    <a:pt x="833" y="574"/>
                  </a:cubicBezTo>
                  <a:cubicBezTo>
                    <a:pt x="905" y="574"/>
                    <a:pt x="970" y="552"/>
                    <a:pt x="1015" y="497"/>
                  </a:cubicBezTo>
                  <a:cubicBezTo>
                    <a:pt x="1087" y="406"/>
                    <a:pt x="1051" y="243"/>
                    <a:pt x="960" y="171"/>
                  </a:cubicBezTo>
                  <a:cubicBezTo>
                    <a:pt x="870" y="80"/>
                    <a:pt x="761" y="62"/>
                    <a:pt x="634" y="44"/>
                  </a:cubicBezTo>
                  <a:cubicBezTo>
                    <a:pt x="568" y="25"/>
                    <a:pt x="410" y="1"/>
                    <a:pt x="2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5" name="Google Shape;1365;p21"/>
            <p:cNvSpPr/>
            <p:nvPr/>
          </p:nvSpPr>
          <p:spPr>
            <a:xfrm>
              <a:off x="1337242" y="-1603575"/>
              <a:ext cx="344476" cy="178301"/>
            </a:xfrm>
            <a:custGeom>
              <a:avLst/>
              <a:gdLst/>
              <a:ahLst/>
              <a:cxnLst/>
              <a:rect l="l" t="t" r="r" b="b"/>
              <a:pathLst>
                <a:path w="2102" h="1088" fill="none" extrusionOk="0">
                  <a:moveTo>
                    <a:pt x="0" y="1087"/>
                  </a:moveTo>
                  <a:cubicBezTo>
                    <a:pt x="815" y="1069"/>
                    <a:pt x="1630" y="671"/>
                    <a:pt x="2101"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6" name="Google Shape;1366;p21"/>
            <p:cNvSpPr/>
            <p:nvPr/>
          </p:nvSpPr>
          <p:spPr>
            <a:xfrm>
              <a:off x="1619118" y="-1873650"/>
              <a:ext cx="62602" cy="279252"/>
            </a:xfrm>
            <a:custGeom>
              <a:avLst/>
              <a:gdLst/>
              <a:ahLst/>
              <a:cxnLst/>
              <a:rect l="l" t="t" r="r" b="b"/>
              <a:pathLst>
                <a:path w="382" h="1704" fill="none" extrusionOk="0">
                  <a:moveTo>
                    <a:pt x="254" y="1"/>
                  </a:moveTo>
                  <a:cubicBezTo>
                    <a:pt x="109" y="164"/>
                    <a:pt x="73" y="363"/>
                    <a:pt x="37" y="562"/>
                  </a:cubicBezTo>
                  <a:cubicBezTo>
                    <a:pt x="1" y="979"/>
                    <a:pt x="91" y="1432"/>
                    <a:pt x="381" y="1703"/>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7" name="Google Shape;1367;p21"/>
            <p:cNvSpPr/>
            <p:nvPr/>
          </p:nvSpPr>
          <p:spPr>
            <a:xfrm>
              <a:off x="1678443" y="-1790563"/>
              <a:ext cx="65552" cy="193215"/>
            </a:xfrm>
            <a:custGeom>
              <a:avLst/>
              <a:gdLst/>
              <a:ahLst/>
              <a:cxnLst/>
              <a:rect l="l" t="t" r="r" b="b"/>
              <a:pathLst>
                <a:path w="400" h="1179" fill="none" extrusionOk="0">
                  <a:moveTo>
                    <a:pt x="399" y="1"/>
                  </a:moveTo>
                  <a:cubicBezTo>
                    <a:pt x="164" y="327"/>
                    <a:pt x="19" y="762"/>
                    <a:pt x="1" y="1178"/>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8" name="Google Shape;1368;p21"/>
            <p:cNvSpPr/>
            <p:nvPr/>
          </p:nvSpPr>
          <p:spPr>
            <a:xfrm>
              <a:off x="1678443" y="-1606525"/>
              <a:ext cx="207964" cy="44739"/>
            </a:xfrm>
            <a:custGeom>
              <a:avLst/>
              <a:gdLst/>
              <a:ahLst/>
              <a:cxnLst/>
              <a:rect l="l" t="t" r="r" b="b"/>
              <a:pathLst>
                <a:path w="1269" h="273" fill="none" extrusionOk="0">
                  <a:moveTo>
                    <a:pt x="1" y="1"/>
                  </a:moveTo>
                  <a:cubicBezTo>
                    <a:pt x="19" y="55"/>
                    <a:pt x="91" y="91"/>
                    <a:pt x="128" y="109"/>
                  </a:cubicBezTo>
                  <a:cubicBezTo>
                    <a:pt x="472" y="272"/>
                    <a:pt x="906" y="272"/>
                    <a:pt x="1269" y="109"/>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9" name="Google Shape;1369;p21"/>
            <p:cNvSpPr/>
            <p:nvPr/>
          </p:nvSpPr>
          <p:spPr>
            <a:xfrm>
              <a:off x="1681557" y="-1713375"/>
              <a:ext cx="157325" cy="109963"/>
            </a:xfrm>
            <a:custGeom>
              <a:avLst/>
              <a:gdLst/>
              <a:ahLst/>
              <a:cxnLst/>
              <a:rect l="l" t="t" r="r" b="b"/>
              <a:pathLst>
                <a:path w="960" h="671" fill="none" extrusionOk="0">
                  <a:moveTo>
                    <a:pt x="0" y="671"/>
                  </a:moveTo>
                  <a:cubicBezTo>
                    <a:pt x="380" y="562"/>
                    <a:pt x="706" y="327"/>
                    <a:pt x="96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0" name="Google Shape;1370;p21"/>
            <p:cNvSpPr/>
            <p:nvPr/>
          </p:nvSpPr>
          <p:spPr>
            <a:xfrm>
              <a:off x="1805943" y="-1806295"/>
              <a:ext cx="113077" cy="103244"/>
            </a:xfrm>
            <a:custGeom>
              <a:avLst/>
              <a:gdLst/>
              <a:ahLst/>
              <a:cxnLst/>
              <a:rect l="l" t="t" r="r" b="b"/>
              <a:pathLst>
                <a:path w="690" h="630" extrusionOk="0">
                  <a:moveTo>
                    <a:pt x="389" y="0"/>
                  </a:moveTo>
                  <a:cubicBezTo>
                    <a:pt x="201" y="0"/>
                    <a:pt x="1" y="164"/>
                    <a:pt x="38" y="387"/>
                  </a:cubicBezTo>
                  <a:cubicBezTo>
                    <a:pt x="54" y="528"/>
                    <a:pt x="165" y="629"/>
                    <a:pt x="289" y="629"/>
                  </a:cubicBezTo>
                  <a:cubicBezTo>
                    <a:pt x="308" y="629"/>
                    <a:pt x="327" y="627"/>
                    <a:pt x="346" y="622"/>
                  </a:cubicBezTo>
                  <a:cubicBezTo>
                    <a:pt x="509" y="622"/>
                    <a:pt x="617" y="495"/>
                    <a:pt x="672" y="350"/>
                  </a:cubicBezTo>
                  <a:cubicBezTo>
                    <a:pt x="690" y="260"/>
                    <a:pt x="672" y="169"/>
                    <a:pt x="617" y="115"/>
                  </a:cubicBezTo>
                  <a:cubicBezTo>
                    <a:pt x="560" y="35"/>
                    <a:pt x="476"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1" name="Google Shape;1371;p21"/>
            <p:cNvSpPr/>
            <p:nvPr/>
          </p:nvSpPr>
          <p:spPr>
            <a:xfrm>
              <a:off x="1870348" y="-1665030"/>
              <a:ext cx="105047" cy="100295"/>
            </a:xfrm>
            <a:custGeom>
              <a:avLst/>
              <a:gdLst/>
              <a:ahLst/>
              <a:cxnLst/>
              <a:rect l="l" t="t" r="r" b="b"/>
              <a:pathLst>
                <a:path w="641" h="612" extrusionOk="0">
                  <a:moveTo>
                    <a:pt x="358" y="0"/>
                  </a:moveTo>
                  <a:cubicBezTo>
                    <a:pt x="183" y="0"/>
                    <a:pt x="0" y="157"/>
                    <a:pt x="25" y="358"/>
                  </a:cubicBezTo>
                  <a:cubicBezTo>
                    <a:pt x="43" y="485"/>
                    <a:pt x="188" y="611"/>
                    <a:pt x="315" y="611"/>
                  </a:cubicBezTo>
                  <a:cubicBezTo>
                    <a:pt x="460" y="611"/>
                    <a:pt x="587" y="485"/>
                    <a:pt x="623" y="340"/>
                  </a:cubicBezTo>
                  <a:cubicBezTo>
                    <a:pt x="641" y="267"/>
                    <a:pt x="623" y="177"/>
                    <a:pt x="568" y="104"/>
                  </a:cubicBezTo>
                  <a:cubicBezTo>
                    <a:pt x="513" y="32"/>
                    <a:pt x="436" y="0"/>
                    <a:pt x="3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2" name="Google Shape;1372;p21"/>
            <p:cNvSpPr/>
            <p:nvPr/>
          </p:nvSpPr>
          <p:spPr>
            <a:xfrm>
              <a:off x="1721872" y="-1873486"/>
              <a:ext cx="105211" cy="100950"/>
            </a:xfrm>
            <a:custGeom>
              <a:avLst/>
              <a:gdLst/>
              <a:ahLst/>
              <a:cxnLst/>
              <a:rect l="l" t="t" r="r" b="b"/>
              <a:pathLst>
                <a:path w="642" h="616" extrusionOk="0">
                  <a:moveTo>
                    <a:pt x="351" y="1"/>
                  </a:moveTo>
                  <a:cubicBezTo>
                    <a:pt x="179" y="1"/>
                    <a:pt x="1" y="152"/>
                    <a:pt x="26" y="362"/>
                  </a:cubicBezTo>
                  <a:cubicBezTo>
                    <a:pt x="44" y="507"/>
                    <a:pt x="189" y="616"/>
                    <a:pt x="315" y="616"/>
                  </a:cubicBezTo>
                  <a:cubicBezTo>
                    <a:pt x="460" y="616"/>
                    <a:pt x="587" y="507"/>
                    <a:pt x="623" y="344"/>
                  </a:cubicBezTo>
                  <a:cubicBezTo>
                    <a:pt x="641" y="272"/>
                    <a:pt x="623" y="181"/>
                    <a:pt x="569" y="109"/>
                  </a:cubicBezTo>
                  <a:cubicBezTo>
                    <a:pt x="511" y="34"/>
                    <a:pt x="432"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3" name="Google Shape;1373;p21"/>
            <p:cNvSpPr/>
            <p:nvPr/>
          </p:nvSpPr>
          <p:spPr>
            <a:xfrm>
              <a:off x="1632884" y="-1974437"/>
              <a:ext cx="119960" cy="109963"/>
            </a:xfrm>
            <a:custGeom>
              <a:avLst/>
              <a:gdLst/>
              <a:ahLst/>
              <a:cxnLst/>
              <a:rect l="l" t="t" r="r" b="b"/>
              <a:pathLst>
                <a:path w="732" h="671" extrusionOk="0">
                  <a:moveTo>
                    <a:pt x="398" y="0"/>
                  </a:moveTo>
                  <a:cubicBezTo>
                    <a:pt x="199" y="0"/>
                    <a:pt x="1" y="166"/>
                    <a:pt x="25" y="399"/>
                  </a:cubicBezTo>
                  <a:cubicBezTo>
                    <a:pt x="44" y="543"/>
                    <a:pt x="207" y="670"/>
                    <a:pt x="369" y="670"/>
                  </a:cubicBezTo>
                  <a:cubicBezTo>
                    <a:pt x="514" y="670"/>
                    <a:pt x="659" y="525"/>
                    <a:pt x="695" y="362"/>
                  </a:cubicBezTo>
                  <a:cubicBezTo>
                    <a:pt x="732" y="272"/>
                    <a:pt x="695" y="181"/>
                    <a:pt x="659" y="127"/>
                  </a:cubicBezTo>
                  <a:cubicBezTo>
                    <a:pt x="589" y="39"/>
                    <a:pt x="493" y="0"/>
                    <a:pt x="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791898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userDrawn="1">
  <p:cSld name="Title and two columns 1">
    <p:spTree>
      <p:nvGrpSpPr>
        <p:cNvPr id="1" name="Shape 1376"/>
        <p:cNvGrpSpPr/>
        <p:nvPr/>
      </p:nvGrpSpPr>
      <p:grpSpPr>
        <a:xfrm>
          <a:off x="0" y="0"/>
          <a:ext cx="0" cy="0"/>
          <a:chOff x="0" y="0"/>
          <a:chExt cx="0" cy="0"/>
        </a:xfrm>
      </p:grpSpPr>
      <p:grpSp>
        <p:nvGrpSpPr>
          <p:cNvPr id="1377" name="Google Shape;1377;p22"/>
          <p:cNvGrpSpPr/>
          <p:nvPr/>
        </p:nvGrpSpPr>
        <p:grpSpPr>
          <a:xfrm rot="-1424731">
            <a:off x="10910795" y="533881"/>
            <a:ext cx="837265" cy="882604"/>
            <a:chOff x="782176" y="-1158311"/>
            <a:chExt cx="629467" cy="661912"/>
          </a:xfrm>
        </p:grpSpPr>
        <p:sp>
          <p:nvSpPr>
            <p:cNvPr id="1378" name="Google Shape;1378;p22"/>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9" name="Google Shape;1379;p22"/>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0" name="Google Shape;1380;p22"/>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1" name="Google Shape;1381;p22"/>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2" name="Google Shape;1382;p22"/>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3" name="Google Shape;1383;p22"/>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4" name="Google Shape;1384;p22"/>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5" name="Google Shape;1385;p22"/>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86" name="Google Shape;1386;p22"/>
          <p:cNvGrpSpPr/>
          <p:nvPr/>
        </p:nvGrpSpPr>
        <p:grpSpPr>
          <a:xfrm rot="-295668">
            <a:off x="492135" y="5592677"/>
            <a:ext cx="679184" cy="984369"/>
            <a:chOff x="8499282" y="3580082"/>
            <a:chExt cx="510652" cy="738280"/>
          </a:xfrm>
        </p:grpSpPr>
        <p:sp>
          <p:nvSpPr>
            <p:cNvPr id="1387" name="Google Shape;1387;p22"/>
            <p:cNvSpPr/>
            <p:nvPr/>
          </p:nvSpPr>
          <p:spPr>
            <a:xfrm>
              <a:off x="8831634" y="3580082"/>
              <a:ext cx="89315" cy="213208"/>
            </a:xfrm>
            <a:custGeom>
              <a:avLst/>
              <a:gdLst/>
              <a:ahLst/>
              <a:cxnLst/>
              <a:rect l="l" t="t" r="r" b="b"/>
              <a:pathLst>
                <a:path w="545" h="1301" extrusionOk="0">
                  <a:moveTo>
                    <a:pt x="327" y="0"/>
                  </a:moveTo>
                  <a:cubicBezTo>
                    <a:pt x="295" y="0"/>
                    <a:pt x="263" y="5"/>
                    <a:pt x="236" y="14"/>
                  </a:cubicBezTo>
                  <a:cubicBezTo>
                    <a:pt x="109" y="68"/>
                    <a:pt x="55" y="177"/>
                    <a:pt x="19" y="285"/>
                  </a:cubicBezTo>
                  <a:cubicBezTo>
                    <a:pt x="1" y="394"/>
                    <a:pt x="1" y="539"/>
                    <a:pt x="19" y="647"/>
                  </a:cubicBezTo>
                  <a:cubicBezTo>
                    <a:pt x="55" y="865"/>
                    <a:pt x="73" y="1082"/>
                    <a:pt x="91" y="1299"/>
                  </a:cubicBezTo>
                  <a:cubicBezTo>
                    <a:pt x="91" y="1300"/>
                    <a:pt x="92" y="1301"/>
                    <a:pt x="93" y="1301"/>
                  </a:cubicBezTo>
                  <a:cubicBezTo>
                    <a:pt x="108" y="1301"/>
                    <a:pt x="236" y="1172"/>
                    <a:pt x="236" y="1155"/>
                  </a:cubicBezTo>
                  <a:cubicBezTo>
                    <a:pt x="272" y="1082"/>
                    <a:pt x="327" y="992"/>
                    <a:pt x="363" y="919"/>
                  </a:cubicBezTo>
                  <a:cubicBezTo>
                    <a:pt x="417" y="792"/>
                    <a:pt x="453" y="611"/>
                    <a:pt x="508" y="448"/>
                  </a:cubicBezTo>
                  <a:cubicBezTo>
                    <a:pt x="526" y="340"/>
                    <a:pt x="544" y="213"/>
                    <a:pt x="508" y="122"/>
                  </a:cubicBezTo>
                  <a:cubicBezTo>
                    <a:pt x="472" y="86"/>
                    <a:pt x="453" y="32"/>
                    <a:pt x="417" y="14"/>
                  </a:cubicBezTo>
                  <a:cubicBezTo>
                    <a:pt x="390" y="5"/>
                    <a:pt x="358"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8" name="Google Shape;1388;p22"/>
            <p:cNvSpPr/>
            <p:nvPr/>
          </p:nvSpPr>
          <p:spPr>
            <a:xfrm>
              <a:off x="8784108" y="3838194"/>
              <a:ext cx="225827" cy="119469"/>
            </a:xfrm>
            <a:custGeom>
              <a:avLst/>
              <a:gdLst/>
              <a:ahLst/>
              <a:cxnLst/>
              <a:rect l="l" t="t" r="r" b="b"/>
              <a:pathLst>
                <a:path w="1378" h="729" extrusionOk="0">
                  <a:moveTo>
                    <a:pt x="1212" y="1"/>
                  </a:moveTo>
                  <a:cubicBezTo>
                    <a:pt x="1165" y="1"/>
                    <a:pt x="1115" y="14"/>
                    <a:pt x="1069" y="32"/>
                  </a:cubicBezTo>
                  <a:cubicBezTo>
                    <a:pt x="852" y="87"/>
                    <a:pt x="653" y="177"/>
                    <a:pt x="454" y="340"/>
                  </a:cubicBezTo>
                  <a:cubicBezTo>
                    <a:pt x="399" y="376"/>
                    <a:pt x="1" y="666"/>
                    <a:pt x="92" y="720"/>
                  </a:cubicBezTo>
                  <a:cubicBezTo>
                    <a:pt x="98" y="726"/>
                    <a:pt x="108" y="728"/>
                    <a:pt x="120" y="728"/>
                  </a:cubicBezTo>
                  <a:cubicBezTo>
                    <a:pt x="144" y="728"/>
                    <a:pt x="176" y="720"/>
                    <a:pt x="200" y="720"/>
                  </a:cubicBezTo>
                  <a:cubicBezTo>
                    <a:pt x="399" y="684"/>
                    <a:pt x="580" y="612"/>
                    <a:pt x="798" y="557"/>
                  </a:cubicBezTo>
                  <a:cubicBezTo>
                    <a:pt x="925" y="521"/>
                    <a:pt x="1069" y="503"/>
                    <a:pt x="1178" y="431"/>
                  </a:cubicBezTo>
                  <a:cubicBezTo>
                    <a:pt x="1251" y="376"/>
                    <a:pt x="1305" y="340"/>
                    <a:pt x="1359" y="268"/>
                  </a:cubicBezTo>
                  <a:cubicBezTo>
                    <a:pt x="1377" y="195"/>
                    <a:pt x="1377" y="87"/>
                    <a:pt x="1341" y="50"/>
                  </a:cubicBezTo>
                  <a:cubicBezTo>
                    <a:pt x="1305" y="14"/>
                    <a:pt x="1260"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9" name="Google Shape;1389;p22"/>
            <p:cNvSpPr/>
            <p:nvPr/>
          </p:nvSpPr>
          <p:spPr>
            <a:xfrm>
              <a:off x="8707084" y="4065988"/>
              <a:ext cx="225663" cy="81448"/>
            </a:xfrm>
            <a:custGeom>
              <a:avLst/>
              <a:gdLst/>
              <a:ahLst/>
              <a:cxnLst/>
              <a:rect l="l" t="t" r="r" b="b"/>
              <a:pathLst>
                <a:path w="1377" h="497" extrusionOk="0">
                  <a:moveTo>
                    <a:pt x="942" y="0"/>
                  </a:moveTo>
                  <a:cubicBezTo>
                    <a:pt x="688" y="0"/>
                    <a:pt x="453" y="55"/>
                    <a:pt x="236" y="127"/>
                  </a:cubicBezTo>
                  <a:cubicBezTo>
                    <a:pt x="181" y="145"/>
                    <a:pt x="0" y="218"/>
                    <a:pt x="18" y="308"/>
                  </a:cubicBezTo>
                  <a:cubicBezTo>
                    <a:pt x="18" y="399"/>
                    <a:pt x="217" y="417"/>
                    <a:pt x="290" y="417"/>
                  </a:cubicBezTo>
                  <a:cubicBezTo>
                    <a:pt x="399" y="453"/>
                    <a:pt x="507" y="453"/>
                    <a:pt x="634" y="471"/>
                  </a:cubicBezTo>
                  <a:cubicBezTo>
                    <a:pt x="711" y="484"/>
                    <a:pt x="797" y="497"/>
                    <a:pt x="885" y="497"/>
                  </a:cubicBezTo>
                  <a:cubicBezTo>
                    <a:pt x="922" y="497"/>
                    <a:pt x="959" y="495"/>
                    <a:pt x="996" y="489"/>
                  </a:cubicBezTo>
                  <a:cubicBezTo>
                    <a:pt x="1105" y="489"/>
                    <a:pt x="1232" y="417"/>
                    <a:pt x="1304" y="326"/>
                  </a:cubicBezTo>
                  <a:cubicBezTo>
                    <a:pt x="1322" y="308"/>
                    <a:pt x="1358" y="254"/>
                    <a:pt x="1358" y="236"/>
                  </a:cubicBezTo>
                  <a:cubicBezTo>
                    <a:pt x="1376" y="200"/>
                    <a:pt x="1358" y="145"/>
                    <a:pt x="1322" y="127"/>
                  </a:cubicBezTo>
                  <a:cubicBezTo>
                    <a:pt x="1232" y="19"/>
                    <a:pt x="1087"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0" name="Google Shape;1390;p22"/>
            <p:cNvSpPr/>
            <p:nvPr/>
          </p:nvSpPr>
          <p:spPr>
            <a:xfrm>
              <a:off x="8677422" y="3790997"/>
              <a:ext cx="105047" cy="167485"/>
            </a:xfrm>
            <a:custGeom>
              <a:avLst/>
              <a:gdLst/>
              <a:ahLst/>
              <a:cxnLst/>
              <a:rect l="l" t="t" r="r" b="b"/>
              <a:pathLst>
                <a:path w="641" h="1022" extrusionOk="0">
                  <a:moveTo>
                    <a:pt x="169" y="0"/>
                  </a:moveTo>
                  <a:cubicBezTo>
                    <a:pt x="130" y="0"/>
                    <a:pt x="86" y="9"/>
                    <a:pt x="54" y="31"/>
                  </a:cubicBezTo>
                  <a:cubicBezTo>
                    <a:pt x="36" y="67"/>
                    <a:pt x="18" y="103"/>
                    <a:pt x="18" y="157"/>
                  </a:cubicBezTo>
                  <a:cubicBezTo>
                    <a:pt x="0" y="284"/>
                    <a:pt x="54" y="429"/>
                    <a:pt x="145" y="538"/>
                  </a:cubicBezTo>
                  <a:lnTo>
                    <a:pt x="417" y="882"/>
                  </a:lnTo>
                  <a:cubicBezTo>
                    <a:pt x="452" y="929"/>
                    <a:pt x="540" y="1021"/>
                    <a:pt x="593" y="1021"/>
                  </a:cubicBezTo>
                  <a:cubicBezTo>
                    <a:pt x="622" y="1021"/>
                    <a:pt x="640" y="994"/>
                    <a:pt x="634" y="918"/>
                  </a:cubicBezTo>
                  <a:cubicBezTo>
                    <a:pt x="580" y="646"/>
                    <a:pt x="543" y="375"/>
                    <a:pt x="380" y="157"/>
                  </a:cubicBezTo>
                  <a:cubicBezTo>
                    <a:pt x="362" y="85"/>
                    <a:pt x="308" y="31"/>
                    <a:pt x="235" y="12"/>
                  </a:cubicBezTo>
                  <a:cubicBezTo>
                    <a:pt x="220" y="5"/>
                    <a:pt x="196"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1" name="Google Shape;1391;p22"/>
            <p:cNvSpPr/>
            <p:nvPr/>
          </p:nvSpPr>
          <p:spPr>
            <a:xfrm>
              <a:off x="8591220" y="3951764"/>
              <a:ext cx="116027" cy="163552"/>
            </a:xfrm>
            <a:custGeom>
              <a:avLst/>
              <a:gdLst/>
              <a:ahLst/>
              <a:cxnLst/>
              <a:rect l="l" t="t" r="r" b="b"/>
              <a:pathLst>
                <a:path w="708" h="998" extrusionOk="0">
                  <a:moveTo>
                    <a:pt x="166" y="0"/>
                  </a:moveTo>
                  <a:cubicBezTo>
                    <a:pt x="132" y="0"/>
                    <a:pt x="100" y="9"/>
                    <a:pt x="73" y="27"/>
                  </a:cubicBezTo>
                  <a:cubicBezTo>
                    <a:pt x="19" y="46"/>
                    <a:pt x="1" y="154"/>
                    <a:pt x="1" y="209"/>
                  </a:cubicBezTo>
                  <a:cubicBezTo>
                    <a:pt x="1" y="281"/>
                    <a:pt x="19" y="353"/>
                    <a:pt x="73" y="426"/>
                  </a:cubicBezTo>
                  <a:cubicBezTo>
                    <a:pt x="107" y="526"/>
                    <a:pt x="418" y="997"/>
                    <a:pt x="594" y="997"/>
                  </a:cubicBezTo>
                  <a:cubicBezTo>
                    <a:pt x="609" y="997"/>
                    <a:pt x="622" y="994"/>
                    <a:pt x="635" y="987"/>
                  </a:cubicBezTo>
                  <a:cubicBezTo>
                    <a:pt x="707" y="933"/>
                    <a:pt x="635" y="625"/>
                    <a:pt x="617" y="553"/>
                  </a:cubicBezTo>
                  <a:cubicBezTo>
                    <a:pt x="562" y="408"/>
                    <a:pt x="526" y="281"/>
                    <a:pt x="435" y="172"/>
                  </a:cubicBezTo>
                  <a:cubicBezTo>
                    <a:pt x="381" y="118"/>
                    <a:pt x="345" y="46"/>
                    <a:pt x="273" y="27"/>
                  </a:cubicBezTo>
                  <a:cubicBezTo>
                    <a:pt x="236" y="9"/>
                    <a:pt x="200"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2" name="Google Shape;1392;p22"/>
            <p:cNvSpPr/>
            <p:nvPr/>
          </p:nvSpPr>
          <p:spPr>
            <a:xfrm>
              <a:off x="8499282" y="4078443"/>
              <a:ext cx="95050" cy="168469"/>
            </a:xfrm>
            <a:custGeom>
              <a:avLst/>
              <a:gdLst/>
              <a:ahLst/>
              <a:cxnLst/>
              <a:rect l="l" t="t" r="r" b="b"/>
              <a:pathLst>
                <a:path w="580" h="1028" extrusionOk="0">
                  <a:moveTo>
                    <a:pt x="237" y="0"/>
                  </a:moveTo>
                  <a:cubicBezTo>
                    <a:pt x="217" y="0"/>
                    <a:pt x="197" y="4"/>
                    <a:pt x="182" y="15"/>
                  </a:cubicBezTo>
                  <a:cubicBezTo>
                    <a:pt x="55" y="51"/>
                    <a:pt x="0" y="196"/>
                    <a:pt x="19" y="305"/>
                  </a:cubicBezTo>
                  <a:cubicBezTo>
                    <a:pt x="37" y="413"/>
                    <a:pt x="109" y="522"/>
                    <a:pt x="182" y="613"/>
                  </a:cubicBezTo>
                  <a:cubicBezTo>
                    <a:pt x="272" y="739"/>
                    <a:pt x="326" y="884"/>
                    <a:pt x="453" y="975"/>
                  </a:cubicBezTo>
                  <a:cubicBezTo>
                    <a:pt x="485" y="1012"/>
                    <a:pt x="509" y="1027"/>
                    <a:pt x="527" y="1027"/>
                  </a:cubicBezTo>
                  <a:cubicBezTo>
                    <a:pt x="571" y="1027"/>
                    <a:pt x="580" y="938"/>
                    <a:pt x="580" y="848"/>
                  </a:cubicBezTo>
                  <a:cubicBezTo>
                    <a:pt x="580" y="649"/>
                    <a:pt x="580" y="432"/>
                    <a:pt x="508" y="250"/>
                  </a:cubicBezTo>
                  <a:cubicBezTo>
                    <a:pt x="489" y="160"/>
                    <a:pt x="471" y="106"/>
                    <a:pt x="399" y="51"/>
                  </a:cubicBezTo>
                  <a:cubicBezTo>
                    <a:pt x="348" y="26"/>
                    <a:pt x="287"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3" name="Google Shape;1393;p22"/>
            <p:cNvSpPr/>
            <p:nvPr/>
          </p:nvSpPr>
          <p:spPr>
            <a:xfrm>
              <a:off x="8579420" y="4232000"/>
              <a:ext cx="193051" cy="82759"/>
            </a:xfrm>
            <a:custGeom>
              <a:avLst/>
              <a:gdLst/>
              <a:ahLst/>
              <a:cxnLst/>
              <a:rect l="l" t="t" r="r" b="b"/>
              <a:pathLst>
                <a:path w="1178" h="505" extrusionOk="0">
                  <a:moveTo>
                    <a:pt x="561" y="0"/>
                  </a:moveTo>
                  <a:cubicBezTo>
                    <a:pt x="411" y="0"/>
                    <a:pt x="241" y="9"/>
                    <a:pt x="163" y="74"/>
                  </a:cubicBezTo>
                  <a:cubicBezTo>
                    <a:pt x="0" y="183"/>
                    <a:pt x="363" y="309"/>
                    <a:pt x="453" y="364"/>
                  </a:cubicBezTo>
                  <a:cubicBezTo>
                    <a:pt x="562" y="400"/>
                    <a:pt x="689" y="472"/>
                    <a:pt x="797" y="491"/>
                  </a:cubicBezTo>
                  <a:cubicBezTo>
                    <a:pt x="825" y="500"/>
                    <a:pt x="856" y="504"/>
                    <a:pt x="887" y="504"/>
                  </a:cubicBezTo>
                  <a:cubicBezTo>
                    <a:pt x="977" y="504"/>
                    <a:pt x="1074" y="467"/>
                    <a:pt x="1141" y="400"/>
                  </a:cubicBezTo>
                  <a:cubicBezTo>
                    <a:pt x="1159" y="382"/>
                    <a:pt x="1178" y="309"/>
                    <a:pt x="1178" y="273"/>
                  </a:cubicBezTo>
                  <a:cubicBezTo>
                    <a:pt x="1178" y="219"/>
                    <a:pt x="1178" y="201"/>
                    <a:pt x="1159" y="183"/>
                  </a:cubicBezTo>
                  <a:cubicBezTo>
                    <a:pt x="1069" y="38"/>
                    <a:pt x="888" y="2"/>
                    <a:pt x="725" y="2"/>
                  </a:cubicBezTo>
                  <a:cubicBezTo>
                    <a:pt x="678" y="2"/>
                    <a:pt x="62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4" name="Google Shape;1394;p22"/>
            <p:cNvSpPr/>
            <p:nvPr/>
          </p:nvSpPr>
          <p:spPr>
            <a:xfrm>
              <a:off x="8505182" y="3778050"/>
              <a:ext cx="341526" cy="540312"/>
            </a:xfrm>
            <a:custGeom>
              <a:avLst/>
              <a:gdLst/>
              <a:ahLst/>
              <a:cxnLst/>
              <a:rect l="l" t="t" r="r" b="b"/>
              <a:pathLst>
                <a:path w="2084" h="3297" fill="none" extrusionOk="0">
                  <a:moveTo>
                    <a:pt x="1" y="3297"/>
                  </a:moveTo>
                  <a:cubicBezTo>
                    <a:pt x="1069" y="2500"/>
                    <a:pt x="1812" y="1305"/>
                    <a:pt x="2083" y="1"/>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95" name="Google Shape;1395;p22"/>
          <p:cNvGrpSpPr/>
          <p:nvPr/>
        </p:nvGrpSpPr>
        <p:grpSpPr>
          <a:xfrm>
            <a:off x="11213853" y="5614148"/>
            <a:ext cx="728003" cy="941461"/>
            <a:chOff x="8495548" y="1440711"/>
            <a:chExt cx="547356" cy="706096"/>
          </a:xfrm>
        </p:grpSpPr>
        <p:sp>
          <p:nvSpPr>
            <p:cNvPr id="1396" name="Google Shape;1396;p22"/>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7" name="Google Shape;1397;p22"/>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8" name="Google Shape;1398;p22"/>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9" name="Google Shape;1399;p22"/>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0" name="Google Shape;1400;p22"/>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1" name="Google Shape;1401;p22"/>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2" name="Google Shape;1402;p22"/>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3" name="Google Shape;1403;p22"/>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4" name="Google Shape;1404;p22"/>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5" name="Google Shape;1405;p22"/>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6" name="Google Shape;1406;p22"/>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07" name="Google Shape;1407;p22"/>
          <p:cNvGrpSpPr/>
          <p:nvPr/>
        </p:nvGrpSpPr>
        <p:grpSpPr>
          <a:xfrm rot="-1255291" flipH="1">
            <a:off x="360422" y="479439"/>
            <a:ext cx="1176402" cy="878643"/>
            <a:chOff x="8054181" y="220421"/>
            <a:chExt cx="884462" cy="658961"/>
          </a:xfrm>
        </p:grpSpPr>
        <p:sp>
          <p:nvSpPr>
            <p:cNvPr id="1408" name="Google Shape;1408;p22"/>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9" name="Google Shape;1409;p22"/>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10" name="Google Shape;1410;p22"/>
          <p:cNvSpPr/>
          <p:nvPr/>
        </p:nvSpPr>
        <p:spPr>
          <a:xfrm rot="1051434" flipH="1">
            <a:off x="11080050" y="48936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11" name="Google Shape;1411;p22"/>
          <p:cNvGrpSpPr/>
          <p:nvPr/>
        </p:nvGrpSpPr>
        <p:grpSpPr>
          <a:xfrm rot="3196882">
            <a:off x="10988195" y="3281166"/>
            <a:ext cx="1179311" cy="876462"/>
            <a:chOff x="8054181" y="220421"/>
            <a:chExt cx="884462" cy="658961"/>
          </a:xfrm>
        </p:grpSpPr>
        <p:sp>
          <p:nvSpPr>
            <p:cNvPr id="1412" name="Google Shape;1412;p22"/>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3" name="Google Shape;1413;p22"/>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14" name="Google Shape;1414;p22"/>
          <p:cNvSpPr/>
          <p:nvPr/>
        </p:nvSpPr>
        <p:spPr>
          <a:xfrm rot="-1051434">
            <a:off x="11692647" y="18202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15" name="Google Shape;1415;p22"/>
          <p:cNvSpPr/>
          <p:nvPr/>
        </p:nvSpPr>
        <p:spPr>
          <a:xfrm rot="1051434" flipH="1">
            <a:off x="298290" y="19091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16" name="Google Shape;1416;p22"/>
          <p:cNvGrpSpPr/>
          <p:nvPr/>
        </p:nvGrpSpPr>
        <p:grpSpPr>
          <a:xfrm>
            <a:off x="306204" y="2990398"/>
            <a:ext cx="728003" cy="941461"/>
            <a:chOff x="8495548" y="1440711"/>
            <a:chExt cx="547356" cy="706096"/>
          </a:xfrm>
        </p:grpSpPr>
        <p:sp>
          <p:nvSpPr>
            <p:cNvPr id="1417" name="Google Shape;1417;p22"/>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8" name="Google Shape;1418;p22"/>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9" name="Google Shape;1419;p22"/>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0" name="Google Shape;1420;p22"/>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1" name="Google Shape;1421;p22"/>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2" name="Google Shape;1422;p22"/>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3" name="Google Shape;1423;p22"/>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4" name="Google Shape;1424;p22"/>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5" name="Google Shape;1425;p22"/>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6" name="Google Shape;1426;p22"/>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7" name="Google Shape;1427;p22"/>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28" name="Google Shape;1428;p22"/>
          <p:cNvSpPr/>
          <p:nvPr/>
        </p:nvSpPr>
        <p:spPr>
          <a:xfrm rot="-1051434">
            <a:off x="298290" y="52619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17422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434"/>
        <p:cNvGrpSpPr/>
        <p:nvPr/>
      </p:nvGrpSpPr>
      <p:grpSpPr>
        <a:xfrm>
          <a:off x="0" y="0"/>
          <a:ext cx="0" cy="0"/>
          <a:chOff x="0" y="0"/>
          <a:chExt cx="0" cy="0"/>
        </a:xfrm>
      </p:grpSpPr>
      <p:grpSp>
        <p:nvGrpSpPr>
          <p:cNvPr id="1435" name="Google Shape;1435;p23"/>
          <p:cNvGrpSpPr/>
          <p:nvPr/>
        </p:nvGrpSpPr>
        <p:grpSpPr>
          <a:xfrm rot="-1424731">
            <a:off x="10910795" y="533881"/>
            <a:ext cx="837265" cy="882604"/>
            <a:chOff x="782176" y="-1158311"/>
            <a:chExt cx="629467" cy="661912"/>
          </a:xfrm>
        </p:grpSpPr>
        <p:sp>
          <p:nvSpPr>
            <p:cNvPr id="1436" name="Google Shape;1436;p23"/>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7" name="Google Shape;1437;p23"/>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8" name="Google Shape;1438;p23"/>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9" name="Google Shape;1439;p23"/>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0" name="Google Shape;1440;p23"/>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1" name="Google Shape;1441;p23"/>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2" name="Google Shape;1442;p23"/>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3" name="Google Shape;1443;p23"/>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44" name="Google Shape;1444;p23"/>
          <p:cNvGrpSpPr/>
          <p:nvPr/>
        </p:nvGrpSpPr>
        <p:grpSpPr>
          <a:xfrm rot="-295668">
            <a:off x="492135" y="5592677"/>
            <a:ext cx="679184" cy="984369"/>
            <a:chOff x="8499282" y="3580082"/>
            <a:chExt cx="510652" cy="738280"/>
          </a:xfrm>
        </p:grpSpPr>
        <p:sp>
          <p:nvSpPr>
            <p:cNvPr id="1445" name="Google Shape;1445;p23"/>
            <p:cNvSpPr/>
            <p:nvPr/>
          </p:nvSpPr>
          <p:spPr>
            <a:xfrm>
              <a:off x="8831634" y="3580082"/>
              <a:ext cx="89315" cy="213208"/>
            </a:xfrm>
            <a:custGeom>
              <a:avLst/>
              <a:gdLst/>
              <a:ahLst/>
              <a:cxnLst/>
              <a:rect l="l" t="t" r="r" b="b"/>
              <a:pathLst>
                <a:path w="545" h="1301" extrusionOk="0">
                  <a:moveTo>
                    <a:pt x="327" y="0"/>
                  </a:moveTo>
                  <a:cubicBezTo>
                    <a:pt x="295" y="0"/>
                    <a:pt x="263" y="5"/>
                    <a:pt x="236" y="14"/>
                  </a:cubicBezTo>
                  <a:cubicBezTo>
                    <a:pt x="109" y="68"/>
                    <a:pt x="55" y="177"/>
                    <a:pt x="19" y="285"/>
                  </a:cubicBezTo>
                  <a:cubicBezTo>
                    <a:pt x="1" y="394"/>
                    <a:pt x="1" y="539"/>
                    <a:pt x="19" y="647"/>
                  </a:cubicBezTo>
                  <a:cubicBezTo>
                    <a:pt x="55" y="865"/>
                    <a:pt x="73" y="1082"/>
                    <a:pt x="91" y="1299"/>
                  </a:cubicBezTo>
                  <a:cubicBezTo>
                    <a:pt x="91" y="1300"/>
                    <a:pt x="92" y="1301"/>
                    <a:pt x="93" y="1301"/>
                  </a:cubicBezTo>
                  <a:cubicBezTo>
                    <a:pt x="108" y="1301"/>
                    <a:pt x="236" y="1172"/>
                    <a:pt x="236" y="1155"/>
                  </a:cubicBezTo>
                  <a:cubicBezTo>
                    <a:pt x="272" y="1082"/>
                    <a:pt x="327" y="992"/>
                    <a:pt x="363" y="919"/>
                  </a:cubicBezTo>
                  <a:cubicBezTo>
                    <a:pt x="417" y="792"/>
                    <a:pt x="453" y="611"/>
                    <a:pt x="508" y="448"/>
                  </a:cubicBezTo>
                  <a:cubicBezTo>
                    <a:pt x="526" y="340"/>
                    <a:pt x="544" y="213"/>
                    <a:pt x="508" y="122"/>
                  </a:cubicBezTo>
                  <a:cubicBezTo>
                    <a:pt x="472" y="86"/>
                    <a:pt x="453" y="32"/>
                    <a:pt x="417" y="14"/>
                  </a:cubicBezTo>
                  <a:cubicBezTo>
                    <a:pt x="390" y="5"/>
                    <a:pt x="358"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6" name="Google Shape;1446;p23"/>
            <p:cNvSpPr/>
            <p:nvPr/>
          </p:nvSpPr>
          <p:spPr>
            <a:xfrm>
              <a:off x="8784108" y="3838194"/>
              <a:ext cx="225827" cy="119469"/>
            </a:xfrm>
            <a:custGeom>
              <a:avLst/>
              <a:gdLst/>
              <a:ahLst/>
              <a:cxnLst/>
              <a:rect l="l" t="t" r="r" b="b"/>
              <a:pathLst>
                <a:path w="1378" h="729" extrusionOk="0">
                  <a:moveTo>
                    <a:pt x="1212" y="1"/>
                  </a:moveTo>
                  <a:cubicBezTo>
                    <a:pt x="1165" y="1"/>
                    <a:pt x="1115" y="14"/>
                    <a:pt x="1069" y="32"/>
                  </a:cubicBezTo>
                  <a:cubicBezTo>
                    <a:pt x="852" y="87"/>
                    <a:pt x="653" y="177"/>
                    <a:pt x="454" y="340"/>
                  </a:cubicBezTo>
                  <a:cubicBezTo>
                    <a:pt x="399" y="376"/>
                    <a:pt x="1" y="666"/>
                    <a:pt x="92" y="720"/>
                  </a:cubicBezTo>
                  <a:cubicBezTo>
                    <a:pt x="98" y="726"/>
                    <a:pt x="108" y="728"/>
                    <a:pt x="120" y="728"/>
                  </a:cubicBezTo>
                  <a:cubicBezTo>
                    <a:pt x="144" y="728"/>
                    <a:pt x="176" y="720"/>
                    <a:pt x="200" y="720"/>
                  </a:cubicBezTo>
                  <a:cubicBezTo>
                    <a:pt x="399" y="684"/>
                    <a:pt x="580" y="612"/>
                    <a:pt x="798" y="557"/>
                  </a:cubicBezTo>
                  <a:cubicBezTo>
                    <a:pt x="925" y="521"/>
                    <a:pt x="1069" y="503"/>
                    <a:pt x="1178" y="431"/>
                  </a:cubicBezTo>
                  <a:cubicBezTo>
                    <a:pt x="1251" y="376"/>
                    <a:pt x="1305" y="340"/>
                    <a:pt x="1359" y="268"/>
                  </a:cubicBezTo>
                  <a:cubicBezTo>
                    <a:pt x="1377" y="195"/>
                    <a:pt x="1377" y="87"/>
                    <a:pt x="1341" y="50"/>
                  </a:cubicBezTo>
                  <a:cubicBezTo>
                    <a:pt x="1305" y="14"/>
                    <a:pt x="1260"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7" name="Google Shape;1447;p23"/>
            <p:cNvSpPr/>
            <p:nvPr/>
          </p:nvSpPr>
          <p:spPr>
            <a:xfrm>
              <a:off x="8707084" y="4065988"/>
              <a:ext cx="225663" cy="81448"/>
            </a:xfrm>
            <a:custGeom>
              <a:avLst/>
              <a:gdLst/>
              <a:ahLst/>
              <a:cxnLst/>
              <a:rect l="l" t="t" r="r" b="b"/>
              <a:pathLst>
                <a:path w="1377" h="497" extrusionOk="0">
                  <a:moveTo>
                    <a:pt x="942" y="0"/>
                  </a:moveTo>
                  <a:cubicBezTo>
                    <a:pt x="688" y="0"/>
                    <a:pt x="453" y="55"/>
                    <a:pt x="236" y="127"/>
                  </a:cubicBezTo>
                  <a:cubicBezTo>
                    <a:pt x="181" y="145"/>
                    <a:pt x="0" y="218"/>
                    <a:pt x="18" y="308"/>
                  </a:cubicBezTo>
                  <a:cubicBezTo>
                    <a:pt x="18" y="399"/>
                    <a:pt x="217" y="417"/>
                    <a:pt x="290" y="417"/>
                  </a:cubicBezTo>
                  <a:cubicBezTo>
                    <a:pt x="399" y="453"/>
                    <a:pt x="507" y="453"/>
                    <a:pt x="634" y="471"/>
                  </a:cubicBezTo>
                  <a:cubicBezTo>
                    <a:pt x="711" y="484"/>
                    <a:pt x="797" y="497"/>
                    <a:pt x="885" y="497"/>
                  </a:cubicBezTo>
                  <a:cubicBezTo>
                    <a:pt x="922" y="497"/>
                    <a:pt x="959" y="495"/>
                    <a:pt x="996" y="489"/>
                  </a:cubicBezTo>
                  <a:cubicBezTo>
                    <a:pt x="1105" y="489"/>
                    <a:pt x="1232" y="417"/>
                    <a:pt x="1304" y="326"/>
                  </a:cubicBezTo>
                  <a:cubicBezTo>
                    <a:pt x="1322" y="308"/>
                    <a:pt x="1358" y="254"/>
                    <a:pt x="1358" y="236"/>
                  </a:cubicBezTo>
                  <a:cubicBezTo>
                    <a:pt x="1376" y="200"/>
                    <a:pt x="1358" y="145"/>
                    <a:pt x="1322" y="127"/>
                  </a:cubicBezTo>
                  <a:cubicBezTo>
                    <a:pt x="1232" y="19"/>
                    <a:pt x="1087"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8" name="Google Shape;1448;p23"/>
            <p:cNvSpPr/>
            <p:nvPr/>
          </p:nvSpPr>
          <p:spPr>
            <a:xfrm>
              <a:off x="8677422" y="3790997"/>
              <a:ext cx="105047" cy="167485"/>
            </a:xfrm>
            <a:custGeom>
              <a:avLst/>
              <a:gdLst/>
              <a:ahLst/>
              <a:cxnLst/>
              <a:rect l="l" t="t" r="r" b="b"/>
              <a:pathLst>
                <a:path w="641" h="1022" extrusionOk="0">
                  <a:moveTo>
                    <a:pt x="169" y="0"/>
                  </a:moveTo>
                  <a:cubicBezTo>
                    <a:pt x="130" y="0"/>
                    <a:pt x="86" y="9"/>
                    <a:pt x="54" y="31"/>
                  </a:cubicBezTo>
                  <a:cubicBezTo>
                    <a:pt x="36" y="67"/>
                    <a:pt x="18" y="103"/>
                    <a:pt x="18" y="157"/>
                  </a:cubicBezTo>
                  <a:cubicBezTo>
                    <a:pt x="0" y="284"/>
                    <a:pt x="54" y="429"/>
                    <a:pt x="145" y="538"/>
                  </a:cubicBezTo>
                  <a:lnTo>
                    <a:pt x="417" y="882"/>
                  </a:lnTo>
                  <a:cubicBezTo>
                    <a:pt x="452" y="929"/>
                    <a:pt x="540" y="1021"/>
                    <a:pt x="593" y="1021"/>
                  </a:cubicBezTo>
                  <a:cubicBezTo>
                    <a:pt x="622" y="1021"/>
                    <a:pt x="640" y="994"/>
                    <a:pt x="634" y="918"/>
                  </a:cubicBezTo>
                  <a:cubicBezTo>
                    <a:pt x="580" y="646"/>
                    <a:pt x="543" y="375"/>
                    <a:pt x="380" y="157"/>
                  </a:cubicBezTo>
                  <a:cubicBezTo>
                    <a:pt x="362" y="85"/>
                    <a:pt x="308" y="31"/>
                    <a:pt x="235" y="12"/>
                  </a:cubicBezTo>
                  <a:cubicBezTo>
                    <a:pt x="220" y="5"/>
                    <a:pt x="196"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9" name="Google Shape;1449;p23"/>
            <p:cNvSpPr/>
            <p:nvPr/>
          </p:nvSpPr>
          <p:spPr>
            <a:xfrm>
              <a:off x="8591220" y="3951764"/>
              <a:ext cx="116027" cy="163552"/>
            </a:xfrm>
            <a:custGeom>
              <a:avLst/>
              <a:gdLst/>
              <a:ahLst/>
              <a:cxnLst/>
              <a:rect l="l" t="t" r="r" b="b"/>
              <a:pathLst>
                <a:path w="708" h="998" extrusionOk="0">
                  <a:moveTo>
                    <a:pt x="166" y="0"/>
                  </a:moveTo>
                  <a:cubicBezTo>
                    <a:pt x="132" y="0"/>
                    <a:pt x="100" y="9"/>
                    <a:pt x="73" y="27"/>
                  </a:cubicBezTo>
                  <a:cubicBezTo>
                    <a:pt x="19" y="46"/>
                    <a:pt x="1" y="154"/>
                    <a:pt x="1" y="209"/>
                  </a:cubicBezTo>
                  <a:cubicBezTo>
                    <a:pt x="1" y="281"/>
                    <a:pt x="19" y="353"/>
                    <a:pt x="73" y="426"/>
                  </a:cubicBezTo>
                  <a:cubicBezTo>
                    <a:pt x="107" y="526"/>
                    <a:pt x="418" y="997"/>
                    <a:pt x="594" y="997"/>
                  </a:cubicBezTo>
                  <a:cubicBezTo>
                    <a:pt x="609" y="997"/>
                    <a:pt x="622" y="994"/>
                    <a:pt x="635" y="987"/>
                  </a:cubicBezTo>
                  <a:cubicBezTo>
                    <a:pt x="707" y="933"/>
                    <a:pt x="635" y="625"/>
                    <a:pt x="617" y="553"/>
                  </a:cubicBezTo>
                  <a:cubicBezTo>
                    <a:pt x="562" y="408"/>
                    <a:pt x="526" y="281"/>
                    <a:pt x="435" y="172"/>
                  </a:cubicBezTo>
                  <a:cubicBezTo>
                    <a:pt x="381" y="118"/>
                    <a:pt x="345" y="46"/>
                    <a:pt x="273" y="27"/>
                  </a:cubicBezTo>
                  <a:cubicBezTo>
                    <a:pt x="236" y="9"/>
                    <a:pt x="200"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0" name="Google Shape;1450;p23"/>
            <p:cNvSpPr/>
            <p:nvPr/>
          </p:nvSpPr>
          <p:spPr>
            <a:xfrm>
              <a:off x="8499282" y="4078443"/>
              <a:ext cx="95050" cy="168469"/>
            </a:xfrm>
            <a:custGeom>
              <a:avLst/>
              <a:gdLst/>
              <a:ahLst/>
              <a:cxnLst/>
              <a:rect l="l" t="t" r="r" b="b"/>
              <a:pathLst>
                <a:path w="580" h="1028" extrusionOk="0">
                  <a:moveTo>
                    <a:pt x="237" y="0"/>
                  </a:moveTo>
                  <a:cubicBezTo>
                    <a:pt x="217" y="0"/>
                    <a:pt x="197" y="4"/>
                    <a:pt x="182" y="15"/>
                  </a:cubicBezTo>
                  <a:cubicBezTo>
                    <a:pt x="55" y="51"/>
                    <a:pt x="0" y="196"/>
                    <a:pt x="19" y="305"/>
                  </a:cubicBezTo>
                  <a:cubicBezTo>
                    <a:pt x="37" y="413"/>
                    <a:pt x="109" y="522"/>
                    <a:pt x="182" y="613"/>
                  </a:cubicBezTo>
                  <a:cubicBezTo>
                    <a:pt x="272" y="739"/>
                    <a:pt x="326" y="884"/>
                    <a:pt x="453" y="975"/>
                  </a:cubicBezTo>
                  <a:cubicBezTo>
                    <a:pt x="485" y="1012"/>
                    <a:pt x="509" y="1027"/>
                    <a:pt x="527" y="1027"/>
                  </a:cubicBezTo>
                  <a:cubicBezTo>
                    <a:pt x="571" y="1027"/>
                    <a:pt x="580" y="938"/>
                    <a:pt x="580" y="848"/>
                  </a:cubicBezTo>
                  <a:cubicBezTo>
                    <a:pt x="580" y="649"/>
                    <a:pt x="580" y="432"/>
                    <a:pt x="508" y="250"/>
                  </a:cubicBezTo>
                  <a:cubicBezTo>
                    <a:pt x="489" y="160"/>
                    <a:pt x="471" y="106"/>
                    <a:pt x="399" y="51"/>
                  </a:cubicBezTo>
                  <a:cubicBezTo>
                    <a:pt x="348" y="26"/>
                    <a:pt x="287"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1" name="Google Shape;1451;p23"/>
            <p:cNvSpPr/>
            <p:nvPr/>
          </p:nvSpPr>
          <p:spPr>
            <a:xfrm>
              <a:off x="8579420" y="4232000"/>
              <a:ext cx="193051" cy="82759"/>
            </a:xfrm>
            <a:custGeom>
              <a:avLst/>
              <a:gdLst/>
              <a:ahLst/>
              <a:cxnLst/>
              <a:rect l="l" t="t" r="r" b="b"/>
              <a:pathLst>
                <a:path w="1178" h="505" extrusionOk="0">
                  <a:moveTo>
                    <a:pt x="561" y="0"/>
                  </a:moveTo>
                  <a:cubicBezTo>
                    <a:pt x="411" y="0"/>
                    <a:pt x="241" y="9"/>
                    <a:pt x="163" y="74"/>
                  </a:cubicBezTo>
                  <a:cubicBezTo>
                    <a:pt x="0" y="183"/>
                    <a:pt x="363" y="309"/>
                    <a:pt x="453" y="364"/>
                  </a:cubicBezTo>
                  <a:cubicBezTo>
                    <a:pt x="562" y="400"/>
                    <a:pt x="689" y="472"/>
                    <a:pt x="797" y="491"/>
                  </a:cubicBezTo>
                  <a:cubicBezTo>
                    <a:pt x="825" y="500"/>
                    <a:pt x="856" y="504"/>
                    <a:pt x="887" y="504"/>
                  </a:cubicBezTo>
                  <a:cubicBezTo>
                    <a:pt x="977" y="504"/>
                    <a:pt x="1074" y="467"/>
                    <a:pt x="1141" y="400"/>
                  </a:cubicBezTo>
                  <a:cubicBezTo>
                    <a:pt x="1159" y="382"/>
                    <a:pt x="1178" y="309"/>
                    <a:pt x="1178" y="273"/>
                  </a:cubicBezTo>
                  <a:cubicBezTo>
                    <a:pt x="1178" y="219"/>
                    <a:pt x="1178" y="201"/>
                    <a:pt x="1159" y="183"/>
                  </a:cubicBezTo>
                  <a:cubicBezTo>
                    <a:pt x="1069" y="38"/>
                    <a:pt x="888" y="2"/>
                    <a:pt x="725" y="2"/>
                  </a:cubicBezTo>
                  <a:cubicBezTo>
                    <a:pt x="678" y="2"/>
                    <a:pt x="62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2" name="Google Shape;1452;p23"/>
            <p:cNvSpPr/>
            <p:nvPr/>
          </p:nvSpPr>
          <p:spPr>
            <a:xfrm>
              <a:off x="8505182" y="3778050"/>
              <a:ext cx="341526" cy="540312"/>
            </a:xfrm>
            <a:custGeom>
              <a:avLst/>
              <a:gdLst/>
              <a:ahLst/>
              <a:cxnLst/>
              <a:rect l="l" t="t" r="r" b="b"/>
              <a:pathLst>
                <a:path w="2084" h="3297" fill="none" extrusionOk="0">
                  <a:moveTo>
                    <a:pt x="1" y="3297"/>
                  </a:moveTo>
                  <a:cubicBezTo>
                    <a:pt x="1069" y="2500"/>
                    <a:pt x="1812" y="1305"/>
                    <a:pt x="2083" y="1"/>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53" name="Google Shape;1453;p23"/>
          <p:cNvGrpSpPr/>
          <p:nvPr/>
        </p:nvGrpSpPr>
        <p:grpSpPr>
          <a:xfrm>
            <a:off x="11213853" y="5614148"/>
            <a:ext cx="728003" cy="941461"/>
            <a:chOff x="8495548" y="1440711"/>
            <a:chExt cx="547356" cy="706096"/>
          </a:xfrm>
        </p:grpSpPr>
        <p:sp>
          <p:nvSpPr>
            <p:cNvPr id="1454" name="Google Shape;1454;p23"/>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5" name="Google Shape;1455;p23"/>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6" name="Google Shape;1456;p23"/>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7" name="Google Shape;1457;p23"/>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8" name="Google Shape;1458;p23"/>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9" name="Google Shape;1459;p23"/>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0" name="Google Shape;1460;p23"/>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1" name="Google Shape;1461;p23"/>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2" name="Google Shape;1462;p23"/>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3" name="Google Shape;1463;p23"/>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4" name="Google Shape;1464;p23"/>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65" name="Google Shape;1465;p23"/>
          <p:cNvGrpSpPr/>
          <p:nvPr/>
        </p:nvGrpSpPr>
        <p:grpSpPr>
          <a:xfrm rot="-1255291" flipH="1">
            <a:off x="360422" y="479439"/>
            <a:ext cx="1176402" cy="878643"/>
            <a:chOff x="8054181" y="220421"/>
            <a:chExt cx="884462" cy="658961"/>
          </a:xfrm>
        </p:grpSpPr>
        <p:sp>
          <p:nvSpPr>
            <p:cNvPr id="1466" name="Google Shape;1466;p23"/>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7" name="Google Shape;1467;p23"/>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68" name="Google Shape;1468;p23"/>
          <p:cNvSpPr/>
          <p:nvPr/>
        </p:nvSpPr>
        <p:spPr>
          <a:xfrm rot="1051434" flipH="1">
            <a:off x="11080050" y="48936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69" name="Google Shape;1469;p23"/>
          <p:cNvGrpSpPr/>
          <p:nvPr/>
        </p:nvGrpSpPr>
        <p:grpSpPr>
          <a:xfrm rot="3196882">
            <a:off x="10988195" y="3281166"/>
            <a:ext cx="1179311" cy="876462"/>
            <a:chOff x="8054181" y="220421"/>
            <a:chExt cx="884462" cy="658961"/>
          </a:xfrm>
        </p:grpSpPr>
        <p:sp>
          <p:nvSpPr>
            <p:cNvPr id="1470" name="Google Shape;1470;p23"/>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1" name="Google Shape;1471;p23"/>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2" name="Google Shape;1472;p23"/>
          <p:cNvSpPr/>
          <p:nvPr/>
        </p:nvSpPr>
        <p:spPr>
          <a:xfrm rot="-1051434">
            <a:off x="11692647" y="18202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73" name="Google Shape;1473;p23"/>
          <p:cNvSpPr/>
          <p:nvPr/>
        </p:nvSpPr>
        <p:spPr>
          <a:xfrm rot="1051434" flipH="1">
            <a:off x="298290" y="19091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74" name="Google Shape;1474;p23"/>
          <p:cNvGrpSpPr/>
          <p:nvPr/>
        </p:nvGrpSpPr>
        <p:grpSpPr>
          <a:xfrm>
            <a:off x="306204" y="2990398"/>
            <a:ext cx="728003" cy="941461"/>
            <a:chOff x="8495548" y="1440711"/>
            <a:chExt cx="547356" cy="706096"/>
          </a:xfrm>
        </p:grpSpPr>
        <p:sp>
          <p:nvSpPr>
            <p:cNvPr id="1475" name="Google Shape;1475;p23"/>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6" name="Google Shape;1476;p23"/>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7" name="Google Shape;1477;p23"/>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8" name="Google Shape;1478;p23"/>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9" name="Google Shape;1479;p23"/>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0" name="Google Shape;1480;p23"/>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1" name="Google Shape;1481;p23"/>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2" name="Google Shape;1482;p23"/>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3" name="Google Shape;1483;p23"/>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4" name="Google Shape;1484;p23"/>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5" name="Google Shape;1485;p23"/>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86" name="Google Shape;1486;p23"/>
          <p:cNvSpPr/>
          <p:nvPr/>
        </p:nvSpPr>
        <p:spPr>
          <a:xfrm rot="-1051434">
            <a:off x="298290" y="52619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87" name="Google Shape;1487;p23"/>
          <p:cNvSpPr txBox="1">
            <a:spLocks noGrp="1"/>
          </p:cNvSpPr>
          <p:nvPr>
            <p:ph type="subTitle" idx="1"/>
          </p:nvPr>
        </p:nvSpPr>
        <p:spPr>
          <a:xfrm>
            <a:off x="7449126" y="2177067"/>
            <a:ext cx="3122656" cy="763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Font typeface="Bebas Neue"/>
              <a:buNone/>
              <a:defRPr sz="3192">
                <a:latin typeface="Lilita One"/>
                <a:ea typeface="Lilita One"/>
                <a:cs typeface="Lilita One"/>
                <a:sym typeface="Lilita One"/>
              </a:defRPr>
            </a:lvl1pPr>
            <a:lvl2pPr lvl="1" algn="ctr" rtl="0">
              <a:lnSpc>
                <a:spcPct val="100000"/>
              </a:lnSpc>
              <a:spcBef>
                <a:spcPts val="0"/>
              </a:spcBef>
              <a:spcAft>
                <a:spcPts val="0"/>
              </a:spcAft>
              <a:buSzPts val="2500"/>
              <a:buFont typeface="Bebas Neue"/>
              <a:buNone/>
              <a:defRPr sz="3325">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25">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25">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25">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25">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25">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25">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25">
                <a:latin typeface="Bebas Neue"/>
                <a:ea typeface="Bebas Neue"/>
                <a:cs typeface="Bebas Neue"/>
                <a:sym typeface="Bebas Neue"/>
              </a:defRPr>
            </a:lvl9pPr>
          </a:lstStyle>
          <a:p>
            <a:endParaRPr/>
          </a:p>
        </p:txBody>
      </p:sp>
      <p:sp>
        <p:nvSpPr>
          <p:cNvPr id="1488" name="Google Shape;1488;p23"/>
          <p:cNvSpPr txBox="1">
            <a:spLocks noGrp="1"/>
          </p:cNvSpPr>
          <p:nvPr>
            <p:ph type="subTitle" idx="2"/>
          </p:nvPr>
        </p:nvSpPr>
        <p:spPr>
          <a:xfrm>
            <a:off x="7449126" y="4200967"/>
            <a:ext cx="3122656" cy="763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Font typeface="Bebas Neue"/>
              <a:buNone/>
              <a:defRPr sz="3192">
                <a:latin typeface="Lilita One"/>
                <a:ea typeface="Lilita One"/>
                <a:cs typeface="Lilita One"/>
                <a:sym typeface="Lilita One"/>
              </a:defRPr>
            </a:lvl1pPr>
            <a:lvl2pPr lvl="1" algn="ctr" rtl="0">
              <a:lnSpc>
                <a:spcPct val="100000"/>
              </a:lnSpc>
              <a:spcBef>
                <a:spcPts val="0"/>
              </a:spcBef>
              <a:spcAft>
                <a:spcPts val="0"/>
              </a:spcAft>
              <a:buSzPts val="2500"/>
              <a:buFont typeface="Bebas Neue"/>
              <a:buNone/>
              <a:defRPr sz="3325">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25">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25">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25">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25">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25">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25">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25">
                <a:latin typeface="Bebas Neue"/>
                <a:ea typeface="Bebas Neue"/>
                <a:cs typeface="Bebas Neue"/>
                <a:sym typeface="Bebas Neue"/>
              </a:defRPr>
            </a:lvl9pPr>
          </a:lstStyle>
          <a:p>
            <a:endParaRPr/>
          </a:p>
        </p:txBody>
      </p:sp>
      <p:sp>
        <p:nvSpPr>
          <p:cNvPr id="1489" name="Google Shape;1489;p23"/>
          <p:cNvSpPr txBox="1">
            <a:spLocks noGrp="1"/>
          </p:cNvSpPr>
          <p:nvPr>
            <p:ph type="subTitle" idx="3"/>
          </p:nvPr>
        </p:nvSpPr>
        <p:spPr>
          <a:xfrm>
            <a:off x="7449126" y="2792567"/>
            <a:ext cx="3122656" cy="8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0" name="Google Shape;1490;p23"/>
          <p:cNvSpPr txBox="1">
            <a:spLocks noGrp="1"/>
          </p:cNvSpPr>
          <p:nvPr>
            <p:ph type="subTitle" idx="4"/>
          </p:nvPr>
        </p:nvSpPr>
        <p:spPr>
          <a:xfrm>
            <a:off x="7449126" y="4816467"/>
            <a:ext cx="3122656" cy="8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1" name="Google Shape;1491;p23"/>
          <p:cNvSpPr txBox="1">
            <a:spLocks noGrp="1"/>
          </p:cNvSpPr>
          <p:nvPr>
            <p:ph type="title"/>
          </p:nvPr>
        </p:nvSpPr>
        <p:spPr>
          <a:xfrm>
            <a:off x="957625" y="593367"/>
            <a:ext cx="10246588"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4788"/>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808986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92"/>
        <p:cNvGrpSpPr/>
        <p:nvPr/>
      </p:nvGrpSpPr>
      <p:grpSpPr>
        <a:xfrm>
          <a:off x="0" y="0"/>
          <a:ext cx="0" cy="0"/>
          <a:chOff x="0" y="0"/>
          <a:chExt cx="0" cy="0"/>
        </a:xfrm>
      </p:grpSpPr>
      <p:grpSp>
        <p:nvGrpSpPr>
          <p:cNvPr id="1493" name="Google Shape;1493;p24"/>
          <p:cNvGrpSpPr/>
          <p:nvPr/>
        </p:nvGrpSpPr>
        <p:grpSpPr>
          <a:xfrm rot="1424731" flipH="1">
            <a:off x="400777" y="373381"/>
            <a:ext cx="837265" cy="882604"/>
            <a:chOff x="782176" y="-1158311"/>
            <a:chExt cx="629467" cy="661912"/>
          </a:xfrm>
        </p:grpSpPr>
        <p:sp>
          <p:nvSpPr>
            <p:cNvPr id="1494" name="Google Shape;1494;p24"/>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5" name="Google Shape;1495;p24"/>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6" name="Google Shape;1496;p24"/>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7" name="Google Shape;1497;p24"/>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8" name="Google Shape;1498;p24"/>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9" name="Google Shape;1499;p24"/>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0" name="Google Shape;1500;p24"/>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1" name="Google Shape;1501;p24"/>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02" name="Google Shape;1502;p24"/>
          <p:cNvGrpSpPr/>
          <p:nvPr/>
        </p:nvGrpSpPr>
        <p:grpSpPr>
          <a:xfrm rot="-295668">
            <a:off x="11157517" y="5629044"/>
            <a:ext cx="679184" cy="984369"/>
            <a:chOff x="8499282" y="3580082"/>
            <a:chExt cx="510652" cy="738280"/>
          </a:xfrm>
        </p:grpSpPr>
        <p:sp>
          <p:nvSpPr>
            <p:cNvPr id="1503" name="Google Shape;1503;p24"/>
            <p:cNvSpPr/>
            <p:nvPr/>
          </p:nvSpPr>
          <p:spPr>
            <a:xfrm>
              <a:off x="8831634" y="3580082"/>
              <a:ext cx="89315" cy="213208"/>
            </a:xfrm>
            <a:custGeom>
              <a:avLst/>
              <a:gdLst/>
              <a:ahLst/>
              <a:cxnLst/>
              <a:rect l="l" t="t" r="r" b="b"/>
              <a:pathLst>
                <a:path w="545" h="1301" extrusionOk="0">
                  <a:moveTo>
                    <a:pt x="327" y="0"/>
                  </a:moveTo>
                  <a:cubicBezTo>
                    <a:pt x="295" y="0"/>
                    <a:pt x="263" y="5"/>
                    <a:pt x="236" y="14"/>
                  </a:cubicBezTo>
                  <a:cubicBezTo>
                    <a:pt x="109" y="68"/>
                    <a:pt x="55" y="177"/>
                    <a:pt x="19" y="285"/>
                  </a:cubicBezTo>
                  <a:cubicBezTo>
                    <a:pt x="1" y="394"/>
                    <a:pt x="1" y="539"/>
                    <a:pt x="19" y="647"/>
                  </a:cubicBezTo>
                  <a:cubicBezTo>
                    <a:pt x="55" y="865"/>
                    <a:pt x="73" y="1082"/>
                    <a:pt x="91" y="1299"/>
                  </a:cubicBezTo>
                  <a:cubicBezTo>
                    <a:pt x="91" y="1300"/>
                    <a:pt x="92" y="1301"/>
                    <a:pt x="93" y="1301"/>
                  </a:cubicBezTo>
                  <a:cubicBezTo>
                    <a:pt x="108" y="1301"/>
                    <a:pt x="236" y="1172"/>
                    <a:pt x="236" y="1155"/>
                  </a:cubicBezTo>
                  <a:cubicBezTo>
                    <a:pt x="272" y="1082"/>
                    <a:pt x="327" y="992"/>
                    <a:pt x="363" y="919"/>
                  </a:cubicBezTo>
                  <a:cubicBezTo>
                    <a:pt x="417" y="792"/>
                    <a:pt x="453" y="611"/>
                    <a:pt x="508" y="448"/>
                  </a:cubicBezTo>
                  <a:cubicBezTo>
                    <a:pt x="526" y="340"/>
                    <a:pt x="544" y="213"/>
                    <a:pt x="508" y="122"/>
                  </a:cubicBezTo>
                  <a:cubicBezTo>
                    <a:pt x="472" y="86"/>
                    <a:pt x="453" y="32"/>
                    <a:pt x="417" y="14"/>
                  </a:cubicBezTo>
                  <a:cubicBezTo>
                    <a:pt x="390" y="5"/>
                    <a:pt x="358"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4" name="Google Shape;1504;p24"/>
            <p:cNvSpPr/>
            <p:nvPr/>
          </p:nvSpPr>
          <p:spPr>
            <a:xfrm>
              <a:off x="8784108" y="3838194"/>
              <a:ext cx="225827" cy="119469"/>
            </a:xfrm>
            <a:custGeom>
              <a:avLst/>
              <a:gdLst/>
              <a:ahLst/>
              <a:cxnLst/>
              <a:rect l="l" t="t" r="r" b="b"/>
              <a:pathLst>
                <a:path w="1378" h="729" extrusionOk="0">
                  <a:moveTo>
                    <a:pt x="1212" y="1"/>
                  </a:moveTo>
                  <a:cubicBezTo>
                    <a:pt x="1165" y="1"/>
                    <a:pt x="1115" y="14"/>
                    <a:pt x="1069" y="32"/>
                  </a:cubicBezTo>
                  <a:cubicBezTo>
                    <a:pt x="852" y="87"/>
                    <a:pt x="653" y="177"/>
                    <a:pt x="454" y="340"/>
                  </a:cubicBezTo>
                  <a:cubicBezTo>
                    <a:pt x="399" y="376"/>
                    <a:pt x="1" y="666"/>
                    <a:pt x="92" y="720"/>
                  </a:cubicBezTo>
                  <a:cubicBezTo>
                    <a:pt x="98" y="726"/>
                    <a:pt x="108" y="728"/>
                    <a:pt x="120" y="728"/>
                  </a:cubicBezTo>
                  <a:cubicBezTo>
                    <a:pt x="144" y="728"/>
                    <a:pt x="176" y="720"/>
                    <a:pt x="200" y="720"/>
                  </a:cubicBezTo>
                  <a:cubicBezTo>
                    <a:pt x="399" y="684"/>
                    <a:pt x="580" y="612"/>
                    <a:pt x="798" y="557"/>
                  </a:cubicBezTo>
                  <a:cubicBezTo>
                    <a:pt x="925" y="521"/>
                    <a:pt x="1069" y="503"/>
                    <a:pt x="1178" y="431"/>
                  </a:cubicBezTo>
                  <a:cubicBezTo>
                    <a:pt x="1251" y="376"/>
                    <a:pt x="1305" y="340"/>
                    <a:pt x="1359" y="268"/>
                  </a:cubicBezTo>
                  <a:cubicBezTo>
                    <a:pt x="1377" y="195"/>
                    <a:pt x="1377" y="87"/>
                    <a:pt x="1341" y="50"/>
                  </a:cubicBezTo>
                  <a:cubicBezTo>
                    <a:pt x="1305" y="14"/>
                    <a:pt x="1260"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5" name="Google Shape;1505;p24"/>
            <p:cNvSpPr/>
            <p:nvPr/>
          </p:nvSpPr>
          <p:spPr>
            <a:xfrm>
              <a:off x="8707084" y="4065988"/>
              <a:ext cx="225663" cy="81448"/>
            </a:xfrm>
            <a:custGeom>
              <a:avLst/>
              <a:gdLst/>
              <a:ahLst/>
              <a:cxnLst/>
              <a:rect l="l" t="t" r="r" b="b"/>
              <a:pathLst>
                <a:path w="1377" h="497" extrusionOk="0">
                  <a:moveTo>
                    <a:pt x="942" y="0"/>
                  </a:moveTo>
                  <a:cubicBezTo>
                    <a:pt x="688" y="0"/>
                    <a:pt x="453" y="55"/>
                    <a:pt x="236" y="127"/>
                  </a:cubicBezTo>
                  <a:cubicBezTo>
                    <a:pt x="181" y="145"/>
                    <a:pt x="0" y="218"/>
                    <a:pt x="18" y="308"/>
                  </a:cubicBezTo>
                  <a:cubicBezTo>
                    <a:pt x="18" y="399"/>
                    <a:pt x="217" y="417"/>
                    <a:pt x="290" y="417"/>
                  </a:cubicBezTo>
                  <a:cubicBezTo>
                    <a:pt x="399" y="453"/>
                    <a:pt x="507" y="453"/>
                    <a:pt x="634" y="471"/>
                  </a:cubicBezTo>
                  <a:cubicBezTo>
                    <a:pt x="711" y="484"/>
                    <a:pt x="797" y="497"/>
                    <a:pt x="885" y="497"/>
                  </a:cubicBezTo>
                  <a:cubicBezTo>
                    <a:pt x="922" y="497"/>
                    <a:pt x="959" y="495"/>
                    <a:pt x="996" y="489"/>
                  </a:cubicBezTo>
                  <a:cubicBezTo>
                    <a:pt x="1105" y="489"/>
                    <a:pt x="1232" y="417"/>
                    <a:pt x="1304" y="326"/>
                  </a:cubicBezTo>
                  <a:cubicBezTo>
                    <a:pt x="1322" y="308"/>
                    <a:pt x="1358" y="254"/>
                    <a:pt x="1358" y="236"/>
                  </a:cubicBezTo>
                  <a:cubicBezTo>
                    <a:pt x="1376" y="200"/>
                    <a:pt x="1358" y="145"/>
                    <a:pt x="1322" y="127"/>
                  </a:cubicBezTo>
                  <a:cubicBezTo>
                    <a:pt x="1232" y="19"/>
                    <a:pt x="1087"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6" name="Google Shape;1506;p24"/>
            <p:cNvSpPr/>
            <p:nvPr/>
          </p:nvSpPr>
          <p:spPr>
            <a:xfrm>
              <a:off x="8677422" y="3790997"/>
              <a:ext cx="105047" cy="167485"/>
            </a:xfrm>
            <a:custGeom>
              <a:avLst/>
              <a:gdLst/>
              <a:ahLst/>
              <a:cxnLst/>
              <a:rect l="l" t="t" r="r" b="b"/>
              <a:pathLst>
                <a:path w="641" h="1022" extrusionOk="0">
                  <a:moveTo>
                    <a:pt x="169" y="0"/>
                  </a:moveTo>
                  <a:cubicBezTo>
                    <a:pt x="130" y="0"/>
                    <a:pt x="86" y="9"/>
                    <a:pt x="54" y="31"/>
                  </a:cubicBezTo>
                  <a:cubicBezTo>
                    <a:pt x="36" y="67"/>
                    <a:pt x="18" y="103"/>
                    <a:pt x="18" y="157"/>
                  </a:cubicBezTo>
                  <a:cubicBezTo>
                    <a:pt x="0" y="284"/>
                    <a:pt x="54" y="429"/>
                    <a:pt x="145" y="538"/>
                  </a:cubicBezTo>
                  <a:lnTo>
                    <a:pt x="417" y="882"/>
                  </a:lnTo>
                  <a:cubicBezTo>
                    <a:pt x="452" y="929"/>
                    <a:pt x="540" y="1021"/>
                    <a:pt x="593" y="1021"/>
                  </a:cubicBezTo>
                  <a:cubicBezTo>
                    <a:pt x="622" y="1021"/>
                    <a:pt x="640" y="994"/>
                    <a:pt x="634" y="918"/>
                  </a:cubicBezTo>
                  <a:cubicBezTo>
                    <a:pt x="580" y="646"/>
                    <a:pt x="543" y="375"/>
                    <a:pt x="380" y="157"/>
                  </a:cubicBezTo>
                  <a:cubicBezTo>
                    <a:pt x="362" y="85"/>
                    <a:pt x="308" y="31"/>
                    <a:pt x="235" y="12"/>
                  </a:cubicBezTo>
                  <a:cubicBezTo>
                    <a:pt x="220" y="5"/>
                    <a:pt x="196"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7" name="Google Shape;1507;p24"/>
            <p:cNvSpPr/>
            <p:nvPr/>
          </p:nvSpPr>
          <p:spPr>
            <a:xfrm>
              <a:off x="8591220" y="3951764"/>
              <a:ext cx="116027" cy="163552"/>
            </a:xfrm>
            <a:custGeom>
              <a:avLst/>
              <a:gdLst/>
              <a:ahLst/>
              <a:cxnLst/>
              <a:rect l="l" t="t" r="r" b="b"/>
              <a:pathLst>
                <a:path w="708" h="998" extrusionOk="0">
                  <a:moveTo>
                    <a:pt x="166" y="0"/>
                  </a:moveTo>
                  <a:cubicBezTo>
                    <a:pt x="132" y="0"/>
                    <a:pt x="100" y="9"/>
                    <a:pt x="73" y="27"/>
                  </a:cubicBezTo>
                  <a:cubicBezTo>
                    <a:pt x="19" y="46"/>
                    <a:pt x="1" y="154"/>
                    <a:pt x="1" y="209"/>
                  </a:cubicBezTo>
                  <a:cubicBezTo>
                    <a:pt x="1" y="281"/>
                    <a:pt x="19" y="353"/>
                    <a:pt x="73" y="426"/>
                  </a:cubicBezTo>
                  <a:cubicBezTo>
                    <a:pt x="107" y="526"/>
                    <a:pt x="418" y="997"/>
                    <a:pt x="594" y="997"/>
                  </a:cubicBezTo>
                  <a:cubicBezTo>
                    <a:pt x="609" y="997"/>
                    <a:pt x="622" y="994"/>
                    <a:pt x="635" y="987"/>
                  </a:cubicBezTo>
                  <a:cubicBezTo>
                    <a:pt x="707" y="933"/>
                    <a:pt x="635" y="625"/>
                    <a:pt x="617" y="553"/>
                  </a:cubicBezTo>
                  <a:cubicBezTo>
                    <a:pt x="562" y="408"/>
                    <a:pt x="526" y="281"/>
                    <a:pt x="435" y="172"/>
                  </a:cubicBezTo>
                  <a:cubicBezTo>
                    <a:pt x="381" y="118"/>
                    <a:pt x="345" y="46"/>
                    <a:pt x="273" y="27"/>
                  </a:cubicBezTo>
                  <a:cubicBezTo>
                    <a:pt x="236" y="9"/>
                    <a:pt x="200"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8" name="Google Shape;1508;p24"/>
            <p:cNvSpPr/>
            <p:nvPr/>
          </p:nvSpPr>
          <p:spPr>
            <a:xfrm>
              <a:off x="8499282" y="4078443"/>
              <a:ext cx="95050" cy="168469"/>
            </a:xfrm>
            <a:custGeom>
              <a:avLst/>
              <a:gdLst/>
              <a:ahLst/>
              <a:cxnLst/>
              <a:rect l="l" t="t" r="r" b="b"/>
              <a:pathLst>
                <a:path w="580" h="1028" extrusionOk="0">
                  <a:moveTo>
                    <a:pt x="237" y="0"/>
                  </a:moveTo>
                  <a:cubicBezTo>
                    <a:pt x="217" y="0"/>
                    <a:pt x="197" y="4"/>
                    <a:pt x="182" y="15"/>
                  </a:cubicBezTo>
                  <a:cubicBezTo>
                    <a:pt x="55" y="51"/>
                    <a:pt x="0" y="196"/>
                    <a:pt x="19" y="305"/>
                  </a:cubicBezTo>
                  <a:cubicBezTo>
                    <a:pt x="37" y="413"/>
                    <a:pt x="109" y="522"/>
                    <a:pt x="182" y="613"/>
                  </a:cubicBezTo>
                  <a:cubicBezTo>
                    <a:pt x="272" y="739"/>
                    <a:pt x="326" y="884"/>
                    <a:pt x="453" y="975"/>
                  </a:cubicBezTo>
                  <a:cubicBezTo>
                    <a:pt x="485" y="1012"/>
                    <a:pt x="509" y="1027"/>
                    <a:pt x="527" y="1027"/>
                  </a:cubicBezTo>
                  <a:cubicBezTo>
                    <a:pt x="571" y="1027"/>
                    <a:pt x="580" y="938"/>
                    <a:pt x="580" y="848"/>
                  </a:cubicBezTo>
                  <a:cubicBezTo>
                    <a:pt x="580" y="649"/>
                    <a:pt x="580" y="432"/>
                    <a:pt x="508" y="250"/>
                  </a:cubicBezTo>
                  <a:cubicBezTo>
                    <a:pt x="489" y="160"/>
                    <a:pt x="471" y="106"/>
                    <a:pt x="399" y="51"/>
                  </a:cubicBezTo>
                  <a:cubicBezTo>
                    <a:pt x="348" y="26"/>
                    <a:pt x="287"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9" name="Google Shape;1509;p24"/>
            <p:cNvSpPr/>
            <p:nvPr/>
          </p:nvSpPr>
          <p:spPr>
            <a:xfrm>
              <a:off x="8579420" y="4232000"/>
              <a:ext cx="193051" cy="82759"/>
            </a:xfrm>
            <a:custGeom>
              <a:avLst/>
              <a:gdLst/>
              <a:ahLst/>
              <a:cxnLst/>
              <a:rect l="l" t="t" r="r" b="b"/>
              <a:pathLst>
                <a:path w="1178" h="505" extrusionOk="0">
                  <a:moveTo>
                    <a:pt x="561" y="0"/>
                  </a:moveTo>
                  <a:cubicBezTo>
                    <a:pt x="411" y="0"/>
                    <a:pt x="241" y="9"/>
                    <a:pt x="163" y="74"/>
                  </a:cubicBezTo>
                  <a:cubicBezTo>
                    <a:pt x="0" y="183"/>
                    <a:pt x="363" y="309"/>
                    <a:pt x="453" y="364"/>
                  </a:cubicBezTo>
                  <a:cubicBezTo>
                    <a:pt x="562" y="400"/>
                    <a:pt x="689" y="472"/>
                    <a:pt x="797" y="491"/>
                  </a:cubicBezTo>
                  <a:cubicBezTo>
                    <a:pt x="825" y="500"/>
                    <a:pt x="856" y="504"/>
                    <a:pt x="887" y="504"/>
                  </a:cubicBezTo>
                  <a:cubicBezTo>
                    <a:pt x="977" y="504"/>
                    <a:pt x="1074" y="467"/>
                    <a:pt x="1141" y="400"/>
                  </a:cubicBezTo>
                  <a:cubicBezTo>
                    <a:pt x="1159" y="382"/>
                    <a:pt x="1178" y="309"/>
                    <a:pt x="1178" y="273"/>
                  </a:cubicBezTo>
                  <a:cubicBezTo>
                    <a:pt x="1178" y="219"/>
                    <a:pt x="1178" y="201"/>
                    <a:pt x="1159" y="183"/>
                  </a:cubicBezTo>
                  <a:cubicBezTo>
                    <a:pt x="1069" y="38"/>
                    <a:pt x="888" y="2"/>
                    <a:pt x="725" y="2"/>
                  </a:cubicBezTo>
                  <a:cubicBezTo>
                    <a:pt x="678" y="2"/>
                    <a:pt x="62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0" name="Google Shape;1510;p24"/>
            <p:cNvSpPr/>
            <p:nvPr/>
          </p:nvSpPr>
          <p:spPr>
            <a:xfrm>
              <a:off x="8505182" y="3778050"/>
              <a:ext cx="341526" cy="540312"/>
            </a:xfrm>
            <a:custGeom>
              <a:avLst/>
              <a:gdLst/>
              <a:ahLst/>
              <a:cxnLst/>
              <a:rect l="l" t="t" r="r" b="b"/>
              <a:pathLst>
                <a:path w="2084" h="3297" fill="none" extrusionOk="0">
                  <a:moveTo>
                    <a:pt x="1" y="3297"/>
                  </a:moveTo>
                  <a:cubicBezTo>
                    <a:pt x="1069" y="2500"/>
                    <a:pt x="1812" y="1305"/>
                    <a:pt x="2083" y="1"/>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11" name="Google Shape;1511;p24"/>
          <p:cNvGrpSpPr/>
          <p:nvPr/>
        </p:nvGrpSpPr>
        <p:grpSpPr>
          <a:xfrm>
            <a:off x="11286572" y="3058482"/>
            <a:ext cx="728003" cy="941461"/>
            <a:chOff x="8495548" y="1440711"/>
            <a:chExt cx="547356" cy="706096"/>
          </a:xfrm>
        </p:grpSpPr>
        <p:sp>
          <p:nvSpPr>
            <p:cNvPr id="1512" name="Google Shape;1512;p24"/>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3" name="Google Shape;1513;p24"/>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24"/>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5" name="Google Shape;1515;p24"/>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6" name="Google Shape;1516;p24"/>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7" name="Google Shape;1517;p24"/>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24"/>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9" name="Google Shape;1519;p24"/>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0" name="Google Shape;1520;p24"/>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1" name="Google Shape;1521;p24"/>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2" name="Google Shape;1522;p24"/>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23" name="Google Shape;1523;p24"/>
          <p:cNvGrpSpPr/>
          <p:nvPr/>
        </p:nvGrpSpPr>
        <p:grpSpPr>
          <a:xfrm rot="-6308795" flipH="1">
            <a:off x="128396" y="5694324"/>
            <a:ext cx="1179331" cy="876477"/>
            <a:chOff x="8054181" y="220421"/>
            <a:chExt cx="884462" cy="658961"/>
          </a:xfrm>
        </p:grpSpPr>
        <p:sp>
          <p:nvSpPr>
            <p:cNvPr id="1524" name="Google Shape;1524;p24"/>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5" name="Google Shape;1525;p24"/>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26" name="Google Shape;1526;p24"/>
          <p:cNvSpPr/>
          <p:nvPr/>
        </p:nvSpPr>
        <p:spPr>
          <a:xfrm rot="1051434" flipH="1">
            <a:off x="11289398" y="17567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27" name="Google Shape;1527;p24"/>
          <p:cNvGrpSpPr/>
          <p:nvPr/>
        </p:nvGrpSpPr>
        <p:grpSpPr>
          <a:xfrm rot="-229119">
            <a:off x="10737577" y="280029"/>
            <a:ext cx="1176389" cy="878633"/>
            <a:chOff x="8054181" y="220421"/>
            <a:chExt cx="884462" cy="658961"/>
          </a:xfrm>
        </p:grpSpPr>
        <p:sp>
          <p:nvSpPr>
            <p:cNvPr id="1528" name="Google Shape;1528;p24"/>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9" name="Google Shape;1529;p24"/>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30" name="Google Shape;1530;p24"/>
          <p:cNvSpPr/>
          <p:nvPr/>
        </p:nvSpPr>
        <p:spPr>
          <a:xfrm rot="-1051434">
            <a:off x="11692647" y="4595171"/>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31" name="Google Shape;1531;p24"/>
          <p:cNvSpPr/>
          <p:nvPr/>
        </p:nvSpPr>
        <p:spPr>
          <a:xfrm rot="1051434" flipH="1">
            <a:off x="473522" y="24933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32" name="Google Shape;1532;p24"/>
          <p:cNvGrpSpPr/>
          <p:nvPr/>
        </p:nvGrpSpPr>
        <p:grpSpPr>
          <a:xfrm>
            <a:off x="141347" y="4142298"/>
            <a:ext cx="728003" cy="941461"/>
            <a:chOff x="8495548" y="1440711"/>
            <a:chExt cx="547356" cy="706096"/>
          </a:xfrm>
        </p:grpSpPr>
        <p:sp>
          <p:nvSpPr>
            <p:cNvPr id="1533" name="Google Shape;1533;p24"/>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4" name="Google Shape;1534;p24"/>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5" name="Google Shape;1535;p24"/>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6" name="Google Shape;1536;p24"/>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7" name="Google Shape;1537;p24"/>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8" name="Google Shape;1538;p24"/>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9" name="Google Shape;1539;p24"/>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0" name="Google Shape;1540;p24"/>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1" name="Google Shape;1541;p24"/>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2" name="Google Shape;1542;p24"/>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3" name="Google Shape;1543;p24"/>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44" name="Google Shape;1544;p24"/>
          <p:cNvSpPr/>
          <p:nvPr/>
        </p:nvSpPr>
        <p:spPr>
          <a:xfrm rot="-1051434">
            <a:off x="314549" y="16087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45" name="Google Shape;1545;p24"/>
          <p:cNvSpPr txBox="1">
            <a:spLocks noGrp="1"/>
          </p:cNvSpPr>
          <p:nvPr>
            <p:ph type="title"/>
          </p:nvPr>
        </p:nvSpPr>
        <p:spPr>
          <a:xfrm>
            <a:off x="938439" y="3438708"/>
            <a:ext cx="3311787"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192"/>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1546" name="Google Shape;1546;p24"/>
          <p:cNvSpPr txBox="1">
            <a:spLocks noGrp="1"/>
          </p:cNvSpPr>
          <p:nvPr>
            <p:ph type="subTitle" idx="1"/>
          </p:nvPr>
        </p:nvSpPr>
        <p:spPr>
          <a:xfrm>
            <a:off x="938439" y="4001871"/>
            <a:ext cx="3311787" cy="10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7" name="Google Shape;1547;p24"/>
          <p:cNvSpPr txBox="1">
            <a:spLocks noGrp="1"/>
          </p:cNvSpPr>
          <p:nvPr>
            <p:ph type="title" idx="2"/>
          </p:nvPr>
        </p:nvSpPr>
        <p:spPr>
          <a:xfrm>
            <a:off x="4419938" y="3438708"/>
            <a:ext cx="3311787"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192"/>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1548" name="Google Shape;1548;p24"/>
          <p:cNvSpPr txBox="1">
            <a:spLocks noGrp="1"/>
          </p:cNvSpPr>
          <p:nvPr>
            <p:ph type="subTitle" idx="3"/>
          </p:nvPr>
        </p:nvSpPr>
        <p:spPr>
          <a:xfrm>
            <a:off x="4419938" y="4001871"/>
            <a:ext cx="3311787" cy="10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9" name="Google Shape;1549;p24"/>
          <p:cNvSpPr txBox="1">
            <a:spLocks noGrp="1"/>
          </p:cNvSpPr>
          <p:nvPr>
            <p:ph type="title" idx="4"/>
          </p:nvPr>
        </p:nvSpPr>
        <p:spPr>
          <a:xfrm>
            <a:off x="7901436" y="3438708"/>
            <a:ext cx="3311787"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192"/>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1550" name="Google Shape;1550;p24"/>
          <p:cNvSpPr txBox="1">
            <a:spLocks noGrp="1"/>
          </p:cNvSpPr>
          <p:nvPr>
            <p:ph type="subTitle" idx="5"/>
          </p:nvPr>
        </p:nvSpPr>
        <p:spPr>
          <a:xfrm>
            <a:off x="7901436" y="4001871"/>
            <a:ext cx="3311787" cy="103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1" name="Google Shape;1551;p24"/>
          <p:cNvSpPr txBox="1">
            <a:spLocks noGrp="1"/>
          </p:cNvSpPr>
          <p:nvPr>
            <p:ph type="title" idx="6"/>
          </p:nvPr>
        </p:nvSpPr>
        <p:spPr>
          <a:xfrm>
            <a:off x="957625" y="593367"/>
            <a:ext cx="10246588"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4788"/>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827733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145"/>
        <p:cNvGrpSpPr/>
        <p:nvPr/>
      </p:nvGrpSpPr>
      <p:grpSpPr>
        <a:xfrm>
          <a:off x="0" y="0"/>
          <a:ext cx="0" cy="0"/>
          <a:chOff x="0" y="0"/>
          <a:chExt cx="0" cy="0"/>
        </a:xfrm>
      </p:grpSpPr>
      <p:grpSp>
        <p:nvGrpSpPr>
          <p:cNvPr id="146" name="Google Shape;146;p3"/>
          <p:cNvGrpSpPr/>
          <p:nvPr/>
        </p:nvGrpSpPr>
        <p:grpSpPr>
          <a:xfrm rot="5958641">
            <a:off x="11075527" y="5225668"/>
            <a:ext cx="839353" cy="880432"/>
            <a:chOff x="782176" y="-1158311"/>
            <a:chExt cx="629467" cy="661912"/>
          </a:xfrm>
        </p:grpSpPr>
        <p:sp>
          <p:nvSpPr>
            <p:cNvPr id="147" name="Google Shape;147;p3"/>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 name="Google Shape;148;p3"/>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 name="Google Shape;149;p3"/>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 name="Google Shape;150;p3"/>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 name="Google Shape;151;p3"/>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 name="Google Shape;152;p3"/>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 name="Google Shape;153;p3"/>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 name="Google Shape;154;p3"/>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5" name="Google Shape;155;p3"/>
          <p:cNvGrpSpPr/>
          <p:nvPr/>
        </p:nvGrpSpPr>
        <p:grpSpPr>
          <a:xfrm rot="765376" flipH="1">
            <a:off x="249196" y="680299"/>
            <a:ext cx="679173" cy="984355"/>
            <a:chOff x="8499282" y="3580082"/>
            <a:chExt cx="510652" cy="738280"/>
          </a:xfrm>
        </p:grpSpPr>
        <p:sp>
          <p:nvSpPr>
            <p:cNvPr id="156" name="Google Shape;156;p3"/>
            <p:cNvSpPr/>
            <p:nvPr/>
          </p:nvSpPr>
          <p:spPr>
            <a:xfrm>
              <a:off x="8831634" y="3580082"/>
              <a:ext cx="89315" cy="213208"/>
            </a:xfrm>
            <a:custGeom>
              <a:avLst/>
              <a:gdLst/>
              <a:ahLst/>
              <a:cxnLst/>
              <a:rect l="l" t="t" r="r" b="b"/>
              <a:pathLst>
                <a:path w="545" h="1301" extrusionOk="0">
                  <a:moveTo>
                    <a:pt x="327" y="0"/>
                  </a:moveTo>
                  <a:cubicBezTo>
                    <a:pt x="295" y="0"/>
                    <a:pt x="263" y="5"/>
                    <a:pt x="236" y="14"/>
                  </a:cubicBezTo>
                  <a:cubicBezTo>
                    <a:pt x="109" y="68"/>
                    <a:pt x="55" y="177"/>
                    <a:pt x="19" y="285"/>
                  </a:cubicBezTo>
                  <a:cubicBezTo>
                    <a:pt x="1" y="394"/>
                    <a:pt x="1" y="539"/>
                    <a:pt x="19" y="647"/>
                  </a:cubicBezTo>
                  <a:cubicBezTo>
                    <a:pt x="55" y="865"/>
                    <a:pt x="73" y="1082"/>
                    <a:pt x="91" y="1299"/>
                  </a:cubicBezTo>
                  <a:cubicBezTo>
                    <a:pt x="91" y="1300"/>
                    <a:pt x="92" y="1301"/>
                    <a:pt x="93" y="1301"/>
                  </a:cubicBezTo>
                  <a:cubicBezTo>
                    <a:pt x="108" y="1301"/>
                    <a:pt x="236" y="1172"/>
                    <a:pt x="236" y="1155"/>
                  </a:cubicBezTo>
                  <a:cubicBezTo>
                    <a:pt x="272" y="1082"/>
                    <a:pt x="327" y="992"/>
                    <a:pt x="363" y="919"/>
                  </a:cubicBezTo>
                  <a:cubicBezTo>
                    <a:pt x="417" y="792"/>
                    <a:pt x="453" y="611"/>
                    <a:pt x="508" y="448"/>
                  </a:cubicBezTo>
                  <a:cubicBezTo>
                    <a:pt x="526" y="340"/>
                    <a:pt x="544" y="213"/>
                    <a:pt x="508" y="122"/>
                  </a:cubicBezTo>
                  <a:cubicBezTo>
                    <a:pt x="472" y="86"/>
                    <a:pt x="453" y="32"/>
                    <a:pt x="417" y="14"/>
                  </a:cubicBezTo>
                  <a:cubicBezTo>
                    <a:pt x="390" y="5"/>
                    <a:pt x="358"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 name="Google Shape;157;p3"/>
            <p:cNvSpPr/>
            <p:nvPr/>
          </p:nvSpPr>
          <p:spPr>
            <a:xfrm>
              <a:off x="8784108" y="3838194"/>
              <a:ext cx="225827" cy="119469"/>
            </a:xfrm>
            <a:custGeom>
              <a:avLst/>
              <a:gdLst/>
              <a:ahLst/>
              <a:cxnLst/>
              <a:rect l="l" t="t" r="r" b="b"/>
              <a:pathLst>
                <a:path w="1378" h="729" extrusionOk="0">
                  <a:moveTo>
                    <a:pt x="1212" y="1"/>
                  </a:moveTo>
                  <a:cubicBezTo>
                    <a:pt x="1165" y="1"/>
                    <a:pt x="1115" y="14"/>
                    <a:pt x="1069" y="32"/>
                  </a:cubicBezTo>
                  <a:cubicBezTo>
                    <a:pt x="852" y="87"/>
                    <a:pt x="653" y="177"/>
                    <a:pt x="454" y="340"/>
                  </a:cubicBezTo>
                  <a:cubicBezTo>
                    <a:pt x="399" y="376"/>
                    <a:pt x="1" y="666"/>
                    <a:pt x="92" y="720"/>
                  </a:cubicBezTo>
                  <a:cubicBezTo>
                    <a:pt x="98" y="726"/>
                    <a:pt x="108" y="728"/>
                    <a:pt x="120" y="728"/>
                  </a:cubicBezTo>
                  <a:cubicBezTo>
                    <a:pt x="144" y="728"/>
                    <a:pt x="176" y="720"/>
                    <a:pt x="200" y="720"/>
                  </a:cubicBezTo>
                  <a:cubicBezTo>
                    <a:pt x="399" y="684"/>
                    <a:pt x="580" y="612"/>
                    <a:pt x="798" y="557"/>
                  </a:cubicBezTo>
                  <a:cubicBezTo>
                    <a:pt x="925" y="521"/>
                    <a:pt x="1069" y="503"/>
                    <a:pt x="1178" y="431"/>
                  </a:cubicBezTo>
                  <a:cubicBezTo>
                    <a:pt x="1251" y="376"/>
                    <a:pt x="1305" y="340"/>
                    <a:pt x="1359" y="268"/>
                  </a:cubicBezTo>
                  <a:cubicBezTo>
                    <a:pt x="1377" y="195"/>
                    <a:pt x="1377" y="87"/>
                    <a:pt x="1341" y="50"/>
                  </a:cubicBezTo>
                  <a:cubicBezTo>
                    <a:pt x="1305" y="14"/>
                    <a:pt x="1260"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 name="Google Shape;158;p3"/>
            <p:cNvSpPr/>
            <p:nvPr/>
          </p:nvSpPr>
          <p:spPr>
            <a:xfrm>
              <a:off x="8707084" y="4065988"/>
              <a:ext cx="225663" cy="81448"/>
            </a:xfrm>
            <a:custGeom>
              <a:avLst/>
              <a:gdLst/>
              <a:ahLst/>
              <a:cxnLst/>
              <a:rect l="l" t="t" r="r" b="b"/>
              <a:pathLst>
                <a:path w="1377" h="497" extrusionOk="0">
                  <a:moveTo>
                    <a:pt x="942" y="0"/>
                  </a:moveTo>
                  <a:cubicBezTo>
                    <a:pt x="688" y="0"/>
                    <a:pt x="453" y="55"/>
                    <a:pt x="236" y="127"/>
                  </a:cubicBezTo>
                  <a:cubicBezTo>
                    <a:pt x="181" y="145"/>
                    <a:pt x="0" y="218"/>
                    <a:pt x="18" y="308"/>
                  </a:cubicBezTo>
                  <a:cubicBezTo>
                    <a:pt x="18" y="399"/>
                    <a:pt x="217" y="417"/>
                    <a:pt x="290" y="417"/>
                  </a:cubicBezTo>
                  <a:cubicBezTo>
                    <a:pt x="399" y="453"/>
                    <a:pt x="507" y="453"/>
                    <a:pt x="634" y="471"/>
                  </a:cubicBezTo>
                  <a:cubicBezTo>
                    <a:pt x="711" y="484"/>
                    <a:pt x="797" y="497"/>
                    <a:pt x="885" y="497"/>
                  </a:cubicBezTo>
                  <a:cubicBezTo>
                    <a:pt x="922" y="497"/>
                    <a:pt x="959" y="495"/>
                    <a:pt x="996" y="489"/>
                  </a:cubicBezTo>
                  <a:cubicBezTo>
                    <a:pt x="1105" y="489"/>
                    <a:pt x="1232" y="417"/>
                    <a:pt x="1304" y="326"/>
                  </a:cubicBezTo>
                  <a:cubicBezTo>
                    <a:pt x="1322" y="308"/>
                    <a:pt x="1358" y="254"/>
                    <a:pt x="1358" y="236"/>
                  </a:cubicBezTo>
                  <a:cubicBezTo>
                    <a:pt x="1376" y="200"/>
                    <a:pt x="1358" y="145"/>
                    <a:pt x="1322" y="127"/>
                  </a:cubicBezTo>
                  <a:cubicBezTo>
                    <a:pt x="1232" y="19"/>
                    <a:pt x="1087"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 name="Google Shape;159;p3"/>
            <p:cNvSpPr/>
            <p:nvPr/>
          </p:nvSpPr>
          <p:spPr>
            <a:xfrm>
              <a:off x="8677422" y="3790997"/>
              <a:ext cx="105047" cy="167485"/>
            </a:xfrm>
            <a:custGeom>
              <a:avLst/>
              <a:gdLst/>
              <a:ahLst/>
              <a:cxnLst/>
              <a:rect l="l" t="t" r="r" b="b"/>
              <a:pathLst>
                <a:path w="641" h="1022" extrusionOk="0">
                  <a:moveTo>
                    <a:pt x="169" y="0"/>
                  </a:moveTo>
                  <a:cubicBezTo>
                    <a:pt x="130" y="0"/>
                    <a:pt x="86" y="9"/>
                    <a:pt x="54" y="31"/>
                  </a:cubicBezTo>
                  <a:cubicBezTo>
                    <a:pt x="36" y="67"/>
                    <a:pt x="18" y="103"/>
                    <a:pt x="18" y="157"/>
                  </a:cubicBezTo>
                  <a:cubicBezTo>
                    <a:pt x="0" y="284"/>
                    <a:pt x="54" y="429"/>
                    <a:pt x="145" y="538"/>
                  </a:cubicBezTo>
                  <a:lnTo>
                    <a:pt x="417" y="882"/>
                  </a:lnTo>
                  <a:cubicBezTo>
                    <a:pt x="452" y="929"/>
                    <a:pt x="540" y="1021"/>
                    <a:pt x="593" y="1021"/>
                  </a:cubicBezTo>
                  <a:cubicBezTo>
                    <a:pt x="622" y="1021"/>
                    <a:pt x="640" y="994"/>
                    <a:pt x="634" y="918"/>
                  </a:cubicBezTo>
                  <a:cubicBezTo>
                    <a:pt x="580" y="646"/>
                    <a:pt x="543" y="375"/>
                    <a:pt x="380" y="157"/>
                  </a:cubicBezTo>
                  <a:cubicBezTo>
                    <a:pt x="362" y="85"/>
                    <a:pt x="308" y="31"/>
                    <a:pt x="235" y="12"/>
                  </a:cubicBezTo>
                  <a:cubicBezTo>
                    <a:pt x="220" y="5"/>
                    <a:pt x="196"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 name="Google Shape;160;p3"/>
            <p:cNvSpPr/>
            <p:nvPr/>
          </p:nvSpPr>
          <p:spPr>
            <a:xfrm>
              <a:off x="8591220" y="3951764"/>
              <a:ext cx="116027" cy="163552"/>
            </a:xfrm>
            <a:custGeom>
              <a:avLst/>
              <a:gdLst/>
              <a:ahLst/>
              <a:cxnLst/>
              <a:rect l="l" t="t" r="r" b="b"/>
              <a:pathLst>
                <a:path w="708" h="998" extrusionOk="0">
                  <a:moveTo>
                    <a:pt x="166" y="0"/>
                  </a:moveTo>
                  <a:cubicBezTo>
                    <a:pt x="132" y="0"/>
                    <a:pt x="100" y="9"/>
                    <a:pt x="73" y="27"/>
                  </a:cubicBezTo>
                  <a:cubicBezTo>
                    <a:pt x="19" y="46"/>
                    <a:pt x="1" y="154"/>
                    <a:pt x="1" y="209"/>
                  </a:cubicBezTo>
                  <a:cubicBezTo>
                    <a:pt x="1" y="281"/>
                    <a:pt x="19" y="353"/>
                    <a:pt x="73" y="426"/>
                  </a:cubicBezTo>
                  <a:cubicBezTo>
                    <a:pt x="107" y="526"/>
                    <a:pt x="418" y="997"/>
                    <a:pt x="594" y="997"/>
                  </a:cubicBezTo>
                  <a:cubicBezTo>
                    <a:pt x="609" y="997"/>
                    <a:pt x="622" y="994"/>
                    <a:pt x="635" y="987"/>
                  </a:cubicBezTo>
                  <a:cubicBezTo>
                    <a:pt x="707" y="933"/>
                    <a:pt x="635" y="625"/>
                    <a:pt x="617" y="553"/>
                  </a:cubicBezTo>
                  <a:cubicBezTo>
                    <a:pt x="562" y="408"/>
                    <a:pt x="526" y="281"/>
                    <a:pt x="435" y="172"/>
                  </a:cubicBezTo>
                  <a:cubicBezTo>
                    <a:pt x="381" y="118"/>
                    <a:pt x="345" y="46"/>
                    <a:pt x="273" y="27"/>
                  </a:cubicBezTo>
                  <a:cubicBezTo>
                    <a:pt x="236" y="9"/>
                    <a:pt x="200"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 name="Google Shape;161;p3"/>
            <p:cNvSpPr/>
            <p:nvPr/>
          </p:nvSpPr>
          <p:spPr>
            <a:xfrm>
              <a:off x="8499282" y="4078443"/>
              <a:ext cx="95050" cy="168469"/>
            </a:xfrm>
            <a:custGeom>
              <a:avLst/>
              <a:gdLst/>
              <a:ahLst/>
              <a:cxnLst/>
              <a:rect l="l" t="t" r="r" b="b"/>
              <a:pathLst>
                <a:path w="580" h="1028" extrusionOk="0">
                  <a:moveTo>
                    <a:pt x="237" y="0"/>
                  </a:moveTo>
                  <a:cubicBezTo>
                    <a:pt x="217" y="0"/>
                    <a:pt x="197" y="4"/>
                    <a:pt x="182" y="15"/>
                  </a:cubicBezTo>
                  <a:cubicBezTo>
                    <a:pt x="55" y="51"/>
                    <a:pt x="0" y="196"/>
                    <a:pt x="19" y="305"/>
                  </a:cubicBezTo>
                  <a:cubicBezTo>
                    <a:pt x="37" y="413"/>
                    <a:pt x="109" y="522"/>
                    <a:pt x="182" y="613"/>
                  </a:cubicBezTo>
                  <a:cubicBezTo>
                    <a:pt x="272" y="739"/>
                    <a:pt x="326" y="884"/>
                    <a:pt x="453" y="975"/>
                  </a:cubicBezTo>
                  <a:cubicBezTo>
                    <a:pt x="485" y="1012"/>
                    <a:pt x="509" y="1027"/>
                    <a:pt x="527" y="1027"/>
                  </a:cubicBezTo>
                  <a:cubicBezTo>
                    <a:pt x="571" y="1027"/>
                    <a:pt x="580" y="938"/>
                    <a:pt x="580" y="848"/>
                  </a:cubicBezTo>
                  <a:cubicBezTo>
                    <a:pt x="580" y="649"/>
                    <a:pt x="580" y="432"/>
                    <a:pt x="508" y="250"/>
                  </a:cubicBezTo>
                  <a:cubicBezTo>
                    <a:pt x="489" y="160"/>
                    <a:pt x="471" y="106"/>
                    <a:pt x="399" y="51"/>
                  </a:cubicBezTo>
                  <a:cubicBezTo>
                    <a:pt x="348" y="26"/>
                    <a:pt x="287"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 name="Google Shape;162;p3"/>
            <p:cNvSpPr/>
            <p:nvPr/>
          </p:nvSpPr>
          <p:spPr>
            <a:xfrm>
              <a:off x="8579420" y="4232000"/>
              <a:ext cx="193051" cy="82759"/>
            </a:xfrm>
            <a:custGeom>
              <a:avLst/>
              <a:gdLst/>
              <a:ahLst/>
              <a:cxnLst/>
              <a:rect l="l" t="t" r="r" b="b"/>
              <a:pathLst>
                <a:path w="1178" h="505" extrusionOk="0">
                  <a:moveTo>
                    <a:pt x="561" y="0"/>
                  </a:moveTo>
                  <a:cubicBezTo>
                    <a:pt x="411" y="0"/>
                    <a:pt x="241" y="9"/>
                    <a:pt x="163" y="74"/>
                  </a:cubicBezTo>
                  <a:cubicBezTo>
                    <a:pt x="0" y="183"/>
                    <a:pt x="363" y="309"/>
                    <a:pt x="453" y="364"/>
                  </a:cubicBezTo>
                  <a:cubicBezTo>
                    <a:pt x="562" y="400"/>
                    <a:pt x="689" y="472"/>
                    <a:pt x="797" y="491"/>
                  </a:cubicBezTo>
                  <a:cubicBezTo>
                    <a:pt x="825" y="500"/>
                    <a:pt x="856" y="504"/>
                    <a:pt x="887" y="504"/>
                  </a:cubicBezTo>
                  <a:cubicBezTo>
                    <a:pt x="977" y="504"/>
                    <a:pt x="1074" y="467"/>
                    <a:pt x="1141" y="400"/>
                  </a:cubicBezTo>
                  <a:cubicBezTo>
                    <a:pt x="1159" y="382"/>
                    <a:pt x="1178" y="309"/>
                    <a:pt x="1178" y="273"/>
                  </a:cubicBezTo>
                  <a:cubicBezTo>
                    <a:pt x="1178" y="219"/>
                    <a:pt x="1178" y="201"/>
                    <a:pt x="1159" y="183"/>
                  </a:cubicBezTo>
                  <a:cubicBezTo>
                    <a:pt x="1069" y="38"/>
                    <a:pt x="888" y="2"/>
                    <a:pt x="725" y="2"/>
                  </a:cubicBezTo>
                  <a:cubicBezTo>
                    <a:pt x="678" y="2"/>
                    <a:pt x="62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 name="Google Shape;163;p3"/>
            <p:cNvSpPr/>
            <p:nvPr/>
          </p:nvSpPr>
          <p:spPr>
            <a:xfrm>
              <a:off x="8505182" y="3778050"/>
              <a:ext cx="341526" cy="540312"/>
            </a:xfrm>
            <a:custGeom>
              <a:avLst/>
              <a:gdLst/>
              <a:ahLst/>
              <a:cxnLst/>
              <a:rect l="l" t="t" r="r" b="b"/>
              <a:pathLst>
                <a:path w="2084" h="3297" fill="none" extrusionOk="0">
                  <a:moveTo>
                    <a:pt x="1" y="3297"/>
                  </a:moveTo>
                  <a:cubicBezTo>
                    <a:pt x="1069" y="2500"/>
                    <a:pt x="1812" y="1305"/>
                    <a:pt x="2083" y="1"/>
                  </a:cubicBezTo>
                </a:path>
              </a:pathLst>
            </a:custGeom>
            <a:noFill/>
            <a:ln w="27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4" name="Google Shape;164;p3"/>
          <p:cNvGrpSpPr/>
          <p:nvPr/>
        </p:nvGrpSpPr>
        <p:grpSpPr>
          <a:xfrm rot="-10518121">
            <a:off x="8747070" y="5693277"/>
            <a:ext cx="1176317" cy="878580"/>
            <a:chOff x="8054181" y="220421"/>
            <a:chExt cx="884462" cy="658961"/>
          </a:xfrm>
        </p:grpSpPr>
        <p:sp>
          <p:nvSpPr>
            <p:cNvPr id="165" name="Google Shape;165;p3"/>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 name="Google Shape;166;p3"/>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67" name="Google Shape;167;p3"/>
          <p:cNvSpPr/>
          <p:nvPr/>
        </p:nvSpPr>
        <p:spPr>
          <a:xfrm rot="-1051434">
            <a:off x="1083957" y="175387"/>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8" name="Google Shape;168;p3"/>
          <p:cNvSpPr/>
          <p:nvPr/>
        </p:nvSpPr>
        <p:spPr>
          <a:xfrm rot="2966374" flipH="1">
            <a:off x="10400557" y="6181465"/>
            <a:ext cx="267015" cy="41021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2" name="Google Shape;172;p3"/>
          <p:cNvGrpSpPr/>
          <p:nvPr/>
        </p:nvGrpSpPr>
        <p:grpSpPr>
          <a:xfrm>
            <a:off x="-2" y="-2"/>
            <a:ext cx="12161762" cy="6678279"/>
            <a:chOff x="-2" y="-2"/>
            <a:chExt cx="9143943" cy="5008709"/>
          </a:xfrm>
        </p:grpSpPr>
        <p:sp>
          <p:nvSpPr>
            <p:cNvPr id="173" name="Google Shape;173;p3"/>
            <p:cNvSpPr/>
            <p:nvPr/>
          </p:nvSpPr>
          <p:spPr>
            <a:xfrm>
              <a:off x="2990510" y="4827774"/>
              <a:ext cx="32100" cy="30438"/>
            </a:xfrm>
            <a:custGeom>
              <a:avLst/>
              <a:gdLst/>
              <a:ahLst/>
              <a:cxnLst/>
              <a:rect l="l" t="t" r="r" b="b"/>
              <a:pathLst>
                <a:path w="1004" h="952" extrusionOk="0">
                  <a:moveTo>
                    <a:pt x="478" y="1"/>
                  </a:moveTo>
                  <a:cubicBezTo>
                    <a:pt x="450" y="1"/>
                    <a:pt x="423" y="2"/>
                    <a:pt x="396" y="5"/>
                  </a:cubicBezTo>
                  <a:cubicBezTo>
                    <a:pt x="153" y="36"/>
                    <a:pt x="1" y="309"/>
                    <a:pt x="31" y="583"/>
                  </a:cubicBezTo>
                  <a:cubicBezTo>
                    <a:pt x="59" y="805"/>
                    <a:pt x="290" y="951"/>
                    <a:pt x="539" y="951"/>
                  </a:cubicBezTo>
                  <a:cubicBezTo>
                    <a:pt x="562" y="951"/>
                    <a:pt x="585" y="950"/>
                    <a:pt x="609" y="948"/>
                  </a:cubicBezTo>
                  <a:cubicBezTo>
                    <a:pt x="852" y="917"/>
                    <a:pt x="1004" y="644"/>
                    <a:pt x="973" y="370"/>
                  </a:cubicBezTo>
                  <a:cubicBezTo>
                    <a:pt x="946" y="124"/>
                    <a:pt x="722"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 name="Google Shape;174;p3"/>
            <p:cNvSpPr/>
            <p:nvPr/>
          </p:nvSpPr>
          <p:spPr>
            <a:xfrm>
              <a:off x="3449220" y="4862848"/>
              <a:ext cx="48630" cy="46808"/>
            </a:xfrm>
            <a:custGeom>
              <a:avLst/>
              <a:gdLst/>
              <a:ahLst/>
              <a:cxnLst/>
              <a:rect l="l" t="t" r="r" b="b"/>
              <a:pathLst>
                <a:path w="1521" h="1464" extrusionOk="0">
                  <a:moveTo>
                    <a:pt x="793" y="0"/>
                  </a:moveTo>
                  <a:cubicBezTo>
                    <a:pt x="396" y="0"/>
                    <a:pt x="89" y="293"/>
                    <a:pt x="31" y="641"/>
                  </a:cubicBezTo>
                  <a:cubicBezTo>
                    <a:pt x="0" y="1066"/>
                    <a:pt x="274" y="1401"/>
                    <a:pt x="669" y="1462"/>
                  </a:cubicBezTo>
                  <a:cubicBezTo>
                    <a:pt x="689" y="1463"/>
                    <a:pt x="708" y="1464"/>
                    <a:pt x="728" y="1464"/>
                  </a:cubicBezTo>
                  <a:cubicBezTo>
                    <a:pt x="1125" y="1464"/>
                    <a:pt x="1432" y="1170"/>
                    <a:pt x="1490" y="793"/>
                  </a:cubicBezTo>
                  <a:cubicBezTo>
                    <a:pt x="1520" y="398"/>
                    <a:pt x="1216" y="33"/>
                    <a:pt x="851" y="3"/>
                  </a:cubicBezTo>
                  <a:cubicBezTo>
                    <a:pt x="832" y="1"/>
                    <a:pt x="812" y="0"/>
                    <a:pt x="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3"/>
            <p:cNvSpPr/>
            <p:nvPr/>
          </p:nvSpPr>
          <p:spPr>
            <a:xfrm>
              <a:off x="2825308" y="4860642"/>
              <a:ext cx="35010" cy="30853"/>
            </a:xfrm>
            <a:custGeom>
              <a:avLst/>
              <a:gdLst/>
              <a:ahLst/>
              <a:cxnLst/>
              <a:rect l="l" t="t" r="r" b="b"/>
              <a:pathLst>
                <a:path w="1095" h="965" extrusionOk="0">
                  <a:moveTo>
                    <a:pt x="543" y="0"/>
                  </a:moveTo>
                  <a:cubicBezTo>
                    <a:pt x="514" y="0"/>
                    <a:pt x="485" y="4"/>
                    <a:pt x="456" y="11"/>
                  </a:cubicBezTo>
                  <a:cubicBezTo>
                    <a:pt x="183" y="41"/>
                    <a:pt x="0" y="315"/>
                    <a:pt x="61" y="558"/>
                  </a:cubicBezTo>
                  <a:cubicBezTo>
                    <a:pt x="88" y="796"/>
                    <a:pt x="298" y="965"/>
                    <a:pt x="532" y="965"/>
                  </a:cubicBezTo>
                  <a:cubicBezTo>
                    <a:pt x="567" y="965"/>
                    <a:pt x="603" y="961"/>
                    <a:pt x="639" y="953"/>
                  </a:cubicBezTo>
                  <a:cubicBezTo>
                    <a:pt x="912" y="923"/>
                    <a:pt x="1095" y="649"/>
                    <a:pt x="1003" y="375"/>
                  </a:cubicBezTo>
                  <a:cubicBezTo>
                    <a:pt x="977" y="188"/>
                    <a:pt x="761" y="0"/>
                    <a:pt x="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3"/>
            <p:cNvSpPr/>
            <p:nvPr/>
          </p:nvSpPr>
          <p:spPr>
            <a:xfrm>
              <a:off x="3285936" y="4896867"/>
              <a:ext cx="49621" cy="46808"/>
            </a:xfrm>
            <a:custGeom>
              <a:avLst/>
              <a:gdLst/>
              <a:ahLst/>
              <a:cxnLst/>
              <a:rect l="l" t="t" r="r" b="b"/>
              <a:pathLst>
                <a:path w="1552" h="1464" extrusionOk="0">
                  <a:moveTo>
                    <a:pt x="792" y="0"/>
                  </a:moveTo>
                  <a:cubicBezTo>
                    <a:pt x="421" y="0"/>
                    <a:pt x="91" y="266"/>
                    <a:pt x="62" y="641"/>
                  </a:cubicBezTo>
                  <a:cubicBezTo>
                    <a:pt x="1" y="1036"/>
                    <a:pt x="274" y="1401"/>
                    <a:pt x="700" y="1461"/>
                  </a:cubicBezTo>
                  <a:cubicBezTo>
                    <a:pt x="719" y="1463"/>
                    <a:pt x="737" y="1464"/>
                    <a:pt x="756" y="1464"/>
                  </a:cubicBezTo>
                  <a:cubicBezTo>
                    <a:pt x="1104" y="1464"/>
                    <a:pt x="1461" y="1197"/>
                    <a:pt x="1490" y="793"/>
                  </a:cubicBezTo>
                  <a:cubicBezTo>
                    <a:pt x="1551" y="428"/>
                    <a:pt x="1217" y="33"/>
                    <a:pt x="852" y="2"/>
                  </a:cubicBezTo>
                  <a:cubicBezTo>
                    <a:pt x="832" y="1"/>
                    <a:pt x="812" y="0"/>
                    <a:pt x="7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 name="Google Shape;177;p3"/>
            <p:cNvSpPr/>
            <p:nvPr/>
          </p:nvSpPr>
          <p:spPr>
            <a:xfrm>
              <a:off x="7972858" y="4323359"/>
              <a:ext cx="51540" cy="45049"/>
            </a:xfrm>
            <a:custGeom>
              <a:avLst/>
              <a:gdLst/>
              <a:ahLst/>
              <a:cxnLst/>
              <a:rect l="l" t="t" r="r" b="b"/>
              <a:pathLst>
                <a:path w="1612" h="1409" extrusionOk="0">
                  <a:moveTo>
                    <a:pt x="825" y="1"/>
                  </a:moveTo>
                  <a:cubicBezTo>
                    <a:pt x="675" y="1"/>
                    <a:pt x="522" y="47"/>
                    <a:pt x="396" y="136"/>
                  </a:cubicBezTo>
                  <a:cubicBezTo>
                    <a:pt x="92" y="349"/>
                    <a:pt x="1" y="835"/>
                    <a:pt x="244" y="1109"/>
                  </a:cubicBezTo>
                  <a:cubicBezTo>
                    <a:pt x="370" y="1306"/>
                    <a:pt x="581" y="1408"/>
                    <a:pt x="795" y="1408"/>
                  </a:cubicBezTo>
                  <a:cubicBezTo>
                    <a:pt x="943" y="1408"/>
                    <a:pt x="1092" y="1360"/>
                    <a:pt x="1216" y="1260"/>
                  </a:cubicBezTo>
                  <a:cubicBezTo>
                    <a:pt x="1520" y="1048"/>
                    <a:pt x="1612" y="592"/>
                    <a:pt x="1368" y="288"/>
                  </a:cubicBezTo>
                  <a:cubicBezTo>
                    <a:pt x="1244" y="93"/>
                    <a:pt x="1037" y="1"/>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 name="Google Shape;178;p3"/>
            <p:cNvSpPr/>
            <p:nvPr/>
          </p:nvSpPr>
          <p:spPr>
            <a:xfrm>
              <a:off x="3269218" y="717461"/>
              <a:ext cx="92337" cy="82457"/>
            </a:xfrm>
            <a:custGeom>
              <a:avLst/>
              <a:gdLst/>
              <a:ahLst/>
              <a:cxnLst/>
              <a:rect l="l" t="t" r="r" b="b"/>
              <a:pathLst>
                <a:path w="2888" h="2579" extrusionOk="0">
                  <a:moveTo>
                    <a:pt x="1415" y="0"/>
                  </a:moveTo>
                  <a:cubicBezTo>
                    <a:pt x="1278" y="0"/>
                    <a:pt x="1139" y="21"/>
                    <a:pt x="1003" y="64"/>
                  </a:cubicBezTo>
                  <a:cubicBezTo>
                    <a:pt x="304" y="338"/>
                    <a:pt x="0" y="1067"/>
                    <a:pt x="243" y="1736"/>
                  </a:cubicBezTo>
                  <a:cubicBezTo>
                    <a:pt x="431" y="2275"/>
                    <a:pt x="907" y="2579"/>
                    <a:pt x="1421" y="2579"/>
                  </a:cubicBezTo>
                  <a:cubicBezTo>
                    <a:pt x="1575" y="2579"/>
                    <a:pt x="1731" y="2552"/>
                    <a:pt x="1885" y="2496"/>
                  </a:cubicBezTo>
                  <a:cubicBezTo>
                    <a:pt x="2584" y="2222"/>
                    <a:pt x="2888" y="1523"/>
                    <a:pt x="2645" y="824"/>
                  </a:cubicBezTo>
                  <a:cubicBezTo>
                    <a:pt x="2451" y="316"/>
                    <a:pt x="1949"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3"/>
            <p:cNvSpPr/>
            <p:nvPr/>
          </p:nvSpPr>
          <p:spPr>
            <a:xfrm>
              <a:off x="3813597" y="3472433"/>
              <a:ext cx="92369" cy="82457"/>
            </a:xfrm>
            <a:custGeom>
              <a:avLst/>
              <a:gdLst/>
              <a:ahLst/>
              <a:cxnLst/>
              <a:rect l="l" t="t" r="r" b="b"/>
              <a:pathLst>
                <a:path w="2889" h="2579" extrusionOk="0">
                  <a:moveTo>
                    <a:pt x="1415" y="0"/>
                  </a:moveTo>
                  <a:cubicBezTo>
                    <a:pt x="1278" y="0"/>
                    <a:pt x="1140" y="21"/>
                    <a:pt x="1004" y="64"/>
                  </a:cubicBezTo>
                  <a:cubicBezTo>
                    <a:pt x="304" y="338"/>
                    <a:pt x="1" y="1067"/>
                    <a:pt x="244" y="1736"/>
                  </a:cubicBezTo>
                  <a:cubicBezTo>
                    <a:pt x="431" y="2274"/>
                    <a:pt x="907" y="2579"/>
                    <a:pt x="1435" y="2579"/>
                  </a:cubicBezTo>
                  <a:cubicBezTo>
                    <a:pt x="1593" y="2579"/>
                    <a:pt x="1755" y="2552"/>
                    <a:pt x="1915" y="2496"/>
                  </a:cubicBezTo>
                  <a:cubicBezTo>
                    <a:pt x="2584" y="2222"/>
                    <a:pt x="2888" y="1523"/>
                    <a:pt x="2675" y="824"/>
                  </a:cubicBezTo>
                  <a:cubicBezTo>
                    <a:pt x="2457" y="316"/>
                    <a:pt x="1951"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3"/>
            <p:cNvSpPr/>
            <p:nvPr/>
          </p:nvSpPr>
          <p:spPr>
            <a:xfrm>
              <a:off x="5133182" y="715606"/>
              <a:ext cx="92337" cy="83352"/>
            </a:xfrm>
            <a:custGeom>
              <a:avLst/>
              <a:gdLst/>
              <a:ahLst/>
              <a:cxnLst/>
              <a:rect l="l" t="t" r="r" b="b"/>
              <a:pathLst>
                <a:path w="2888" h="2607" extrusionOk="0">
                  <a:moveTo>
                    <a:pt x="1446" y="0"/>
                  </a:moveTo>
                  <a:cubicBezTo>
                    <a:pt x="1291" y="0"/>
                    <a:pt x="1132" y="29"/>
                    <a:pt x="973" y="92"/>
                  </a:cubicBezTo>
                  <a:cubicBezTo>
                    <a:pt x="304" y="365"/>
                    <a:pt x="0" y="1095"/>
                    <a:pt x="213" y="1764"/>
                  </a:cubicBezTo>
                  <a:cubicBezTo>
                    <a:pt x="424" y="2302"/>
                    <a:pt x="905" y="2606"/>
                    <a:pt x="1421" y="2606"/>
                  </a:cubicBezTo>
                  <a:cubicBezTo>
                    <a:pt x="1575" y="2606"/>
                    <a:pt x="1731" y="2579"/>
                    <a:pt x="1885" y="2523"/>
                  </a:cubicBezTo>
                  <a:cubicBezTo>
                    <a:pt x="2584" y="2250"/>
                    <a:pt x="2888" y="1551"/>
                    <a:pt x="2645" y="852"/>
                  </a:cubicBezTo>
                  <a:cubicBezTo>
                    <a:pt x="2433" y="335"/>
                    <a:pt x="1968" y="0"/>
                    <a:pt x="1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3"/>
            <p:cNvSpPr/>
            <p:nvPr/>
          </p:nvSpPr>
          <p:spPr>
            <a:xfrm>
              <a:off x="7431542" y="4715911"/>
              <a:ext cx="35010" cy="32068"/>
            </a:xfrm>
            <a:custGeom>
              <a:avLst/>
              <a:gdLst/>
              <a:ahLst/>
              <a:cxnLst/>
              <a:rect l="l" t="t" r="r" b="b"/>
              <a:pathLst>
                <a:path w="1095" h="1003" extrusionOk="0">
                  <a:moveTo>
                    <a:pt x="532" y="0"/>
                  </a:moveTo>
                  <a:cubicBezTo>
                    <a:pt x="476" y="0"/>
                    <a:pt x="419" y="10"/>
                    <a:pt x="365" y="30"/>
                  </a:cubicBezTo>
                  <a:cubicBezTo>
                    <a:pt x="91" y="91"/>
                    <a:pt x="0" y="395"/>
                    <a:pt x="61" y="669"/>
                  </a:cubicBezTo>
                  <a:cubicBezTo>
                    <a:pt x="132" y="882"/>
                    <a:pt x="332" y="1002"/>
                    <a:pt x="532" y="1002"/>
                  </a:cubicBezTo>
                  <a:cubicBezTo>
                    <a:pt x="589" y="1002"/>
                    <a:pt x="645" y="993"/>
                    <a:pt x="699" y="973"/>
                  </a:cubicBezTo>
                  <a:cubicBezTo>
                    <a:pt x="973" y="912"/>
                    <a:pt x="1094" y="608"/>
                    <a:pt x="1003" y="334"/>
                  </a:cubicBezTo>
                  <a:cubicBezTo>
                    <a:pt x="932" y="121"/>
                    <a:pt x="732" y="0"/>
                    <a:pt x="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3"/>
            <p:cNvSpPr/>
            <p:nvPr/>
          </p:nvSpPr>
          <p:spPr>
            <a:xfrm>
              <a:off x="8699779" y="3104208"/>
              <a:ext cx="93328" cy="82937"/>
            </a:xfrm>
            <a:custGeom>
              <a:avLst/>
              <a:gdLst/>
              <a:ahLst/>
              <a:cxnLst/>
              <a:rect l="l" t="t" r="r" b="b"/>
              <a:pathLst>
                <a:path w="2919" h="2594" extrusionOk="0">
                  <a:moveTo>
                    <a:pt x="1461" y="1"/>
                  </a:moveTo>
                  <a:cubicBezTo>
                    <a:pt x="1008" y="1"/>
                    <a:pt x="564" y="245"/>
                    <a:pt x="335" y="704"/>
                  </a:cubicBezTo>
                  <a:cubicBezTo>
                    <a:pt x="0" y="1312"/>
                    <a:pt x="213" y="2102"/>
                    <a:pt x="851" y="2437"/>
                  </a:cubicBezTo>
                  <a:cubicBezTo>
                    <a:pt x="1044" y="2543"/>
                    <a:pt x="1258" y="2594"/>
                    <a:pt x="1471" y="2594"/>
                  </a:cubicBezTo>
                  <a:cubicBezTo>
                    <a:pt x="1930" y="2594"/>
                    <a:pt x="2386" y="2356"/>
                    <a:pt x="2614" y="1920"/>
                  </a:cubicBezTo>
                  <a:cubicBezTo>
                    <a:pt x="2918" y="1251"/>
                    <a:pt x="2675" y="461"/>
                    <a:pt x="2067" y="157"/>
                  </a:cubicBezTo>
                  <a:cubicBezTo>
                    <a:pt x="1877" y="52"/>
                    <a:pt x="1668"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3"/>
            <p:cNvSpPr/>
            <p:nvPr/>
          </p:nvSpPr>
          <p:spPr>
            <a:xfrm>
              <a:off x="8688109" y="2956079"/>
              <a:ext cx="53490" cy="46808"/>
            </a:xfrm>
            <a:custGeom>
              <a:avLst/>
              <a:gdLst/>
              <a:ahLst/>
              <a:cxnLst/>
              <a:rect l="l" t="t" r="r" b="b"/>
              <a:pathLst>
                <a:path w="1673" h="1464" extrusionOk="0">
                  <a:moveTo>
                    <a:pt x="872" y="1"/>
                  </a:moveTo>
                  <a:cubicBezTo>
                    <a:pt x="609" y="1"/>
                    <a:pt x="343" y="146"/>
                    <a:pt x="213" y="383"/>
                  </a:cubicBezTo>
                  <a:cubicBezTo>
                    <a:pt x="1" y="717"/>
                    <a:pt x="153" y="1173"/>
                    <a:pt x="487" y="1386"/>
                  </a:cubicBezTo>
                  <a:cubicBezTo>
                    <a:pt x="594" y="1439"/>
                    <a:pt x="708" y="1464"/>
                    <a:pt x="821" y="1464"/>
                  </a:cubicBezTo>
                  <a:cubicBezTo>
                    <a:pt x="1095" y="1464"/>
                    <a:pt x="1361" y="1318"/>
                    <a:pt x="1490" y="1082"/>
                  </a:cubicBezTo>
                  <a:cubicBezTo>
                    <a:pt x="1672" y="717"/>
                    <a:pt x="1581" y="261"/>
                    <a:pt x="1186" y="79"/>
                  </a:cubicBezTo>
                  <a:cubicBezTo>
                    <a:pt x="1088" y="25"/>
                    <a:pt x="980" y="1"/>
                    <a:pt x="8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3"/>
            <p:cNvSpPr/>
            <p:nvPr/>
          </p:nvSpPr>
          <p:spPr>
            <a:xfrm>
              <a:off x="8579274" y="3172053"/>
              <a:ext cx="35010" cy="30278"/>
            </a:xfrm>
            <a:custGeom>
              <a:avLst/>
              <a:gdLst/>
              <a:ahLst/>
              <a:cxnLst/>
              <a:rect l="l" t="t" r="r" b="b"/>
              <a:pathLst>
                <a:path w="1095" h="947" extrusionOk="0">
                  <a:moveTo>
                    <a:pt x="539" y="1"/>
                  </a:moveTo>
                  <a:cubicBezTo>
                    <a:pt x="358" y="1"/>
                    <a:pt x="187" y="82"/>
                    <a:pt x="122" y="254"/>
                  </a:cubicBezTo>
                  <a:cubicBezTo>
                    <a:pt x="0" y="467"/>
                    <a:pt x="61" y="771"/>
                    <a:pt x="304" y="892"/>
                  </a:cubicBezTo>
                  <a:cubicBezTo>
                    <a:pt x="369" y="929"/>
                    <a:pt x="443" y="947"/>
                    <a:pt x="517" y="947"/>
                  </a:cubicBezTo>
                  <a:cubicBezTo>
                    <a:pt x="686" y="947"/>
                    <a:pt x="858" y="857"/>
                    <a:pt x="943" y="710"/>
                  </a:cubicBezTo>
                  <a:cubicBezTo>
                    <a:pt x="1095" y="467"/>
                    <a:pt x="1034" y="163"/>
                    <a:pt x="760" y="41"/>
                  </a:cubicBezTo>
                  <a:cubicBezTo>
                    <a:pt x="689" y="14"/>
                    <a:pt x="613" y="1"/>
                    <a:pt x="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3"/>
            <p:cNvSpPr/>
            <p:nvPr/>
          </p:nvSpPr>
          <p:spPr>
            <a:xfrm>
              <a:off x="8404353" y="2775882"/>
              <a:ext cx="89427" cy="81658"/>
            </a:xfrm>
            <a:custGeom>
              <a:avLst/>
              <a:gdLst/>
              <a:ahLst/>
              <a:cxnLst/>
              <a:rect l="l" t="t" r="r" b="b"/>
              <a:pathLst>
                <a:path w="2797" h="2554" extrusionOk="0">
                  <a:moveTo>
                    <a:pt x="1398" y="0"/>
                  </a:moveTo>
                  <a:cubicBezTo>
                    <a:pt x="1064" y="0"/>
                    <a:pt x="730" y="122"/>
                    <a:pt x="486" y="365"/>
                  </a:cubicBezTo>
                  <a:cubicBezTo>
                    <a:pt x="0" y="851"/>
                    <a:pt x="0" y="1702"/>
                    <a:pt x="486" y="2189"/>
                  </a:cubicBezTo>
                  <a:cubicBezTo>
                    <a:pt x="730" y="2432"/>
                    <a:pt x="1064" y="2553"/>
                    <a:pt x="1398" y="2553"/>
                  </a:cubicBezTo>
                  <a:cubicBezTo>
                    <a:pt x="1733" y="2553"/>
                    <a:pt x="2067" y="2432"/>
                    <a:pt x="2310" y="2189"/>
                  </a:cubicBezTo>
                  <a:cubicBezTo>
                    <a:pt x="2797" y="1642"/>
                    <a:pt x="2797" y="851"/>
                    <a:pt x="2310" y="365"/>
                  </a:cubicBezTo>
                  <a:cubicBezTo>
                    <a:pt x="2067" y="122"/>
                    <a:pt x="1733"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3"/>
            <p:cNvSpPr/>
            <p:nvPr/>
          </p:nvSpPr>
          <p:spPr>
            <a:xfrm>
              <a:off x="8235250" y="2835383"/>
              <a:ext cx="51540" cy="45465"/>
            </a:xfrm>
            <a:custGeom>
              <a:avLst/>
              <a:gdLst/>
              <a:ahLst/>
              <a:cxnLst/>
              <a:rect l="l" t="t" r="r" b="b"/>
              <a:pathLst>
                <a:path w="1612" h="1422" extrusionOk="0">
                  <a:moveTo>
                    <a:pt x="802" y="1"/>
                  </a:moveTo>
                  <a:cubicBezTo>
                    <a:pt x="616" y="1"/>
                    <a:pt x="426" y="69"/>
                    <a:pt x="274" y="206"/>
                  </a:cubicBezTo>
                  <a:cubicBezTo>
                    <a:pt x="0" y="480"/>
                    <a:pt x="0" y="936"/>
                    <a:pt x="274" y="1240"/>
                  </a:cubicBezTo>
                  <a:cubicBezTo>
                    <a:pt x="411" y="1361"/>
                    <a:pt x="585" y="1422"/>
                    <a:pt x="768" y="1422"/>
                  </a:cubicBezTo>
                  <a:cubicBezTo>
                    <a:pt x="950" y="1422"/>
                    <a:pt x="1140" y="1361"/>
                    <a:pt x="1307" y="1240"/>
                  </a:cubicBezTo>
                  <a:cubicBezTo>
                    <a:pt x="1550" y="936"/>
                    <a:pt x="1611" y="480"/>
                    <a:pt x="1307" y="206"/>
                  </a:cubicBezTo>
                  <a:cubicBezTo>
                    <a:pt x="1170" y="69"/>
                    <a:pt x="988" y="1"/>
                    <a:pt x="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3"/>
            <p:cNvSpPr/>
            <p:nvPr/>
          </p:nvSpPr>
          <p:spPr>
            <a:xfrm>
              <a:off x="8588003" y="2803570"/>
              <a:ext cx="34051" cy="31141"/>
            </a:xfrm>
            <a:custGeom>
              <a:avLst/>
              <a:gdLst/>
              <a:ahLst/>
              <a:cxnLst/>
              <a:rect l="l" t="t" r="r" b="b"/>
              <a:pathLst>
                <a:path w="1065" h="974" extrusionOk="0">
                  <a:moveTo>
                    <a:pt x="518" y="1"/>
                  </a:moveTo>
                  <a:cubicBezTo>
                    <a:pt x="396" y="1"/>
                    <a:pt x="274" y="46"/>
                    <a:pt x="183" y="137"/>
                  </a:cubicBezTo>
                  <a:cubicBezTo>
                    <a:pt x="1" y="320"/>
                    <a:pt x="1" y="624"/>
                    <a:pt x="183" y="836"/>
                  </a:cubicBezTo>
                  <a:cubicBezTo>
                    <a:pt x="274" y="928"/>
                    <a:pt x="396" y="973"/>
                    <a:pt x="518" y="973"/>
                  </a:cubicBezTo>
                  <a:cubicBezTo>
                    <a:pt x="639" y="973"/>
                    <a:pt x="761" y="928"/>
                    <a:pt x="852" y="836"/>
                  </a:cubicBezTo>
                  <a:cubicBezTo>
                    <a:pt x="1065" y="624"/>
                    <a:pt x="1065" y="320"/>
                    <a:pt x="852" y="137"/>
                  </a:cubicBezTo>
                  <a:cubicBezTo>
                    <a:pt x="761" y="46"/>
                    <a:pt x="639"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3"/>
            <p:cNvSpPr/>
            <p:nvPr/>
          </p:nvSpPr>
          <p:spPr>
            <a:xfrm>
              <a:off x="6342333" y="3481501"/>
              <a:ext cx="60268" cy="61259"/>
            </a:xfrm>
            <a:custGeom>
              <a:avLst/>
              <a:gdLst/>
              <a:ahLst/>
              <a:cxnLst/>
              <a:rect l="l" t="t" r="r" b="b"/>
              <a:pathLst>
                <a:path w="1885" h="1916" extrusionOk="0">
                  <a:moveTo>
                    <a:pt x="942" y="1"/>
                  </a:moveTo>
                  <a:cubicBezTo>
                    <a:pt x="426" y="1"/>
                    <a:pt x="0" y="426"/>
                    <a:pt x="0" y="974"/>
                  </a:cubicBezTo>
                  <a:cubicBezTo>
                    <a:pt x="0" y="1490"/>
                    <a:pt x="426" y="1916"/>
                    <a:pt x="942" y="1916"/>
                  </a:cubicBezTo>
                  <a:cubicBezTo>
                    <a:pt x="1459" y="1916"/>
                    <a:pt x="1885" y="1490"/>
                    <a:pt x="1885" y="974"/>
                  </a:cubicBezTo>
                  <a:cubicBezTo>
                    <a:pt x="1885" y="426"/>
                    <a:pt x="1489" y="1"/>
                    <a:pt x="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3"/>
            <p:cNvSpPr/>
            <p:nvPr/>
          </p:nvSpPr>
          <p:spPr>
            <a:xfrm>
              <a:off x="2602527" y="418230"/>
              <a:ext cx="58350" cy="58350"/>
            </a:xfrm>
            <a:custGeom>
              <a:avLst/>
              <a:gdLst/>
              <a:ahLst/>
              <a:cxnLst/>
              <a:rect l="l" t="t" r="r" b="b"/>
              <a:pathLst>
                <a:path w="1825" h="1825" extrusionOk="0">
                  <a:moveTo>
                    <a:pt x="913" y="1"/>
                  </a:moveTo>
                  <a:cubicBezTo>
                    <a:pt x="426" y="1"/>
                    <a:pt x="1" y="426"/>
                    <a:pt x="1" y="912"/>
                  </a:cubicBezTo>
                  <a:cubicBezTo>
                    <a:pt x="1" y="1429"/>
                    <a:pt x="426" y="1824"/>
                    <a:pt x="913" y="1824"/>
                  </a:cubicBezTo>
                  <a:cubicBezTo>
                    <a:pt x="1399" y="1824"/>
                    <a:pt x="1824" y="1429"/>
                    <a:pt x="1824" y="912"/>
                  </a:cubicBezTo>
                  <a:cubicBezTo>
                    <a:pt x="1824" y="426"/>
                    <a:pt x="1399" y="1"/>
                    <a:pt x="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3"/>
            <p:cNvSpPr/>
            <p:nvPr/>
          </p:nvSpPr>
          <p:spPr>
            <a:xfrm>
              <a:off x="2754141" y="481408"/>
              <a:ext cx="27241" cy="27241"/>
            </a:xfrm>
            <a:custGeom>
              <a:avLst/>
              <a:gdLst/>
              <a:ahLst/>
              <a:cxnLst/>
              <a:rect l="l" t="t" r="r" b="b"/>
              <a:pathLst>
                <a:path w="852" h="852" extrusionOk="0">
                  <a:moveTo>
                    <a:pt x="426" y="0"/>
                  </a:moveTo>
                  <a:cubicBezTo>
                    <a:pt x="183" y="0"/>
                    <a:pt x="0" y="213"/>
                    <a:pt x="0" y="426"/>
                  </a:cubicBezTo>
                  <a:cubicBezTo>
                    <a:pt x="0" y="669"/>
                    <a:pt x="183" y="851"/>
                    <a:pt x="426" y="851"/>
                  </a:cubicBezTo>
                  <a:cubicBezTo>
                    <a:pt x="639" y="851"/>
                    <a:pt x="852" y="669"/>
                    <a:pt x="852" y="426"/>
                  </a:cubicBezTo>
                  <a:cubicBezTo>
                    <a:pt x="852" y="213"/>
                    <a:pt x="639" y="0"/>
                    <a:pt x="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3"/>
            <p:cNvSpPr/>
            <p:nvPr/>
          </p:nvSpPr>
          <p:spPr>
            <a:xfrm>
              <a:off x="2709443" y="619401"/>
              <a:ext cx="94287" cy="94287"/>
            </a:xfrm>
            <a:custGeom>
              <a:avLst/>
              <a:gdLst/>
              <a:ahLst/>
              <a:cxnLst/>
              <a:rect l="l" t="t" r="r" b="b"/>
              <a:pathLst>
                <a:path w="2949" h="2949" extrusionOk="0">
                  <a:moveTo>
                    <a:pt x="1490" y="0"/>
                  </a:moveTo>
                  <a:cubicBezTo>
                    <a:pt x="639" y="0"/>
                    <a:pt x="0" y="639"/>
                    <a:pt x="0" y="1459"/>
                  </a:cubicBezTo>
                  <a:cubicBezTo>
                    <a:pt x="0" y="2280"/>
                    <a:pt x="639" y="2949"/>
                    <a:pt x="1490" y="2949"/>
                  </a:cubicBezTo>
                  <a:cubicBezTo>
                    <a:pt x="2310" y="2949"/>
                    <a:pt x="2949" y="2280"/>
                    <a:pt x="2949" y="1459"/>
                  </a:cubicBezTo>
                  <a:cubicBezTo>
                    <a:pt x="2949" y="669"/>
                    <a:pt x="2310" y="0"/>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3"/>
            <p:cNvSpPr/>
            <p:nvPr/>
          </p:nvSpPr>
          <p:spPr>
            <a:xfrm>
              <a:off x="1978616" y="1312309"/>
              <a:ext cx="95278" cy="95278"/>
            </a:xfrm>
            <a:custGeom>
              <a:avLst/>
              <a:gdLst/>
              <a:ahLst/>
              <a:cxnLst/>
              <a:rect l="l" t="t" r="r" b="b"/>
              <a:pathLst>
                <a:path w="2980" h="2980" extrusionOk="0">
                  <a:moveTo>
                    <a:pt x="1490" y="1"/>
                  </a:moveTo>
                  <a:cubicBezTo>
                    <a:pt x="700" y="1"/>
                    <a:pt x="1" y="669"/>
                    <a:pt x="1" y="1490"/>
                  </a:cubicBezTo>
                  <a:cubicBezTo>
                    <a:pt x="1" y="2280"/>
                    <a:pt x="669" y="2979"/>
                    <a:pt x="1490" y="2979"/>
                  </a:cubicBezTo>
                  <a:cubicBezTo>
                    <a:pt x="2341" y="2979"/>
                    <a:pt x="2979" y="2280"/>
                    <a:pt x="2979" y="1490"/>
                  </a:cubicBezTo>
                  <a:cubicBezTo>
                    <a:pt x="2979" y="700"/>
                    <a:pt x="2341"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 name="Google Shape;193;p3"/>
            <p:cNvSpPr/>
            <p:nvPr/>
          </p:nvSpPr>
          <p:spPr>
            <a:xfrm>
              <a:off x="1400393" y="1890532"/>
              <a:ext cx="95278" cy="95278"/>
            </a:xfrm>
            <a:custGeom>
              <a:avLst/>
              <a:gdLst/>
              <a:ahLst/>
              <a:cxnLst/>
              <a:rect l="l" t="t" r="r" b="b"/>
              <a:pathLst>
                <a:path w="2980" h="2980" extrusionOk="0">
                  <a:moveTo>
                    <a:pt x="1490" y="1"/>
                  </a:moveTo>
                  <a:cubicBezTo>
                    <a:pt x="699" y="1"/>
                    <a:pt x="0" y="639"/>
                    <a:pt x="0" y="1490"/>
                  </a:cubicBezTo>
                  <a:cubicBezTo>
                    <a:pt x="0" y="2281"/>
                    <a:pt x="669" y="2980"/>
                    <a:pt x="1490" y="2980"/>
                  </a:cubicBezTo>
                  <a:cubicBezTo>
                    <a:pt x="2310" y="2980"/>
                    <a:pt x="2979" y="2341"/>
                    <a:pt x="2979" y="1490"/>
                  </a:cubicBezTo>
                  <a:cubicBezTo>
                    <a:pt x="2979" y="700"/>
                    <a:pt x="2341"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 name="Google Shape;194;p3"/>
            <p:cNvSpPr/>
            <p:nvPr/>
          </p:nvSpPr>
          <p:spPr>
            <a:xfrm>
              <a:off x="1978634" y="1976951"/>
              <a:ext cx="95278" cy="94319"/>
            </a:xfrm>
            <a:custGeom>
              <a:avLst/>
              <a:gdLst/>
              <a:ahLst/>
              <a:cxnLst/>
              <a:rect l="l" t="t" r="r" b="b"/>
              <a:pathLst>
                <a:path w="2980" h="2950" extrusionOk="0">
                  <a:moveTo>
                    <a:pt x="1490" y="1"/>
                  </a:moveTo>
                  <a:cubicBezTo>
                    <a:pt x="700" y="1"/>
                    <a:pt x="1" y="639"/>
                    <a:pt x="1" y="1490"/>
                  </a:cubicBezTo>
                  <a:cubicBezTo>
                    <a:pt x="1" y="2280"/>
                    <a:pt x="670" y="2949"/>
                    <a:pt x="1490" y="2949"/>
                  </a:cubicBezTo>
                  <a:cubicBezTo>
                    <a:pt x="2311" y="2949"/>
                    <a:pt x="2980" y="2280"/>
                    <a:pt x="2980" y="1490"/>
                  </a:cubicBezTo>
                  <a:cubicBezTo>
                    <a:pt x="2980" y="669"/>
                    <a:pt x="2341"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 name="Google Shape;195;p3"/>
            <p:cNvSpPr/>
            <p:nvPr/>
          </p:nvSpPr>
          <p:spPr>
            <a:xfrm>
              <a:off x="464526" y="484317"/>
              <a:ext cx="94287" cy="94287"/>
            </a:xfrm>
            <a:custGeom>
              <a:avLst/>
              <a:gdLst/>
              <a:ahLst/>
              <a:cxnLst/>
              <a:rect l="l" t="t" r="r" b="b"/>
              <a:pathLst>
                <a:path w="2949" h="2949" extrusionOk="0">
                  <a:moveTo>
                    <a:pt x="1490" y="0"/>
                  </a:moveTo>
                  <a:cubicBezTo>
                    <a:pt x="669" y="0"/>
                    <a:pt x="0" y="639"/>
                    <a:pt x="0" y="1490"/>
                  </a:cubicBezTo>
                  <a:cubicBezTo>
                    <a:pt x="0" y="2280"/>
                    <a:pt x="639" y="2949"/>
                    <a:pt x="1490" y="2949"/>
                  </a:cubicBezTo>
                  <a:cubicBezTo>
                    <a:pt x="2310" y="2949"/>
                    <a:pt x="2949" y="2311"/>
                    <a:pt x="2949" y="1490"/>
                  </a:cubicBezTo>
                  <a:cubicBezTo>
                    <a:pt x="2949" y="669"/>
                    <a:pt x="2310" y="0"/>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 name="Google Shape;196;p3"/>
            <p:cNvSpPr/>
            <p:nvPr/>
          </p:nvSpPr>
          <p:spPr>
            <a:xfrm>
              <a:off x="6475260" y="932316"/>
              <a:ext cx="170094" cy="170126"/>
            </a:xfrm>
            <a:custGeom>
              <a:avLst/>
              <a:gdLst/>
              <a:ahLst/>
              <a:cxnLst/>
              <a:rect l="l" t="t" r="r" b="b"/>
              <a:pathLst>
                <a:path w="5320" h="5321" extrusionOk="0">
                  <a:moveTo>
                    <a:pt x="2645" y="1"/>
                  </a:moveTo>
                  <a:cubicBezTo>
                    <a:pt x="1186" y="1"/>
                    <a:pt x="1" y="1186"/>
                    <a:pt x="1" y="2676"/>
                  </a:cubicBezTo>
                  <a:cubicBezTo>
                    <a:pt x="1" y="4135"/>
                    <a:pt x="1186" y="5320"/>
                    <a:pt x="2645" y="5320"/>
                  </a:cubicBezTo>
                  <a:cubicBezTo>
                    <a:pt x="4134" y="5320"/>
                    <a:pt x="5320" y="4135"/>
                    <a:pt x="5320" y="2676"/>
                  </a:cubicBezTo>
                  <a:cubicBezTo>
                    <a:pt x="5320" y="1186"/>
                    <a:pt x="4134"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 name="Google Shape;197;p3"/>
            <p:cNvSpPr/>
            <p:nvPr/>
          </p:nvSpPr>
          <p:spPr>
            <a:xfrm>
              <a:off x="2164498" y="4008896"/>
              <a:ext cx="170094" cy="170094"/>
            </a:xfrm>
            <a:custGeom>
              <a:avLst/>
              <a:gdLst/>
              <a:ahLst/>
              <a:cxnLst/>
              <a:rect l="l" t="t" r="r" b="b"/>
              <a:pathLst>
                <a:path w="5320" h="5320" extrusionOk="0">
                  <a:moveTo>
                    <a:pt x="2675" y="1"/>
                  </a:moveTo>
                  <a:cubicBezTo>
                    <a:pt x="1216" y="1"/>
                    <a:pt x="0" y="1186"/>
                    <a:pt x="0" y="2676"/>
                  </a:cubicBezTo>
                  <a:cubicBezTo>
                    <a:pt x="0" y="4135"/>
                    <a:pt x="1216" y="5320"/>
                    <a:pt x="2675" y="5320"/>
                  </a:cubicBezTo>
                  <a:cubicBezTo>
                    <a:pt x="4134" y="5320"/>
                    <a:pt x="5320" y="4135"/>
                    <a:pt x="5320" y="2676"/>
                  </a:cubicBezTo>
                  <a:cubicBezTo>
                    <a:pt x="5320" y="1186"/>
                    <a:pt x="4134"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 name="Google Shape;198;p3"/>
            <p:cNvSpPr/>
            <p:nvPr/>
          </p:nvSpPr>
          <p:spPr>
            <a:xfrm>
              <a:off x="5708716" y="4468339"/>
              <a:ext cx="53490" cy="53490"/>
            </a:xfrm>
            <a:custGeom>
              <a:avLst/>
              <a:gdLst/>
              <a:ahLst/>
              <a:cxnLst/>
              <a:rect l="l" t="t" r="r" b="b"/>
              <a:pathLst>
                <a:path w="1673" h="1673" extrusionOk="0">
                  <a:moveTo>
                    <a:pt x="852" y="1"/>
                  </a:moveTo>
                  <a:cubicBezTo>
                    <a:pt x="396" y="1"/>
                    <a:pt x="0" y="366"/>
                    <a:pt x="0" y="822"/>
                  </a:cubicBezTo>
                  <a:cubicBezTo>
                    <a:pt x="0" y="1278"/>
                    <a:pt x="396" y="1673"/>
                    <a:pt x="852" y="1673"/>
                  </a:cubicBezTo>
                  <a:cubicBezTo>
                    <a:pt x="1307" y="1673"/>
                    <a:pt x="1672" y="1278"/>
                    <a:pt x="1672" y="822"/>
                  </a:cubicBezTo>
                  <a:cubicBezTo>
                    <a:pt x="1672" y="366"/>
                    <a:pt x="1307" y="1"/>
                    <a:pt x="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 name="Google Shape;199;p3"/>
            <p:cNvSpPr/>
            <p:nvPr/>
          </p:nvSpPr>
          <p:spPr>
            <a:xfrm>
              <a:off x="-2" y="2570811"/>
              <a:ext cx="170094" cy="170126"/>
            </a:xfrm>
            <a:custGeom>
              <a:avLst/>
              <a:gdLst/>
              <a:ahLst/>
              <a:cxnLst/>
              <a:rect l="l" t="t" r="r" b="b"/>
              <a:pathLst>
                <a:path w="5320" h="5321" extrusionOk="0">
                  <a:moveTo>
                    <a:pt x="2675" y="1"/>
                  </a:moveTo>
                  <a:cubicBezTo>
                    <a:pt x="1185" y="1"/>
                    <a:pt x="0" y="1186"/>
                    <a:pt x="0" y="2676"/>
                  </a:cubicBezTo>
                  <a:cubicBezTo>
                    <a:pt x="0" y="4165"/>
                    <a:pt x="1185" y="5320"/>
                    <a:pt x="2675" y="5320"/>
                  </a:cubicBezTo>
                  <a:cubicBezTo>
                    <a:pt x="4134" y="5320"/>
                    <a:pt x="5319" y="4165"/>
                    <a:pt x="5319" y="2676"/>
                  </a:cubicBezTo>
                  <a:cubicBezTo>
                    <a:pt x="5319" y="1186"/>
                    <a:pt x="4103"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3"/>
            <p:cNvSpPr/>
            <p:nvPr/>
          </p:nvSpPr>
          <p:spPr>
            <a:xfrm>
              <a:off x="107841" y="1200565"/>
              <a:ext cx="171085" cy="170094"/>
            </a:xfrm>
            <a:custGeom>
              <a:avLst/>
              <a:gdLst/>
              <a:ahLst/>
              <a:cxnLst/>
              <a:rect l="l" t="t" r="r" b="b"/>
              <a:pathLst>
                <a:path w="5351" h="5320" extrusionOk="0">
                  <a:moveTo>
                    <a:pt x="2676" y="0"/>
                  </a:moveTo>
                  <a:cubicBezTo>
                    <a:pt x="1186" y="0"/>
                    <a:pt x="1" y="1185"/>
                    <a:pt x="1" y="2675"/>
                  </a:cubicBezTo>
                  <a:cubicBezTo>
                    <a:pt x="1" y="4164"/>
                    <a:pt x="1186" y="5319"/>
                    <a:pt x="2676" y="5319"/>
                  </a:cubicBezTo>
                  <a:cubicBezTo>
                    <a:pt x="4165" y="5319"/>
                    <a:pt x="5351" y="4164"/>
                    <a:pt x="5351" y="2675"/>
                  </a:cubicBezTo>
                  <a:cubicBezTo>
                    <a:pt x="5351" y="1185"/>
                    <a:pt x="4165" y="0"/>
                    <a:pt x="2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 name="Google Shape;201;p3"/>
            <p:cNvSpPr/>
            <p:nvPr/>
          </p:nvSpPr>
          <p:spPr>
            <a:xfrm>
              <a:off x="7972852" y="203471"/>
              <a:ext cx="170094" cy="170094"/>
            </a:xfrm>
            <a:custGeom>
              <a:avLst/>
              <a:gdLst/>
              <a:ahLst/>
              <a:cxnLst/>
              <a:rect l="l" t="t" r="r" b="b"/>
              <a:pathLst>
                <a:path w="5320" h="5320" extrusionOk="0">
                  <a:moveTo>
                    <a:pt x="2645" y="0"/>
                  </a:moveTo>
                  <a:cubicBezTo>
                    <a:pt x="1186" y="0"/>
                    <a:pt x="0" y="1186"/>
                    <a:pt x="0" y="2645"/>
                  </a:cubicBezTo>
                  <a:cubicBezTo>
                    <a:pt x="0" y="4134"/>
                    <a:pt x="1186" y="5319"/>
                    <a:pt x="2645" y="5319"/>
                  </a:cubicBezTo>
                  <a:cubicBezTo>
                    <a:pt x="4134" y="5319"/>
                    <a:pt x="5320" y="4134"/>
                    <a:pt x="5320" y="2645"/>
                  </a:cubicBezTo>
                  <a:cubicBezTo>
                    <a:pt x="5320" y="1186"/>
                    <a:pt x="4134"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 name="Google Shape;202;p3"/>
            <p:cNvSpPr/>
            <p:nvPr/>
          </p:nvSpPr>
          <p:spPr>
            <a:xfrm>
              <a:off x="6082858" y="4168053"/>
              <a:ext cx="170126" cy="170094"/>
            </a:xfrm>
            <a:custGeom>
              <a:avLst/>
              <a:gdLst/>
              <a:ahLst/>
              <a:cxnLst/>
              <a:rect l="l" t="t" r="r" b="b"/>
              <a:pathLst>
                <a:path w="5321" h="5320" extrusionOk="0">
                  <a:moveTo>
                    <a:pt x="2645" y="1"/>
                  </a:moveTo>
                  <a:cubicBezTo>
                    <a:pt x="1186" y="1"/>
                    <a:pt x="1" y="1186"/>
                    <a:pt x="1" y="2675"/>
                  </a:cubicBezTo>
                  <a:cubicBezTo>
                    <a:pt x="1" y="4134"/>
                    <a:pt x="1186" y="5320"/>
                    <a:pt x="2645" y="5320"/>
                  </a:cubicBezTo>
                  <a:cubicBezTo>
                    <a:pt x="4135" y="5320"/>
                    <a:pt x="5320" y="4134"/>
                    <a:pt x="5320" y="2675"/>
                  </a:cubicBezTo>
                  <a:cubicBezTo>
                    <a:pt x="5320" y="1186"/>
                    <a:pt x="4135"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 name="Google Shape;203;p3"/>
            <p:cNvSpPr/>
            <p:nvPr/>
          </p:nvSpPr>
          <p:spPr>
            <a:xfrm>
              <a:off x="2757746" y="3472436"/>
              <a:ext cx="170126" cy="170094"/>
            </a:xfrm>
            <a:custGeom>
              <a:avLst/>
              <a:gdLst/>
              <a:ahLst/>
              <a:cxnLst/>
              <a:rect l="l" t="t" r="r" b="b"/>
              <a:pathLst>
                <a:path w="5321" h="5320" extrusionOk="0">
                  <a:moveTo>
                    <a:pt x="2645" y="0"/>
                  </a:moveTo>
                  <a:cubicBezTo>
                    <a:pt x="1156" y="0"/>
                    <a:pt x="1" y="1186"/>
                    <a:pt x="1" y="2675"/>
                  </a:cubicBezTo>
                  <a:cubicBezTo>
                    <a:pt x="1" y="4134"/>
                    <a:pt x="1156" y="5320"/>
                    <a:pt x="2645" y="5320"/>
                  </a:cubicBezTo>
                  <a:cubicBezTo>
                    <a:pt x="4135" y="5320"/>
                    <a:pt x="5320" y="4134"/>
                    <a:pt x="5320" y="2675"/>
                  </a:cubicBezTo>
                  <a:cubicBezTo>
                    <a:pt x="5320" y="1186"/>
                    <a:pt x="4135"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 name="Google Shape;204;p3"/>
            <p:cNvSpPr/>
            <p:nvPr/>
          </p:nvSpPr>
          <p:spPr>
            <a:xfrm>
              <a:off x="2575319" y="1299680"/>
              <a:ext cx="170094" cy="170094"/>
            </a:xfrm>
            <a:custGeom>
              <a:avLst/>
              <a:gdLst/>
              <a:ahLst/>
              <a:cxnLst/>
              <a:rect l="l" t="t" r="r" b="b"/>
              <a:pathLst>
                <a:path w="5320" h="5320" extrusionOk="0">
                  <a:moveTo>
                    <a:pt x="2675" y="0"/>
                  </a:moveTo>
                  <a:cubicBezTo>
                    <a:pt x="1186" y="0"/>
                    <a:pt x="1" y="1186"/>
                    <a:pt x="1" y="2645"/>
                  </a:cubicBezTo>
                  <a:cubicBezTo>
                    <a:pt x="1" y="4104"/>
                    <a:pt x="1186" y="5320"/>
                    <a:pt x="2675" y="5320"/>
                  </a:cubicBezTo>
                  <a:cubicBezTo>
                    <a:pt x="4134" y="5320"/>
                    <a:pt x="5320" y="4104"/>
                    <a:pt x="5320" y="2645"/>
                  </a:cubicBezTo>
                  <a:cubicBezTo>
                    <a:pt x="5320" y="1186"/>
                    <a:pt x="4134" y="0"/>
                    <a:pt x="26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 name="Google Shape;205;p3"/>
            <p:cNvSpPr/>
            <p:nvPr/>
          </p:nvSpPr>
          <p:spPr>
            <a:xfrm>
              <a:off x="1612243" y="3260118"/>
              <a:ext cx="170094" cy="170094"/>
            </a:xfrm>
            <a:custGeom>
              <a:avLst/>
              <a:gdLst/>
              <a:ahLst/>
              <a:cxnLst/>
              <a:rect l="l" t="t" r="r" b="b"/>
              <a:pathLst>
                <a:path w="5320" h="5320" extrusionOk="0">
                  <a:moveTo>
                    <a:pt x="2645" y="0"/>
                  </a:moveTo>
                  <a:cubicBezTo>
                    <a:pt x="1186" y="0"/>
                    <a:pt x="1" y="1155"/>
                    <a:pt x="1" y="2645"/>
                  </a:cubicBezTo>
                  <a:cubicBezTo>
                    <a:pt x="1" y="4134"/>
                    <a:pt x="1186" y="5319"/>
                    <a:pt x="2645" y="5319"/>
                  </a:cubicBezTo>
                  <a:cubicBezTo>
                    <a:pt x="4134" y="5319"/>
                    <a:pt x="5320" y="4134"/>
                    <a:pt x="5320" y="2645"/>
                  </a:cubicBezTo>
                  <a:cubicBezTo>
                    <a:pt x="5320" y="1155"/>
                    <a:pt x="4134"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 name="Google Shape;206;p3"/>
            <p:cNvSpPr/>
            <p:nvPr/>
          </p:nvSpPr>
          <p:spPr>
            <a:xfrm>
              <a:off x="4339398" y="4546384"/>
              <a:ext cx="187615" cy="169518"/>
            </a:xfrm>
            <a:custGeom>
              <a:avLst/>
              <a:gdLst/>
              <a:ahLst/>
              <a:cxnLst/>
              <a:rect l="l" t="t" r="r" b="b"/>
              <a:pathLst>
                <a:path w="5868" h="5302" extrusionOk="0">
                  <a:moveTo>
                    <a:pt x="2935" y="0"/>
                  </a:moveTo>
                  <a:cubicBezTo>
                    <a:pt x="2719" y="0"/>
                    <a:pt x="2499" y="27"/>
                    <a:pt x="2281" y="83"/>
                  </a:cubicBezTo>
                  <a:cubicBezTo>
                    <a:pt x="852" y="417"/>
                    <a:pt x="1" y="1876"/>
                    <a:pt x="335" y="3274"/>
                  </a:cubicBezTo>
                  <a:cubicBezTo>
                    <a:pt x="644" y="4484"/>
                    <a:pt x="1717" y="5302"/>
                    <a:pt x="2906" y="5302"/>
                  </a:cubicBezTo>
                  <a:cubicBezTo>
                    <a:pt x="3120" y="5302"/>
                    <a:pt x="3339" y="5275"/>
                    <a:pt x="3557" y="5220"/>
                  </a:cubicBezTo>
                  <a:cubicBezTo>
                    <a:pt x="4986" y="4885"/>
                    <a:pt x="5867" y="3426"/>
                    <a:pt x="5503" y="1998"/>
                  </a:cubicBezTo>
                  <a:cubicBezTo>
                    <a:pt x="5219" y="814"/>
                    <a:pt x="4130" y="0"/>
                    <a:pt x="29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 name="Google Shape;207;p3"/>
            <p:cNvSpPr/>
            <p:nvPr/>
          </p:nvSpPr>
          <p:spPr>
            <a:xfrm>
              <a:off x="7261464" y="636890"/>
              <a:ext cx="170094" cy="170094"/>
            </a:xfrm>
            <a:custGeom>
              <a:avLst/>
              <a:gdLst/>
              <a:ahLst/>
              <a:cxnLst/>
              <a:rect l="l" t="t" r="r" b="b"/>
              <a:pathLst>
                <a:path w="5320" h="5320" extrusionOk="0">
                  <a:moveTo>
                    <a:pt x="2645" y="1"/>
                  </a:moveTo>
                  <a:cubicBezTo>
                    <a:pt x="1156" y="1"/>
                    <a:pt x="1" y="1186"/>
                    <a:pt x="1" y="2675"/>
                  </a:cubicBezTo>
                  <a:cubicBezTo>
                    <a:pt x="1" y="4165"/>
                    <a:pt x="1156" y="5320"/>
                    <a:pt x="2645" y="5320"/>
                  </a:cubicBezTo>
                  <a:cubicBezTo>
                    <a:pt x="4135" y="5320"/>
                    <a:pt x="5320" y="4165"/>
                    <a:pt x="5320" y="2675"/>
                  </a:cubicBezTo>
                  <a:cubicBezTo>
                    <a:pt x="5320" y="1216"/>
                    <a:pt x="4135"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3"/>
            <p:cNvSpPr/>
            <p:nvPr/>
          </p:nvSpPr>
          <p:spPr>
            <a:xfrm>
              <a:off x="3251949" y="4411972"/>
              <a:ext cx="170094" cy="170126"/>
            </a:xfrm>
            <a:custGeom>
              <a:avLst/>
              <a:gdLst/>
              <a:ahLst/>
              <a:cxnLst/>
              <a:rect l="l" t="t" r="r" b="b"/>
              <a:pathLst>
                <a:path w="5320" h="5321" extrusionOk="0">
                  <a:moveTo>
                    <a:pt x="2675" y="1"/>
                  </a:moveTo>
                  <a:cubicBezTo>
                    <a:pt x="1186" y="1"/>
                    <a:pt x="0" y="1186"/>
                    <a:pt x="0" y="2676"/>
                  </a:cubicBezTo>
                  <a:cubicBezTo>
                    <a:pt x="0" y="4165"/>
                    <a:pt x="1186" y="5320"/>
                    <a:pt x="2675" y="5320"/>
                  </a:cubicBezTo>
                  <a:cubicBezTo>
                    <a:pt x="4164" y="5320"/>
                    <a:pt x="5319" y="4165"/>
                    <a:pt x="5319" y="2676"/>
                  </a:cubicBezTo>
                  <a:cubicBezTo>
                    <a:pt x="5319" y="1217"/>
                    <a:pt x="4164"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3"/>
            <p:cNvSpPr/>
            <p:nvPr/>
          </p:nvSpPr>
          <p:spPr>
            <a:xfrm>
              <a:off x="5225522" y="1183396"/>
              <a:ext cx="87477" cy="87509"/>
            </a:xfrm>
            <a:custGeom>
              <a:avLst/>
              <a:gdLst/>
              <a:ahLst/>
              <a:cxnLst/>
              <a:rect l="l" t="t" r="r" b="b"/>
              <a:pathLst>
                <a:path w="2736" h="2737" extrusionOk="0">
                  <a:moveTo>
                    <a:pt x="1368" y="0"/>
                  </a:moveTo>
                  <a:cubicBezTo>
                    <a:pt x="608" y="0"/>
                    <a:pt x="0" y="608"/>
                    <a:pt x="0" y="1368"/>
                  </a:cubicBezTo>
                  <a:cubicBezTo>
                    <a:pt x="0" y="2128"/>
                    <a:pt x="608" y="2736"/>
                    <a:pt x="1368" y="2736"/>
                  </a:cubicBezTo>
                  <a:cubicBezTo>
                    <a:pt x="1386" y="2736"/>
                    <a:pt x="1403" y="2737"/>
                    <a:pt x="1420" y="2737"/>
                  </a:cubicBezTo>
                  <a:cubicBezTo>
                    <a:pt x="2156" y="2737"/>
                    <a:pt x="2736" y="2110"/>
                    <a:pt x="2736" y="1368"/>
                  </a:cubicBezTo>
                  <a:cubicBezTo>
                    <a:pt x="2736" y="608"/>
                    <a:pt x="2128"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3"/>
            <p:cNvSpPr/>
            <p:nvPr/>
          </p:nvSpPr>
          <p:spPr>
            <a:xfrm>
              <a:off x="2170067" y="826391"/>
              <a:ext cx="87509" cy="87509"/>
            </a:xfrm>
            <a:custGeom>
              <a:avLst/>
              <a:gdLst/>
              <a:ahLst/>
              <a:cxnLst/>
              <a:rect l="l" t="t" r="r" b="b"/>
              <a:pathLst>
                <a:path w="2737" h="2737" extrusionOk="0">
                  <a:moveTo>
                    <a:pt x="1368" y="1"/>
                  </a:moveTo>
                  <a:cubicBezTo>
                    <a:pt x="609" y="1"/>
                    <a:pt x="1" y="609"/>
                    <a:pt x="1" y="1369"/>
                  </a:cubicBezTo>
                  <a:cubicBezTo>
                    <a:pt x="1" y="2128"/>
                    <a:pt x="609" y="2736"/>
                    <a:pt x="1368" y="2736"/>
                  </a:cubicBezTo>
                  <a:cubicBezTo>
                    <a:pt x="2128" y="2736"/>
                    <a:pt x="2736" y="2128"/>
                    <a:pt x="2736" y="1369"/>
                  </a:cubicBezTo>
                  <a:cubicBezTo>
                    <a:pt x="2736" y="669"/>
                    <a:pt x="2128" y="1"/>
                    <a:pt x="1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3"/>
            <p:cNvSpPr/>
            <p:nvPr/>
          </p:nvSpPr>
          <p:spPr>
            <a:xfrm>
              <a:off x="8588003" y="631071"/>
              <a:ext cx="87509" cy="87477"/>
            </a:xfrm>
            <a:custGeom>
              <a:avLst/>
              <a:gdLst/>
              <a:ahLst/>
              <a:cxnLst/>
              <a:rect l="l" t="t" r="r" b="b"/>
              <a:pathLst>
                <a:path w="2737" h="2736" extrusionOk="0">
                  <a:moveTo>
                    <a:pt x="1369" y="0"/>
                  </a:moveTo>
                  <a:cubicBezTo>
                    <a:pt x="609" y="0"/>
                    <a:pt x="1" y="608"/>
                    <a:pt x="1" y="1368"/>
                  </a:cubicBezTo>
                  <a:cubicBezTo>
                    <a:pt x="1" y="2128"/>
                    <a:pt x="609" y="2736"/>
                    <a:pt x="1369" y="2736"/>
                  </a:cubicBezTo>
                  <a:cubicBezTo>
                    <a:pt x="2129" y="2736"/>
                    <a:pt x="2737" y="2128"/>
                    <a:pt x="2737" y="1368"/>
                  </a:cubicBezTo>
                  <a:cubicBezTo>
                    <a:pt x="2737" y="608"/>
                    <a:pt x="2129" y="0"/>
                    <a:pt x="1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3"/>
            <p:cNvSpPr/>
            <p:nvPr/>
          </p:nvSpPr>
          <p:spPr>
            <a:xfrm>
              <a:off x="5332624" y="4921230"/>
              <a:ext cx="87477" cy="87477"/>
            </a:xfrm>
            <a:custGeom>
              <a:avLst/>
              <a:gdLst/>
              <a:ahLst/>
              <a:cxnLst/>
              <a:rect l="l" t="t" r="r" b="b"/>
              <a:pathLst>
                <a:path w="2736" h="2736" extrusionOk="0">
                  <a:moveTo>
                    <a:pt x="1368" y="0"/>
                  </a:moveTo>
                  <a:cubicBezTo>
                    <a:pt x="608" y="0"/>
                    <a:pt x="0" y="608"/>
                    <a:pt x="0" y="1368"/>
                  </a:cubicBezTo>
                  <a:cubicBezTo>
                    <a:pt x="0" y="2128"/>
                    <a:pt x="608" y="2736"/>
                    <a:pt x="1368" y="2736"/>
                  </a:cubicBezTo>
                  <a:cubicBezTo>
                    <a:pt x="2128" y="2736"/>
                    <a:pt x="2736" y="2128"/>
                    <a:pt x="2736" y="1368"/>
                  </a:cubicBezTo>
                  <a:cubicBezTo>
                    <a:pt x="2736" y="639"/>
                    <a:pt x="2128"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 name="Google Shape;213;p3"/>
            <p:cNvSpPr/>
            <p:nvPr/>
          </p:nvSpPr>
          <p:spPr>
            <a:xfrm>
              <a:off x="4657158" y="3864404"/>
              <a:ext cx="87509" cy="87509"/>
            </a:xfrm>
            <a:custGeom>
              <a:avLst/>
              <a:gdLst/>
              <a:ahLst/>
              <a:cxnLst/>
              <a:rect l="l" t="t" r="r" b="b"/>
              <a:pathLst>
                <a:path w="2737" h="2737" extrusionOk="0">
                  <a:moveTo>
                    <a:pt x="1369" y="1"/>
                  </a:moveTo>
                  <a:cubicBezTo>
                    <a:pt x="609" y="1"/>
                    <a:pt x="1" y="609"/>
                    <a:pt x="1" y="1369"/>
                  </a:cubicBezTo>
                  <a:cubicBezTo>
                    <a:pt x="1" y="2128"/>
                    <a:pt x="609" y="2736"/>
                    <a:pt x="1369" y="2736"/>
                  </a:cubicBezTo>
                  <a:cubicBezTo>
                    <a:pt x="2129" y="2736"/>
                    <a:pt x="2737" y="2128"/>
                    <a:pt x="2737" y="1369"/>
                  </a:cubicBezTo>
                  <a:cubicBezTo>
                    <a:pt x="2737" y="639"/>
                    <a:pt x="2129" y="1"/>
                    <a:pt x="1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3"/>
            <p:cNvSpPr/>
            <p:nvPr/>
          </p:nvSpPr>
          <p:spPr>
            <a:xfrm>
              <a:off x="528663" y="1798227"/>
              <a:ext cx="87477" cy="87477"/>
            </a:xfrm>
            <a:custGeom>
              <a:avLst/>
              <a:gdLst/>
              <a:ahLst/>
              <a:cxnLst/>
              <a:rect l="l" t="t" r="r" b="b"/>
              <a:pathLst>
                <a:path w="2736" h="2736" extrusionOk="0">
                  <a:moveTo>
                    <a:pt x="1368" y="0"/>
                  </a:moveTo>
                  <a:cubicBezTo>
                    <a:pt x="608" y="0"/>
                    <a:pt x="0" y="608"/>
                    <a:pt x="0" y="1368"/>
                  </a:cubicBezTo>
                  <a:cubicBezTo>
                    <a:pt x="0" y="2128"/>
                    <a:pt x="608" y="2736"/>
                    <a:pt x="1368" y="2736"/>
                  </a:cubicBezTo>
                  <a:cubicBezTo>
                    <a:pt x="2128" y="2736"/>
                    <a:pt x="2736" y="2128"/>
                    <a:pt x="2736" y="1368"/>
                  </a:cubicBezTo>
                  <a:cubicBezTo>
                    <a:pt x="2736" y="608"/>
                    <a:pt x="2128"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3"/>
            <p:cNvSpPr/>
            <p:nvPr/>
          </p:nvSpPr>
          <p:spPr>
            <a:xfrm>
              <a:off x="3905979" y="4581074"/>
              <a:ext cx="50549" cy="50580"/>
            </a:xfrm>
            <a:custGeom>
              <a:avLst/>
              <a:gdLst/>
              <a:ahLst/>
              <a:cxnLst/>
              <a:rect l="l" t="t" r="r" b="b"/>
              <a:pathLst>
                <a:path w="1581" h="1582" extrusionOk="0">
                  <a:moveTo>
                    <a:pt x="791" y="1"/>
                  </a:moveTo>
                  <a:cubicBezTo>
                    <a:pt x="365" y="1"/>
                    <a:pt x="0" y="366"/>
                    <a:pt x="0" y="791"/>
                  </a:cubicBezTo>
                  <a:cubicBezTo>
                    <a:pt x="0" y="1247"/>
                    <a:pt x="365" y="1581"/>
                    <a:pt x="791" y="1581"/>
                  </a:cubicBezTo>
                  <a:cubicBezTo>
                    <a:pt x="1247" y="1581"/>
                    <a:pt x="1581" y="1247"/>
                    <a:pt x="1581" y="791"/>
                  </a:cubicBezTo>
                  <a:cubicBezTo>
                    <a:pt x="1581" y="366"/>
                    <a:pt x="1247" y="1"/>
                    <a:pt x="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 name="Google Shape;216;p3"/>
            <p:cNvSpPr/>
            <p:nvPr/>
          </p:nvSpPr>
          <p:spPr>
            <a:xfrm>
              <a:off x="1293727" y="4814539"/>
              <a:ext cx="51540" cy="51540"/>
            </a:xfrm>
            <a:custGeom>
              <a:avLst/>
              <a:gdLst/>
              <a:ahLst/>
              <a:cxnLst/>
              <a:rect l="l" t="t" r="r" b="b"/>
              <a:pathLst>
                <a:path w="1612" h="1612" extrusionOk="0">
                  <a:moveTo>
                    <a:pt x="822" y="1"/>
                  </a:moveTo>
                  <a:cubicBezTo>
                    <a:pt x="396" y="1"/>
                    <a:pt x="1" y="335"/>
                    <a:pt x="1" y="791"/>
                  </a:cubicBezTo>
                  <a:cubicBezTo>
                    <a:pt x="1" y="1216"/>
                    <a:pt x="366" y="1612"/>
                    <a:pt x="822" y="1612"/>
                  </a:cubicBezTo>
                  <a:cubicBezTo>
                    <a:pt x="1217" y="1612"/>
                    <a:pt x="1612" y="1247"/>
                    <a:pt x="1612" y="791"/>
                  </a:cubicBezTo>
                  <a:cubicBezTo>
                    <a:pt x="1581" y="335"/>
                    <a:pt x="1217"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 name="Google Shape;217;p3"/>
            <p:cNvSpPr/>
            <p:nvPr/>
          </p:nvSpPr>
          <p:spPr>
            <a:xfrm>
              <a:off x="1366625" y="4156033"/>
              <a:ext cx="95278" cy="88436"/>
            </a:xfrm>
            <a:custGeom>
              <a:avLst/>
              <a:gdLst/>
              <a:ahLst/>
              <a:cxnLst/>
              <a:rect l="l" t="t" r="r" b="b"/>
              <a:pathLst>
                <a:path w="2980" h="2766" extrusionOk="0">
                  <a:moveTo>
                    <a:pt x="1501" y="0"/>
                  </a:moveTo>
                  <a:cubicBezTo>
                    <a:pt x="835" y="0"/>
                    <a:pt x="258" y="462"/>
                    <a:pt x="122" y="1143"/>
                  </a:cubicBezTo>
                  <a:cubicBezTo>
                    <a:pt x="1" y="1903"/>
                    <a:pt x="517" y="2602"/>
                    <a:pt x="1277" y="2754"/>
                  </a:cubicBezTo>
                  <a:cubicBezTo>
                    <a:pt x="1338" y="2762"/>
                    <a:pt x="1399" y="2765"/>
                    <a:pt x="1459" y="2765"/>
                  </a:cubicBezTo>
                  <a:cubicBezTo>
                    <a:pt x="2142" y="2765"/>
                    <a:pt x="2718" y="2298"/>
                    <a:pt x="2858" y="1599"/>
                  </a:cubicBezTo>
                  <a:cubicBezTo>
                    <a:pt x="2979" y="840"/>
                    <a:pt x="2493" y="110"/>
                    <a:pt x="1733" y="19"/>
                  </a:cubicBezTo>
                  <a:cubicBezTo>
                    <a:pt x="1655" y="6"/>
                    <a:pt x="1577"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 name="Google Shape;218;p3"/>
            <p:cNvSpPr/>
            <p:nvPr/>
          </p:nvSpPr>
          <p:spPr>
            <a:xfrm>
              <a:off x="5891187" y="955048"/>
              <a:ext cx="94319" cy="88660"/>
            </a:xfrm>
            <a:custGeom>
              <a:avLst/>
              <a:gdLst/>
              <a:ahLst/>
              <a:cxnLst/>
              <a:rect l="l" t="t" r="r" b="b"/>
              <a:pathLst>
                <a:path w="2950" h="2773" extrusionOk="0">
                  <a:moveTo>
                    <a:pt x="1471" y="1"/>
                  </a:moveTo>
                  <a:cubicBezTo>
                    <a:pt x="805" y="1"/>
                    <a:pt x="228" y="462"/>
                    <a:pt x="92" y="1144"/>
                  </a:cubicBezTo>
                  <a:cubicBezTo>
                    <a:pt x="1" y="1904"/>
                    <a:pt x="518" y="2633"/>
                    <a:pt x="1247" y="2755"/>
                  </a:cubicBezTo>
                  <a:cubicBezTo>
                    <a:pt x="1322" y="2767"/>
                    <a:pt x="1395" y="2773"/>
                    <a:pt x="1468" y="2773"/>
                  </a:cubicBezTo>
                  <a:cubicBezTo>
                    <a:pt x="2133" y="2773"/>
                    <a:pt x="2691" y="2285"/>
                    <a:pt x="2828" y="1600"/>
                  </a:cubicBezTo>
                  <a:cubicBezTo>
                    <a:pt x="2949" y="840"/>
                    <a:pt x="2463" y="171"/>
                    <a:pt x="1703" y="19"/>
                  </a:cubicBezTo>
                  <a:cubicBezTo>
                    <a:pt x="1625" y="7"/>
                    <a:pt x="1547"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 name="Google Shape;219;p3"/>
            <p:cNvSpPr/>
            <p:nvPr/>
          </p:nvSpPr>
          <p:spPr>
            <a:xfrm>
              <a:off x="7016587" y="1414014"/>
              <a:ext cx="95246" cy="88436"/>
            </a:xfrm>
            <a:custGeom>
              <a:avLst/>
              <a:gdLst/>
              <a:ahLst/>
              <a:cxnLst/>
              <a:rect l="l" t="t" r="r" b="b"/>
              <a:pathLst>
                <a:path w="2979" h="2766" extrusionOk="0">
                  <a:moveTo>
                    <a:pt x="1550" y="0"/>
                  </a:moveTo>
                  <a:cubicBezTo>
                    <a:pt x="863" y="0"/>
                    <a:pt x="261" y="467"/>
                    <a:pt x="122" y="1166"/>
                  </a:cubicBezTo>
                  <a:cubicBezTo>
                    <a:pt x="0" y="1926"/>
                    <a:pt x="517" y="2655"/>
                    <a:pt x="1277" y="2747"/>
                  </a:cubicBezTo>
                  <a:cubicBezTo>
                    <a:pt x="1355" y="2759"/>
                    <a:pt x="1432" y="2765"/>
                    <a:pt x="1508" y="2765"/>
                  </a:cubicBezTo>
                  <a:cubicBezTo>
                    <a:pt x="2169" y="2765"/>
                    <a:pt x="2721" y="2304"/>
                    <a:pt x="2857" y="1622"/>
                  </a:cubicBezTo>
                  <a:cubicBezTo>
                    <a:pt x="2979" y="862"/>
                    <a:pt x="2492" y="163"/>
                    <a:pt x="1733" y="11"/>
                  </a:cubicBezTo>
                  <a:cubicBezTo>
                    <a:pt x="1671" y="4"/>
                    <a:pt x="1610" y="0"/>
                    <a:pt x="15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 name="Google Shape;220;p3"/>
            <p:cNvSpPr/>
            <p:nvPr/>
          </p:nvSpPr>
          <p:spPr>
            <a:xfrm>
              <a:off x="8736707" y="1601308"/>
              <a:ext cx="95278" cy="88660"/>
            </a:xfrm>
            <a:custGeom>
              <a:avLst/>
              <a:gdLst/>
              <a:ahLst/>
              <a:cxnLst/>
              <a:rect l="l" t="t" r="r" b="b"/>
              <a:pathLst>
                <a:path w="2980" h="2773" extrusionOk="0">
                  <a:moveTo>
                    <a:pt x="1501" y="1"/>
                  </a:moveTo>
                  <a:cubicBezTo>
                    <a:pt x="835" y="1"/>
                    <a:pt x="258" y="462"/>
                    <a:pt x="122" y="1144"/>
                  </a:cubicBezTo>
                  <a:cubicBezTo>
                    <a:pt x="0" y="1904"/>
                    <a:pt x="517" y="2633"/>
                    <a:pt x="1277" y="2755"/>
                  </a:cubicBezTo>
                  <a:cubicBezTo>
                    <a:pt x="1352" y="2767"/>
                    <a:pt x="1425" y="2773"/>
                    <a:pt x="1498" y="2773"/>
                  </a:cubicBezTo>
                  <a:cubicBezTo>
                    <a:pt x="2163" y="2773"/>
                    <a:pt x="2721" y="2285"/>
                    <a:pt x="2858" y="1600"/>
                  </a:cubicBezTo>
                  <a:cubicBezTo>
                    <a:pt x="2979" y="840"/>
                    <a:pt x="2493" y="171"/>
                    <a:pt x="1733" y="19"/>
                  </a:cubicBezTo>
                  <a:cubicBezTo>
                    <a:pt x="1655" y="7"/>
                    <a:pt x="1577"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 name="Google Shape;221;p3"/>
            <p:cNvSpPr/>
            <p:nvPr/>
          </p:nvSpPr>
          <p:spPr>
            <a:xfrm>
              <a:off x="6358656" y="485916"/>
              <a:ext cx="94287" cy="88436"/>
            </a:xfrm>
            <a:custGeom>
              <a:avLst/>
              <a:gdLst/>
              <a:ahLst/>
              <a:cxnLst/>
              <a:rect l="l" t="t" r="r" b="b"/>
              <a:pathLst>
                <a:path w="2949" h="2766" extrusionOk="0">
                  <a:moveTo>
                    <a:pt x="1520" y="0"/>
                  </a:moveTo>
                  <a:cubicBezTo>
                    <a:pt x="838" y="0"/>
                    <a:pt x="261" y="468"/>
                    <a:pt x="122" y="1166"/>
                  </a:cubicBezTo>
                  <a:cubicBezTo>
                    <a:pt x="0" y="1926"/>
                    <a:pt x="486" y="2595"/>
                    <a:pt x="1246" y="2747"/>
                  </a:cubicBezTo>
                  <a:cubicBezTo>
                    <a:pt x="1325" y="2759"/>
                    <a:pt x="1402" y="2765"/>
                    <a:pt x="1479" y="2765"/>
                  </a:cubicBezTo>
                  <a:cubicBezTo>
                    <a:pt x="2144" y="2765"/>
                    <a:pt x="2721" y="2304"/>
                    <a:pt x="2857" y="1622"/>
                  </a:cubicBezTo>
                  <a:cubicBezTo>
                    <a:pt x="2949" y="862"/>
                    <a:pt x="2462" y="163"/>
                    <a:pt x="1702" y="11"/>
                  </a:cubicBezTo>
                  <a:cubicBezTo>
                    <a:pt x="1641" y="4"/>
                    <a:pt x="1580" y="0"/>
                    <a:pt x="1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2" name="Google Shape;222;p3"/>
            <p:cNvSpPr/>
            <p:nvPr/>
          </p:nvSpPr>
          <p:spPr>
            <a:xfrm>
              <a:off x="3643360" y="1201972"/>
              <a:ext cx="54449" cy="50357"/>
            </a:xfrm>
            <a:custGeom>
              <a:avLst/>
              <a:gdLst/>
              <a:ahLst/>
              <a:cxnLst/>
              <a:rect l="l" t="t" r="r" b="b"/>
              <a:pathLst>
                <a:path w="1703" h="1575" extrusionOk="0">
                  <a:moveTo>
                    <a:pt x="851" y="1"/>
                  </a:moveTo>
                  <a:cubicBezTo>
                    <a:pt x="481" y="1"/>
                    <a:pt x="145" y="281"/>
                    <a:pt x="92" y="655"/>
                  </a:cubicBezTo>
                  <a:cubicBezTo>
                    <a:pt x="1" y="1081"/>
                    <a:pt x="305" y="1476"/>
                    <a:pt x="730" y="1567"/>
                  </a:cubicBezTo>
                  <a:cubicBezTo>
                    <a:pt x="764" y="1572"/>
                    <a:pt x="798" y="1575"/>
                    <a:pt x="833" y="1575"/>
                  </a:cubicBezTo>
                  <a:cubicBezTo>
                    <a:pt x="1196" y="1575"/>
                    <a:pt x="1559" y="1290"/>
                    <a:pt x="1642" y="929"/>
                  </a:cubicBezTo>
                  <a:cubicBezTo>
                    <a:pt x="1703" y="503"/>
                    <a:pt x="1399" y="78"/>
                    <a:pt x="1004" y="17"/>
                  </a:cubicBezTo>
                  <a:cubicBezTo>
                    <a:pt x="952" y="6"/>
                    <a:pt x="901" y="1"/>
                    <a:pt x="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3" name="Google Shape;223;p3"/>
            <p:cNvSpPr/>
            <p:nvPr/>
          </p:nvSpPr>
          <p:spPr>
            <a:xfrm>
              <a:off x="790070" y="2384954"/>
              <a:ext cx="54449" cy="50357"/>
            </a:xfrm>
            <a:custGeom>
              <a:avLst/>
              <a:gdLst/>
              <a:ahLst/>
              <a:cxnLst/>
              <a:rect l="l" t="t" r="r" b="b"/>
              <a:pathLst>
                <a:path w="1703" h="1575" extrusionOk="0">
                  <a:moveTo>
                    <a:pt x="871" y="0"/>
                  </a:moveTo>
                  <a:cubicBezTo>
                    <a:pt x="507" y="0"/>
                    <a:pt x="145" y="285"/>
                    <a:pt x="62" y="647"/>
                  </a:cubicBezTo>
                  <a:cubicBezTo>
                    <a:pt x="1" y="1072"/>
                    <a:pt x="305" y="1498"/>
                    <a:pt x="700" y="1558"/>
                  </a:cubicBezTo>
                  <a:cubicBezTo>
                    <a:pt x="755" y="1569"/>
                    <a:pt x="809" y="1575"/>
                    <a:pt x="861" y="1575"/>
                  </a:cubicBezTo>
                  <a:cubicBezTo>
                    <a:pt x="1247" y="1575"/>
                    <a:pt x="1562" y="1294"/>
                    <a:pt x="1642" y="920"/>
                  </a:cubicBezTo>
                  <a:cubicBezTo>
                    <a:pt x="1703" y="495"/>
                    <a:pt x="1399" y="99"/>
                    <a:pt x="973" y="8"/>
                  </a:cubicBezTo>
                  <a:cubicBezTo>
                    <a:pt x="939" y="3"/>
                    <a:pt x="905"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4" name="Google Shape;224;p3"/>
            <p:cNvSpPr/>
            <p:nvPr/>
          </p:nvSpPr>
          <p:spPr>
            <a:xfrm>
              <a:off x="4112954" y="4043162"/>
              <a:ext cx="66119" cy="63465"/>
            </a:xfrm>
            <a:custGeom>
              <a:avLst/>
              <a:gdLst/>
              <a:ahLst/>
              <a:cxnLst/>
              <a:rect l="l" t="t" r="r" b="b"/>
              <a:pathLst>
                <a:path w="2068" h="1985" extrusionOk="0">
                  <a:moveTo>
                    <a:pt x="1065" y="1"/>
                  </a:moveTo>
                  <a:cubicBezTo>
                    <a:pt x="571" y="1"/>
                    <a:pt x="118" y="358"/>
                    <a:pt x="31" y="884"/>
                  </a:cubicBezTo>
                  <a:cubicBezTo>
                    <a:pt x="0" y="1401"/>
                    <a:pt x="365" y="1887"/>
                    <a:pt x="912" y="1978"/>
                  </a:cubicBezTo>
                  <a:cubicBezTo>
                    <a:pt x="954" y="1983"/>
                    <a:pt x="996" y="1985"/>
                    <a:pt x="1037" y="1985"/>
                  </a:cubicBezTo>
                  <a:cubicBezTo>
                    <a:pt x="1558" y="1985"/>
                    <a:pt x="1978" y="1632"/>
                    <a:pt x="2006" y="1097"/>
                  </a:cubicBezTo>
                  <a:cubicBezTo>
                    <a:pt x="2067" y="580"/>
                    <a:pt x="1672" y="63"/>
                    <a:pt x="1125" y="3"/>
                  </a:cubicBezTo>
                  <a:cubicBezTo>
                    <a:pt x="1105" y="1"/>
                    <a:pt x="1085"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5" name="Google Shape;225;p3"/>
            <p:cNvSpPr/>
            <p:nvPr/>
          </p:nvSpPr>
          <p:spPr>
            <a:xfrm>
              <a:off x="2491004" y="4341952"/>
              <a:ext cx="65128" cy="63306"/>
            </a:xfrm>
            <a:custGeom>
              <a:avLst/>
              <a:gdLst/>
              <a:ahLst/>
              <a:cxnLst/>
              <a:rect l="l" t="t" r="r" b="b"/>
              <a:pathLst>
                <a:path w="2037" h="1980" extrusionOk="0">
                  <a:moveTo>
                    <a:pt x="1065" y="1"/>
                  </a:moveTo>
                  <a:cubicBezTo>
                    <a:pt x="571" y="1"/>
                    <a:pt x="118" y="358"/>
                    <a:pt x="31" y="884"/>
                  </a:cubicBezTo>
                  <a:cubicBezTo>
                    <a:pt x="0" y="1401"/>
                    <a:pt x="365" y="1887"/>
                    <a:pt x="912" y="1978"/>
                  </a:cubicBezTo>
                  <a:cubicBezTo>
                    <a:pt x="932" y="1979"/>
                    <a:pt x="952" y="1980"/>
                    <a:pt x="972" y="1980"/>
                  </a:cubicBezTo>
                  <a:cubicBezTo>
                    <a:pt x="1468" y="1980"/>
                    <a:pt x="1948" y="1623"/>
                    <a:pt x="2006" y="1097"/>
                  </a:cubicBezTo>
                  <a:cubicBezTo>
                    <a:pt x="2037" y="580"/>
                    <a:pt x="1672" y="63"/>
                    <a:pt x="1125" y="2"/>
                  </a:cubicBezTo>
                  <a:cubicBezTo>
                    <a:pt x="1105" y="1"/>
                    <a:pt x="1085"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6" name="Google Shape;226;p3"/>
            <p:cNvSpPr/>
            <p:nvPr/>
          </p:nvSpPr>
          <p:spPr>
            <a:xfrm>
              <a:off x="3552235" y="4064942"/>
              <a:ext cx="37919" cy="35202"/>
            </a:xfrm>
            <a:custGeom>
              <a:avLst/>
              <a:gdLst/>
              <a:ahLst/>
              <a:cxnLst/>
              <a:rect l="l" t="t" r="r" b="b"/>
              <a:pathLst>
                <a:path w="1186" h="1101" extrusionOk="0">
                  <a:moveTo>
                    <a:pt x="611" y="1"/>
                  </a:moveTo>
                  <a:cubicBezTo>
                    <a:pt x="331" y="1"/>
                    <a:pt x="90" y="206"/>
                    <a:pt x="61" y="490"/>
                  </a:cubicBezTo>
                  <a:cubicBezTo>
                    <a:pt x="0" y="794"/>
                    <a:pt x="244" y="1068"/>
                    <a:pt x="547" y="1098"/>
                  </a:cubicBezTo>
                  <a:cubicBezTo>
                    <a:pt x="567" y="1100"/>
                    <a:pt x="586" y="1101"/>
                    <a:pt x="605" y="1101"/>
                  </a:cubicBezTo>
                  <a:cubicBezTo>
                    <a:pt x="885" y="1101"/>
                    <a:pt x="1127" y="896"/>
                    <a:pt x="1155" y="612"/>
                  </a:cubicBezTo>
                  <a:cubicBezTo>
                    <a:pt x="1186" y="308"/>
                    <a:pt x="973" y="34"/>
                    <a:pt x="669" y="4"/>
                  </a:cubicBezTo>
                  <a:cubicBezTo>
                    <a:pt x="650" y="2"/>
                    <a:pt x="630"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7" name="Google Shape;227;p3"/>
            <p:cNvSpPr/>
            <p:nvPr/>
          </p:nvSpPr>
          <p:spPr>
            <a:xfrm>
              <a:off x="8284808" y="2187844"/>
              <a:ext cx="37919" cy="36161"/>
            </a:xfrm>
            <a:custGeom>
              <a:avLst/>
              <a:gdLst/>
              <a:ahLst/>
              <a:cxnLst/>
              <a:rect l="l" t="t" r="r" b="b"/>
              <a:pathLst>
                <a:path w="1186" h="1131" extrusionOk="0">
                  <a:moveTo>
                    <a:pt x="618" y="0"/>
                  </a:moveTo>
                  <a:cubicBezTo>
                    <a:pt x="335" y="0"/>
                    <a:pt x="90" y="233"/>
                    <a:pt x="61" y="520"/>
                  </a:cubicBezTo>
                  <a:cubicBezTo>
                    <a:pt x="0" y="824"/>
                    <a:pt x="244" y="1097"/>
                    <a:pt x="548" y="1128"/>
                  </a:cubicBezTo>
                  <a:cubicBezTo>
                    <a:pt x="567" y="1130"/>
                    <a:pt x="586" y="1130"/>
                    <a:pt x="605" y="1130"/>
                  </a:cubicBezTo>
                  <a:cubicBezTo>
                    <a:pt x="885" y="1130"/>
                    <a:pt x="1127" y="924"/>
                    <a:pt x="1155" y="611"/>
                  </a:cubicBezTo>
                  <a:cubicBezTo>
                    <a:pt x="1186" y="337"/>
                    <a:pt x="973" y="64"/>
                    <a:pt x="669" y="3"/>
                  </a:cubicBezTo>
                  <a:cubicBezTo>
                    <a:pt x="652" y="1"/>
                    <a:pt x="635" y="0"/>
                    <a:pt x="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8" name="Google Shape;228;p3"/>
            <p:cNvSpPr/>
            <p:nvPr/>
          </p:nvSpPr>
          <p:spPr>
            <a:xfrm>
              <a:off x="992381" y="2502349"/>
              <a:ext cx="658953" cy="618956"/>
            </a:xfrm>
            <a:custGeom>
              <a:avLst/>
              <a:gdLst/>
              <a:ahLst/>
              <a:cxnLst/>
              <a:rect l="l" t="t" r="r" b="b"/>
              <a:pathLst>
                <a:path w="20610" h="19359" extrusionOk="0">
                  <a:moveTo>
                    <a:pt x="10791" y="6017"/>
                  </a:moveTo>
                  <a:lnTo>
                    <a:pt x="11187" y="7415"/>
                  </a:lnTo>
                  <a:lnTo>
                    <a:pt x="10457" y="8327"/>
                  </a:lnTo>
                  <a:lnTo>
                    <a:pt x="10032" y="7263"/>
                  </a:lnTo>
                  <a:lnTo>
                    <a:pt x="10791" y="6017"/>
                  </a:lnTo>
                  <a:close/>
                  <a:moveTo>
                    <a:pt x="7752" y="7445"/>
                  </a:moveTo>
                  <a:lnTo>
                    <a:pt x="8816" y="7749"/>
                  </a:lnTo>
                  <a:lnTo>
                    <a:pt x="9241" y="8813"/>
                  </a:lnTo>
                  <a:lnTo>
                    <a:pt x="8694" y="8752"/>
                  </a:lnTo>
                  <a:lnTo>
                    <a:pt x="7752" y="7445"/>
                  </a:lnTo>
                  <a:close/>
                  <a:moveTo>
                    <a:pt x="12250" y="8205"/>
                  </a:moveTo>
                  <a:lnTo>
                    <a:pt x="13345" y="8266"/>
                  </a:lnTo>
                  <a:lnTo>
                    <a:pt x="12038" y="9208"/>
                  </a:lnTo>
                  <a:lnTo>
                    <a:pt x="11521" y="9117"/>
                  </a:lnTo>
                  <a:lnTo>
                    <a:pt x="12250" y="8205"/>
                  </a:lnTo>
                  <a:close/>
                  <a:moveTo>
                    <a:pt x="8542" y="10029"/>
                  </a:moveTo>
                  <a:lnTo>
                    <a:pt x="9089" y="10120"/>
                  </a:lnTo>
                  <a:lnTo>
                    <a:pt x="8360" y="11032"/>
                  </a:lnTo>
                  <a:lnTo>
                    <a:pt x="7266" y="11002"/>
                  </a:lnTo>
                  <a:lnTo>
                    <a:pt x="8542" y="10029"/>
                  </a:lnTo>
                  <a:close/>
                  <a:moveTo>
                    <a:pt x="11369" y="10394"/>
                  </a:moveTo>
                  <a:lnTo>
                    <a:pt x="11886" y="10454"/>
                  </a:lnTo>
                  <a:lnTo>
                    <a:pt x="12858" y="11761"/>
                  </a:lnTo>
                  <a:lnTo>
                    <a:pt x="12858" y="11761"/>
                  </a:lnTo>
                  <a:lnTo>
                    <a:pt x="11794" y="11458"/>
                  </a:lnTo>
                  <a:lnTo>
                    <a:pt x="11369" y="10394"/>
                  </a:lnTo>
                  <a:close/>
                  <a:moveTo>
                    <a:pt x="10153" y="10910"/>
                  </a:moveTo>
                  <a:lnTo>
                    <a:pt x="10579" y="11974"/>
                  </a:lnTo>
                  <a:lnTo>
                    <a:pt x="9819" y="13220"/>
                  </a:lnTo>
                  <a:lnTo>
                    <a:pt x="9424" y="11822"/>
                  </a:lnTo>
                  <a:lnTo>
                    <a:pt x="10153" y="10910"/>
                  </a:lnTo>
                  <a:close/>
                  <a:moveTo>
                    <a:pt x="6651" y="0"/>
                  </a:moveTo>
                  <a:cubicBezTo>
                    <a:pt x="6563" y="0"/>
                    <a:pt x="6472" y="19"/>
                    <a:pt x="6384" y="59"/>
                  </a:cubicBezTo>
                  <a:cubicBezTo>
                    <a:pt x="6050" y="211"/>
                    <a:pt x="5898" y="546"/>
                    <a:pt x="6050" y="880"/>
                  </a:cubicBezTo>
                  <a:lnTo>
                    <a:pt x="6931" y="3038"/>
                  </a:lnTo>
                  <a:lnTo>
                    <a:pt x="5807" y="2582"/>
                  </a:lnTo>
                  <a:cubicBezTo>
                    <a:pt x="5720" y="2542"/>
                    <a:pt x="5630" y="2524"/>
                    <a:pt x="5544" y="2524"/>
                  </a:cubicBezTo>
                  <a:cubicBezTo>
                    <a:pt x="5299" y="2524"/>
                    <a:pt x="5076" y="2677"/>
                    <a:pt x="4986" y="2947"/>
                  </a:cubicBezTo>
                  <a:cubicBezTo>
                    <a:pt x="4834" y="3281"/>
                    <a:pt x="4986" y="3646"/>
                    <a:pt x="5320" y="3767"/>
                  </a:cubicBezTo>
                  <a:lnTo>
                    <a:pt x="7600" y="4710"/>
                  </a:lnTo>
                  <a:lnTo>
                    <a:pt x="8208" y="6290"/>
                  </a:lnTo>
                  <a:lnTo>
                    <a:pt x="8208" y="6290"/>
                  </a:lnTo>
                  <a:lnTo>
                    <a:pt x="6262" y="5743"/>
                  </a:lnTo>
                  <a:cubicBezTo>
                    <a:pt x="6214" y="5731"/>
                    <a:pt x="6164" y="5725"/>
                    <a:pt x="6114" y="5725"/>
                  </a:cubicBezTo>
                  <a:cubicBezTo>
                    <a:pt x="5914" y="5725"/>
                    <a:pt x="5709" y="5822"/>
                    <a:pt x="5563" y="6017"/>
                  </a:cubicBezTo>
                  <a:cubicBezTo>
                    <a:pt x="5411" y="6230"/>
                    <a:pt x="5411" y="6533"/>
                    <a:pt x="5594" y="6777"/>
                  </a:cubicBezTo>
                  <a:lnTo>
                    <a:pt x="6931" y="8509"/>
                  </a:lnTo>
                  <a:lnTo>
                    <a:pt x="6931" y="8509"/>
                  </a:lnTo>
                  <a:lnTo>
                    <a:pt x="4864" y="8266"/>
                  </a:lnTo>
                  <a:lnTo>
                    <a:pt x="3375" y="6290"/>
                  </a:lnTo>
                  <a:cubicBezTo>
                    <a:pt x="3251" y="6113"/>
                    <a:pt x="3065" y="6019"/>
                    <a:pt x="2871" y="6019"/>
                  </a:cubicBezTo>
                  <a:cubicBezTo>
                    <a:pt x="2733" y="6019"/>
                    <a:pt x="2590" y="6067"/>
                    <a:pt x="2463" y="6169"/>
                  </a:cubicBezTo>
                  <a:cubicBezTo>
                    <a:pt x="2159" y="6381"/>
                    <a:pt x="2129" y="6777"/>
                    <a:pt x="2372" y="7081"/>
                  </a:cubicBezTo>
                  <a:lnTo>
                    <a:pt x="3071" y="8023"/>
                  </a:lnTo>
                  <a:lnTo>
                    <a:pt x="761" y="7719"/>
                  </a:lnTo>
                  <a:cubicBezTo>
                    <a:pt x="740" y="7717"/>
                    <a:pt x="719" y="7716"/>
                    <a:pt x="698" y="7716"/>
                  </a:cubicBezTo>
                  <a:cubicBezTo>
                    <a:pt x="385" y="7716"/>
                    <a:pt x="88" y="7926"/>
                    <a:pt x="31" y="8296"/>
                  </a:cubicBezTo>
                  <a:cubicBezTo>
                    <a:pt x="1" y="8631"/>
                    <a:pt x="244" y="8965"/>
                    <a:pt x="609" y="9026"/>
                  </a:cubicBezTo>
                  <a:lnTo>
                    <a:pt x="2889" y="9330"/>
                  </a:lnTo>
                  <a:lnTo>
                    <a:pt x="1946" y="10029"/>
                  </a:lnTo>
                  <a:cubicBezTo>
                    <a:pt x="1642" y="10272"/>
                    <a:pt x="1612" y="10637"/>
                    <a:pt x="1825" y="10941"/>
                  </a:cubicBezTo>
                  <a:cubicBezTo>
                    <a:pt x="1964" y="11127"/>
                    <a:pt x="2174" y="11206"/>
                    <a:pt x="2388" y="11206"/>
                  </a:cubicBezTo>
                  <a:cubicBezTo>
                    <a:pt x="2454" y="11206"/>
                    <a:pt x="2520" y="11198"/>
                    <a:pt x="2585" y="11184"/>
                  </a:cubicBezTo>
                  <a:cubicBezTo>
                    <a:pt x="2615" y="11154"/>
                    <a:pt x="2706" y="11154"/>
                    <a:pt x="2737" y="11093"/>
                  </a:cubicBezTo>
                  <a:lnTo>
                    <a:pt x="4712" y="9634"/>
                  </a:lnTo>
                  <a:lnTo>
                    <a:pt x="6779" y="9877"/>
                  </a:lnTo>
                  <a:lnTo>
                    <a:pt x="5016" y="11214"/>
                  </a:lnTo>
                  <a:cubicBezTo>
                    <a:pt x="4803" y="11366"/>
                    <a:pt x="4712" y="11670"/>
                    <a:pt x="4803" y="11944"/>
                  </a:cubicBezTo>
                  <a:cubicBezTo>
                    <a:pt x="4864" y="12217"/>
                    <a:pt x="5138" y="12400"/>
                    <a:pt x="5411" y="12400"/>
                  </a:cubicBezTo>
                  <a:lnTo>
                    <a:pt x="7417" y="12430"/>
                  </a:lnTo>
                  <a:lnTo>
                    <a:pt x="6384" y="13768"/>
                  </a:lnTo>
                  <a:lnTo>
                    <a:pt x="3922" y="14072"/>
                  </a:lnTo>
                  <a:cubicBezTo>
                    <a:pt x="3588" y="14102"/>
                    <a:pt x="3314" y="14436"/>
                    <a:pt x="3344" y="14801"/>
                  </a:cubicBezTo>
                  <a:cubicBezTo>
                    <a:pt x="3372" y="15104"/>
                    <a:pt x="3674" y="15357"/>
                    <a:pt x="3979" y="15357"/>
                  </a:cubicBezTo>
                  <a:cubicBezTo>
                    <a:pt x="4010" y="15357"/>
                    <a:pt x="4042" y="15354"/>
                    <a:pt x="4074" y="15348"/>
                  </a:cubicBezTo>
                  <a:lnTo>
                    <a:pt x="5259" y="15196"/>
                  </a:lnTo>
                  <a:lnTo>
                    <a:pt x="3800" y="17020"/>
                  </a:lnTo>
                  <a:cubicBezTo>
                    <a:pt x="3588" y="17293"/>
                    <a:pt x="3648" y="17719"/>
                    <a:pt x="3922" y="17932"/>
                  </a:cubicBezTo>
                  <a:cubicBezTo>
                    <a:pt x="4037" y="18028"/>
                    <a:pt x="4177" y="18088"/>
                    <a:pt x="4318" y="18088"/>
                  </a:cubicBezTo>
                  <a:cubicBezTo>
                    <a:pt x="4400" y="18088"/>
                    <a:pt x="4482" y="18068"/>
                    <a:pt x="4560" y="18023"/>
                  </a:cubicBezTo>
                  <a:cubicBezTo>
                    <a:pt x="4682" y="17993"/>
                    <a:pt x="4743" y="17901"/>
                    <a:pt x="4834" y="17841"/>
                  </a:cubicBezTo>
                  <a:lnTo>
                    <a:pt x="6262" y="16017"/>
                  </a:lnTo>
                  <a:lnTo>
                    <a:pt x="6414" y="17172"/>
                  </a:lnTo>
                  <a:cubicBezTo>
                    <a:pt x="6472" y="17516"/>
                    <a:pt x="6773" y="17752"/>
                    <a:pt x="7087" y="17752"/>
                  </a:cubicBezTo>
                  <a:cubicBezTo>
                    <a:pt x="7106" y="17752"/>
                    <a:pt x="7125" y="17751"/>
                    <a:pt x="7144" y="17749"/>
                  </a:cubicBezTo>
                  <a:cubicBezTo>
                    <a:pt x="7235" y="17749"/>
                    <a:pt x="7266" y="17719"/>
                    <a:pt x="7296" y="17719"/>
                  </a:cubicBezTo>
                  <a:cubicBezTo>
                    <a:pt x="7569" y="17597"/>
                    <a:pt x="7721" y="17324"/>
                    <a:pt x="7721" y="17020"/>
                  </a:cubicBezTo>
                  <a:lnTo>
                    <a:pt x="7417" y="14558"/>
                  </a:lnTo>
                  <a:lnTo>
                    <a:pt x="8451" y="13220"/>
                  </a:lnTo>
                  <a:lnTo>
                    <a:pt x="8968" y="15166"/>
                  </a:lnTo>
                  <a:cubicBezTo>
                    <a:pt x="9059" y="15439"/>
                    <a:pt x="9241" y="15622"/>
                    <a:pt x="9515" y="15622"/>
                  </a:cubicBezTo>
                  <a:cubicBezTo>
                    <a:pt x="9545" y="15625"/>
                    <a:pt x="9575" y="15627"/>
                    <a:pt x="9604" y="15627"/>
                  </a:cubicBezTo>
                  <a:cubicBezTo>
                    <a:pt x="9816" y="15627"/>
                    <a:pt x="10020" y="15531"/>
                    <a:pt x="10153" y="15318"/>
                  </a:cubicBezTo>
                  <a:lnTo>
                    <a:pt x="11187" y="13585"/>
                  </a:lnTo>
                  <a:lnTo>
                    <a:pt x="11794" y="15135"/>
                  </a:lnTo>
                  <a:lnTo>
                    <a:pt x="10822" y="17415"/>
                  </a:lnTo>
                  <a:cubicBezTo>
                    <a:pt x="10670" y="17749"/>
                    <a:pt x="10822" y="18145"/>
                    <a:pt x="11187" y="18236"/>
                  </a:cubicBezTo>
                  <a:cubicBezTo>
                    <a:pt x="11275" y="18276"/>
                    <a:pt x="11365" y="18295"/>
                    <a:pt x="11453" y="18295"/>
                  </a:cubicBezTo>
                  <a:cubicBezTo>
                    <a:pt x="11697" y="18295"/>
                    <a:pt x="11918" y="18148"/>
                    <a:pt x="12007" y="17901"/>
                  </a:cubicBezTo>
                  <a:lnTo>
                    <a:pt x="12463" y="16807"/>
                  </a:lnTo>
                  <a:lnTo>
                    <a:pt x="13345" y="18965"/>
                  </a:lnTo>
                  <a:cubicBezTo>
                    <a:pt x="13457" y="19211"/>
                    <a:pt x="13667" y="19359"/>
                    <a:pt x="13904" y="19359"/>
                  </a:cubicBezTo>
                  <a:cubicBezTo>
                    <a:pt x="13989" y="19359"/>
                    <a:pt x="14077" y="19340"/>
                    <a:pt x="14165" y="19300"/>
                  </a:cubicBezTo>
                  <a:cubicBezTo>
                    <a:pt x="14500" y="19148"/>
                    <a:pt x="14652" y="18813"/>
                    <a:pt x="14500" y="18479"/>
                  </a:cubicBezTo>
                  <a:lnTo>
                    <a:pt x="13649" y="16290"/>
                  </a:lnTo>
                  <a:lnTo>
                    <a:pt x="13649" y="16290"/>
                  </a:lnTo>
                  <a:lnTo>
                    <a:pt x="14743" y="16746"/>
                  </a:lnTo>
                  <a:cubicBezTo>
                    <a:pt x="14819" y="16792"/>
                    <a:pt x="14902" y="16815"/>
                    <a:pt x="14986" y="16815"/>
                  </a:cubicBezTo>
                  <a:cubicBezTo>
                    <a:pt x="15070" y="16815"/>
                    <a:pt x="15153" y="16792"/>
                    <a:pt x="15229" y="16746"/>
                  </a:cubicBezTo>
                  <a:cubicBezTo>
                    <a:pt x="15381" y="16686"/>
                    <a:pt x="15503" y="16564"/>
                    <a:pt x="15594" y="16412"/>
                  </a:cubicBezTo>
                  <a:cubicBezTo>
                    <a:pt x="15746" y="16078"/>
                    <a:pt x="15594" y="15683"/>
                    <a:pt x="15229" y="15591"/>
                  </a:cubicBezTo>
                  <a:lnTo>
                    <a:pt x="12950" y="14619"/>
                  </a:lnTo>
                  <a:lnTo>
                    <a:pt x="12342" y="13069"/>
                  </a:lnTo>
                  <a:lnTo>
                    <a:pt x="14317" y="13616"/>
                  </a:lnTo>
                  <a:cubicBezTo>
                    <a:pt x="14380" y="13628"/>
                    <a:pt x="14438" y="13636"/>
                    <a:pt x="14495" y="13636"/>
                  </a:cubicBezTo>
                  <a:cubicBezTo>
                    <a:pt x="14575" y="13636"/>
                    <a:pt x="14654" y="13621"/>
                    <a:pt x="14743" y="13585"/>
                  </a:cubicBezTo>
                  <a:cubicBezTo>
                    <a:pt x="14864" y="13524"/>
                    <a:pt x="14956" y="13464"/>
                    <a:pt x="15047" y="13342"/>
                  </a:cubicBezTo>
                  <a:cubicBezTo>
                    <a:pt x="15199" y="13129"/>
                    <a:pt x="15199" y="12825"/>
                    <a:pt x="15016" y="12582"/>
                  </a:cubicBezTo>
                  <a:lnTo>
                    <a:pt x="13679" y="10850"/>
                  </a:lnTo>
                  <a:lnTo>
                    <a:pt x="15746" y="11093"/>
                  </a:lnTo>
                  <a:lnTo>
                    <a:pt x="17205" y="13069"/>
                  </a:lnTo>
                  <a:cubicBezTo>
                    <a:pt x="17367" y="13254"/>
                    <a:pt x="17583" y="13334"/>
                    <a:pt x="17784" y="13334"/>
                  </a:cubicBezTo>
                  <a:cubicBezTo>
                    <a:pt x="17847" y="13334"/>
                    <a:pt x="17907" y="13326"/>
                    <a:pt x="17965" y="13312"/>
                  </a:cubicBezTo>
                  <a:cubicBezTo>
                    <a:pt x="18026" y="13251"/>
                    <a:pt x="18086" y="13251"/>
                    <a:pt x="18117" y="13220"/>
                  </a:cubicBezTo>
                  <a:cubicBezTo>
                    <a:pt x="18421" y="13008"/>
                    <a:pt x="18482" y="12613"/>
                    <a:pt x="18238" y="12309"/>
                  </a:cubicBezTo>
                  <a:lnTo>
                    <a:pt x="17509" y="11366"/>
                  </a:lnTo>
                  <a:lnTo>
                    <a:pt x="19789" y="11670"/>
                  </a:lnTo>
                  <a:cubicBezTo>
                    <a:pt x="19910" y="11670"/>
                    <a:pt x="20032" y="11670"/>
                    <a:pt x="20153" y="11640"/>
                  </a:cubicBezTo>
                  <a:cubicBezTo>
                    <a:pt x="20336" y="11549"/>
                    <a:pt x="20518" y="11366"/>
                    <a:pt x="20518" y="11154"/>
                  </a:cubicBezTo>
                  <a:cubicBezTo>
                    <a:pt x="20609" y="10698"/>
                    <a:pt x="20366" y="10394"/>
                    <a:pt x="20001" y="10303"/>
                  </a:cubicBezTo>
                  <a:lnTo>
                    <a:pt x="17661" y="9999"/>
                  </a:lnTo>
                  <a:lnTo>
                    <a:pt x="18634" y="9269"/>
                  </a:lnTo>
                  <a:cubicBezTo>
                    <a:pt x="18937" y="9056"/>
                    <a:pt x="18968" y="8661"/>
                    <a:pt x="18725" y="8357"/>
                  </a:cubicBezTo>
                  <a:cubicBezTo>
                    <a:pt x="18603" y="8183"/>
                    <a:pt x="18420" y="8098"/>
                    <a:pt x="18230" y="8098"/>
                  </a:cubicBezTo>
                  <a:cubicBezTo>
                    <a:pt x="18088" y="8098"/>
                    <a:pt x="17942" y="8145"/>
                    <a:pt x="17813" y="8236"/>
                  </a:cubicBezTo>
                  <a:lnTo>
                    <a:pt x="15837" y="9725"/>
                  </a:lnTo>
                  <a:lnTo>
                    <a:pt x="13801" y="9451"/>
                  </a:lnTo>
                  <a:lnTo>
                    <a:pt x="15533" y="8144"/>
                  </a:lnTo>
                  <a:cubicBezTo>
                    <a:pt x="15776" y="7992"/>
                    <a:pt x="15837" y="7688"/>
                    <a:pt x="15776" y="7415"/>
                  </a:cubicBezTo>
                  <a:cubicBezTo>
                    <a:pt x="15685" y="7141"/>
                    <a:pt x="15442" y="6959"/>
                    <a:pt x="15168" y="6959"/>
                  </a:cubicBezTo>
                  <a:lnTo>
                    <a:pt x="13162" y="6929"/>
                  </a:lnTo>
                  <a:lnTo>
                    <a:pt x="14165" y="5591"/>
                  </a:lnTo>
                  <a:lnTo>
                    <a:pt x="16658" y="5287"/>
                  </a:lnTo>
                  <a:cubicBezTo>
                    <a:pt x="16719" y="5287"/>
                    <a:pt x="16749" y="5257"/>
                    <a:pt x="16810" y="5257"/>
                  </a:cubicBezTo>
                  <a:cubicBezTo>
                    <a:pt x="17053" y="5135"/>
                    <a:pt x="17205" y="4862"/>
                    <a:pt x="17205" y="4558"/>
                  </a:cubicBezTo>
                  <a:cubicBezTo>
                    <a:pt x="17176" y="4240"/>
                    <a:pt x="16873" y="3978"/>
                    <a:pt x="16557" y="3978"/>
                  </a:cubicBezTo>
                  <a:cubicBezTo>
                    <a:pt x="16540" y="3978"/>
                    <a:pt x="16523" y="3979"/>
                    <a:pt x="16506" y="3980"/>
                  </a:cubicBezTo>
                  <a:lnTo>
                    <a:pt x="15320" y="4132"/>
                  </a:lnTo>
                  <a:lnTo>
                    <a:pt x="16749" y="2308"/>
                  </a:lnTo>
                  <a:cubicBezTo>
                    <a:pt x="16992" y="2065"/>
                    <a:pt x="16901" y="1640"/>
                    <a:pt x="16658" y="1397"/>
                  </a:cubicBezTo>
                  <a:cubicBezTo>
                    <a:pt x="16546" y="1310"/>
                    <a:pt x="16410" y="1269"/>
                    <a:pt x="16273" y="1269"/>
                  </a:cubicBezTo>
                  <a:cubicBezTo>
                    <a:pt x="16073" y="1269"/>
                    <a:pt x="15872" y="1356"/>
                    <a:pt x="15746" y="1518"/>
                  </a:cubicBezTo>
                  <a:lnTo>
                    <a:pt x="14287" y="3342"/>
                  </a:lnTo>
                  <a:lnTo>
                    <a:pt x="14135" y="2156"/>
                  </a:lnTo>
                  <a:cubicBezTo>
                    <a:pt x="14106" y="1841"/>
                    <a:pt x="13780" y="1607"/>
                    <a:pt x="13462" y="1607"/>
                  </a:cubicBezTo>
                  <a:cubicBezTo>
                    <a:pt x="13443" y="1607"/>
                    <a:pt x="13424" y="1608"/>
                    <a:pt x="13405" y="1609"/>
                  </a:cubicBezTo>
                  <a:cubicBezTo>
                    <a:pt x="13071" y="1640"/>
                    <a:pt x="12798" y="1974"/>
                    <a:pt x="12828" y="2339"/>
                  </a:cubicBezTo>
                  <a:lnTo>
                    <a:pt x="13132" y="4801"/>
                  </a:lnTo>
                  <a:lnTo>
                    <a:pt x="12129" y="6138"/>
                  </a:lnTo>
                  <a:lnTo>
                    <a:pt x="11582" y="4193"/>
                  </a:lnTo>
                  <a:cubicBezTo>
                    <a:pt x="11521" y="3919"/>
                    <a:pt x="11339" y="3737"/>
                    <a:pt x="11065" y="3737"/>
                  </a:cubicBezTo>
                  <a:cubicBezTo>
                    <a:pt x="11031" y="3733"/>
                    <a:pt x="10998" y="3731"/>
                    <a:pt x="10965" y="3731"/>
                  </a:cubicBezTo>
                  <a:cubicBezTo>
                    <a:pt x="10733" y="3731"/>
                    <a:pt x="10533" y="3828"/>
                    <a:pt x="10427" y="4041"/>
                  </a:cubicBezTo>
                  <a:lnTo>
                    <a:pt x="9393" y="5774"/>
                  </a:lnTo>
                  <a:lnTo>
                    <a:pt x="8785" y="4223"/>
                  </a:lnTo>
                  <a:lnTo>
                    <a:pt x="9728" y="1944"/>
                  </a:lnTo>
                  <a:cubicBezTo>
                    <a:pt x="9880" y="1609"/>
                    <a:pt x="9728" y="1214"/>
                    <a:pt x="9393" y="1123"/>
                  </a:cubicBezTo>
                  <a:cubicBezTo>
                    <a:pt x="9305" y="1083"/>
                    <a:pt x="9212" y="1064"/>
                    <a:pt x="9122" y="1064"/>
                  </a:cubicBezTo>
                  <a:cubicBezTo>
                    <a:pt x="8869" y="1064"/>
                    <a:pt x="8632" y="1211"/>
                    <a:pt x="8542" y="1457"/>
                  </a:cubicBezTo>
                  <a:lnTo>
                    <a:pt x="8086" y="2552"/>
                  </a:lnTo>
                  <a:lnTo>
                    <a:pt x="7235" y="394"/>
                  </a:lnTo>
                  <a:cubicBezTo>
                    <a:pt x="7123" y="147"/>
                    <a:pt x="6896" y="0"/>
                    <a:pt x="66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9" name="Google Shape;229;p3"/>
            <p:cNvSpPr/>
            <p:nvPr/>
          </p:nvSpPr>
          <p:spPr>
            <a:xfrm>
              <a:off x="8779454" y="3657556"/>
              <a:ext cx="364487" cy="330947"/>
            </a:xfrm>
            <a:custGeom>
              <a:avLst/>
              <a:gdLst/>
              <a:ahLst/>
              <a:cxnLst/>
              <a:rect l="l" t="t" r="r" b="b"/>
              <a:pathLst>
                <a:path w="11400" h="10351" extrusionOk="0">
                  <a:moveTo>
                    <a:pt x="6019" y="3245"/>
                  </a:moveTo>
                  <a:lnTo>
                    <a:pt x="6232" y="4066"/>
                  </a:lnTo>
                  <a:lnTo>
                    <a:pt x="5867" y="4552"/>
                  </a:lnTo>
                  <a:lnTo>
                    <a:pt x="5624" y="3975"/>
                  </a:lnTo>
                  <a:lnTo>
                    <a:pt x="6019" y="3245"/>
                  </a:lnTo>
                  <a:close/>
                  <a:moveTo>
                    <a:pt x="4287" y="4096"/>
                  </a:moveTo>
                  <a:lnTo>
                    <a:pt x="4895" y="4248"/>
                  </a:lnTo>
                  <a:lnTo>
                    <a:pt x="5138" y="4796"/>
                  </a:lnTo>
                  <a:lnTo>
                    <a:pt x="5138" y="4796"/>
                  </a:lnTo>
                  <a:lnTo>
                    <a:pt x="4834" y="4765"/>
                  </a:lnTo>
                  <a:lnTo>
                    <a:pt x="4287" y="4096"/>
                  </a:lnTo>
                  <a:close/>
                  <a:moveTo>
                    <a:pt x="6718" y="4492"/>
                  </a:moveTo>
                  <a:lnTo>
                    <a:pt x="7387" y="4522"/>
                  </a:lnTo>
                  <a:lnTo>
                    <a:pt x="6658" y="5039"/>
                  </a:lnTo>
                  <a:lnTo>
                    <a:pt x="6354" y="5008"/>
                  </a:lnTo>
                  <a:lnTo>
                    <a:pt x="6718" y="4492"/>
                  </a:lnTo>
                  <a:close/>
                  <a:moveTo>
                    <a:pt x="4743" y="5495"/>
                  </a:moveTo>
                  <a:lnTo>
                    <a:pt x="5047" y="5525"/>
                  </a:lnTo>
                  <a:lnTo>
                    <a:pt x="4682" y="6042"/>
                  </a:lnTo>
                  <a:lnTo>
                    <a:pt x="4043" y="6042"/>
                  </a:lnTo>
                  <a:lnTo>
                    <a:pt x="4743" y="5495"/>
                  </a:lnTo>
                  <a:close/>
                  <a:moveTo>
                    <a:pt x="6262" y="5738"/>
                  </a:moveTo>
                  <a:lnTo>
                    <a:pt x="6566" y="5768"/>
                  </a:lnTo>
                  <a:lnTo>
                    <a:pt x="7113" y="6437"/>
                  </a:lnTo>
                  <a:lnTo>
                    <a:pt x="7113" y="6437"/>
                  </a:lnTo>
                  <a:lnTo>
                    <a:pt x="6506" y="6285"/>
                  </a:lnTo>
                  <a:lnTo>
                    <a:pt x="6262" y="5738"/>
                  </a:lnTo>
                  <a:close/>
                  <a:moveTo>
                    <a:pt x="5594" y="5951"/>
                  </a:moveTo>
                  <a:lnTo>
                    <a:pt x="5806" y="6528"/>
                  </a:lnTo>
                  <a:lnTo>
                    <a:pt x="5442" y="7258"/>
                  </a:lnTo>
                  <a:lnTo>
                    <a:pt x="5199" y="6437"/>
                  </a:lnTo>
                  <a:lnTo>
                    <a:pt x="5594" y="5951"/>
                  </a:lnTo>
                  <a:close/>
                  <a:moveTo>
                    <a:pt x="3723" y="1"/>
                  </a:moveTo>
                  <a:cubicBezTo>
                    <a:pt x="3679" y="1"/>
                    <a:pt x="3633" y="8"/>
                    <a:pt x="3588" y="23"/>
                  </a:cubicBezTo>
                  <a:cubicBezTo>
                    <a:pt x="3375" y="84"/>
                    <a:pt x="3314" y="297"/>
                    <a:pt x="3375" y="479"/>
                  </a:cubicBezTo>
                  <a:lnTo>
                    <a:pt x="3891" y="1665"/>
                  </a:lnTo>
                  <a:lnTo>
                    <a:pt x="3284" y="1391"/>
                  </a:lnTo>
                  <a:cubicBezTo>
                    <a:pt x="3230" y="1376"/>
                    <a:pt x="3179" y="1368"/>
                    <a:pt x="3131" y="1368"/>
                  </a:cubicBezTo>
                  <a:cubicBezTo>
                    <a:pt x="2985" y="1368"/>
                    <a:pt x="2866" y="1437"/>
                    <a:pt x="2797" y="1574"/>
                  </a:cubicBezTo>
                  <a:cubicBezTo>
                    <a:pt x="2736" y="1786"/>
                    <a:pt x="2797" y="1969"/>
                    <a:pt x="3010" y="2030"/>
                  </a:cubicBezTo>
                  <a:lnTo>
                    <a:pt x="4256" y="2577"/>
                  </a:lnTo>
                  <a:lnTo>
                    <a:pt x="4591" y="3397"/>
                  </a:lnTo>
                  <a:lnTo>
                    <a:pt x="4591" y="3397"/>
                  </a:lnTo>
                  <a:lnTo>
                    <a:pt x="3527" y="3093"/>
                  </a:lnTo>
                  <a:cubicBezTo>
                    <a:pt x="3493" y="3087"/>
                    <a:pt x="3458" y="3083"/>
                    <a:pt x="3425" y="3083"/>
                  </a:cubicBezTo>
                  <a:cubicBezTo>
                    <a:pt x="3311" y="3083"/>
                    <a:pt x="3209" y="3128"/>
                    <a:pt x="3162" y="3245"/>
                  </a:cubicBezTo>
                  <a:cubicBezTo>
                    <a:pt x="3071" y="3367"/>
                    <a:pt x="3071" y="3549"/>
                    <a:pt x="3162" y="3671"/>
                  </a:cubicBezTo>
                  <a:lnTo>
                    <a:pt x="3861" y="4613"/>
                  </a:lnTo>
                  <a:lnTo>
                    <a:pt x="3861" y="4613"/>
                  </a:lnTo>
                  <a:lnTo>
                    <a:pt x="2736" y="4461"/>
                  </a:lnTo>
                  <a:lnTo>
                    <a:pt x="1885" y="3367"/>
                  </a:lnTo>
                  <a:cubicBezTo>
                    <a:pt x="1832" y="3278"/>
                    <a:pt x="1728" y="3231"/>
                    <a:pt x="1619" y="3231"/>
                  </a:cubicBezTo>
                  <a:cubicBezTo>
                    <a:pt x="1542" y="3231"/>
                    <a:pt x="1462" y="3255"/>
                    <a:pt x="1399" y="3306"/>
                  </a:cubicBezTo>
                  <a:cubicBezTo>
                    <a:pt x="1247" y="3397"/>
                    <a:pt x="1217" y="3641"/>
                    <a:pt x="1338" y="3793"/>
                  </a:cubicBezTo>
                  <a:lnTo>
                    <a:pt x="1703" y="4309"/>
                  </a:lnTo>
                  <a:lnTo>
                    <a:pt x="457" y="4127"/>
                  </a:lnTo>
                  <a:cubicBezTo>
                    <a:pt x="441" y="4124"/>
                    <a:pt x="425" y="4123"/>
                    <a:pt x="409" y="4123"/>
                  </a:cubicBezTo>
                  <a:cubicBezTo>
                    <a:pt x="239" y="4123"/>
                    <a:pt x="59" y="4264"/>
                    <a:pt x="31" y="4431"/>
                  </a:cubicBezTo>
                  <a:cubicBezTo>
                    <a:pt x="1" y="4613"/>
                    <a:pt x="153" y="4826"/>
                    <a:pt x="335" y="4856"/>
                  </a:cubicBezTo>
                  <a:lnTo>
                    <a:pt x="1581" y="5039"/>
                  </a:lnTo>
                  <a:lnTo>
                    <a:pt x="1065" y="5434"/>
                  </a:lnTo>
                  <a:cubicBezTo>
                    <a:pt x="913" y="5525"/>
                    <a:pt x="882" y="5768"/>
                    <a:pt x="974" y="5920"/>
                  </a:cubicBezTo>
                  <a:cubicBezTo>
                    <a:pt x="1063" y="6009"/>
                    <a:pt x="1168" y="6066"/>
                    <a:pt x="1277" y="6066"/>
                  </a:cubicBezTo>
                  <a:cubicBezTo>
                    <a:pt x="1318" y="6066"/>
                    <a:pt x="1358" y="6058"/>
                    <a:pt x="1399" y="6042"/>
                  </a:cubicBezTo>
                  <a:cubicBezTo>
                    <a:pt x="1429" y="6042"/>
                    <a:pt x="1429" y="5981"/>
                    <a:pt x="1490" y="5981"/>
                  </a:cubicBezTo>
                  <a:lnTo>
                    <a:pt x="2584" y="5160"/>
                  </a:lnTo>
                  <a:lnTo>
                    <a:pt x="3709" y="5312"/>
                  </a:lnTo>
                  <a:lnTo>
                    <a:pt x="2767" y="6042"/>
                  </a:lnTo>
                  <a:cubicBezTo>
                    <a:pt x="2645" y="6103"/>
                    <a:pt x="2584" y="6285"/>
                    <a:pt x="2645" y="6407"/>
                  </a:cubicBezTo>
                  <a:cubicBezTo>
                    <a:pt x="2706" y="6559"/>
                    <a:pt x="2858" y="6650"/>
                    <a:pt x="3010" y="6650"/>
                  </a:cubicBezTo>
                  <a:lnTo>
                    <a:pt x="4104" y="6650"/>
                  </a:lnTo>
                  <a:lnTo>
                    <a:pt x="3527" y="7349"/>
                  </a:lnTo>
                  <a:lnTo>
                    <a:pt x="2159" y="7501"/>
                  </a:lnTo>
                  <a:cubicBezTo>
                    <a:pt x="1977" y="7562"/>
                    <a:pt x="1825" y="7683"/>
                    <a:pt x="1855" y="7896"/>
                  </a:cubicBezTo>
                  <a:cubicBezTo>
                    <a:pt x="1883" y="8063"/>
                    <a:pt x="2012" y="8204"/>
                    <a:pt x="2196" y="8204"/>
                  </a:cubicBezTo>
                  <a:cubicBezTo>
                    <a:pt x="2214" y="8204"/>
                    <a:pt x="2232" y="8202"/>
                    <a:pt x="2250" y="8200"/>
                  </a:cubicBezTo>
                  <a:lnTo>
                    <a:pt x="2888" y="8109"/>
                  </a:lnTo>
                  <a:lnTo>
                    <a:pt x="2888" y="8109"/>
                  </a:lnTo>
                  <a:lnTo>
                    <a:pt x="2098" y="9142"/>
                  </a:lnTo>
                  <a:cubicBezTo>
                    <a:pt x="1977" y="9294"/>
                    <a:pt x="2007" y="9537"/>
                    <a:pt x="2159" y="9628"/>
                  </a:cubicBezTo>
                  <a:cubicBezTo>
                    <a:pt x="2237" y="9687"/>
                    <a:pt x="2316" y="9721"/>
                    <a:pt x="2386" y="9721"/>
                  </a:cubicBezTo>
                  <a:cubicBezTo>
                    <a:pt x="2425" y="9721"/>
                    <a:pt x="2461" y="9711"/>
                    <a:pt x="2493" y="9689"/>
                  </a:cubicBezTo>
                  <a:cubicBezTo>
                    <a:pt x="2554" y="9628"/>
                    <a:pt x="2615" y="9598"/>
                    <a:pt x="2645" y="9568"/>
                  </a:cubicBezTo>
                  <a:lnTo>
                    <a:pt x="3466" y="8534"/>
                  </a:lnTo>
                  <a:lnTo>
                    <a:pt x="3527" y="9173"/>
                  </a:lnTo>
                  <a:cubicBezTo>
                    <a:pt x="3553" y="9353"/>
                    <a:pt x="3666" y="9490"/>
                    <a:pt x="3830" y="9490"/>
                  </a:cubicBezTo>
                  <a:cubicBezTo>
                    <a:pt x="3859" y="9490"/>
                    <a:pt x="3890" y="9486"/>
                    <a:pt x="3922" y="9476"/>
                  </a:cubicBezTo>
                  <a:cubicBezTo>
                    <a:pt x="3952" y="9476"/>
                    <a:pt x="3983" y="9476"/>
                    <a:pt x="3983" y="9446"/>
                  </a:cubicBezTo>
                  <a:cubicBezTo>
                    <a:pt x="4135" y="9385"/>
                    <a:pt x="4226" y="9203"/>
                    <a:pt x="4226" y="9081"/>
                  </a:cubicBezTo>
                  <a:lnTo>
                    <a:pt x="4074" y="7683"/>
                  </a:lnTo>
                  <a:lnTo>
                    <a:pt x="4651" y="6984"/>
                  </a:lnTo>
                  <a:lnTo>
                    <a:pt x="4955" y="8048"/>
                  </a:lnTo>
                  <a:cubicBezTo>
                    <a:pt x="4986" y="8200"/>
                    <a:pt x="5077" y="8261"/>
                    <a:pt x="5229" y="8321"/>
                  </a:cubicBezTo>
                  <a:cubicBezTo>
                    <a:pt x="5249" y="8326"/>
                    <a:pt x="5269" y="8327"/>
                    <a:pt x="5288" y="8327"/>
                  </a:cubicBezTo>
                  <a:cubicBezTo>
                    <a:pt x="5413" y="8327"/>
                    <a:pt x="5515" y="8248"/>
                    <a:pt x="5594" y="8169"/>
                  </a:cubicBezTo>
                  <a:lnTo>
                    <a:pt x="6141" y="7197"/>
                  </a:lnTo>
                  <a:lnTo>
                    <a:pt x="6506" y="8048"/>
                  </a:lnTo>
                  <a:lnTo>
                    <a:pt x="5958" y="9294"/>
                  </a:lnTo>
                  <a:cubicBezTo>
                    <a:pt x="5898" y="9476"/>
                    <a:pt x="5958" y="9689"/>
                    <a:pt x="6141" y="9750"/>
                  </a:cubicBezTo>
                  <a:cubicBezTo>
                    <a:pt x="6198" y="9774"/>
                    <a:pt x="6253" y="9786"/>
                    <a:pt x="6304" y="9786"/>
                  </a:cubicBezTo>
                  <a:cubicBezTo>
                    <a:pt x="6443" y="9786"/>
                    <a:pt x="6552" y="9701"/>
                    <a:pt x="6597" y="9568"/>
                  </a:cubicBezTo>
                  <a:lnTo>
                    <a:pt x="6870" y="8960"/>
                  </a:lnTo>
                  <a:lnTo>
                    <a:pt x="7357" y="10145"/>
                  </a:lnTo>
                  <a:cubicBezTo>
                    <a:pt x="7425" y="10282"/>
                    <a:pt x="7545" y="10350"/>
                    <a:pt x="7690" y="10350"/>
                  </a:cubicBezTo>
                  <a:cubicBezTo>
                    <a:pt x="7738" y="10350"/>
                    <a:pt x="7790" y="10343"/>
                    <a:pt x="7843" y="10328"/>
                  </a:cubicBezTo>
                  <a:cubicBezTo>
                    <a:pt x="8025" y="10236"/>
                    <a:pt x="8086" y="10054"/>
                    <a:pt x="8025" y="9872"/>
                  </a:cubicBezTo>
                  <a:lnTo>
                    <a:pt x="7539" y="8686"/>
                  </a:lnTo>
                  <a:lnTo>
                    <a:pt x="8147" y="8960"/>
                  </a:lnTo>
                  <a:cubicBezTo>
                    <a:pt x="8177" y="8975"/>
                    <a:pt x="8223" y="8983"/>
                    <a:pt x="8268" y="8983"/>
                  </a:cubicBezTo>
                  <a:cubicBezTo>
                    <a:pt x="8314" y="8983"/>
                    <a:pt x="8360" y="8975"/>
                    <a:pt x="8390" y="8960"/>
                  </a:cubicBezTo>
                  <a:cubicBezTo>
                    <a:pt x="8481" y="8899"/>
                    <a:pt x="8542" y="8838"/>
                    <a:pt x="8603" y="8777"/>
                  </a:cubicBezTo>
                  <a:cubicBezTo>
                    <a:pt x="8664" y="8565"/>
                    <a:pt x="8603" y="8382"/>
                    <a:pt x="8390" y="8321"/>
                  </a:cubicBezTo>
                  <a:lnTo>
                    <a:pt x="7144" y="7774"/>
                  </a:lnTo>
                  <a:lnTo>
                    <a:pt x="6809" y="6954"/>
                  </a:lnTo>
                  <a:lnTo>
                    <a:pt x="7873" y="7258"/>
                  </a:lnTo>
                  <a:cubicBezTo>
                    <a:pt x="7894" y="7268"/>
                    <a:pt x="7917" y="7271"/>
                    <a:pt x="7942" y="7271"/>
                  </a:cubicBezTo>
                  <a:cubicBezTo>
                    <a:pt x="7992" y="7271"/>
                    <a:pt x="8046" y="7258"/>
                    <a:pt x="8086" y="7258"/>
                  </a:cubicBezTo>
                  <a:cubicBezTo>
                    <a:pt x="8177" y="7197"/>
                    <a:pt x="8208" y="7166"/>
                    <a:pt x="8238" y="7136"/>
                  </a:cubicBezTo>
                  <a:cubicBezTo>
                    <a:pt x="8329" y="7014"/>
                    <a:pt x="8329" y="6832"/>
                    <a:pt x="8238" y="6710"/>
                  </a:cubicBezTo>
                  <a:lnTo>
                    <a:pt x="7539" y="5768"/>
                  </a:lnTo>
                  <a:lnTo>
                    <a:pt x="8664" y="5920"/>
                  </a:lnTo>
                  <a:lnTo>
                    <a:pt x="9515" y="7014"/>
                  </a:lnTo>
                  <a:cubicBezTo>
                    <a:pt x="9581" y="7103"/>
                    <a:pt x="9681" y="7160"/>
                    <a:pt x="9789" y="7160"/>
                  </a:cubicBezTo>
                  <a:cubicBezTo>
                    <a:pt x="9828" y="7160"/>
                    <a:pt x="9869" y="7152"/>
                    <a:pt x="9910" y="7136"/>
                  </a:cubicBezTo>
                  <a:cubicBezTo>
                    <a:pt x="9971" y="7136"/>
                    <a:pt x="9971" y="7075"/>
                    <a:pt x="10001" y="7075"/>
                  </a:cubicBezTo>
                  <a:cubicBezTo>
                    <a:pt x="10153" y="6984"/>
                    <a:pt x="10183" y="6741"/>
                    <a:pt x="10062" y="6589"/>
                  </a:cubicBezTo>
                  <a:lnTo>
                    <a:pt x="9697" y="6072"/>
                  </a:lnTo>
                  <a:lnTo>
                    <a:pt x="9697" y="6072"/>
                  </a:lnTo>
                  <a:lnTo>
                    <a:pt x="10943" y="6255"/>
                  </a:lnTo>
                  <a:cubicBezTo>
                    <a:pt x="11034" y="6255"/>
                    <a:pt x="11065" y="6255"/>
                    <a:pt x="11126" y="6224"/>
                  </a:cubicBezTo>
                  <a:cubicBezTo>
                    <a:pt x="11247" y="6163"/>
                    <a:pt x="11338" y="6072"/>
                    <a:pt x="11369" y="5951"/>
                  </a:cubicBezTo>
                  <a:cubicBezTo>
                    <a:pt x="11399" y="5829"/>
                    <a:pt x="11247" y="5677"/>
                    <a:pt x="11065" y="5647"/>
                  </a:cubicBezTo>
                  <a:lnTo>
                    <a:pt x="9819" y="5464"/>
                  </a:lnTo>
                  <a:lnTo>
                    <a:pt x="10335" y="5069"/>
                  </a:lnTo>
                  <a:cubicBezTo>
                    <a:pt x="10487" y="4978"/>
                    <a:pt x="10518" y="4735"/>
                    <a:pt x="10427" y="4583"/>
                  </a:cubicBezTo>
                  <a:cubicBezTo>
                    <a:pt x="10356" y="4494"/>
                    <a:pt x="10244" y="4447"/>
                    <a:pt x="10132" y="4447"/>
                  </a:cubicBezTo>
                  <a:cubicBezTo>
                    <a:pt x="10053" y="4447"/>
                    <a:pt x="9973" y="4471"/>
                    <a:pt x="9910" y="4522"/>
                  </a:cubicBezTo>
                  <a:lnTo>
                    <a:pt x="8816" y="5343"/>
                  </a:lnTo>
                  <a:lnTo>
                    <a:pt x="7691" y="5191"/>
                  </a:lnTo>
                  <a:lnTo>
                    <a:pt x="8633" y="4461"/>
                  </a:lnTo>
                  <a:cubicBezTo>
                    <a:pt x="8755" y="4400"/>
                    <a:pt x="8816" y="4218"/>
                    <a:pt x="8755" y="4096"/>
                  </a:cubicBezTo>
                  <a:cubicBezTo>
                    <a:pt x="8694" y="3944"/>
                    <a:pt x="8542" y="3853"/>
                    <a:pt x="8390" y="3853"/>
                  </a:cubicBezTo>
                  <a:lnTo>
                    <a:pt x="7296" y="3853"/>
                  </a:lnTo>
                  <a:lnTo>
                    <a:pt x="7873" y="3154"/>
                  </a:lnTo>
                  <a:lnTo>
                    <a:pt x="9241" y="3002"/>
                  </a:lnTo>
                  <a:cubicBezTo>
                    <a:pt x="9272" y="3002"/>
                    <a:pt x="9302" y="3002"/>
                    <a:pt x="9302" y="2941"/>
                  </a:cubicBezTo>
                  <a:cubicBezTo>
                    <a:pt x="9454" y="2881"/>
                    <a:pt x="9545" y="2729"/>
                    <a:pt x="9545" y="2577"/>
                  </a:cubicBezTo>
                  <a:cubicBezTo>
                    <a:pt x="9517" y="2410"/>
                    <a:pt x="9388" y="2269"/>
                    <a:pt x="9204" y="2269"/>
                  </a:cubicBezTo>
                  <a:cubicBezTo>
                    <a:pt x="9186" y="2269"/>
                    <a:pt x="9168" y="2270"/>
                    <a:pt x="9150" y="2273"/>
                  </a:cubicBezTo>
                  <a:lnTo>
                    <a:pt x="8512" y="2334"/>
                  </a:lnTo>
                  <a:lnTo>
                    <a:pt x="9302" y="1330"/>
                  </a:lnTo>
                  <a:cubicBezTo>
                    <a:pt x="9424" y="1178"/>
                    <a:pt x="9393" y="935"/>
                    <a:pt x="9241" y="814"/>
                  </a:cubicBezTo>
                  <a:cubicBezTo>
                    <a:pt x="9184" y="780"/>
                    <a:pt x="9114" y="762"/>
                    <a:pt x="9045" y="762"/>
                  </a:cubicBezTo>
                  <a:cubicBezTo>
                    <a:pt x="8928" y="762"/>
                    <a:pt x="8812" y="810"/>
                    <a:pt x="8755" y="905"/>
                  </a:cubicBezTo>
                  <a:lnTo>
                    <a:pt x="7934" y="1938"/>
                  </a:lnTo>
                  <a:lnTo>
                    <a:pt x="7873" y="1270"/>
                  </a:lnTo>
                  <a:cubicBezTo>
                    <a:pt x="7846" y="1103"/>
                    <a:pt x="7716" y="962"/>
                    <a:pt x="7532" y="962"/>
                  </a:cubicBezTo>
                  <a:cubicBezTo>
                    <a:pt x="7515" y="962"/>
                    <a:pt x="7497" y="963"/>
                    <a:pt x="7478" y="966"/>
                  </a:cubicBezTo>
                  <a:cubicBezTo>
                    <a:pt x="7296" y="1027"/>
                    <a:pt x="7144" y="1178"/>
                    <a:pt x="7174" y="1361"/>
                  </a:cubicBezTo>
                  <a:lnTo>
                    <a:pt x="7326" y="2729"/>
                  </a:lnTo>
                  <a:lnTo>
                    <a:pt x="6779" y="3367"/>
                  </a:lnTo>
                  <a:lnTo>
                    <a:pt x="6475" y="2303"/>
                  </a:lnTo>
                  <a:cubicBezTo>
                    <a:pt x="6414" y="2151"/>
                    <a:pt x="6323" y="2060"/>
                    <a:pt x="6171" y="2030"/>
                  </a:cubicBezTo>
                  <a:cubicBezTo>
                    <a:pt x="6151" y="2025"/>
                    <a:pt x="6131" y="2024"/>
                    <a:pt x="6112" y="2024"/>
                  </a:cubicBezTo>
                  <a:cubicBezTo>
                    <a:pt x="5987" y="2024"/>
                    <a:pt x="5885" y="2103"/>
                    <a:pt x="5806" y="2182"/>
                  </a:cubicBezTo>
                  <a:lnTo>
                    <a:pt x="5259" y="3124"/>
                  </a:lnTo>
                  <a:lnTo>
                    <a:pt x="4895" y="2303"/>
                  </a:lnTo>
                  <a:lnTo>
                    <a:pt x="5442" y="1057"/>
                  </a:lnTo>
                  <a:cubicBezTo>
                    <a:pt x="5502" y="844"/>
                    <a:pt x="5442" y="662"/>
                    <a:pt x="5259" y="601"/>
                  </a:cubicBezTo>
                  <a:cubicBezTo>
                    <a:pt x="5202" y="577"/>
                    <a:pt x="5147" y="565"/>
                    <a:pt x="5097" y="565"/>
                  </a:cubicBezTo>
                  <a:cubicBezTo>
                    <a:pt x="4958" y="565"/>
                    <a:pt x="4848" y="650"/>
                    <a:pt x="4803" y="783"/>
                  </a:cubicBezTo>
                  <a:lnTo>
                    <a:pt x="4530" y="1391"/>
                  </a:lnTo>
                  <a:lnTo>
                    <a:pt x="4043" y="206"/>
                  </a:lnTo>
                  <a:cubicBezTo>
                    <a:pt x="3975" y="69"/>
                    <a:pt x="3855" y="1"/>
                    <a:pt x="37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0" name="Google Shape;230;p3"/>
            <p:cNvSpPr/>
            <p:nvPr/>
          </p:nvSpPr>
          <p:spPr>
            <a:xfrm>
              <a:off x="6482291" y="4361295"/>
              <a:ext cx="363495" cy="331331"/>
            </a:xfrm>
            <a:custGeom>
              <a:avLst/>
              <a:gdLst/>
              <a:ahLst/>
              <a:cxnLst/>
              <a:rect l="l" t="t" r="r" b="b"/>
              <a:pathLst>
                <a:path w="11369" h="10363" extrusionOk="0">
                  <a:moveTo>
                    <a:pt x="5988" y="3197"/>
                  </a:moveTo>
                  <a:lnTo>
                    <a:pt x="6201" y="3987"/>
                  </a:lnTo>
                  <a:lnTo>
                    <a:pt x="5836" y="4474"/>
                  </a:lnTo>
                  <a:lnTo>
                    <a:pt x="5593" y="3926"/>
                  </a:lnTo>
                  <a:lnTo>
                    <a:pt x="5988" y="3197"/>
                  </a:lnTo>
                  <a:close/>
                  <a:moveTo>
                    <a:pt x="4317" y="4018"/>
                  </a:moveTo>
                  <a:lnTo>
                    <a:pt x="4925" y="4170"/>
                  </a:lnTo>
                  <a:lnTo>
                    <a:pt x="5137" y="4747"/>
                  </a:lnTo>
                  <a:lnTo>
                    <a:pt x="4833" y="4717"/>
                  </a:lnTo>
                  <a:lnTo>
                    <a:pt x="4317" y="4018"/>
                  </a:lnTo>
                  <a:close/>
                  <a:moveTo>
                    <a:pt x="7387" y="4443"/>
                  </a:moveTo>
                  <a:lnTo>
                    <a:pt x="6657" y="4990"/>
                  </a:lnTo>
                  <a:lnTo>
                    <a:pt x="6353" y="4929"/>
                  </a:lnTo>
                  <a:lnTo>
                    <a:pt x="6748" y="4443"/>
                  </a:lnTo>
                  <a:close/>
                  <a:moveTo>
                    <a:pt x="4742" y="5446"/>
                  </a:moveTo>
                  <a:lnTo>
                    <a:pt x="5046" y="5477"/>
                  </a:lnTo>
                  <a:lnTo>
                    <a:pt x="4681" y="5963"/>
                  </a:lnTo>
                  <a:lnTo>
                    <a:pt x="4043" y="5963"/>
                  </a:lnTo>
                  <a:lnTo>
                    <a:pt x="4742" y="5446"/>
                  </a:lnTo>
                  <a:close/>
                  <a:moveTo>
                    <a:pt x="6262" y="5659"/>
                  </a:moveTo>
                  <a:lnTo>
                    <a:pt x="6566" y="5689"/>
                  </a:lnTo>
                  <a:lnTo>
                    <a:pt x="7113" y="6388"/>
                  </a:lnTo>
                  <a:lnTo>
                    <a:pt x="6505" y="6236"/>
                  </a:lnTo>
                  <a:lnTo>
                    <a:pt x="6262" y="5659"/>
                  </a:lnTo>
                  <a:close/>
                  <a:moveTo>
                    <a:pt x="5593" y="5902"/>
                  </a:moveTo>
                  <a:lnTo>
                    <a:pt x="5836" y="6449"/>
                  </a:lnTo>
                  <a:lnTo>
                    <a:pt x="5441" y="7179"/>
                  </a:lnTo>
                  <a:lnTo>
                    <a:pt x="5228" y="6388"/>
                  </a:lnTo>
                  <a:lnTo>
                    <a:pt x="5593" y="5902"/>
                  </a:lnTo>
                  <a:close/>
                  <a:moveTo>
                    <a:pt x="3732" y="0"/>
                  </a:moveTo>
                  <a:cubicBezTo>
                    <a:pt x="3685" y="0"/>
                    <a:pt x="3636" y="11"/>
                    <a:pt x="3587" y="36"/>
                  </a:cubicBezTo>
                  <a:cubicBezTo>
                    <a:pt x="3405" y="97"/>
                    <a:pt x="3314" y="309"/>
                    <a:pt x="3405" y="492"/>
                  </a:cubicBezTo>
                  <a:lnTo>
                    <a:pt x="3891" y="1677"/>
                  </a:lnTo>
                  <a:lnTo>
                    <a:pt x="3891" y="1677"/>
                  </a:lnTo>
                  <a:lnTo>
                    <a:pt x="3283" y="1404"/>
                  </a:lnTo>
                  <a:cubicBezTo>
                    <a:pt x="3234" y="1379"/>
                    <a:pt x="3183" y="1368"/>
                    <a:pt x="3134" y="1368"/>
                  </a:cubicBezTo>
                  <a:cubicBezTo>
                    <a:pt x="2998" y="1368"/>
                    <a:pt x="2872" y="1452"/>
                    <a:pt x="2827" y="1586"/>
                  </a:cubicBezTo>
                  <a:cubicBezTo>
                    <a:pt x="2736" y="1768"/>
                    <a:pt x="2827" y="1981"/>
                    <a:pt x="3010" y="2042"/>
                  </a:cubicBezTo>
                  <a:lnTo>
                    <a:pt x="4256" y="2589"/>
                  </a:lnTo>
                  <a:lnTo>
                    <a:pt x="4621" y="3410"/>
                  </a:lnTo>
                  <a:lnTo>
                    <a:pt x="3557" y="3106"/>
                  </a:lnTo>
                  <a:cubicBezTo>
                    <a:pt x="3523" y="3099"/>
                    <a:pt x="3488" y="3095"/>
                    <a:pt x="3455" y="3095"/>
                  </a:cubicBezTo>
                  <a:cubicBezTo>
                    <a:pt x="3339" y="3095"/>
                    <a:pt x="3232" y="3140"/>
                    <a:pt x="3162" y="3258"/>
                  </a:cubicBezTo>
                  <a:cubicBezTo>
                    <a:pt x="3101" y="3379"/>
                    <a:pt x="3101" y="3562"/>
                    <a:pt x="3162" y="3683"/>
                  </a:cubicBezTo>
                  <a:lnTo>
                    <a:pt x="3891" y="4626"/>
                  </a:lnTo>
                  <a:lnTo>
                    <a:pt x="3891" y="4626"/>
                  </a:lnTo>
                  <a:lnTo>
                    <a:pt x="2736" y="4474"/>
                  </a:lnTo>
                  <a:lnTo>
                    <a:pt x="1915" y="3379"/>
                  </a:lnTo>
                  <a:cubicBezTo>
                    <a:pt x="1839" y="3284"/>
                    <a:pt x="1728" y="3237"/>
                    <a:pt x="1618" y="3237"/>
                  </a:cubicBezTo>
                  <a:cubicBezTo>
                    <a:pt x="1552" y="3237"/>
                    <a:pt x="1486" y="3254"/>
                    <a:pt x="1429" y="3288"/>
                  </a:cubicBezTo>
                  <a:cubicBezTo>
                    <a:pt x="1277" y="3410"/>
                    <a:pt x="1216" y="3653"/>
                    <a:pt x="1338" y="3805"/>
                  </a:cubicBezTo>
                  <a:lnTo>
                    <a:pt x="1703" y="4322"/>
                  </a:lnTo>
                  <a:lnTo>
                    <a:pt x="456" y="4139"/>
                  </a:lnTo>
                  <a:cubicBezTo>
                    <a:pt x="441" y="4137"/>
                    <a:pt x="425" y="4135"/>
                    <a:pt x="409" y="4135"/>
                  </a:cubicBezTo>
                  <a:cubicBezTo>
                    <a:pt x="244" y="4135"/>
                    <a:pt x="89" y="4277"/>
                    <a:pt x="61" y="4443"/>
                  </a:cubicBezTo>
                  <a:cubicBezTo>
                    <a:pt x="0" y="4626"/>
                    <a:pt x="152" y="4808"/>
                    <a:pt x="335" y="4869"/>
                  </a:cubicBezTo>
                  <a:lnTo>
                    <a:pt x="1611" y="5051"/>
                  </a:lnTo>
                  <a:lnTo>
                    <a:pt x="1064" y="5416"/>
                  </a:lnTo>
                  <a:cubicBezTo>
                    <a:pt x="912" y="5537"/>
                    <a:pt x="882" y="5781"/>
                    <a:pt x="1003" y="5933"/>
                  </a:cubicBezTo>
                  <a:cubicBezTo>
                    <a:pt x="1068" y="5997"/>
                    <a:pt x="1163" y="6061"/>
                    <a:pt x="1267" y="6061"/>
                  </a:cubicBezTo>
                  <a:cubicBezTo>
                    <a:pt x="1310" y="6061"/>
                    <a:pt x="1354" y="6050"/>
                    <a:pt x="1399" y="6024"/>
                  </a:cubicBezTo>
                  <a:cubicBezTo>
                    <a:pt x="1459" y="6024"/>
                    <a:pt x="1459" y="5993"/>
                    <a:pt x="1490" y="5993"/>
                  </a:cubicBezTo>
                  <a:lnTo>
                    <a:pt x="2584" y="5173"/>
                  </a:lnTo>
                  <a:lnTo>
                    <a:pt x="3739" y="5325"/>
                  </a:lnTo>
                  <a:lnTo>
                    <a:pt x="2766" y="6054"/>
                  </a:lnTo>
                  <a:cubicBezTo>
                    <a:pt x="2675" y="6115"/>
                    <a:pt x="2584" y="6297"/>
                    <a:pt x="2675" y="6419"/>
                  </a:cubicBezTo>
                  <a:cubicBezTo>
                    <a:pt x="2706" y="6571"/>
                    <a:pt x="2858" y="6662"/>
                    <a:pt x="3010" y="6662"/>
                  </a:cubicBezTo>
                  <a:lnTo>
                    <a:pt x="4104" y="6662"/>
                  </a:lnTo>
                  <a:lnTo>
                    <a:pt x="3526" y="7361"/>
                  </a:lnTo>
                  <a:lnTo>
                    <a:pt x="2159" y="7513"/>
                  </a:lnTo>
                  <a:cubicBezTo>
                    <a:pt x="1976" y="7544"/>
                    <a:pt x="1824" y="7695"/>
                    <a:pt x="1855" y="7908"/>
                  </a:cubicBezTo>
                  <a:cubicBezTo>
                    <a:pt x="1910" y="8075"/>
                    <a:pt x="2042" y="8216"/>
                    <a:pt x="2203" y="8216"/>
                  </a:cubicBezTo>
                  <a:cubicBezTo>
                    <a:pt x="2218" y="8216"/>
                    <a:pt x="2234" y="8215"/>
                    <a:pt x="2250" y="8212"/>
                  </a:cubicBezTo>
                  <a:lnTo>
                    <a:pt x="2888" y="8121"/>
                  </a:lnTo>
                  <a:lnTo>
                    <a:pt x="2888" y="8121"/>
                  </a:lnTo>
                  <a:lnTo>
                    <a:pt x="2098" y="9154"/>
                  </a:lnTo>
                  <a:cubicBezTo>
                    <a:pt x="1976" y="9306"/>
                    <a:pt x="2007" y="9519"/>
                    <a:pt x="2189" y="9641"/>
                  </a:cubicBezTo>
                  <a:cubicBezTo>
                    <a:pt x="2248" y="9700"/>
                    <a:pt x="2319" y="9733"/>
                    <a:pt x="2395" y="9733"/>
                  </a:cubicBezTo>
                  <a:cubicBezTo>
                    <a:pt x="2437" y="9733"/>
                    <a:pt x="2480" y="9723"/>
                    <a:pt x="2523" y="9702"/>
                  </a:cubicBezTo>
                  <a:cubicBezTo>
                    <a:pt x="2554" y="9641"/>
                    <a:pt x="2614" y="9610"/>
                    <a:pt x="2675" y="9580"/>
                  </a:cubicBezTo>
                  <a:lnTo>
                    <a:pt x="3466" y="8547"/>
                  </a:lnTo>
                  <a:lnTo>
                    <a:pt x="3557" y="9185"/>
                  </a:lnTo>
                  <a:cubicBezTo>
                    <a:pt x="3584" y="9351"/>
                    <a:pt x="3714" y="9493"/>
                    <a:pt x="3875" y="9493"/>
                  </a:cubicBezTo>
                  <a:cubicBezTo>
                    <a:pt x="3890" y="9493"/>
                    <a:pt x="3906" y="9491"/>
                    <a:pt x="3921" y="9489"/>
                  </a:cubicBezTo>
                  <a:cubicBezTo>
                    <a:pt x="3952" y="9489"/>
                    <a:pt x="4013" y="9489"/>
                    <a:pt x="4013" y="9458"/>
                  </a:cubicBezTo>
                  <a:cubicBezTo>
                    <a:pt x="4165" y="9367"/>
                    <a:pt x="4225" y="9215"/>
                    <a:pt x="4225" y="9063"/>
                  </a:cubicBezTo>
                  <a:lnTo>
                    <a:pt x="4073" y="7695"/>
                  </a:lnTo>
                  <a:lnTo>
                    <a:pt x="4651" y="6996"/>
                  </a:lnTo>
                  <a:lnTo>
                    <a:pt x="4955" y="8060"/>
                  </a:lnTo>
                  <a:cubicBezTo>
                    <a:pt x="4985" y="8212"/>
                    <a:pt x="5107" y="8273"/>
                    <a:pt x="5259" y="8303"/>
                  </a:cubicBezTo>
                  <a:cubicBezTo>
                    <a:pt x="5293" y="8317"/>
                    <a:pt x="5326" y="8323"/>
                    <a:pt x="5357" y="8323"/>
                  </a:cubicBezTo>
                  <a:cubicBezTo>
                    <a:pt x="5463" y="8323"/>
                    <a:pt x="5546" y="8252"/>
                    <a:pt x="5593" y="8182"/>
                  </a:cubicBezTo>
                  <a:lnTo>
                    <a:pt x="6171" y="7209"/>
                  </a:lnTo>
                  <a:lnTo>
                    <a:pt x="6505" y="8060"/>
                  </a:lnTo>
                  <a:lnTo>
                    <a:pt x="5988" y="9306"/>
                  </a:lnTo>
                  <a:cubicBezTo>
                    <a:pt x="5897" y="9489"/>
                    <a:pt x="5988" y="9702"/>
                    <a:pt x="6171" y="9762"/>
                  </a:cubicBezTo>
                  <a:cubicBezTo>
                    <a:pt x="6216" y="9778"/>
                    <a:pt x="6262" y="9785"/>
                    <a:pt x="6306" y="9785"/>
                  </a:cubicBezTo>
                  <a:cubicBezTo>
                    <a:pt x="6439" y="9785"/>
                    <a:pt x="6558" y="9717"/>
                    <a:pt x="6627" y="9580"/>
                  </a:cubicBezTo>
                  <a:lnTo>
                    <a:pt x="6900" y="8972"/>
                  </a:lnTo>
                  <a:lnTo>
                    <a:pt x="7387" y="10127"/>
                  </a:lnTo>
                  <a:cubicBezTo>
                    <a:pt x="7433" y="10288"/>
                    <a:pt x="7566" y="10362"/>
                    <a:pt x="7707" y="10362"/>
                  </a:cubicBezTo>
                  <a:cubicBezTo>
                    <a:pt x="7752" y="10362"/>
                    <a:pt x="7798" y="10355"/>
                    <a:pt x="7842" y="10340"/>
                  </a:cubicBezTo>
                  <a:cubicBezTo>
                    <a:pt x="8025" y="10249"/>
                    <a:pt x="8116" y="10066"/>
                    <a:pt x="8025" y="9884"/>
                  </a:cubicBezTo>
                  <a:lnTo>
                    <a:pt x="7539" y="8699"/>
                  </a:lnTo>
                  <a:lnTo>
                    <a:pt x="8146" y="8972"/>
                  </a:lnTo>
                  <a:cubicBezTo>
                    <a:pt x="8177" y="8987"/>
                    <a:pt x="8222" y="8995"/>
                    <a:pt x="8272" y="8995"/>
                  </a:cubicBezTo>
                  <a:cubicBezTo>
                    <a:pt x="8321" y="8995"/>
                    <a:pt x="8374" y="8987"/>
                    <a:pt x="8420" y="8972"/>
                  </a:cubicBezTo>
                  <a:cubicBezTo>
                    <a:pt x="8481" y="8911"/>
                    <a:pt x="8572" y="8851"/>
                    <a:pt x="8602" y="8759"/>
                  </a:cubicBezTo>
                  <a:cubicBezTo>
                    <a:pt x="8663" y="8577"/>
                    <a:pt x="8602" y="8395"/>
                    <a:pt x="8420" y="8303"/>
                  </a:cubicBezTo>
                  <a:lnTo>
                    <a:pt x="7143" y="7787"/>
                  </a:lnTo>
                  <a:lnTo>
                    <a:pt x="6809" y="6966"/>
                  </a:lnTo>
                  <a:lnTo>
                    <a:pt x="7873" y="7270"/>
                  </a:lnTo>
                  <a:cubicBezTo>
                    <a:pt x="7903" y="7280"/>
                    <a:pt x="7930" y="7283"/>
                    <a:pt x="7956" y="7283"/>
                  </a:cubicBezTo>
                  <a:cubicBezTo>
                    <a:pt x="8008" y="7283"/>
                    <a:pt x="8055" y="7270"/>
                    <a:pt x="8116" y="7270"/>
                  </a:cubicBezTo>
                  <a:cubicBezTo>
                    <a:pt x="8177" y="7209"/>
                    <a:pt x="8207" y="7179"/>
                    <a:pt x="8268" y="7148"/>
                  </a:cubicBezTo>
                  <a:cubicBezTo>
                    <a:pt x="8329" y="7027"/>
                    <a:pt x="8329" y="6844"/>
                    <a:pt x="8268" y="6723"/>
                  </a:cubicBezTo>
                  <a:lnTo>
                    <a:pt x="7539" y="5781"/>
                  </a:lnTo>
                  <a:lnTo>
                    <a:pt x="7539" y="5781"/>
                  </a:lnTo>
                  <a:lnTo>
                    <a:pt x="8663" y="5933"/>
                  </a:lnTo>
                  <a:lnTo>
                    <a:pt x="9514" y="7027"/>
                  </a:lnTo>
                  <a:cubicBezTo>
                    <a:pt x="9603" y="7116"/>
                    <a:pt x="9709" y="7172"/>
                    <a:pt x="9818" y="7172"/>
                  </a:cubicBezTo>
                  <a:cubicBezTo>
                    <a:pt x="9858" y="7172"/>
                    <a:pt x="9899" y="7165"/>
                    <a:pt x="9940" y="7148"/>
                  </a:cubicBezTo>
                  <a:cubicBezTo>
                    <a:pt x="9970" y="7148"/>
                    <a:pt x="9970" y="7088"/>
                    <a:pt x="10001" y="7088"/>
                  </a:cubicBezTo>
                  <a:cubicBezTo>
                    <a:pt x="10153" y="6996"/>
                    <a:pt x="10183" y="6753"/>
                    <a:pt x="10092" y="6601"/>
                  </a:cubicBezTo>
                  <a:lnTo>
                    <a:pt x="9697" y="6085"/>
                  </a:lnTo>
                  <a:lnTo>
                    <a:pt x="10943" y="6267"/>
                  </a:lnTo>
                  <a:cubicBezTo>
                    <a:pt x="11034" y="6267"/>
                    <a:pt x="11064" y="6267"/>
                    <a:pt x="11156" y="6236"/>
                  </a:cubicBezTo>
                  <a:cubicBezTo>
                    <a:pt x="11247" y="6176"/>
                    <a:pt x="11338" y="6085"/>
                    <a:pt x="11368" y="5963"/>
                  </a:cubicBezTo>
                  <a:cubicBezTo>
                    <a:pt x="11368" y="5781"/>
                    <a:pt x="11247" y="5629"/>
                    <a:pt x="11064" y="5598"/>
                  </a:cubicBezTo>
                  <a:lnTo>
                    <a:pt x="9818" y="5385"/>
                  </a:lnTo>
                  <a:lnTo>
                    <a:pt x="10335" y="5021"/>
                  </a:lnTo>
                  <a:cubicBezTo>
                    <a:pt x="10487" y="4899"/>
                    <a:pt x="10548" y="4686"/>
                    <a:pt x="10426" y="4534"/>
                  </a:cubicBezTo>
                  <a:cubicBezTo>
                    <a:pt x="10349" y="4438"/>
                    <a:pt x="10236" y="4378"/>
                    <a:pt x="10124" y="4378"/>
                  </a:cubicBezTo>
                  <a:cubicBezTo>
                    <a:pt x="10060" y="4378"/>
                    <a:pt x="9996" y="4399"/>
                    <a:pt x="9940" y="4443"/>
                  </a:cubicBezTo>
                  <a:lnTo>
                    <a:pt x="8815" y="5294"/>
                  </a:lnTo>
                  <a:lnTo>
                    <a:pt x="7691" y="5142"/>
                  </a:lnTo>
                  <a:lnTo>
                    <a:pt x="8633" y="4413"/>
                  </a:lnTo>
                  <a:cubicBezTo>
                    <a:pt x="8754" y="4322"/>
                    <a:pt x="8815" y="4139"/>
                    <a:pt x="8754" y="4018"/>
                  </a:cubicBezTo>
                  <a:cubicBezTo>
                    <a:pt x="8724" y="3866"/>
                    <a:pt x="8572" y="3805"/>
                    <a:pt x="8420" y="3805"/>
                  </a:cubicBezTo>
                  <a:lnTo>
                    <a:pt x="7295" y="3805"/>
                  </a:lnTo>
                  <a:lnTo>
                    <a:pt x="7873" y="3075"/>
                  </a:lnTo>
                  <a:lnTo>
                    <a:pt x="9241" y="2923"/>
                  </a:lnTo>
                  <a:cubicBezTo>
                    <a:pt x="9271" y="2923"/>
                    <a:pt x="9332" y="2923"/>
                    <a:pt x="9332" y="2893"/>
                  </a:cubicBezTo>
                  <a:cubicBezTo>
                    <a:pt x="9484" y="2802"/>
                    <a:pt x="9545" y="2650"/>
                    <a:pt x="9545" y="2498"/>
                  </a:cubicBezTo>
                  <a:cubicBezTo>
                    <a:pt x="9517" y="2331"/>
                    <a:pt x="9388" y="2190"/>
                    <a:pt x="9226" y="2190"/>
                  </a:cubicBezTo>
                  <a:cubicBezTo>
                    <a:pt x="9211" y="2190"/>
                    <a:pt x="9196" y="2191"/>
                    <a:pt x="9180" y="2194"/>
                  </a:cubicBezTo>
                  <a:lnTo>
                    <a:pt x="8511" y="2285"/>
                  </a:lnTo>
                  <a:lnTo>
                    <a:pt x="8511" y="2285"/>
                  </a:lnTo>
                  <a:lnTo>
                    <a:pt x="9332" y="1252"/>
                  </a:lnTo>
                  <a:cubicBezTo>
                    <a:pt x="9423" y="1100"/>
                    <a:pt x="9393" y="856"/>
                    <a:pt x="9241" y="765"/>
                  </a:cubicBezTo>
                  <a:cubicBezTo>
                    <a:pt x="9177" y="715"/>
                    <a:pt x="9103" y="690"/>
                    <a:pt x="9030" y="690"/>
                  </a:cubicBezTo>
                  <a:cubicBezTo>
                    <a:pt x="8927" y="690"/>
                    <a:pt x="8825" y="738"/>
                    <a:pt x="8754" y="826"/>
                  </a:cubicBezTo>
                  <a:lnTo>
                    <a:pt x="7964" y="1860"/>
                  </a:lnTo>
                  <a:lnTo>
                    <a:pt x="7873" y="1221"/>
                  </a:lnTo>
                  <a:cubicBezTo>
                    <a:pt x="7847" y="1041"/>
                    <a:pt x="7734" y="904"/>
                    <a:pt x="7588" y="904"/>
                  </a:cubicBezTo>
                  <a:cubicBezTo>
                    <a:pt x="7563" y="904"/>
                    <a:pt x="7536" y="908"/>
                    <a:pt x="7508" y="917"/>
                  </a:cubicBezTo>
                  <a:cubicBezTo>
                    <a:pt x="7295" y="948"/>
                    <a:pt x="7143" y="1100"/>
                    <a:pt x="7204" y="1282"/>
                  </a:cubicBezTo>
                  <a:lnTo>
                    <a:pt x="7356" y="2650"/>
                  </a:lnTo>
                  <a:lnTo>
                    <a:pt x="6779" y="3379"/>
                  </a:lnTo>
                  <a:lnTo>
                    <a:pt x="6475" y="2315"/>
                  </a:lnTo>
                  <a:cubicBezTo>
                    <a:pt x="6444" y="2163"/>
                    <a:pt x="6323" y="2072"/>
                    <a:pt x="6171" y="2042"/>
                  </a:cubicBezTo>
                  <a:cubicBezTo>
                    <a:pt x="6145" y="2037"/>
                    <a:pt x="6119" y="2034"/>
                    <a:pt x="6095" y="2034"/>
                  </a:cubicBezTo>
                  <a:cubicBezTo>
                    <a:pt x="5979" y="2034"/>
                    <a:pt x="5887" y="2093"/>
                    <a:pt x="5836" y="2194"/>
                  </a:cubicBezTo>
                  <a:lnTo>
                    <a:pt x="5259" y="3136"/>
                  </a:lnTo>
                  <a:lnTo>
                    <a:pt x="4925" y="2315"/>
                  </a:lnTo>
                  <a:lnTo>
                    <a:pt x="5441" y="1069"/>
                  </a:lnTo>
                  <a:cubicBezTo>
                    <a:pt x="5532" y="856"/>
                    <a:pt x="5441" y="674"/>
                    <a:pt x="5259" y="613"/>
                  </a:cubicBezTo>
                  <a:cubicBezTo>
                    <a:pt x="5210" y="589"/>
                    <a:pt x="5159" y="578"/>
                    <a:pt x="5109" y="578"/>
                  </a:cubicBezTo>
                  <a:cubicBezTo>
                    <a:pt x="4973" y="578"/>
                    <a:pt x="4847" y="662"/>
                    <a:pt x="4803" y="796"/>
                  </a:cubicBezTo>
                  <a:lnTo>
                    <a:pt x="4529" y="1404"/>
                  </a:lnTo>
                  <a:lnTo>
                    <a:pt x="4043" y="218"/>
                  </a:lnTo>
                  <a:cubicBezTo>
                    <a:pt x="3976" y="85"/>
                    <a:pt x="3861" y="0"/>
                    <a:pt x="3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1" name="Google Shape;231;p3"/>
            <p:cNvSpPr/>
            <p:nvPr/>
          </p:nvSpPr>
          <p:spPr>
            <a:xfrm>
              <a:off x="4884593" y="3991981"/>
              <a:ext cx="365446" cy="331363"/>
            </a:xfrm>
            <a:custGeom>
              <a:avLst/>
              <a:gdLst/>
              <a:ahLst/>
              <a:cxnLst/>
              <a:rect l="l" t="t" r="r" b="b"/>
              <a:pathLst>
                <a:path w="11430" h="10364" extrusionOk="0">
                  <a:moveTo>
                    <a:pt x="6019" y="3228"/>
                  </a:moveTo>
                  <a:lnTo>
                    <a:pt x="6262" y="4018"/>
                  </a:lnTo>
                  <a:lnTo>
                    <a:pt x="5867" y="4535"/>
                  </a:lnTo>
                  <a:lnTo>
                    <a:pt x="5654" y="3958"/>
                  </a:lnTo>
                  <a:lnTo>
                    <a:pt x="6019" y="3228"/>
                  </a:lnTo>
                  <a:close/>
                  <a:moveTo>
                    <a:pt x="4347" y="4018"/>
                  </a:moveTo>
                  <a:lnTo>
                    <a:pt x="4955" y="4170"/>
                  </a:lnTo>
                  <a:lnTo>
                    <a:pt x="5199" y="4748"/>
                  </a:lnTo>
                  <a:lnTo>
                    <a:pt x="4895" y="4717"/>
                  </a:lnTo>
                  <a:lnTo>
                    <a:pt x="4347" y="4018"/>
                  </a:lnTo>
                  <a:close/>
                  <a:moveTo>
                    <a:pt x="7387" y="4444"/>
                  </a:moveTo>
                  <a:lnTo>
                    <a:pt x="6658" y="4991"/>
                  </a:lnTo>
                  <a:lnTo>
                    <a:pt x="6354" y="4930"/>
                  </a:lnTo>
                  <a:lnTo>
                    <a:pt x="6749" y="4444"/>
                  </a:lnTo>
                  <a:close/>
                  <a:moveTo>
                    <a:pt x="4803" y="5447"/>
                  </a:moveTo>
                  <a:lnTo>
                    <a:pt x="5107" y="5477"/>
                  </a:lnTo>
                  <a:lnTo>
                    <a:pt x="4743" y="5964"/>
                  </a:lnTo>
                  <a:lnTo>
                    <a:pt x="4074" y="5964"/>
                  </a:lnTo>
                  <a:lnTo>
                    <a:pt x="4803" y="5447"/>
                  </a:lnTo>
                  <a:close/>
                  <a:moveTo>
                    <a:pt x="6293" y="5660"/>
                  </a:moveTo>
                  <a:lnTo>
                    <a:pt x="6597" y="5690"/>
                  </a:lnTo>
                  <a:lnTo>
                    <a:pt x="7113" y="6389"/>
                  </a:lnTo>
                  <a:lnTo>
                    <a:pt x="6506" y="6237"/>
                  </a:lnTo>
                  <a:lnTo>
                    <a:pt x="6293" y="5660"/>
                  </a:lnTo>
                  <a:close/>
                  <a:moveTo>
                    <a:pt x="5594" y="5903"/>
                  </a:moveTo>
                  <a:lnTo>
                    <a:pt x="5837" y="6450"/>
                  </a:lnTo>
                  <a:lnTo>
                    <a:pt x="5442" y="7179"/>
                  </a:lnTo>
                  <a:lnTo>
                    <a:pt x="5229" y="6389"/>
                  </a:lnTo>
                  <a:lnTo>
                    <a:pt x="5594" y="5903"/>
                  </a:lnTo>
                  <a:close/>
                  <a:moveTo>
                    <a:pt x="3737" y="1"/>
                  </a:moveTo>
                  <a:cubicBezTo>
                    <a:pt x="3687" y="1"/>
                    <a:pt x="3636" y="12"/>
                    <a:pt x="3588" y="36"/>
                  </a:cubicBezTo>
                  <a:cubicBezTo>
                    <a:pt x="3405" y="97"/>
                    <a:pt x="3314" y="310"/>
                    <a:pt x="3405" y="492"/>
                  </a:cubicBezTo>
                  <a:lnTo>
                    <a:pt x="3892" y="1678"/>
                  </a:lnTo>
                  <a:lnTo>
                    <a:pt x="3284" y="1404"/>
                  </a:lnTo>
                  <a:cubicBezTo>
                    <a:pt x="3235" y="1380"/>
                    <a:pt x="3186" y="1369"/>
                    <a:pt x="3139" y="1369"/>
                  </a:cubicBezTo>
                  <a:cubicBezTo>
                    <a:pt x="3010" y="1369"/>
                    <a:pt x="2894" y="1453"/>
                    <a:pt x="2828" y="1587"/>
                  </a:cubicBezTo>
                  <a:cubicBezTo>
                    <a:pt x="2767" y="1769"/>
                    <a:pt x="2828" y="1982"/>
                    <a:pt x="3010" y="2043"/>
                  </a:cubicBezTo>
                  <a:lnTo>
                    <a:pt x="4287" y="2590"/>
                  </a:lnTo>
                  <a:lnTo>
                    <a:pt x="4621" y="3410"/>
                  </a:lnTo>
                  <a:lnTo>
                    <a:pt x="4621" y="3410"/>
                  </a:lnTo>
                  <a:lnTo>
                    <a:pt x="3557" y="3106"/>
                  </a:lnTo>
                  <a:cubicBezTo>
                    <a:pt x="3523" y="3100"/>
                    <a:pt x="3489" y="3096"/>
                    <a:pt x="3455" y="3096"/>
                  </a:cubicBezTo>
                  <a:cubicBezTo>
                    <a:pt x="3340" y="3096"/>
                    <a:pt x="3233" y="3141"/>
                    <a:pt x="3162" y="3258"/>
                  </a:cubicBezTo>
                  <a:cubicBezTo>
                    <a:pt x="3101" y="3380"/>
                    <a:pt x="3101" y="3562"/>
                    <a:pt x="3162" y="3684"/>
                  </a:cubicBezTo>
                  <a:lnTo>
                    <a:pt x="3892" y="4626"/>
                  </a:lnTo>
                  <a:lnTo>
                    <a:pt x="3892" y="4626"/>
                  </a:lnTo>
                  <a:lnTo>
                    <a:pt x="2767" y="4474"/>
                  </a:lnTo>
                  <a:lnTo>
                    <a:pt x="1916" y="3380"/>
                  </a:lnTo>
                  <a:cubicBezTo>
                    <a:pt x="1840" y="3285"/>
                    <a:pt x="1728" y="3238"/>
                    <a:pt x="1618" y="3238"/>
                  </a:cubicBezTo>
                  <a:cubicBezTo>
                    <a:pt x="1552" y="3238"/>
                    <a:pt x="1486" y="3255"/>
                    <a:pt x="1429" y="3289"/>
                  </a:cubicBezTo>
                  <a:cubicBezTo>
                    <a:pt x="1277" y="3410"/>
                    <a:pt x="1247" y="3654"/>
                    <a:pt x="1338" y="3806"/>
                  </a:cubicBezTo>
                  <a:lnTo>
                    <a:pt x="1733" y="4322"/>
                  </a:lnTo>
                  <a:lnTo>
                    <a:pt x="487" y="4140"/>
                  </a:lnTo>
                  <a:cubicBezTo>
                    <a:pt x="469" y="4137"/>
                    <a:pt x="451" y="4136"/>
                    <a:pt x="433" y="4136"/>
                  </a:cubicBezTo>
                  <a:cubicBezTo>
                    <a:pt x="244" y="4136"/>
                    <a:pt x="89" y="4277"/>
                    <a:pt x="62" y="4444"/>
                  </a:cubicBezTo>
                  <a:cubicBezTo>
                    <a:pt x="1" y="4626"/>
                    <a:pt x="183" y="4809"/>
                    <a:pt x="366" y="4869"/>
                  </a:cubicBezTo>
                  <a:lnTo>
                    <a:pt x="1612" y="5052"/>
                  </a:lnTo>
                  <a:lnTo>
                    <a:pt x="1095" y="5416"/>
                  </a:lnTo>
                  <a:cubicBezTo>
                    <a:pt x="943" y="5538"/>
                    <a:pt x="882" y="5781"/>
                    <a:pt x="1004" y="5933"/>
                  </a:cubicBezTo>
                  <a:cubicBezTo>
                    <a:pt x="1090" y="5998"/>
                    <a:pt x="1191" y="6062"/>
                    <a:pt x="1297" y="6062"/>
                  </a:cubicBezTo>
                  <a:cubicBezTo>
                    <a:pt x="1340" y="6062"/>
                    <a:pt x="1385" y="6051"/>
                    <a:pt x="1429" y="6024"/>
                  </a:cubicBezTo>
                  <a:cubicBezTo>
                    <a:pt x="1460" y="6024"/>
                    <a:pt x="1460" y="5994"/>
                    <a:pt x="1490" y="5994"/>
                  </a:cubicBezTo>
                  <a:lnTo>
                    <a:pt x="2615" y="5173"/>
                  </a:lnTo>
                  <a:lnTo>
                    <a:pt x="3740" y="5325"/>
                  </a:lnTo>
                  <a:lnTo>
                    <a:pt x="2797" y="6055"/>
                  </a:lnTo>
                  <a:cubicBezTo>
                    <a:pt x="2676" y="6116"/>
                    <a:pt x="2615" y="6298"/>
                    <a:pt x="2676" y="6420"/>
                  </a:cubicBezTo>
                  <a:cubicBezTo>
                    <a:pt x="2706" y="6572"/>
                    <a:pt x="2858" y="6663"/>
                    <a:pt x="3010" y="6663"/>
                  </a:cubicBezTo>
                  <a:lnTo>
                    <a:pt x="4135" y="6663"/>
                  </a:lnTo>
                  <a:lnTo>
                    <a:pt x="3557" y="7362"/>
                  </a:lnTo>
                  <a:lnTo>
                    <a:pt x="2189" y="7514"/>
                  </a:lnTo>
                  <a:cubicBezTo>
                    <a:pt x="1977" y="7575"/>
                    <a:pt x="1855" y="7727"/>
                    <a:pt x="1885" y="7909"/>
                  </a:cubicBezTo>
                  <a:cubicBezTo>
                    <a:pt x="1913" y="8076"/>
                    <a:pt x="2042" y="8217"/>
                    <a:pt x="2204" y="8217"/>
                  </a:cubicBezTo>
                  <a:cubicBezTo>
                    <a:pt x="2219" y="8217"/>
                    <a:pt x="2234" y="8216"/>
                    <a:pt x="2250" y="8213"/>
                  </a:cubicBezTo>
                  <a:lnTo>
                    <a:pt x="2888" y="8122"/>
                  </a:lnTo>
                  <a:lnTo>
                    <a:pt x="2098" y="9155"/>
                  </a:lnTo>
                  <a:cubicBezTo>
                    <a:pt x="1977" y="9307"/>
                    <a:pt x="2037" y="9550"/>
                    <a:pt x="2189" y="9641"/>
                  </a:cubicBezTo>
                  <a:cubicBezTo>
                    <a:pt x="2248" y="9700"/>
                    <a:pt x="2320" y="9734"/>
                    <a:pt x="2396" y="9734"/>
                  </a:cubicBezTo>
                  <a:cubicBezTo>
                    <a:pt x="2438" y="9734"/>
                    <a:pt x="2481" y="9724"/>
                    <a:pt x="2524" y="9702"/>
                  </a:cubicBezTo>
                  <a:cubicBezTo>
                    <a:pt x="2554" y="9641"/>
                    <a:pt x="2645" y="9611"/>
                    <a:pt x="2676" y="9581"/>
                  </a:cubicBezTo>
                  <a:lnTo>
                    <a:pt x="3466" y="8547"/>
                  </a:lnTo>
                  <a:lnTo>
                    <a:pt x="3557" y="9186"/>
                  </a:lnTo>
                  <a:cubicBezTo>
                    <a:pt x="3583" y="9366"/>
                    <a:pt x="3696" y="9503"/>
                    <a:pt x="3842" y="9503"/>
                  </a:cubicBezTo>
                  <a:cubicBezTo>
                    <a:pt x="3868" y="9503"/>
                    <a:pt x="3894" y="9499"/>
                    <a:pt x="3922" y="9489"/>
                  </a:cubicBezTo>
                  <a:cubicBezTo>
                    <a:pt x="3952" y="9489"/>
                    <a:pt x="4013" y="9489"/>
                    <a:pt x="4013" y="9459"/>
                  </a:cubicBezTo>
                  <a:cubicBezTo>
                    <a:pt x="4165" y="9398"/>
                    <a:pt x="4226" y="9246"/>
                    <a:pt x="4226" y="9094"/>
                  </a:cubicBezTo>
                  <a:lnTo>
                    <a:pt x="4074" y="7727"/>
                  </a:lnTo>
                  <a:lnTo>
                    <a:pt x="4651" y="6997"/>
                  </a:lnTo>
                  <a:lnTo>
                    <a:pt x="4955" y="8061"/>
                  </a:lnTo>
                  <a:cubicBezTo>
                    <a:pt x="4986" y="8213"/>
                    <a:pt x="5107" y="8274"/>
                    <a:pt x="5259" y="8334"/>
                  </a:cubicBezTo>
                  <a:cubicBezTo>
                    <a:pt x="5280" y="8339"/>
                    <a:pt x="5300" y="8340"/>
                    <a:pt x="5319" y="8340"/>
                  </a:cubicBezTo>
                  <a:cubicBezTo>
                    <a:pt x="5443" y="8340"/>
                    <a:pt x="5541" y="8261"/>
                    <a:pt x="5594" y="8182"/>
                  </a:cubicBezTo>
                  <a:lnTo>
                    <a:pt x="6171" y="7210"/>
                  </a:lnTo>
                  <a:lnTo>
                    <a:pt x="6506" y="8061"/>
                  </a:lnTo>
                  <a:lnTo>
                    <a:pt x="5989" y="9307"/>
                  </a:lnTo>
                  <a:cubicBezTo>
                    <a:pt x="5898" y="9489"/>
                    <a:pt x="5989" y="9702"/>
                    <a:pt x="6171" y="9763"/>
                  </a:cubicBezTo>
                  <a:cubicBezTo>
                    <a:pt x="6220" y="9787"/>
                    <a:pt x="6269" y="9799"/>
                    <a:pt x="6316" y="9799"/>
                  </a:cubicBezTo>
                  <a:cubicBezTo>
                    <a:pt x="6445" y="9799"/>
                    <a:pt x="6560" y="9714"/>
                    <a:pt x="6627" y="9581"/>
                  </a:cubicBezTo>
                  <a:lnTo>
                    <a:pt x="6901" y="8973"/>
                  </a:lnTo>
                  <a:lnTo>
                    <a:pt x="7387" y="10158"/>
                  </a:lnTo>
                  <a:cubicBezTo>
                    <a:pt x="7433" y="10295"/>
                    <a:pt x="7564" y="10363"/>
                    <a:pt x="7703" y="10363"/>
                  </a:cubicBezTo>
                  <a:cubicBezTo>
                    <a:pt x="7750" y="10363"/>
                    <a:pt x="7797" y="10356"/>
                    <a:pt x="7843" y="10341"/>
                  </a:cubicBezTo>
                  <a:cubicBezTo>
                    <a:pt x="8025" y="10249"/>
                    <a:pt x="8117" y="10067"/>
                    <a:pt x="8025" y="9885"/>
                  </a:cubicBezTo>
                  <a:lnTo>
                    <a:pt x="7539" y="8699"/>
                  </a:lnTo>
                  <a:lnTo>
                    <a:pt x="8147" y="8973"/>
                  </a:lnTo>
                  <a:cubicBezTo>
                    <a:pt x="8177" y="8988"/>
                    <a:pt x="8223" y="8996"/>
                    <a:pt x="8272" y="8996"/>
                  </a:cubicBezTo>
                  <a:cubicBezTo>
                    <a:pt x="8322" y="8996"/>
                    <a:pt x="8375" y="8988"/>
                    <a:pt x="8420" y="8973"/>
                  </a:cubicBezTo>
                  <a:cubicBezTo>
                    <a:pt x="8481" y="8942"/>
                    <a:pt x="8572" y="8851"/>
                    <a:pt x="8603" y="8790"/>
                  </a:cubicBezTo>
                  <a:cubicBezTo>
                    <a:pt x="8664" y="8578"/>
                    <a:pt x="8603" y="8395"/>
                    <a:pt x="8420" y="8334"/>
                  </a:cubicBezTo>
                  <a:lnTo>
                    <a:pt x="7144" y="7787"/>
                  </a:lnTo>
                  <a:lnTo>
                    <a:pt x="6810" y="6967"/>
                  </a:lnTo>
                  <a:lnTo>
                    <a:pt x="7873" y="7271"/>
                  </a:lnTo>
                  <a:cubicBezTo>
                    <a:pt x="7904" y="7281"/>
                    <a:pt x="7931" y="7284"/>
                    <a:pt x="7957" y="7284"/>
                  </a:cubicBezTo>
                  <a:cubicBezTo>
                    <a:pt x="8008" y="7284"/>
                    <a:pt x="8056" y="7271"/>
                    <a:pt x="8117" y="7271"/>
                  </a:cubicBezTo>
                  <a:cubicBezTo>
                    <a:pt x="8177" y="7210"/>
                    <a:pt x="8208" y="7179"/>
                    <a:pt x="8269" y="7149"/>
                  </a:cubicBezTo>
                  <a:cubicBezTo>
                    <a:pt x="8329" y="7027"/>
                    <a:pt x="8329" y="6845"/>
                    <a:pt x="8269" y="6724"/>
                  </a:cubicBezTo>
                  <a:lnTo>
                    <a:pt x="7539" y="5781"/>
                  </a:lnTo>
                  <a:lnTo>
                    <a:pt x="7539" y="5781"/>
                  </a:lnTo>
                  <a:lnTo>
                    <a:pt x="8664" y="5933"/>
                  </a:lnTo>
                  <a:lnTo>
                    <a:pt x="9515" y="7027"/>
                  </a:lnTo>
                  <a:cubicBezTo>
                    <a:pt x="9604" y="7116"/>
                    <a:pt x="9709" y="7173"/>
                    <a:pt x="9819" y="7173"/>
                  </a:cubicBezTo>
                  <a:cubicBezTo>
                    <a:pt x="9859" y="7173"/>
                    <a:pt x="9900" y="7165"/>
                    <a:pt x="9940" y="7149"/>
                  </a:cubicBezTo>
                  <a:cubicBezTo>
                    <a:pt x="9971" y="7149"/>
                    <a:pt x="9971" y="7119"/>
                    <a:pt x="10001" y="7119"/>
                  </a:cubicBezTo>
                  <a:cubicBezTo>
                    <a:pt x="10153" y="6997"/>
                    <a:pt x="10183" y="6754"/>
                    <a:pt x="10092" y="6602"/>
                  </a:cubicBezTo>
                  <a:lnTo>
                    <a:pt x="9697" y="6085"/>
                  </a:lnTo>
                  <a:lnTo>
                    <a:pt x="10943" y="6268"/>
                  </a:lnTo>
                  <a:cubicBezTo>
                    <a:pt x="11035" y="6268"/>
                    <a:pt x="11065" y="6268"/>
                    <a:pt x="11156" y="6237"/>
                  </a:cubicBezTo>
                  <a:cubicBezTo>
                    <a:pt x="11247" y="6207"/>
                    <a:pt x="11338" y="6085"/>
                    <a:pt x="11369" y="5964"/>
                  </a:cubicBezTo>
                  <a:cubicBezTo>
                    <a:pt x="11430" y="5812"/>
                    <a:pt x="11278" y="5629"/>
                    <a:pt x="11065" y="5599"/>
                  </a:cubicBezTo>
                  <a:lnTo>
                    <a:pt x="9819" y="5386"/>
                  </a:lnTo>
                  <a:lnTo>
                    <a:pt x="10335" y="5021"/>
                  </a:lnTo>
                  <a:cubicBezTo>
                    <a:pt x="10487" y="4900"/>
                    <a:pt x="10548" y="4687"/>
                    <a:pt x="10427" y="4535"/>
                  </a:cubicBezTo>
                  <a:cubicBezTo>
                    <a:pt x="10350" y="4439"/>
                    <a:pt x="10236" y="4379"/>
                    <a:pt x="10125" y="4379"/>
                  </a:cubicBezTo>
                  <a:cubicBezTo>
                    <a:pt x="10060" y="4379"/>
                    <a:pt x="9996" y="4399"/>
                    <a:pt x="9940" y="4444"/>
                  </a:cubicBezTo>
                  <a:lnTo>
                    <a:pt x="8816" y="5295"/>
                  </a:lnTo>
                  <a:lnTo>
                    <a:pt x="7691" y="5143"/>
                  </a:lnTo>
                  <a:lnTo>
                    <a:pt x="8633" y="4413"/>
                  </a:lnTo>
                  <a:cubicBezTo>
                    <a:pt x="8755" y="4322"/>
                    <a:pt x="8816" y="4140"/>
                    <a:pt x="8755" y="4018"/>
                  </a:cubicBezTo>
                  <a:cubicBezTo>
                    <a:pt x="8724" y="3866"/>
                    <a:pt x="8572" y="3806"/>
                    <a:pt x="8420" y="3806"/>
                  </a:cubicBezTo>
                  <a:lnTo>
                    <a:pt x="7326" y="3806"/>
                  </a:lnTo>
                  <a:lnTo>
                    <a:pt x="7873" y="3076"/>
                  </a:lnTo>
                  <a:lnTo>
                    <a:pt x="9241" y="2924"/>
                  </a:lnTo>
                  <a:cubicBezTo>
                    <a:pt x="9302" y="2924"/>
                    <a:pt x="9332" y="2924"/>
                    <a:pt x="9332" y="2894"/>
                  </a:cubicBezTo>
                  <a:cubicBezTo>
                    <a:pt x="9484" y="2802"/>
                    <a:pt x="9545" y="2650"/>
                    <a:pt x="9545" y="2499"/>
                  </a:cubicBezTo>
                  <a:cubicBezTo>
                    <a:pt x="9517" y="2332"/>
                    <a:pt x="9388" y="2191"/>
                    <a:pt x="9227" y="2191"/>
                  </a:cubicBezTo>
                  <a:cubicBezTo>
                    <a:pt x="9212" y="2191"/>
                    <a:pt x="9196" y="2192"/>
                    <a:pt x="9180" y="2195"/>
                  </a:cubicBezTo>
                  <a:lnTo>
                    <a:pt x="8542" y="2286"/>
                  </a:lnTo>
                  <a:lnTo>
                    <a:pt x="8542" y="2286"/>
                  </a:lnTo>
                  <a:lnTo>
                    <a:pt x="9332" y="1252"/>
                  </a:lnTo>
                  <a:cubicBezTo>
                    <a:pt x="9454" y="1100"/>
                    <a:pt x="9393" y="857"/>
                    <a:pt x="9241" y="766"/>
                  </a:cubicBezTo>
                  <a:cubicBezTo>
                    <a:pt x="9178" y="715"/>
                    <a:pt x="9104" y="691"/>
                    <a:pt x="9030" y="691"/>
                  </a:cubicBezTo>
                  <a:cubicBezTo>
                    <a:pt x="8927" y="691"/>
                    <a:pt x="8826" y="738"/>
                    <a:pt x="8755" y="827"/>
                  </a:cubicBezTo>
                  <a:lnTo>
                    <a:pt x="7965" y="1860"/>
                  </a:lnTo>
                  <a:lnTo>
                    <a:pt x="7873" y="1222"/>
                  </a:lnTo>
                  <a:cubicBezTo>
                    <a:pt x="7848" y="1041"/>
                    <a:pt x="7734" y="904"/>
                    <a:pt x="7589" y="904"/>
                  </a:cubicBezTo>
                  <a:cubicBezTo>
                    <a:pt x="7563" y="904"/>
                    <a:pt x="7536" y="909"/>
                    <a:pt x="7509" y="918"/>
                  </a:cubicBezTo>
                  <a:cubicBezTo>
                    <a:pt x="7326" y="948"/>
                    <a:pt x="7174" y="1100"/>
                    <a:pt x="7205" y="1283"/>
                  </a:cubicBezTo>
                  <a:lnTo>
                    <a:pt x="7357" y="2650"/>
                  </a:lnTo>
                  <a:lnTo>
                    <a:pt x="6779" y="3380"/>
                  </a:lnTo>
                  <a:lnTo>
                    <a:pt x="6475" y="2316"/>
                  </a:lnTo>
                  <a:cubicBezTo>
                    <a:pt x="6445" y="2164"/>
                    <a:pt x="6323" y="2073"/>
                    <a:pt x="6171" y="2043"/>
                  </a:cubicBezTo>
                  <a:cubicBezTo>
                    <a:pt x="6145" y="2037"/>
                    <a:pt x="6120" y="2035"/>
                    <a:pt x="6096" y="2035"/>
                  </a:cubicBezTo>
                  <a:cubicBezTo>
                    <a:pt x="5979" y="2035"/>
                    <a:pt x="5887" y="2094"/>
                    <a:pt x="5837" y="2195"/>
                  </a:cubicBezTo>
                  <a:lnTo>
                    <a:pt x="5259" y="3137"/>
                  </a:lnTo>
                  <a:lnTo>
                    <a:pt x="4925" y="2316"/>
                  </a:lnTo>
                  <a:lnTo>
                    <a:pt x="5442" y="1070"/>
                  </a:lnTo>
                  <a:cubicBezTo>
                    <a:pt x="5533" y="857"/>
                    <a:pt x="5442" y="675"/>
                    <a:pt x="5259" y="614"/>
                  </a:cubicBezTo>
                  <a:cubicBezTo>
                    <a:pt x="5210" y="590"/>
                    <a:pt x="5162" y="578"/>
                    <a:pt x="5114" y="578"/>
                  </a:cubicBezTo>
                  <a:cubicBezTo>
                    <a:pt x="4986" y="578"/>
                    <a:pt x="4870" y="663"/>
                    <a:pt x="4803" y="796"/>
                  </a:cubicBezTo>
                  <a:lnTo>
                    <a:pt x="4530" y="1404"/>
                  </a:lnTo>
                  <a:lnTo>
                    <a:pt x="4043" y="219"/>
                  </a:lnTo>
                  <a:cubicBezTo>
                    <a:pt x="3999" y="85"/>
                    <a:pt x="3873" y="1"/>
                    <a:pt x="3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2" name="Google Shape;232;p3"/>
            <p:cNvSpPr/>
            <p:nvPr/>
          </p:nvSpPr>
          <p:spPr>
            <a:xfrm>
              <a:off x="295424" y="2916625"/>
              <a:ext cx="369314" cy="337150"/>
            </a:xfrm>
            <a:custGeom>
              <a:avLst/>
              <a:gdLst/>
              <a:ahLst/>
              <a:cxnLst/>
              <a:rect l="l" t="t" r="r" b="b"/>
              <a:pathLst>
                <a:path w="11551" h="10545" extrusionOk="0">
                  <a:moveTo>
                    <a:pt x="6079" y="3319"/>
                  </a:moveTo>
                  <a:lnTo>
                    <a:pt x="6323" y="4139"/>
                  </a:lnTo>
                  <a:lnTo>
                    <a:pt x="5928" y="4626"/>
                  </a:lnTo>
                  <a:lnTo>
                    <a:pt x="5715" y="4018"/>
                  </a:lnTo>
                  <a:lnTo>
                    <a:pt x="6079" y="3319"/>
                  </a:lnTo>
                  <a:close/>
                  <a:moveTo>
                    <a:pt x="4408" y="4139"/>
                  </a:moveTo>
                  <a:lnTo>
                    <a:pt x="5016" y="4291"/>
                  </a:lnTo>
                  <a:lnTo>
                    <a:pt x="5259" y="4899"/>
                  </a:lnTo>
                  <a:lnTo>
                    <a:pt x="4955" y="4839"/>
                  </a:lnTo>
                  <a:lnTo>
                    <a:pt x="4408" y="4139"/>
                  </a:lnTo>
                  <a:close/>
                  <a:moveTo>
                    <a:pt x="7478" y="4535"/>
                  </a:moveTo>
                  <a:lnTo>
                    <a:pt x="6779" y="5082"/>
                  </a:lnTo>
                  <a:lnTo>
                    <a:pt x="6475" y="5051"/>
                  </a:lnTo>
                  <a:lnTo>
                    <a:pt x="6839" y="4535"/>
                  </a:lnTo>
                  <a:close/>
                  <a:moveTo>
                    <a:pt x="4864" y="5568"/>
                  </a:moveTo>
                  <a:lnTo>
                    <a:pt x="5168" y="5598"/>
                  </a:lnTo>
                  <a:lnTo>
                    <a:pt x="4803" y="6115"/>
                  </a:lnTo>
                  <a:lnTo>
                    <a:pt x="4134" y="6115"/>
                  </a:lnTo>
                  <a:lnTo>
                    <a:pt x="4864" y="5568"/>
                  </a:lnTo>
                  <a:close/>
                  <a:moveTo>
                    <a:pt x="6383" y="5750"/>
                  </a:moveTo>
                  <a:lnTo>
                    <a:pt x="6687" y="5811"/>
                  </a:lnTo>
                  <a:lnTo>
                    <a:pt x="7235" y="6510"/>
                  </a:lnTo>
                  <a:lnTo>
                    <a:pt x="6627" y="6358"/>
                  </a:lnTo>
                  <a:lnTo>
                    <a:pt x="6383" y="5750"/>
                  </a:lnTo>
                  <a:close/>
                  <a:moveTo>
                    <a:pt x="5654" y="6024"/>
                  </a:moveTo>
                  <a:lnTo>
                    <a:pt x="5897" y="6632"/>
                  </a:lnTo>
                  <a:lnTo>
                    <a:pt x="5502" y="7331"/>
                  </a:lnTo>
                  <a:lnTo>
                    <a:pt x="5289" y="6510"/>
                  </a:lnTo>
                  <a:lnTo>
                    <a:pt x="5654" y="6024"/>
                  </a:lnTo>
                  <a:close/>
                  <a:moveTo>
                    <a:pt x="3797" y="0"/>
                  </a:moveTo>
                  <a:cubicBezTo>
                    <a:pt x="3748" y="0"/>
                    <a:pt x="3697" y="12"/>
                    <a:pt x="3648" y="36"/>
                  </a:cubicBezTo>
                  <a:cubicBezTo>
                    <a:pt x="3465" y="97"/>
                    <a:pt x="3374" y="279"/>
                    <a:pt x="3465" y="462"/>
                  </a:cubicBezTo>
                  <a:lnTo>
                    <a:pt x="3952" y="1647"/>
                  </a:lnTo>
                  <a:lnTo>
                    <a:pt x="3344" y="1404"/>
                  </a:lnTo>
                  <a:cubicBezTo>
                    <a:pt x="3295" y="1379"/>
                    <a:pt x="3244" y="1368"/>
                    <a:pt x="3194" y="1368"/>
                  </a:cubicBezTo>
                  <a:cubicBezTo>
                    <a:pt x="3058" y="1368"/>
                    <a:pt x="2932" y="1453"/>
                    <a:pt x="2888" y="1586"/>
                  </a:cubicBezTo>
                  <a:cubicBezTo>
                    <a:pt x="2797" y="1769"/>
                    <a:pt x="2888" y="1951"/>
                    <a:pt x="3070" y="2042"/>
                  </a:cubicBezTo>
                  <a:lnTo>
                    <a:pt x="4317" y="2559"/>
                  </a:lnTo>
                  <a:lnTo>
                    <a:pt x="4681" y="3440"/>
                  </a:lnTo>
                  <a:lnTo>
                    <a:pt x="3557" y="3136"/>
                  </a:lnTo>
                  <a:cubicBezTo>
                    <a:pt x="3522" y="3130"/>
                    <a:pt x="3488" y="3126"/>
                    <a:pt x="3455" y="3126"/>
                  </a:cubicBezTo>
                  <a:cubicBezTo>
                    <a:pt x="3341" y="3126"/>
                    <a:pt x="3239" y="3171"/>
                    <a:pt x="3192" y="3288"/>
                  </a:cubicBezTo>
                  <a:cubicBezTo>
                    <a:pt x="3101" y="3410"/>
                    <a:pt x="3101" y="3592"/>
                    <a:pt x="3192" y="3714"/>
                  </a:cubicBezTo>
                  <a:lnTo>
                    <a:pt x="3921" y="4687"/>
                  </a:lnTo>
                  <a:lnTo>
                    <a:pt x="2766" y="4535"/>
                  </a:lnTo>
                  <a:lnTo>
                    <a:pt x="1946" y="3440"/>
                  </a:lnTo>
                  <a:cubicBezTo>
                    <a:pt x="1870" y="3345"/>
                    <a:pt x="1746" y="3298"/>
                    <a:pt x="1627" y="3298"/>
                  </a:cubicBezTo>
                  <a:cubicBezTo>
                    <a:pt x="1556" y="3298"/>
                    <a:pt x="1486" y="3315"/>
                    <a:pt x="1429" y="3349"/>
                  </a:cubicBezTo>
                  <a:cubicBezTo>
                    <a:pt x="1277" y="3471"/>
                    <a:pt x="1247" y="3714"/>
                    <a:pt x="1368" y="3866"/>
                  </a:cubicBezTo>
                  <a:lnTo>
                    <a:pt x="1733" y="4383"/>
                  </a:lnTo>
                  <a:lnTo>
                    <a:pt x="1733" y="4383"/>
                  </a:lnTo>
                  <a:lnTo>
                    <a:pt x="456" y="4200"/>
                  </a:lnTo>
                  <a:cubicBezTo>
                    <a:pt x="441" y="4198"/>
                    <a:pt x="425" y="4196"/>
                    <a:pt x="408" y="4196"/>
                  </a:cubicBezTo>
                  <a:cubicBezTo>
                    <a:pt x="238" y="4196"/>
                    <a:pt x="59" y="4338"/>
                    <a:pt x="31" y="4504"/>
                  </a:cubicBezTo>
                  <a:cubicBezTo>
                    <a:pt x="0" y="4687"/>
                    <a:pt x="152" y="4899"/>
                    <a:pt x="335" y="4930"/>
                  </a:cubicBezTo>
                  <a:lnTo>
                    <a:pt x="1642" y="5112"/>
                  </a:lnTo>
                  <a:lnTo>
                    <a:pt x="1095" y="5507"/>
                  </a:lnTo>
                  <a:cubicBezTo>
                    <a:pt x="943" y="5598"/>
                    <a:pt x="912" y="5842"/>
                    <a:pt x="1034" y="5994"/>
                  </a:cubicBezTo>
                  <a:cubicBezTo>
                    <a:pt x="1096" y="6097"/>
                    <a:pt x="1187" y="6144"/>
                    <a:pt x="1287" y="6144"/>
                  </a:cubicBezTo>
                  <a:cubicBezTo>
                    <a:pt x="1333" y="6144"/>
                    <a:pt x="1381" y="6134"/>
                    <a:pt x="1429" y="6115"/>
                  </a:cubicBezTo>
                  <a:cubicBezTo>
                    <a:pt x="1490" y="6115"/>
                    <a:pt x="1490" y="6054"/>
                    <a:pt x="1520" y="6054"/>
                  </a:cubicBezTo>
                  <a:lnTo>
                    <a:pt x="2614" y="5234"/>
                  </a:lnTo>
                  <a:lnTo>
                    <a:pt x="3769" y="5386"/>
                  </a:lnTo>
                  <a:lnTo>
                    <a:pt x="2766" y="6115"/>
                  </a:lnTo>
                  <a:cubicBezTo>
                    <a:pt x="2645" y="6176"/>
                    <a:pt x="2584" y="6358"/>
                    <a:pt x="2645" y="6480"/>
                  </a:cubicBezTo>
                  <a:cubicBezTo>
                    <a:pt x="2706" y="6632"/>
                    <a:pt x="2858" y="6723"/>
                    <a:pt x="3010" y="6753"/>
                  </a:cubicBezTo>
                  <a:lnTo>
                    <a:pt x="4134" y="6753"/>
                  </a:lnTo>
                  <a:lnTo>
                    <a:pt x="3557" y="7483"/>
                  </a:lnTo>
                  <a:lnTo>
                    <a:pt x="2189" y="7635"/>
                  </a:lnTo>
                  <a:cubicBezTo>
                    <a:pt x="2006" y="7665"/>
                    <a:pt x="1854" y="7817"/>
                    <a:pt x="1885" y="8030"/>
                  </a:cubicBezTo>
                  <a:cubicBezTo>
                    <a:pt x="1936" y="8211"/>
                    <a:pt x="2054" y="8348"/>
                    <a:pt x="2218" y="8348"/>
                  </a:cubicBezTo>
                  <a:cubicBezTo>
                    <a:pt x="2248" y="8348"/>
                    <a:pt x="2278" y="8343"/>
                    <a:pt x="2310" y="8334"/>
                  </a:cubicBezTo>
                  <a:lnTo>
                    <a:pt x="2949" y="8273"/>
                  </a:lnTo>
                  <a:lnTo>
                    <a:pt x="2158" y="9307"/>
                  </a:lnTo>
                  <a:cubicBezTo>
                    <a:pt x="2037" y="9459"/>
                    <a:pt x="2098" y="9671"/>
                    <a:pt x="2250" y="9793"/>
                  </a:cubicBezTo>
                  <a:cubicBezTo>
                    <a:pt x="2307" y="9831"/>
                    <a:pt x="2377" y="9870"/>
                    <a:pt x="2451" y="9870"/>
                  </a:cubicBezTo>
                  <a:cubicBezTo>
                    <a:pt x="2495" y="9870"/>
                    <a:pt x="2539" y="9857"/>
                    <a:pt x="2584" y="9823"/>
                  </a:cubicBezTo>
                  <a:cubicBezTo>
                    <a:pt x="2614" y="9793"/>
                    <a:pt x="2706" y="9763"/>
                    <a:pt x="2736" y="9702"/>
                  </a:cubicBezTo>
                  <a:lnTo>
                    <a:pt x="3526" y="8699"/>
                  </a:lnTo>
                  <a:lnTo>
                    <a:pt x="3617" y="9337"/>
                  </a:lnTo>
                  <a:cubicBezTo>
                    <a:pt x="3645" y="9504"/>
                    <a:pt x="3774" y="9645"/>
                    <a:pt x="3982" y="9645"/>
                  </a:cubicBezTo>
                  <a:cubicBezTo>
                    <a:pt x="4002" y="9645"/>
                    <a:pt x="4022" y="9644"/>
                    <a:pt x="4043" y="9641"/>
                  </a:cubicBezTo>
                  <a:cubicBezTo>
                    <a:pt x="4073" y="9641"/>
                    <a:pt x="4104" y="9641"/>
                    <a:pt x="4104" y="9611"/>
                  </a:cubicBezTo>
                  <a:cubicBezTo>
                    <a:pt x="4256" y="9519"/>
                    <a:pt x="4347" y="9367"/>
                    <a:pt x="4347" y="9215"/>
                  </a:cubicBezTo>
                  <a:lnTo>
                    <a:pt x="4195" y="7848"/>
                  </a:lnTo>
                  <a:lnTo>
                    <a:pt x="4742" y="7118"/>
                  </a:lnTo>
                  <a:lnTo>
                    <a:pt x="5046" y="8243"/>
                  </a:lnTo>
                  <a:cubicBezTo>
                    <a:pt x="5107" y="8395"/>
                    <a:pt x="5198" y="8456"/>
                    <a:pt x="5350" y="8486"/>
                  </a:cubicBezTo>
                  <a:cubicBezTo>
                    <a:pt x="5382" y="8499"/>
                    <a:pt x="5414" y="8505"/>
                    <a:pt x="5443" y="8505"/>
                  </a:cubicBezTo>
                  <a:cubicBezTo>
                    <a:pt x="5553" y="8505"/>
                    <a:pt x="5643" y="8423"/>
                    <a:pt x="5715" y="8304"/>
                  </a:cubicBezTo>
                  <a:lnTo>
                    <a:pt x="6262" y="7361"/>
                  </a:lnTo>
                  <a:lnTo>
                    <a:pt x="6627" y="8243"/>
                  </a:lnTo>
                  <a:lnTo>
                    <a:pt x="6079" y="9489"/>
                  </a:lnTo>
                  <a:cubicBezTo>
                    <a:pt x="5988" y="9671"/>
                    <a:pt x="6079" y="9854"/>
                    <a:pt x="6262" y="9945"/>
                  </a:cubicBezTo>
                  <a:cubicBezTo>
                    <a:pt x="6315" y="9960"/>
                    <a:pt x="6366" y="9968"/>
                    <a:pt x="6414" y="9968"/>
                  </a:cubicBezTo>
                  <a:cubicBezTo>
                    <a:pt x="6558" y="9968"/>
                    <a:pt x="6672" y="9899"/>
                    <a:pt x="6718" y="9763"/>
                  </a:cubicBezTo>
                  <a:lnTo>
                    <a:pt x="6991" y="9155"/>
                  </a:lnTo>
                  <a:lnTo>
                    <a:pt x="7478" y="10310"/>
                  </a:lnTo>
                  <a:cubicBezTo>
                    <a:pt x="7547" y="10471"/>
                    <a:pt x="7668" y="10545"/>
                    <a:pt x="7802" y="10545"/>
                  </a:cubicBezTo>
                  <a:cubicBezTo>
                    <a:pt x="7845" y="10545"/>
                    <a:pt x="7889" y="10537"/>
                    <a:pt x="7934" y="10522"/>
                  </a:cubicBezTo>
                  <a:cubicBezTo>
                    <a:pt x="8146" y="10431"/>
                    <a:pt x="8207" y="10249"/>
                    <a:pt x="8146" y="10067"/>
                  </a:cubicBezTo>
                  <a:lnTo>
                    <a:pt x="7630" y="8881"/>
                  </a:lnTo>
                  <a:lnTo>
                    <a:pt x="8238" y="9155"/>
                  </a:lnTo>
                  <a:cubicBezTo>
                    <a:pt x="8283" y="9170"/>
                    <a:pt x="8336" y="9177"/>
                    <a:pt x="8386" y="9177"/>
                  </a:cubicBezTo>
                  <a:cubicBezTo>
                    <a:pt x="8435" y="9177"/>
                    <a:pt x="8481" y="9170"/>
                    <a:pt x="8511" y="9155"/>
                  </a:cubicBezTo>
                  <a:cubicBezTo>
                    <a:pt x="8602" y="9094"/>
                    <a:pt x="8663" y="9033"/>
                    <a:pt x="8694" y="8942"/>
                  </a:cubicBezTo>
                  <a:cubicBezTo>
                    <a:pt x="8785" y="8760"/>
                    <a:pt x="8694" y="8577"/>
                    <a:pt x="8511" y="8486"/>
                  </a:cubicBezTo>
                  <a:lnTo>
                    <a:pt x="7265" y="7969"/>
                  </a:lnTo>
                  <a:lnTo>
                    <a:pt x="6931" y="7088"/>
                  </a:lnTo>
                  <a:lnTo>
                    <a:pt x="6931" y="7088"/>
                  </a:lnTo>
                  <a:lnTo>
                    <a:pt x="8025" y="7392"/>
                  </a:lnTo>
                  <a:cubicBezTo>
                    <a:pt x="8045" y="7402"/>
                    <a:pt x="8069" y="7405"/>
                    <a:pt x="8093" y="7405"/>
                  </a:cubicBezTo>
                  <a:cubicBezTo>
                    <a:pt x="8143" y="7405"/>
                    <a:pt x="8197" y="7392"/>
                    <a:pt x="8238" y="7392"/>
                  </a:cubicBezTo>
                  <a:cubicBezTo>
                    <a:pt x="8329" y="7361"/>
                    <a:pt x="8359" y="7331"/>
                    <a:pt x="8390" y="7270"/>
                  </a:cubicBezTo>
                  <a:cubicBezTo>
                    <a:pt x="8481" y="7179"/>
                    <a:pt x="8481" y="6966"/>
                    <a:pt x="8390" y="6875"/>
                  </a:cubicBezTo>
                  <a:lnTo>
                    <a:pt x="7690" y="5872"/>
                  </a:lnTo>
                  <a:lnTo>
                    <a:pt x="8815" y="6024"/>
                  </a:lnTo>
                  <a:lnTo>
                    <a:pt x="9666" y="7118"/>
                  </a:lnTo>
                  <a:cubicBezTo>
                    <a:pt x="9728" y="7221"/>
                    <a:pt x="9818" y="7283"/>
                    <a:pt x="9917" y="7283"/>
                  </a:cubicBezTo>
                  <a:cubicBezTo>
                    <a:pt x="9964" y="7283"/>
                    <a:pt x="10013" y="7269"/>
                    <a:pt x="10061" y="7240"/>
                  </a:cubicBezTo>
                  <a:cubicBezTo>
                    <a:pt x="10122" y="7240"/>
                    <a:pt x="10122" y="7209"/>
                    <a:pt x="10153" y="7209"/>
                  </a:cubicBezTo>
                  <a:cubicBezTo>
                    <a:pt x="10304" y="7088"/>
                    <a:pt x="10335" y="6875"/>
                    <a:pt x="10213" y="6723"/>
                  </a:cubicBezTo>
                  <a:lnTo>
                    <a:pt x="9849" y="6176"/>
                  </a:lnTo>
                  <a:lnTo>
                    <a:pt x="11095" y="6419"/>
                  </a:lnTo>
                  <a:cubicBezTo>
                    <a:pt x="11186" y="6419"/>
                    <a:pt x="11216" y="6419"/>
                    <a:pt x="11277" y="6358"/>
                  </a:cubicBezTo>
                  <a:cubicBezTo>
                    <a:pt x="11399" y="6328"/>
                    <a:pt x="11490" y="6206"/>
                    <a:pt x="11520" y="6115"/>
                  </a:cubicBezTo>
                  <a:cubicBezTo>
                    <a:pt x="11551" y="5902"/>
                    <a:pt x="11399" y="5720"/>
                    <a:pt x="11216" y="5720"/>
                  </a:cubicBezTo>
                  <a:lnTo>
                    <a:pt x="9909" y="5538"/>
                  </a:lnTo>
                  <a:lnTo>
                    <a:pt x="10456" y="5142"/>
                  </a:lnTo>
                  <a:cubicBezTo>
                    <a:pt x="10608" y="5021"/>
                    <a:pt x="10639" y="4808"/>
                    <a:pt x="10517" y="4656"/>
                  </a:cubicBezTo>
                  <a:cubicBezTo>
                    <a:pt x="10464" y="4568"/>
                    <a:pt x="10359" y="4520"/>
                    <a:pt x="10251" y="4520"/>
                  </a:cubicBezTo>
                  <a:cubicBezTo>
                    <a:pt x="10174" y="4520"/>
                    <a:pt x="10094" y="4545"/>
                    <a:pt x="10031" y="4595"/>
                  </a:cubicBezTo>
                  <a:lnTo>
                    <a:pt x="8937" y="5416"/>
                  </a:lnTo>
                  <a:lnTo>
                    <a:pt x="7782" y="5264"/>
                  </a:lnTo>
                  <a:lnTo>
                    <a:pt x="8785" y="4535"/>
                  </a:lnTo>
                  <a:cubicBezTo>
                    <a:pt x="8906" y="4474"/>
                    <a:pt x="8967" y="4261"/>
                    <a:pt x="8906" y="4109"/>
                  </a:cubicBezTo>
                  <a:cubicBezTo>
                    <a:pt x="8845" y="3957"/>
                    <a:pt x="8694" y="3896"/>
                    <a:pt x="8542" y="3866"/>
                  </a:cubicBezTo>
                  <a:lnTo>
                    <a:pt x="7417" y="3866"/>
                  </a:lnTo>
                  <a:lnTo>
                    <a:pt x="7994" y="3136"/>
                  </a:lnTo>
                  <a:lnTo>
                    <a:pt x="9362" y="2984"/>
                  </a:lnTo>
                  <a:cubicBezTo>
                    <a:pt x="9393" y="2984"/>
                    <a:pt x="9423" y="2984"/>
                    <a:pt x="9423" y="2954"/>
                  </a:cubicBezTo>
                  <a:cubicBezTo>
                    <a:pt x="9575" y="2863"/>
                    <a:pt x="9666" y="2711"/>
                    <a:pt x="9666" y="2559"/>
                  </a:cubicBezTo>
                  <a:cubicBezTo>
                    <a:pt x="9611" y="2392"/>
                    <a:pt x="9479" y="2251"/>
                    <a:pt x="9294" y="2251"/>
                  </a:cubicBezTo>
                  <a:cubicBezTo>
                    <a:pt x="9277" y="2251"/>
                    <a:pt x="9259" y="2252"/>
                    <a:pt x="9241" y="2255"/>
                  </a:cubicBezTo>
                  <a:lnTo>
                    <a:pt x="8602" y="2346"/>
                  </a:lnTo>
                  <a:lnTo>
                    <a:pt x="8602" y="2346"/>
                  </a:lnTo>
                  <a:lnTo>
                    <a:pt x="9393" y="1313"/>
                  </a:lnTo>
                  <a:cubicBezTo>
                    <a:pt x="9514" y="1161"/>
                    <a:pt x="9453" y="917"/>
                    <a:pt x="9301" y="826"/>
                  </a:cubicBezTo>
                  <a:cubicBezTo>
                    <a:pt x="9238" y="776"/>
                    <a:pt x="9164" y="751"/>
                    <a:pt x="9090" y="751"/>
                  </a:cubicBezTo>
                  <a:cubicBezTo>
                    <a:pt x="8988" y="751"/>
                    <a:pt x="8886" y="799"/>
                    <a:pt x="8815" y="887"/>
                  </a:cubicBezTo>
                  <a:lnTo>
                    <a:pt x="8055" y="1860"/>
                  </a:lnTo>
                  <a:lnTo>
                    <a:pt x="7994" y="1191"/>
                  </a:lnTo>
                  <a:cubicBezTo>
                    <a:pt x="7939" y="1024"/>
                    <a:pt x="7807" y="883"/>
                    <a:pt x="7623" y="883"/>
                  </a:cubicBezTo>
                  <a:cubicBezTo>
                    <a:pt x="7605" y="883"/>
                    <a:pt x="7587" y="884"/>
                    <a:pt x="7569" y="887"/>
                  </a:cubicBezTo>
                  <a:cubicBezTo>
                    <a:pt x="7387" y="948"/>
                    <a:pt x="7235" y="1100"/>
                    <a:pt x="7265" y="1313"/>
                  </a:cubicBezTo>
                  <a:lnTo>
                    <a:pt x="7417" y="2680"/>
                  </a:lnTo>
                  <a:lnTo>
                    <a:pt x="6839" y="3410"/>
                  </a:lnTo>
                  <a:lnTo>
                    <a:pt x="6535" y="2316"/>
                  </a:lnTo>
                  <a:cubicBezTo>
                    <a:pt x="6505" y="2164"/>
                    <a:pt x="6383" y="2073"/>
                    <a:pt x="6231" y="2042"/>
                  </a:cubicBezTo>
                  <a:cubicBezTo>
                    <a:pt x="6206" y="2037"/>
                    <a:pt x="6182" y="2035"/>
                    <a:pt x="6158" y="2035"/>
                  </a:cubicBezTo>
                  <a:cubicBezTo>
                    <a:pt x="6041" y="2035"/>
                    <a:pt x="5948" y="2098"/>
                    <a:pt x="5897" y="2225"/>
                  </a:cubicBezTo>
                  <a:lnTo>
                    <a:pt x="5320" y="3167"/>
                  </a:lnTo>
                  <a:lnTo>
                    <a:pt x="4985" y="2316"/>
                  </a:lnTo>
                  <a:lnTo>
                    <a:pt x="5502" y="1039"/>
                  </a:lnTo>
                  <a:cubicBezTo>
                    <a:pt x="5593" y="857"/>
                    <a:pt x="5502" y="674"/>
                    <a:pt x="5320" y="583"/>
                  </a:cubicBezTo>
                  <a:cubicBezTo>
                    <a:pt x="5275" y="568"/>
                    <a:pt x="5231" y="561"/>
                    <a:pt x="5188" y="561"/>
                  </a:cubicBezTo>
                  <a:cubicBezTo>
                    <a:pt x="5054" y="561"/>
                    <a:pt x="4933" y="635"/>
                    <a:pt x="4864" y="796"/>
                  </a:cubicBezTo>
                  <a:lnTo>
                    <a:pt x="4590" y="1404"/>
                  </a:lnTo>
                  <a:lnTo>
                    <a:pt x="4104" y="218"/>
                  </a:lnTo>
                  <a:cubicBezTo>
                    <a:pt x="4059" y="85"/>
                    <a:pt x="3933" y="0"/>
                    <a:pt x="3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3" name="Google Shape;233;p3"/>
            <p:cNvSpPr/>
            <p:nvPr/>
          </p:nvSpPr>
          <p:spPr>
            <a:xfrm>
              <a:off x="781342" y="551619"/>
              <a:ext cx="787195" cy="736199"/>
            </a:xfrm>
            <a:custGeom>
              <a:avLst/>
              <a:gdLst/>
              <a:ahLst/>
              <a:cxnLst/>
              <a:rect l="l" t="t" r="r" b="b"/>
              <a:pathLst>
                <a:path w="24621" h="23026" extrusionOk="0">
                  <a:moveTo>
                    <a:pt x="12918" y="7166"/>
                  </a:moveTo>
                  <a:lnTo>
                    <a:pt x="13374" y="8868"/>
                  </a:lnTo>
                  <a:lnTo>
                    <a:pt x="12554" y="9932"/>
                  </a:lnTo>
                  <a:lnTo>
                    <a:pt x="12007" y="8686"/>
                  </a:lnTo>
                  <a:lnTo>
                    <a:pt x="12918" y="7166"/>
                  </a:lnTo>
                  <a:close/>
                  <a:moveTo>
                    <a:pt x="9271" y="8899"/>
                  </a:moveTo>
                  <a:lnTo>
                    <a:pt x="10578" y="9263"/>
                  </a:lnTo>
                  <a:lnTo>
                    <a:pt x="11095" y="10510"/>
                  </a:lnTo>
                  <a:lnTo>
                    <a:pt x="10456" y="10418"/>
                  </a:lnTo>
                  <a:lnTo>
                    <a:pt x="9271" y="8899"/>
                  </a:lnTo>
                  <a:close/>
                  <a:moveTo>
                    <a:pt x="15928" y="9811"/>
                  </a:moveTo>
                  <a:lnTo>
                    <a:pt x="14408" y="10966"/>
                  </a:lnTo>
                  <a:lnTo>
                    <a:pt x="13769" y="10874"/>
                  </a:lnTo>
                  <a:lnTo>
                    <a:pt x="14590" y="9811"/>
                  </a:lnTo>
                  <a:close/>
                  <a:moveTo>
                    <a:pt x="10213" y="11999"/>
                  </a:moveTo>
                  <a:lnTo>
                    <a:pt x="10882" y="12060"/>
                  </a:lnTo>
                  <a:lnTo>
                    <a:pt x="10031" y="13124"/>
                  </a:lnTo>
                  <a:lnTo>
                    <a:pt x="8693" y="13124"/>
                  </a:lnTo>
                  <a:lnTo>
                    <a:pt x="10213" y="11999"/>
                  </a:lnTo>
                  <a:close/>
                  <a:moveTo>
                    <a:pt x="13496" y="12455"/>
                  </a:moveTo>
                  <a:lnTo>
                    <a:pt x="14134" y="12516"/>
                  </a:lnTo>
                  <a:lnTo>
                    <a:pt x="15320" y="14036"/>
                  </a:lnTo>
                  <a:lnTo>
                    <a:pt x="14013" y="13701"/>
                  </a:lnTo>
                  <a:lnTo>
                    <a:pt x="13496" y="12455"/>
                  </a:lnTo>
                  <a:close/>
                  <a:moveTo>
                    <a:pt x="12098" y="13002"/>
                  </a:moveTo>
                  <a:lnTo>
                    <a:pt x="12614" y="14279"/>
                  </a:lnTo>
                  <a:lnTo>
                    <a:pt x="11703" y="15798"/>
                  </a:lnTo>
                  <a:lnTo>
                    <a:pt x="11247" y="14066"/>
                  </a:lnTo>
                  <a:lnTo>
                    <a:pt x="12098" y="13002"/>
                  </a:lnTo>
                  <a:close/>
                  <a:moveTo>
                    <a:pt x="7916" y="0"/>
                  </a:moveTo>
                  <a:cubicBezTo>
                    <a:pt x="7821" y="0"/>
                    <a:pt x="7723" y="17"/>
                    <a:pt x="7630" y="54"/>
                  </a:cubicBezTo>
                  <a:cubicBezTo>
                    <a:pt x="7265" y="206"/>
                    <a:pt x="7082" y="661"/>
                    <a:pt x="7234" y="1057"/>
                  </a:cubicBezTo>
                  <a:lnTo>
                    <a:pt x="8237" y="3640"/>
                  </a:lnTo>
                  <a:lnTo>
                    <a:pt x="6961" y="3063"/>
                  </a:lnTo>
                  <a:cubicBezTo>
                    <a:pt x="6861" y="3024"/>
                    <a:pt x="6757" y="3005"/>
                    <a:pt x="6654" y="3005"/>
                  </a:cubicBezTo>
                  <a:cubicBezTo>
                    <a:pt x="6352" y="3005"/>
                    <a:pt x="6064" y="3170"/>
                    <a:pt x="5927" y="3488"/>
                  </a:cubicBezTo>
                  <a:cubicBezTo>
                    <a:pt x="5775" y="3853"/>
                    <a:pt x="5927" y="4309"/>
                    <a:pt x="6353" y="4491"/>
                  </a:cubicBezTo>
                  <a:lnTo>
                    <a:pt x="9089" y="5646"/>
                  </a:lnTo>
                  <a:lnTo>
                    <a:pt x="9848" y="7501"/>
                  </a:lnTo>
                  <a:lnTo>
                    <a:pt x="7538" y="6862"/>
                  </a:lnTo>
                  <a:cubicBezTo>
                    <a:pt x="7471" y="6842"/>
                    <a:pt x="7401" y="6832"/>
                    <a:pt x="7330" y="6832"/>
                  </a:cubicBezTo>
                  <a:cubicBezTo>
                    <a:pt x="7082" y="6832"/>
                    <a:pt x="6829" y="6953"/>
                    <a:pt x="6687" y="7166"/>
                  </a:cubicBezTo>
                  <a:cubicBezTo>
                    <a:pt x="6505" y="7440"/>
                    <a:pt x="6505" y="7804"/>
                    <a:pt x="6718" y="8078"/>
                  </a:cubicBezTo>
                  <a:lnTo>
                    <a:pt x="8268" y="10175"/>
                  </a:lnTo>
                  <a:lnTo>
                    <a:pt x="5836" y="9811"/>
                  </a:lnTo>
                  <a:lnTo>
                    <a:pt x="4073" y="7440"/>
                  </a:lnTo>
                  <a:cubicBezTo>
                    <a:pt x="3914" y="7227"/>
                    <a:pt x="3682" y="7118"/>
                    <a:pt x="3456" y="7118"/>
                  </a:cubicBezTo>
                  <a:cubicBezTo>
                    <a:pt x="3295" y="7118"/>
                    <a:pt x="3136" y="7174"/>
                    <a:pt x="3009" y="7288"/>
                  </a:cubicBezTo>
                  <a:cubicBezTo>
                    <a:pt x="2675" y="7531"/>
                    <a:pt x="2584" y="8048"/>
                    <a:pt x="2857" y="8352"/>
                  </a:cubicBezTo>
                  <a:lnTo>
                    <a:pt x="3678" y="9476"/>
                  </a:lnTo>
                  <a:lnTo>
                    <a:pt x="942" y="9111"/>
                  </a:lnTo>
                  <a:cubicBezTo>
                    <a:pt x="895" y="9100"/>
                    <a:pt x="847" y="9095"/>
                    <a:pt x="800" y="9095"/>
                  </a:cubicBezTo>
                  <a:cubicBezTo>
                    <a:pt x="457" y="9095"/>
                    <a:pt x="145" y="9375"/>
                    <a:pt x="91" y="9750"/>
                  </a:cubicBezTo>
                  <a:cubicBezTo>
                    <a:pt x="0" y="10175"/>
                    <a:pt x="304" y="10540"/>
                    <a:pt x="730" y="10631"/>
                  </a:cubicBezTo>
                  <a:lnTo>
                    <a:pt x="3465" y="10996"/>
                  </a:lnTo>
                  <a:lnTo>
                    <a:pt x="2310" y="11847"/>
                  </a:lnTo>
                  <a:cubicBezTo>
                    <a:pt x="1976" y="12090"/>
                    <a:pt x="1915" y="12607"/>
                    <a:pt x="2158" y="12911"/>
                  </a:cubicBezTo>
                  <a:cubicBezTo>
                    <a:pt x="2324" y="13119"/>
                    <a:pt x="2547" y="13213"/>
                    <a:pt x="2769" y="13213"/>
                  </a:cubicBezTo>
                  <a:cubicBezTo>
                    <a:pt x="2872" y="13213"/>
                    <a:pt x="2974" y="13193"/>
                    <a:pt x="3070" y="13154"/>
                  </a:cubicBezTo>
                  <a:cubicBezTo>
                    <a:pt x="3161" y="13124"/>
                    <a:pt x="3192" y="13093"/>
                    <a:pt x="3283" y="13063"/>
                  </a:cubicBezTo>
                  <a:lnTo>
                    <a:pt x="5623" y="11270"/>
                  </a:lnTo>
                  <a:lnTo>
                    <a:pt x="8055" y="11604"/>
                  </a:lnTo>
                  <a:lnTo>
                    <a:pt x="5958" y="13154"/>
                  </a:lnTo>
                  <a:cubicBezTo>
                    <a:pt x="5715" y="13367"/>
                    <a:pt x="5593" y="13701"/>
                    <a:pt x="5715" y="14036"/>
                  </a:cubicBezTo>
                  <a:cubicBezTo>
                    <a:pt x="5806" y="14340"/>
                    <a:pt x="6079" y="14583"/>
                    <a:pt x="6414" y="14583"/>
                  </a:cubicBezTo>
                  <a:lnTo>
                    <a:pt x="8845" y="14613"/>
                  </a:lnTo>
                  <a:lnTo>
                    <a:pt x="7630" y="16163"/>
                  </a:lnTo>
                  <a:lnTo>
                    <a:pt x="4712" y="16558"/>
                  </a:lnTo>
                  <a:cubicBezTo>
                    <a:pt x="4286" y="16589"/>
                    <a:pt x="3982" y="17014"/>
                    <a:pt x="4043" y="17409"/>
                  </a:cubicBezTo>
                  <a:cubicBezTo>
                    <a:pt x="4072" y="17815"/>
                    <a:pt x="4460" y="18111"/>
                    <a:pt x="4839" y="18111"/>
                  </a:cubicBezTo>
                  <a:cubicBezTo>
                    <a:pt x="4857" y="18111"/>
                    <a:pt x="4876" y="18110"/>
                    <a:pt x="4894" y="18109"/>
                  </a:cubicBezTo>
                  <a:lnTo>
                    <a:pt x="6323" y="17896"/>
                  </a:lnTo>
                  <a:lnTo>
                    <a:pt x="6323" y="17896"/>
                  </a:lnTo>
                  <a:lnTo>
                    <a:pt x="4590" y="20084"/>
                  </a:lnTo>
                  <a:cubicBezTo>
                    <a:pt x="4347" y="20419"/>
                    <a:pt x="4408" y="20905"/>
                    <a:pt x="4742" y="21179"/>
                  </a:cubicBezTo>
                  <a:cubicBezTo>
                    <a:pt x="4896" y="21294"/>
                    <a:pt x="5075" y="21336"/>
                    <a:pt x="5239" y="21336"/>
                  </a:cubicBezTo>
                  <a:cubicBezTo>
                    <a:pt x="5334" y="21336"/>
                    <a:pt x="5424" y="21322"/>
                    <a:pt x="5502" y="21300"/>
                  </a:cubicBezTo>
                  <a:cubicBezTo>
                    <a:pt x="5623" y="21270"/>
                    <a:pt x="5745" y="21179"/>
                    <a:pt x="5806" y="21057"/>
                  </a:cubicBezTo>
                  <a:lnTo>
                    <a:pt x="7538" y="18868"/>
                  </a:lnTo>
                  <a:lnTo>
                    <a:pt x="7721" y="20267"/>
                  </a:lnTo>
                  <a:cubicBezTo>
                    <a:pt x="7750" y="20673"/>
                    <a:pt x="8138" y="20968"/>
                    <a:pt x="8543" y="20968"/>
                  </a:cubicBezTo>
                  <a:cubicBezTo>
                    <a:pt x="8563" y="20968"/>
                    <a:pt x="8583" y="20967"/>
                    <a:pt x="8602" y="20966"/>
                  </a:cubicBezTo>
                  <a:cubicBezTo>
                    <a:pt x="8663" y="20966"/>
                    <a:pt x="8754" y="20905"/>
                    <a:pt x="8785" y="20905"/>
                  </a:cubicBezTo>
                  <a:cubicBezTo>
                    <a:pt x="9089" y="20814"/>
                    <a:pt x="9301" y="20449"/>
                    <a:pt x="9271" y="20115"/>
                  </a:cubicBezTo>
                  <a:lnTo>
                    <a:pt x="8906" y="17197"/>
                  </a:lnTo>
                  <a:lnTo>
                    <a:pt x="10122" y="15647"/>
                  </a:lnTo>
                  <a:lnTo>
                    <a:pt x="10730" y="17957"/>
                  </a:lnTo>
                  <a:cubicBezTo>
                    <a:pt x="10791" y="18261"/>
                    <a:pt x="11064" y="18473"/>
                    <a:pt x="11368" y="18534"/>
                  </a:cubicBezTo>
                  <a:cubicBezTo>
                    <a:pt x="11394" y="18537"/>
                    <a:pt x="11420" y="18538"/>
                    <a:pt x="11445" y="18538"/>
                  </a:cubicBezTo>
                  <a:cubicBezTo>
                    <a:pt x="11722" y="18538"/>
                    <a:pt x="11989" y="18389"/>
                    <a:pt x="12128" y="18139"/>
                  </a:cubicBezTo>
                  <a:lnTo>
                    <a:pt x="13374" y="16042"/>
                  </a:lnTo>
                  <a:lnTo>
                    <a:pt x="14134" y="17926"/>
                  </a:lnTo>
                  <a:lnTo>
                    <a:pt x="13010" y="20662"/>
                  </a:lnTo>
                  <a:cubicBezTo>
                    <a:pt x="12858" y="21027"/>
                    <a:pt x="13010" y="21482"/>
                    <a:pt x="13405" y="21665"/>
                  </a:cubicBezTo>
                  <a:cubicBezTo>
                    <a:pt x="13506" y="21704"/>
                    <a:pt x="13611" y="21723"/>
                    <a:pt x="13715" y="21723"/>
                  </a:cubicBezTo>
                  <a:cubicBezTo>
                    <a:pt x="14016" y="21723"/>
                    <a:pt x="14303" y="21563"/>
                    <a:pt x="14438" y="21270"/>
                  </a:cubicBezTo>
                  <a:lnTo>
                    <a:pt x="14985" y="19963"/>
                  </a:lnTo>
                  <a:lnTo>
                    <a:pt x="15988" y="22546"/>
                  </a:lnTo>
                  <a:cubicBezTo>
                    <a:pt x="16104" y="22848"/>
                    <a:pt x="16397" y="23025"/>
                    <a:pt x="16704" y="23025"/>
                  </a:cubicBezTo>
                  <a:cubicBezTo>
                    <a:pt x="16800" y="23025"/>
                    <a:pt x="16898" y="23008"/>
                    <a:pt x="16991" y="22972"/>
                  </a:cubicBezTo>
                  <a:cubicBezTo>
                    <a:pt x="17356" y="22820"/>
                    <a:pt x="17569" y="22364"/>
                    <a:pt x="17417" y="21969"/>
                  </a:cubicBezTo>
                  <a:lnTo>
                    <a:pt x="16383" y="19385"/>
                  </a:lnTo>
                  <a:lnTo>
                    <a:pt x="17660" y="19932"/>
                  </a:lnTo>
                  <a:cubicBezTo>
                    <a:pt x="17766" y="19963"/>
                    <a:pt x="17873" y="19978"/>
                    <a:pt x="17975" y="19978"/>
                  </a:cubicBezTo>
                  <a:cubicBezTo>
                    <a:pt x="18078" y="19978"/>
                    <a:pt x="18177" y="19963"/>
                    <a:pt x="18268" y="19932"/>
                  </a:cubicBezTo>
                  <a:cubicBezTo>
                    <a:pt x="18481" y="19841"/>
                    <a:pt x="18633" y="19689"/>
                    <a:pt x="18694" y="19507"/>
                  </a:cubicBezTo>
                  <a:cubicBezTo>
                    <a:pt x="18846" y="19142"/>
                    <a:pt x="18694" y="18686"/>
                    <a:pt x="18268" y="18473"/>
                  </a:cubicBezTo>
                  <a:lnTo>
                    <a:pt x="15532" y="17349"/>
                  </a:lnTo>
                  <a:lnTo>
                    <a:pt x="14773" y="15495"/>
                  </a:lnTo>
                  <a:lnTo>
                    <a:pt x="17113" y="16133"/>
                  </a:lnTo>
                  <a:cubicBezTo>
                    <a:pt x="17176" y="16145"/>
                    <a:pt x="17244" y="16153"/>
                    <a:pt x="17313" y="16153"/>
                  </a:cubicBezTo>
                  <a:cubicBezTo>
                    <a:pt x="17411" y="16153"/>
                    <a:pt x="17510" y="16138"/>
                    <a:pt x="17599" y="16102"/>
                  </a:cubicBezTo>
                  <a:cubicBezTo>
                    <a:pt x="17751" y="16042"/>
                    <a:pt x="17873" y="15950"/>
                    <a:pt x="17934" y="15829"/>
                  </a:cubicBezTo>
                  <a:cubicBezTo>
                    <a:pt x="18116" y="15555"/>
                    <a:pt x="18116" y="15191"/>
                    <a:pt x="17903" y="14917"/>
                  </a:cubicBezTo>
                  <a:lnTo>
                    <a:pt x="16353" y="12820"/>
                  </a:lnTo>
                  <a:lnTo>
                    <a:pt x="18785" y="13154"/>
                  </a:lnTo>
                  <a:lnTo>
                    <a:pt x="20548" y="15525"/>
                  </a:lnTo>
                  <a:cubicBezTo>
                    <a:pt x="20724" y="15745"/>
                    <a:pt x="20963" y="15837"/>
                    <a:pt x="21197" y="15837"/>
                  </a:cubicBezTo>
                  <a:cubicBezTo>
                    <a:pt x="21287" y="15837"/>
                    <a:pt x="21375" y="15824"/>
                    <a:pt x="21460" y="15798"/>
                  </a:cubicBezTo>
                  <a:cubicBezTo>
                    <a:pt x="21551" y="15738"/>
                    <a:pt x="21581" y="15707"/>
                    <a:pt x="21672" y="15677"/>
                  </a:cubicBezTo>
                  <a:cubicBezTo>
                    <a:pt x="22007" y="15403"/>
                    <a:pt x="22067" y="14917"/>
                    <a:pt x="21824" y="14613"/>
                  </a:cubicBezTo>
                  <a:lnTo>
                    <a:pt x="20973" y="13458"/>
                  </a:lnTo>
                  <a:lnTo>
                    <a:pt x="23709" y="13853"/>
                  </a:lnTo>
                  <a:cubicBezTo>
                    <a:pt x="23753" y="13862"/>
                    <a:pt x="23795" y="13866"/>
                    <a:pt x="23835" y="13866"/>
                  </a:cubicBezTo>
                  <a:cubicBezTo>
                    <a:pt x="23932" y="13866"/>
                    <a:pt x="24018" y="13844"/>
                    <a:pt x="24104" y="13823"/>
                  </a:cubicBezTo>
                  <a:cubicBezTo>
                    <a:pt x="24347" y="13701"/>
                    <a:pt x="24499" y="13458"/>
                    <a:pt x="24590" y="13215"/>
                  </a:cubicBezTo>
                  <a:cubicBezTo>
                    <a:pt x="24621" y="12759"/>
                    <a:pt x="24317" y="12364"/>
                    <a:pt x="23891" y="12333"/>
                  </a:cubicBezTo>
                  <a:lnTo>
                    <a:pt x="21156" y="11938"/>
                  </a:lnTo>
                  <a:lnTo>
                    <a:pt x="22311" y="11118"/>
                  </a:lnTo>
                  <a:cubicBezTo>
                    <a:pt x="22645" y="10844"/>
                    <a:pt x="22736" y="10358"/>
                    <a:pt x="22463" y="10054"/>
                  </a:cubicBezTo>
                  <a:cubicBezTo>
                    <a:pt x="22299" y="9854"/>
                    <a:pt x="22059" y="9741"/>
                    <a:pt x="21828" y="9741"/>
                  </a:cubicBezTo>
                  <a:cubicBezTo>
                    <a:pt x="21673" y="9741"/>
                    <a:pt x="21521" y="9792"/>
                    <a:pt x="21399" y="9902"/>
                  </a:cubicBezTo>
                  <a:lnTo>
                    <a:pt x="19028" y="11695"/>
                  </a:lnTo>
                  <a:lnTo>
                    <a:pt x="16596" y="11330"/>
                  </a:lnTo>
                  <a:lnTo>
                    <a:pt x="18694" y="9780"/>
                  </a:lnTo>
                  <a:cubicBezTo>
                    <a:pt x="18967" y="9598"/>
                    <a:pt x="19089" y="9263"/>
                    <a:pt x="18967" y="8899"/>
                  </a:cubicBezTo>
                  <a:cubicBezTo>
                    <a:pt x="18846" y="8595"/>
                    <a:pt x="18572" y="8382"/>
                    <a:pt x="18238" y="8382"/>
                  </a:cubicBezTo>
                  <a:lnTo>
                    <a:pt x="15806" y="8352"/>
                  </a:lnTo>
                  <a:lnTo>
                    <a:pt x="17022" y="6771"/>
                  </a:lnTo>
                  <a:lnTo>
                    <a:pt x="19940" y="6406"/>
                  </a:lnTo>
                  <a:cubicBezTo>
                    <a:pt x="20031" y="6406"/>
                    <a:pt x="20092" y="6376"/>
                    <a:pt x="20153" y="6376"/>
                  </a:cubicBezTo>
                  <a:cubicBezTo>
                    <a:pt x="20457" y="6254"/>
                    <a:pt x="20669" y="5920"/>
                    <a:pt x="20639" y="5555"/>
                  </a:cubicBezTo>
                  <a:cubicBezTo>
                    <a:pt x="20610" y="5178"/>
                    <a:pt x="20221" y="4884"/>
                    <a:pt x="19816" y="4884"/>
                  </a:cubicBezTo>
                  <a:cubicBezTo>
                    <a:pt x="19797" y="4884"/>
                    <a:pt x="19777" y="4885"/>
                    <a:pt x="19757" y="4886"/>
                  </a:cubicBezTo>
                  <a:lnTo>
                    <a:pt x="18359" y="5069"/>
                  </a:lnTo>
                  <a:lnTo>
                    <a:pt x="20061" y="2880"/>
                  </a:lnTo>
                  <a:cubicBezTo>
                    <a:pt x="20335" y="2516"/>
                    <a:pt x="20244" y="2029"/>
                    <a:pt x="19909" y="1756"/>
                  </a:cubicBezTo>
                  <a:cubicBezTo>
                    <a:pt x="19773" y="1656"/>
                    <a:pt x="19606" y="1608"/>
                    <a:pt x="19440" y="1608"/>
                  </a:cubicBezTo>
                  <a:cubicBezTo>
                    <a:pt x="19199" y="1608"/>
                    <a:pt x="18959" y="1710"/>
                    <a:pt x="18815" y="1908"/>
                  </a:cubicBezTo>
                  <a:lnTo>
                    <a:pt x="17083" y="4127"/>
                  </a:lnTo>
                  <a:lnTo>
                    <a:pt x="16900" y="2728"/>
                  </a:lnTo>
                  <a:cubicBezTo>
                    <a:pt x="16871" y="2322"/>
                    <a:pt x="16483" y="2027"/>
                    <a:pt x="16078" y="2027"/>
                  </a:cubicBezTo>
                  <a:cubicBezTo>
                    <a:pt x="16058" y="2027"/>
                    <a:pt x="16038" y="2028"/>
                    <a:pt x="16019" y="2029"/>
                  </a:cubicBezTo>
                  <a:cubicBezTo>
                    <a:pt x="15624" y="2060"/>
                    <a:pt x="15320" y="2485"/>
                    <a:pt x="15350" y="2911"/>
                  </a:cubicBezTo>
                  <a:lnTo>
                    <a:pt x="15715" y="5829"/>
                  </a:lnTo>
                  <a:lnTo>
                    <a:pt x="14499" y="7379"/>
                  </a:lnTo>
                  <a:lnTo>
                    <a:pt x="13921" y="5069"/>
                  </a:lnTo>
                  <a:cubicBezTo>
                    <a:pt x="13830" y="4765"/>
                    <a:pt x="13557" y="4552"/>
                    <a:pt x="13253" y="4491"/>
                  </a:cubicBezTo>
                  <a:cubicBezTo>
                    <a:pt x="13227" y="4489"/>
                    <a:pt x="13201" y="4488"/>
                    <a:pt x="13176" y="4488"/>
                  </a:cubicBezTo>
                  <a:cubicBezTo>
                    <a:pt x="12898" y="4488"/>
                    <a:pt x="12632" y="4636"/>
                    <a:pt x="12493" y="4886"/>
                  </a:cubicBezTo>
                  <a:lnTo>
                    <a:pt x="11247" y="6984"/>
                  </a:lnTo>
                  <a:lnTo>
                    <a:pt x="10487" y="5099"/>
                  </a:lnTo>
                  <a:lnTo>
                    <a:pt x="11642" y="2364"/>
                  </a:lnTo>
                  <a:cubicBezTo>
                    <a:pt x="11794" y="1999"/>
                    <a:pt x="11642" y="1543"/>
                    <a:pt x="11216" y="1361"/>
                  </a:cubicBezTo>
                  <a:cubicBezTo>
                    <a:pt x="11115" y="1322"/>
                    <a:pt x="11009" y="1303"/>
                    <a:pt x="10906" y="1303"/>
                  </a:cubicBezTo>
                  <a:cubicBezTo>
                    <a:pt x="10605" y="1303"/>
                    <a:pt x="10318" y="1462"/>
                    <a:pt x="10183" y="1756"/>
                  </a:cubicBezTo>
                  <a:lnTo>
                    <a:pt x="9636" y="3063"/>
                  </a:lnTo>
                  <a:lnTo>
                    <a:pt x="8633" y="479"/>
                  </a:lnTo>
                  <a:cubicBezTo>
                    <a:pt x="8517" y="178"/>
                    <a:pt x="8224" y="0"/>
                    <a:pt x="7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4" name="Google Shape;234;p3"/>
            <p:cNvSpPr/>
            <p:nvPr/>
          </p:nvSpPr>
          <p:spPr>
            <a:xfrm>
              <a:off x="3921297" y="-2"/>
              <a:ext cx="1095282" cy="1023120"/>
            </a:xfrm>
            <a:custGeom>
              <a:avLst/>
              <a:gdLst/>
              <a:ahLst/>
              <a:cxnLst/>
              <a:rect l="l" t="t" r="r" b="b"/>
              <a:pathLst>
                <a:path w="34257" h="32000" extrusionOk="0">
                  <a:moveTo>
                    <a:pt x="17995" y="10012"/>
                  </a:moveTo>
                  <a:lnTo>
                    <a:pt x="18633" y="12383"/>
                  </a:lnTo>
                  <a:lnTo>
                    <a:pt x="17448" y="13841"/>
                  </a:lnTo>
                  <a:lnTo>
                    <a:pt x="16718" y="12109"/>
                  </a:lnTo>
                  <a:lnTo>
                    <a:pt x="17995" y="10012"/>
                  </a:lnTo>
                  <a:close/>
                  <a:moveTo>
                    <a:pt x="12919" y="12443"/>
                  </a:moveTo>
                  <a:lnTo>
                    <a:pt x="14712" y="12930"/>
                  </a:lnTo>
                  <a:lnTo>
                    <a:pt x="15442" y="14693"/>
                  </a:lnTo>
                  <a:lnTo>
                    <a:pt x="14530" y="14571"/>
                  </a:lnTo>
                  <a:lnTo>
                    <a:pt x="12919" y="12443"/>
                  </a:lnTo>
                  <a:close/>
                  <a:moveTo>
                    <a:pt x="22159" y="13750"/>
                  </a:moveTo>
                  <a:lnTo>
                    <a:pt x="20031" y="15331"/>
                  </a:lnTo>
                  <a:lnTo>
                    <a:pt x="19120" y="15209"/>
                  </a:lnTo>
                  <a:lnTo>
                    <a:pt x="20305" y="13750"/>
                  </a:lnTo>
                  <a:close/>
                  <a:moveTo>
                    <a:pt x="14256" y="16699"/>
                  </a:moveTo>
                  <a:lnTo>
                    <a:pt x="15168" y="16820"/>
                  </a:lnTo>
                  <a:lnTo>
                    <a:pt x="13983" y="18310"/>
                  </a:lnTo>
                  <a:lnTo>
                    <a:pt x="12129" y="18310"/>
                  </a:lnTo>
                  <a:lnTo>
                    <a:pt x="14256" y="16699"/>
                  </a:lnTo>
                  <a:close/>
                  <a:moveTo>
                    <a:pt x="18816" y="17337"/>
                  </a:moveTo>
                  <a:lnTo>
                    <a:pt x="19728" y="17459"/>
                  </a:lnTo>
                  <a:lnTo>
                    <a:pt x="21339" y="19586"/>
                  </a:lnTo>
                  <a:lnTo>
                    <a:pt x="19545" y="19100"/>
                  </a:lnTo>
                  <a:lnTo>
                    <a:pt x="18816" y="17337"/>
                  </a:lnTo>
                  <a:close/>
                  <a:moveTo>
                    <a:pt x="16840" y="18158"/>
                  </a:moveTo>
                  <a:lnTo>
                    <a:pt x="17569" y="19890"/>
                  </a:lnTo>
                  <a:lnTo>
                    <a:pt x="16323" y="22018"/>
                  </a:lnTo>
                  <a:lnTo>
                    <a:pt x="15655" y="19677"/>
                  </a:lnTo>
                  <a:lnTo>
                    <a:pt x="16840" y="18158"/>
                  </a:lnTo>
                  <a:close/>
                  <a:moveTo>
                    <a:pt x="11083" y="0"/>
                  </a:moveTo>
                  <a:cubicBezTo>
                    <a:pt x="10955" y="0"/>
                    <a:pt x="10826" y="23"/>
                    <a:pt x="10700" y="72"/>
                  </a:cubicBezTo>
                  <a:cubicBezTo>
                    <a:pt x="10153" y="285"/>
                    <a:pt x="9879" y="893"/>
                    <a:pt x="10062" y="1470"/>
                  </a:cubicBezTo>
                  <a:lnTo>
                    <a:pt x="11521" y="5027"/>
                  </a:lnTo>
                  <a:lnTo>
                    <a:pt x="9697" y="4267"/>
                  </a:lnTo>
                  <a:cubicBezTo>
                    <a:pt x="9577" y="4217"/>
                    <a:pt x="9449" y="4194"/>
                    <a:pt x="9320" y="4194"/>
                  </a:cubicBezTo>
                  <a:cubicBezTo>
                    <a:pt x="8894" y="4194"/>
                    <a:pt x="8462" y="4448"/>
                    <a:pt x="8299" y="4844"/>
                  </a:cubicBezTo>
                  <a:cubicBezTo>
                    <a:pt x="8056" y="5392"/>
                    <a:pt x="8329" y="6030"/>
                    <a:pt x="8876" y="6243"/>
                  </a:cubicBezTo>
                  <a:lnTo>
                    <a:pt x="12676" y="7854"/>
                  </a:lnTo>
                  <a:lnTo>
                    <a:pt x="13679" y="10407"/>
                  </a:lnTo>
                  <a:lnTo>
                    <a:pt x="10457" y="9525"/>
                  </a:lnTo>
                  <a:cubicBezTo>
                    <a:pt x="10356" y="9498"/>
                    <a:pt x="10254" y="9485"/>
                    <a:pt x="10155" y="9485"/>
                  </a:cubicBezTo>
                  <a:cubicBezTo>
                    <a:pt x="9807" y="9485"/>
                    <a:pt x="9484" y="9650"/>
                    <a:pt x="9271" y="9981"/>
                  </a:cubicBezTo>
                  <a:cubicBezTo>
                    <a:pt x="8998" y="10346"/>
                    <a:pt x="9059" y="10863"/>
                    <a:pt x="9302" y="11227"/>
                  </a:cubicBezTo>
                  <a:lnTo>
                    <a:pt x="11521" y="14115"/>
                  </a:lnTo>
                  <a:lnTo>
                    <a:pt x="11521" y="14115"/>
                  </a:lnTo>
                  <a:lnTo>
                    <a:pt x="8147" y="13659"/>
                  </a:lnTo>
                  <a:lnTo>
                    <a:pt x="5685" y="10407"/>
                  </a:lnTo>
                  <a:cubicBezTo>
                    <a:pt x="5461" y="10127"/>
                    <a:pt x="5123" y="9973"/>
                    <a:pt x="4783" y="9973"/>
                  </a:cubicBezTo>
                  <a:cubicBezTo>
                    <a:pt x="4568" y="9973"/>
                    <a:pt x="4353" y="10034"/>
                    <a:pt x="4165" y="10164"/>
                  </a:cubicBezTo>
                  <a:cubicBezTo>
                    <a:pt x="3709" y="10498"/>
                    <a:pt x="3587" y="11197"/>
                    <a:pt x="3922" y="11683"/>
                  </a:cubicBezTo>
                  <a:lnTo>
                    <a:pt x="5107" y="13234"/>
                  </a:lnTo>
                  <a:lnTo>
                    <a:pt x="1308" y="12717"/>
                  </a:lnTo>
                  <a:cubicBezTo>
                    <a:pt x="1255" y="12709"/>
                    <a:pt x="1202" y="12705"/>
                    <a:pt x="1150" y="12705"/>
                  </a:cubicBezTo>
                  <a:cubicBezTo>
                    <a:pt x="629" y="12705"/>
                    <a:pt x="147" y="13104"/>
                    <a:pt x="92" y="13629"/>
                  </a:cubicBezTo>
                  <a:cubicBezTo>
                    <a:pt x="1" y="14206"/>
                    <a:pt x="426" y="14753"/>
                    <a:pt x="1004" y="14845"/>
                  </a:cubicBezTo>
                  <a:lnTo>
                    <a:pt x="4803" y="15361"/>
                  </a:lnTo>
                  <a:lnTo>
                    <a:pt x="3223" y="16547"/>
                  </a:lnTo>
                  <a:cubicBezTo>
                    <a:pt x="2797" y="16881"/>
                    <a:pt x="2676" y="17580"/>
                    <a:pt x="3010" y="18066"/>
                  </a:cubicBezTo>
                  <a:cubicBezTo>
                    <a:pt x="3220" y="18340"/>
                    <a:pt x="3533" y="18497"/>
                    <a:pt x="3847" y="18497"/>
                  </a:cubicBezTo>
                  <a:cubicBezTo>
                    <a:pt x="3986" y="18497"/>
                    <a:pt x="4125" y="18466"/>
                    <a:pt x="4256" y="18401"/>
                  </a:cubicBezTo>
                  <a:cubicBezTo>
                    <a:pt x="4347" y="18370"/>
                    <a:pt x="4408" y="18340"/>
                    <a:pt x="4499" y="18249"/>
                  </a:cubicBezTo>
                  <a:lnTo>
                    <a:pt x="7752" y="15787"/>
                  </a:lnTo>
                  <a:lnTo>
                    <a:pt x="11156" y="16243"/>
                  </a:lnTo>
                  <a:lnTo>
                    <a:pt x="8238" y="18462"/>
                  </a:lnTo>
                  <a:cubicBezTo>
                    <a:pt x="7873" y="18705"/>
                    <a:pt x="7721" y="19222"/>
                    <a:pt x="7873" y="19617"/>
                  </a:cubicBezTo>
                  <a:cubicBezTo>
                    <a:pt x="8025" y="20042"/>
                    <a:pt x="8390" y="20346"/>
                    <a:pt x="8876" y="20346"/>
                  </a:cubicBezTo>
                  <a:lnTo>
                    <a:pt x="12220" y="20377"/>
                  </a:lnTo>
                  <a:lnTo>
                    <a:pt x="10487" y="22565"/>
                  </a:lnTo>
                  <a:lnTo>
                    <a:pt x="6445" y="23051"/>
                  </a:lnTo>
                  <a:cubicBezTo>
                    <a:pt x="5867" y="23112"/>
                    <a:pt x="5411" y="23659"/>
                    <a:pt x="5472" y="24267"/>
                  </a:cubicBezTo>
                  <a:cubicBezTo>
                    <a:pt x="5560" y="24824"/>
                    <a:pt x="6043" y="25211"/>
                    <a:pt x="6622" y="25211"/>
                  </a:cubicBezTo>
                  <a:cubicBezTo>
                    <a:pt x="6644" y="25211"/>
                    <a:pt x="6666" y="25211"/>
                    <a:pt x="6688" y="25209"/>
                  </a:cubicBezTo>
                  <a:lnTo>
                    <a:pt x="8633" y="24997"/>
                  </a:lnTo>
                  <a:lnTo>
                    <a:pt x="6293" y="28036"/>
                  </a:lnTo>
                  <a:cubicBezTo>
                    <a:pt x="5897" y="28492"/>
                    <a:pt x="6019" y="29161"/>
                    <a:pt x="6475" y="29556"/>
                  </a:cubicBezTo>
                  <a:cubicBezTo>
                    <a:pt x="6675" y="29696"/>
                    <a:pt x="6928" y="29783"/>
                    <a:pt x="7173" y="29783"/>
                  </a:cubicBezTo>
                  <a:cubicBezTo>
                    <a:pt x="7300" y="29783"/>
                    <a:pt x="7425" y="29760"/>
                    <a:pt x="7539" y="29708"/>
                  </a:cubicBezTo>
                  <a:cubicBezTo>
                    <a:pt x="7691" y="29617"/>
                    <a:pt x="7843" y="29495"/>
                    <a:pt x="7995" y="29343"/>
                  </a:cubicBezTo>
                  <a:lnTo>
                    <a:pt x="10335" y="26304"/>
                  </a:lnTo>
                  <a:lnTo>
                    <a:pt x="10578" y="28249"/>
                  </a:lnTo>
                  <a:cubicBezTo>
                    <a:pt x="10635" y="28790"/>
                    <a:pt x="11118" y="29197"/>
                    <a:pt x="11679" y="29197"/>
                  </a:cubicBezTo>
                  <a:cubicBezTo>
                    <a:pt x="11717" y="29197"/>
                    <a:pt x="11755" y="29195"/>
                    <a:pt x="11794" y="29191"/>
                  </a:cubicBezTo>
                  <a:cubicBezTo>
                    <a:pt x="11916" y="29191"/>
                    <a:pt x="11977" y="29161"/>
                    <a:pt x="12068" y="29130"/>
                  </a:cubicBezTo>
                  <a:cubicBezTo>
                    <a:pt x="12524" y="28948"/>
                    <a:pt x="12767" y="28492"/>
                    <a:pt x="12706" y="27975"/>
                  </a:cubicBezTo>
                  <a:lnTo>
                    <a:pt x="12220" y="23933"/>
                  </a:lnTo>
                  <a:lnTo>
                    <a:pt x="13922" y="21744"/>
                  </a:lnTo>
                  <a:lnTo>
                    <a:pt x="14803" y="24997"/>
                  </a:lnTo>
                  <a:cubicBezTo>
                    <a:pt x="14895" y="25392"/>
                    <a:pt x="15259" y="25696"/>
                    <a:pt x="15655" y="25787"/>
                  </a:cubicBezTo>
                  <a:cubicBezTo>
                    <a:pt x="15703" y="25794"/>
                    <a:pt x="15751" y="25797"/>
                    <a:pt x="15799" y="25797"/>
                  </a:cubicBezTo>
                  <a:cubicBezTo>
                    <a:pt x="16174" y="25797"/>
                    <a:pt x="16530" y="25590"/>
                    <a:pt x="16718" y="25240"/>
                  </a:cubicBezTo>
                  <a:lnTo>
                    <a:pt x="18451" y="22352"/>
                  </a:lnTo>
                  <a:lnTo>
                    <a:pt x="19454" y="24936"/>
                  </a:lnTo>
                  <a:lnTo>
                    <a:pt x="17873" y="28735"/>
                  </a:lnTo>
                  <a:cubicBezTo>
                    <a:pt x="17630" y="29282"/>
                    <a:pt x="17904" y="29921"/>
                    <a:pt x="18451" y="30164"/>
                  </a:cubicBezTo>
                  <a:cubicBezTo>
                    <a:pt x="18571" y="30213"/>
                    <a:pt x="18697" y="30237"/>
                    <a:pt x="18824" y="30237"/>
                  </a:cubicBezTo>
                  <a:cubicBezTo>
                    <a:pt x="19243" y="30237"/>
                    <a:pt x="19662" y="29983"/>
                    <a:pt x="19849" y="29586"/>
                  </a:cubicBezTo>
                  <a:lnTo>
                    <a:pt x="20609" y="27763"/>
                  </a:lnTo>
                  <a:lnTo>
                    <a:pt x="22038" y="31319"/>
                  </a:lnTo>
                  <a:cubicBezTo>
                    <a:pt x="22225" y="31740"/>
                    <a:pt x="22628" y="31999"/>
                    <a:pt x="23067" y="31999"/>
                  </a:cubicBezTo>
                  <a:cubicBezTo>
                    <a:pt x="23199" y="31999"/>
                    <a:pt x="23333" y="31976"/>
                    <a:pt x="23466" y="31927"/>
                  </a:cubicBezTo>
                  <a:cubicBezTo>
                    <a:pt x="23983" y="31714"/>
                    <a:pt x="24256" y="31106"/>
                    <a:pt x="24074" y="30529"/>
                  </a:cubicBezTo>
                  <a:lnTo>
                    <a:pt x="22615" y="26972"/>
                  </a:lnTo>
                  <a:lnTo>
                    <a:pt x="22615" y="26972"/>
                  </a:lnTo>
                  <a:lnTo>
                    <a:pt x="24439" y="27732"/>
                  </a:lnTo>
                  <a:cubicBezTo>
                    <a:pt x="24576" y="27778"/>
                    <a:pt x="24720" y="27801"/>
                    <a:pt x="24864" y="27801"/>
                  </a:cubicBezTo>
                  <a:cubicBezTo>
                    <a:pt x="25009" y="27801"/>
                    <a:pt x="25153" y="27778"/>
                    <a:pt x="25290" y="27732"/>
                  </a:cubicBezTo>
                  <a:cubicBezTo>
                    <a:pt x="25533" y="27611"/>
                    <a:pt x="25746" y="27428"/>
                    <a:pt x="25837" y="27155"/>
                  </a:cubicBezTo>
                  <a:cubicBezTo>
                    <a:pt x="26080" y="26608"/>
                    <a:pt x="25807" y="25969"/>
                    <a:pt x="25290" y="25757"/>
                  </a:cubicBezTo>
                  <a:lnTo>
                    <a:pt x="21490" y="24146"/>
                  </a:lnTo>
                  <a:lnTo>
                    <a:pt x="20457" y="21562"/>
                  </a:lnTo>
                  <a:lnTo>
                    <a:pt x="23709" y="22443"/>
                  </a:lnTo>
                  <a:cubicBezTo>
                    <a:pt x="23802" y="22467"/>
                    <a:pt x="23891" y="22477"/>
                    <a:pt x="23978" y="22477"/>
                  </a:cubicBezTo>
                  <a:cubicBezTo>
                    <a:pt x="24120" y="22477"/>
                    <a:pt x="24258" y="22451"/>
                    <a:pt x="24408" y="22413"/>
                  </a:cubicBezTo>
                  <a:cubicBezTo>
                    <a:pt x="24591" y="22322"/>
                    <a:pt x="24773" y="22170"/>
                    <a:pt x="24895" y="22018"/>
                  </a:cubicBezTo>
                  <a:cubicBezTo>
                    <a:pt x="25168" y="21653"/>
                    <a:pt x="25138" y="21136"/>
                    <a:pt x="24864" y="20772"/>
                  </a:cubicBezTo>
                  <a:lnTo>
                    <a:pt x="22646" y="17884"/>
                  </a:lnTo>
                  <a:lnTo>
                    <a:pt x="26050" y="18340"/>
                  </a:lnTo>
                  <a:lnTo>
                    <a:pt x="28512" y="21592"/>
                  </a:lnTo>
                  <a:cubicBezTo>
                    <a:pt x="28722" y="21866"/>
                    <a:pt x="29035" y="22023"/>
                    <a:pt x="29349" y="22023"/>
                  </a:cubicBezTo>
                  <a:cubicBezTo>
                    <a:pt x="29488" y="22023"/>
                    <a:pt x="29627" y="21992"/>
                    <a:pt x="29758" y="21927"/>
                  </a:cubicBezTo>
                  <a:cubicBezTo>
                    <a:pt x="29849" y="21896"/>
                    <a:pt x="29910" y="21866"/>
                    <a:pt x="30001" y="21805"/>
                  </a:cubicBezTo>
                  <a:cubicBezTo>
                    <a:pt x="30457" y="21440"/>
                    <a:pt x="30548" y="20772"/>
                    <a:pt x="30214" y="20285"/>
                  </a:cubicBezTo>
                  <a:lnTo>
                    <a:pt x="29029" y="18705"/>
                  </a:lnTo>
                  <a:lnTo>
                    <a:pt x="29029" y="18705"/>
                  </a:lnTo>
                  <a:lnTo>
                    <a:pt x="32828" y="19252"/>
                  </a:lnTo>
                  <a:cubicBezTo>
                    <a:pt x="32881" y="19260"/>
                    <a:pt x="32933" y="19263"/>
                    <a:pt x="32982" y="19263"/>
                  </a:cubicBezTo>
                  <a:cubicBezTo>
                    <a:pt x="33130" y="19263"/>
                    <a:pt x="33261" y="19229"/>
                    <a:pt x="33375" y="19161"/>
                  </a:cubicBezTo>
                  <a:cubicBezTo>
                    <a:pt x="33710" y="19009"/>
                    <a:pt x="33983" y="18705"/>
                    <a:pt x="34014" y="18340"/>
                  </a:cubicBezTo>
                  <a:cubicBezTo>
                    <a:pt x="34257" y="17793"/>
                    <a:pt x="33831" y="17276"/>
                    <a:pt x="33254" y="17185"/>
                  </a:cubicBezTo>
                  <a:lnTo>
                    <a:pt x="29454" y="16668"/>
                  </a:lnTo>
                  <a:lnTo>
                    <a:pt x="31004" y="15483"/>
                  </a:lnTo>
                  <a:cubicBezTo>
                    <a:pt x="31460" y="15148"/>
                    <a:pt x="31582" y="14449"/>
                    <a:pt x="31248" y="13963"/>
                  </a:cubicBezTo>
                  <a:cubicBezTo>
                    <a:pt x="31047" y="13690"/>
                    <a:pt x="30715" y="13536"/>
                    <a:pt x="30376" y="13536"/>
                  </a:cubicBezTo>
                  <a:cubicBezTo>
                    <a:pt x="30151" y="13536"/>
                    <a:pt x="29922" y="13604"/>
                    <a:pt x="29728" y="13750"/>
                  </a:cubicBezTo>
                  <a:lnTo>
                    <a:pt x="26445" y="16212"/>
                  </a:lnTo>
                  <a:lnTo>
                    <a:pt x="23071" y="15756"/>
                  </a:lnTo>
                  <a:lnTo>
                    <a:pt x="25959" y="13538"/>
                  </a:lnTo>
                  <a:cubicBezTo>
                    <a:pt x="26354" y="13294"/>
                    <a:pt x="26506" y="12778"/>
                    <a:pt x="26354" y="12383"/>
                  </a:cubicBezTo>
                  <a:cubicBezTo>
                    <a:pt x="26202" y="11957"/>
                    <a:pt x="25807" y="11653"/>
                    <a:pt x="25351" y="11653"/>
                  </a:cubicBezTo>
                  <a:lnTo>
                    <a:pt x="22007" y="11623"/>
                  </a:lnTo>
                  <a:lnTo>
                    <a:pt x="23709" y="9434"/>
                  </a:lnTo>
                  <a:lnTo>
                    <a:pt x="27782" y="8948"/>
                  </a:lnTo>
                  <a:cubicBezTo>
                    <a:pt x="27904" y="8948"/>
                    <a:pt x="27965" y="8917"/>
                    <a:pt x="28056" y="8857"/>
                  </a:cubicBezTo>
                  <a:cubicBezTo>
                    <a:pt x="28512" y="8674"/>
                    <a:pt x="28785" y="8218"/>
                    <a:pt x="28694" y="7732"/>
                  </a:cubicBezTo>
                  <a:cubicBezTo>
                    <a:pt x="28639" y="7179"/>
                    <a:pt x="28182" y="6777"/>
                    <a:pt x="27642" y="6777"/>
                  </a:cubicBezTo>
                  <a:cubicBezTo>
                    <a:pt x="27588" y="6777"/>
                    <a:pt x="27534" y="6781"/>
                    <a:pt x="27478" y="6790"/>
                  </a:cubicBezTo>
                  <a:lnTo>
                    <a:pt x="25533" y="7002"/>
                  </a:lnTo>
                  <a:lnTo>
                    <a:pt x="27904" y="3963"/>
                  </a:lnTo>
                  <a:cubicBezTo>
                    <a:pt x="28269" y="3507"/>
                    <a:pt x="28178" y="2838"/>
                    <a:pt x="27722" y="2443"/>
                  </a:cubicBezTo>
                  <a:cubicBezTo>
                    <a:pt x="27531" y="2291"/>
                    <a:pt x="27299" y="2218"/>
                    <a:pt x="27066" y="2218"/>
                  </a:cubicBezTo>
                  <a:cubicBezTo>
                    <a:pt x="26740" y="2218"/>
                    <a:pt x="26414" y="2360"/>
                    <a:pt x="26202" y="2626"/>
                  </a:cubicBezTo>
                  <a:lnTo>
                    <a:pt x="23831" y="5665"/>
                  </a:lnTo>
                  <a:lnTo>
                    <a:pt x="23618" y="3750"/>
                  </a:lnTo>
                  <a:cubicBezTo>
                    <a:pt x="23532" y="3207"/>
                    <a:pt x="23044" y="2772"/>
                    <a:pt x="22506" y="2772"/>
                  </a:cubicBezTo>
                  <a:cubicBezTo>
                    <a:pt x="22472" y="2772"/>
                    <a:pt x="22437" y="2774"/>
                    <a:pt x="22402" y="2777"/>
                  </a:cubicBezTo>
                  <a:cubicBezTo>
                    <a:pt x="21794" y="2869"/>
                    <a:pt x="21369" y="3385"/>
                    <a:pt x="21430" y="4024"/>
                  </a:cubicBezTo>
                  <a:lnTo>
                    <a:pt x="21946" y="8066"/>
                  </a:lnTo>
                  <a:lnTo>
                    <a:pt x="20214" y="10255"/>
                  </a:lnTo>
                  <a:lnTo>
                    <a:pt x="19363" y="7002"/>
                  </a:lnTo>
                  <a:cubicBezTo>
                    <a:pt x="19241" y="6607"/>
                    <a:pt x="18907" y="6303"/>
                    <a:pt x="18481" y="6212"/>
                  </a:cubicBezTo>
                  <a:cubicBezTo>
                    <a:pt x="18433" y="6205"/>
                    <a:pt x="18385" y="6202"/>
                    <a:pt x="18337" y="6202"/>
                  </a:cubicBezTo>
                  <a:cubicBezTo>
                    <a:pt x="17962" y="6202"/>
                    <a:pt x="17606" y="6409"/>
                    <a:pt x="17417" y="6759"/>
                  </a:cubicBezTo>
                  <a:lnTo>
                    <a:pt x="15715" y="9647"/>
                  </a:lnTo>
                  <a:lnTo>
                    <a:pt x="14682" y="7063"/>
                  </a:lnTo>
                  <a:lnTo>
                    <a:pt x="16262" y="3264"/>
                  </a:lnTo>
                  <a:cubicBezTo>
                    <a:pt x="16506" y="2717"/>
                    <a:pt x="16232" y="2078"/>
                    <a:pt x="15715" y="1835"/>
                  </a:cubicBezTo>
                  <a:cubicBezTo>
                    <a:pt x="15588" y="1786"/>
                    <a:pt x="15456" y="1763"/>
                    <a:pt x="15325" y="1763"/>
                  </a:cubicBezTo>
                  <a:cubicBezTo>
                    <a:pt x="14893" y="1763"/>
                    <a:pt x="14473" y="2016"/>
                    <a:pt x="14287" y="2413"/>
                  </a:cubicBezTo>
                  <a:lnTo>
                    <a:pt x="13527" y="4236"/>
                  </a:lnTo>
                  <a:lnTo>
                    <a:pt x="12098" y="680"/>
                  </a:lnTo>
                  <a:cubicBezTo>
                    <a:pt x="11911" y="259"/>
                    <a:pt x="11508" y="0"/>
                    <a:pt x="11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909290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552"/>
        <p:cNvGrpSpPr/>
        <p:nvPr/>
      </p:nvGrpSpPr>
      <p:grpSpPr>
        <a:xfrm>
          <a:off x="0" y="0"/>
          <a:ext cx="0" cy="0"/>
          <a:chOff x="0" y="0"/>
          <a:chExt cx="0" cy="0"/>
        </a:xfrm>
      </p:grpSpPr>
      <p:grpSp>
        <p:nvGrpSpPr>
          <p:cNvPr id="1553" name="Google Shape;1553;p25"/>
          <p:cNvGrpSpPr/>
          <p:nvPr/>
        </p:nvGrpSpPr>
        <p:grpSpPr>
          <a:xfrm rot="-295668">
            <a:off x="11245133" y="4144526"/>
            <a:ext cx="679184" cy="984369"/>
            <a:chOff x="8499282" y="3580082"/>
            <a:chExt cx="510652" cy="738280"/>
          </a:xfrm>
        </p:grpSpPr>
        <p:sp>
          <p:nvSpPr>
            <p:cNvPr id="1554" name="Google Shape;1554;p25"/>
            <p:cNvSpPr/>
            <p:nvPr/>
          </p:nvSpPr>
          <p:spPr>
            <a:xfrm>
              <a:off x="8831634" y="3580082"/>
              <a:ext cx="89315" cy="213208"/>
            </a:xfrm>
            <a:custGeom>
              <a:avLst/>
              <a:gdLst/>
              <a:ahLst/>
              <a:cxnLst/>
              <a:rect l="l" t="t" r="r" b="b"/>
              <a:pathLst>
                <a:path w="545" h="1301" extrusionOk="0">
                  <a:moveTo>
                    <a:pt x="327" y="0"/>
                  </a:moveTo>
                  <a:cubicBezTo>
                    <a:pt x="295" y="0"/>
                    <a:pt x="263" y="5"/>
                    <a:pt x="236" y="14"/>
                  </a:cubicBezTo>
                  <a:cubicBezTo>
                    <a:pt x="109" y="68"/>
                    <a:pt x="55" y="177"/>
                    <a:pt x="19" y="285"/>
                  </a:cubicBezTo>
                  <a:cubicBezTo>
                    <a:pt x="1" y="394"/>
                    <a:pt x="1" y="539"/>
                    <a:pt x="19" y="647"/>
                  </a:cubicBezTo>
                  <a:cubicBezTo>
                    <a:pt x="55" y="865"/>
                    <a:pt x="73" y="1082"/>
                    <a:pt x="91" y="1299"/>
                  </a:cubicBezTo>
                  <a:cubicBezTo>
                    <a:pt x="91" y="1300"/>
                    <a:pt x="92" y="1301"/>
                    <a:pt x="93" y="1301"/>
                  </a:cubicBezTo>
                  <a:cubicBezTo>
                    <a:pt x="108" y="1301"/>
                    <a:pt x="236" y="1172"/>
                    <a:pt x="236" y="1155"/>
                  </a:cubicBezTo>
                  <a:cubicBezTo>
                    <a:pt x="272" y="1082"/>
                    <a:pt x="327" y="992"/>
                    <a:pt x="363" y="919"/>
                  </a:cubicBezTo>
                  <a:cubicBezTo>
                    <a:pt x="417" y="792"/>
                    <a:pt x="453" y="611"/>
                    <a:pt x="508" y="448"/>
                  </a:cubicBezTo>
                  <a:cubicBezTo>
                    <a:pt x="526" y="340"/>
                    <a:pt x="544" y="213"/>
                    <a:pt x="508" y="122"/>
                  </a:cubicBezTo>
                  <a:cubicBezTo>
                    <a:pt x="472" y="86"/>
                    <a:pt x="453" y="32"/>
                    <a:pt x="417" y="14"/>
                  </a:cubicBezTo>
                  <a:cubicBezTo>
                    <a:pt x="390" y="5"/>
                    <a:pt x="358"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5" name="Google Shape;1555;p25"/>
            <p:cNvSpPr/>
            <p:nvPr/>
          </p:nvSpPr>
          <p:spPr>
            <a:xfrm>
              <a:off x="8784108" y="3838194"/>
              <a:ext cx="225827" cy="119469"/>
            </a:xfrm>
            <a:custGeom>
              <a:avLst/>
              <a:gdLst/>
              <a:ahLst/>
              <a:cxnLst/>
              <a:rect l="l" t="t" r="r" b="b"/>
              <a:pathLst>
                <a:path w="1378" h="729" extrusionOk="0">
                  <a:moveTo>
                    <a:pt x="1212" y="1"/>
                  </a:moveTo>
                  <a:cubicBezTo>
                    <a:pt x="1165" y="1"/>
                    <a:pt x="1115" y="14"/>
                    <a:pt x="1069" y="32"/>
                  </a:cubicBezTo>
                  <a:cubicBezTo>
                    <a:pt x="852" y="87"/>
                    <a:pt x="653" y="177"/>
                    <a:pt x="454" y="340"/>
                  </a:cubicBezTo>
                  <a:cubicBezTo>
                    <a:pt x="399" y="376"/>
                    <a:pt x="1" y="666"/>
                    <a:pt x="92" y="720"/>
                  </a:cubicBezTo>
                  <a:cubicBezTo>
                    <a:pt x="98" y="726"/>
                    <a:pt x="108" y="728"/>
                    <a:pt x="120" y="728"/>
                  </a:cubicBezTo>
                  <a:cubicBezTo>
                    <a:pt x="144" y="728"/>
                    <a:pt x="176" y="720"/>
                    <a:pt x="200" y="720"/>
                  </a:cubicBezTo>
                  <a:cubicBezTo>
                    <a:pt x="399" y="684"/>
                    <a:pt x="580" y="612"/>
                    <a:pt x="798" y="557"/>
                  </a:cubicBezTo>
                  <a:cubicBezTo>
                    <a:pt x="925" y="521"/>
                    <a:pt x="1069" y="503"/>
                    <a:pt x="1178" y="431"/>
                  </a:cubicBezTo>
                  <a:cubicBezTo>
                    <a:pt x="1251" y="376"/>
                    <a:pt x="1305" y="340"/>
                    <a:pt x="1359" y="268"/>
                  </a:cubicBezTo>
                  <a:cubicBezTo>
                    <a:pt x="1377" y="195"/>
                    <a:pt x="1377" y="87"/>
                    <a:pt x="1341" y="50"/>
                  </a:cubicBezTo>
                  <a:cubicBezTo>
                    <a:pt x="1305" y="14"/>
                    <a:pt x="1260"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6" name="Google Shape;1556;p25"/>
            <p:cNvSpPr/>
            <p:nvPr/>
          </p:nvSpPr>
          <p:spPr>
            <a:xfrm>
              <a:off x="8707084" y="4065988"/>
              <a:ext cx="225663" cy="81448"/>
            </a:xfrm>
            <a:custGeom>
              <a:avLst/>
              <a:gdLst/>
              <a:ahLst/>
              <a:cxnLst/>
              <a:rect l="l" t="t" r="r" b="b"/>
              <a:pathLst>
                <a:path w="1377" h="497" extrusionOk="0">
                  <a:moveTo>
                    <a:pt x="942" y="0"/>
                  </a:moveTo>
                  <a:cubicBezTo>
                    <a:pt x="688" y="0"/>
                    <a:pt x="453" y="55"/>
                    <a:pt x="236" y="127"/>
                  </a:cubicBezTo>
                  <a:cubicBezTo>
                    <a:pt x="181" y="145"/>
                    <a:pt x="0" y="218"/>
                    <a:pt x="18" y="308"/>
                  </a:cubicBezTo>
                  <a:cubicBezTo>
                    <a:pt x="18" y="399"/>
                    <a:pt x="217" y="417"/>
                    <a:pt x="290" y="417"/>
                  </a:cubicBezTo>
                  <a:cubicBezTo>
                    <a:pt x="399" y="453"/>
                    <a:pt x="507" y="453"/>
                    <a:pt x="634" y="471"/>
                  </a:cubicBezTo>
                  <a:cubicBezTo>
                    <a:pt x="711" y="484"/>
                    <a:pt x="797" y="497"/>
                    <a:pt x="885" y="497"/>
                  </a:cubicBezTo>
                  <a:cubicBezTo>
                    <a:pt x="922" y="497"/>
                    <a:pt x="959" y="495"/>
                    <a:pt x="996" y="489"/>
                  </a:cubicBezTo>
                  <a:cubicBezTo>
                    <a:pt x="1105" y="489"/>
                    <a:pt x="1232" y="417"/>
                    <a:pt x="1304" y="326"/>
                  </a:cubicBezTo>
                  <a:cubicBezTo>
                    <a:pt x="1322" y="308"/>
                    <a:pt x="1358" y="254"/>
                    <a:pt x="1358" y="236"/>
                  </a:cubicBezTo>
                  <a:cubicBezTo>
                    <a:pt x="1376" y="200"/>
                    <a:pt x="1358" y="145"/>
                    <a:pt x="1322" y="127"/>
                  </a:cubicBezTo>
                  <a:cubicBezTo>
                    <a:pt x="1232" y="19"/>
                    <a:pt x="1087"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7" name="Google Shape;1557;p25"/>
            <p:cNvSpPr/>
            <p:nvPr/>
          </p:nvSpPr>
          <p:spPr>
            <a:xfrm>
              <a:off x="8677422" y="3790997"/>
              <a:ext cx="105047" cy="167485"/>
            </a:xfrm>
            <a:custGeom>
              <a:avLst/>
              <a:gdLst/>
              <a:ahLst/>
              <a:cxnLst/>
              <a:rect l="l" t="t" r="r" b="b"/>
              <a:pathLst>
                <a:path w="641" h="1022" extrusionOk="0">
                  <a:moveTo>
                    <a:pt x="169" y="0"/>
                  </a:moveTo>
                  <a:cubicBezTo>
                    <a:pt x="130" y="0"/>
                    <a:pt x="86" y="9"/>
                    <a:pt x="54" y="31"/>
                  </a:cubicBezTo>
                  <a:cubicBezTo>
                    <a:pt x="36" y="67"/>
                    <a:pt x="18" y="103"/>
                    <a:pt x="18" y="157"/>
                  </a:cubicBezTo>
                  <a:cubicBezTo>
                    <a:pt x="0" y="284"/>
                    <a:pt x="54" y="429"/>
                    <a:pt x="145" y="538"/>
                  </a:cubicBezTo>
                  <a:lnTo>
                    <a:pt x="417" y="882"/>
                  </a:lnTo>
                  <a:cubicBezTo>
                    <a:pt x="452" y="929"/>
                    <a:pt x="540" y="1021"/>
                    <a:pt x="593" y="1021"/>
                  </a:cubicBezTo>
                  <a:cubicBezTo>
                    <a:pt x="622" y="1021"/>
                    <a:pt x="640" y="994"/>
                    <a:pt x="634" y="918"/>
                  </a:cubicBezTo>
                  <a:cubicBezTo>
                    <a:pt x="580" y="646"/>
                    <a:pt x="543" y="375"/>
                    <a:pt x="380" y="157"/>
                  </a:cubicBezTo>
                  <a:cubicBezTo>
                    <a:pt x="362" y="85"/>
                    <a:pt x="308" y="31"/>
                    <a:pt x="235" y="12"/>
                  </a:cubicBezTo>
                  <a:cubicBezTo>
                    <a:pt x="220" y="5"/>
                    <a:pt x="196"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8" name="Google Shape;1558;p25"/>
            <p:cNvSpPr/>
            <p:nvPr/>
          </p:nvSpPr>
          <p:spPr>
            <a:xfrm>
              <a:off x="8591220" y="3951764"/>
              <a:ext cx="116027" cy="163552"/>
            </a:xfrm>
            <a:custGeom>
              <a:avLst/>
              <a:gdLst/>
              <a:ahLst/>
              <a:cxnLst/>
              <a:rect l="l" t="t" r="r" b="b"/>
              <a:pathLst>
                <a:path w="708" h="998" extrusionOk="0">
                  <a:moveTo>
                    <a:pt x="166" y="0"/>
                  </a:moveTo>
                  <a:cubicBezTo>
                    <a:pt x="132" y="0"/>
                    <a:pt x="100" y="9"/>
                    <a:pt x="73" y="27"/>
                  </a:cubicBezTo>
                  <a:cubicBezTo>
                    <a:pt x="19" y="46"/>
                    <a:pt x="1" y="154"/>
                    <a:pt x="1" y="209"/>
                  </a:cubicBezTo>
                  <a:cubicBezTo>
                    <a:pt x="1" y="281"/>
                    <a:pt x="19" y="353"/>
                    <a:pt x="73" y="426"/>
                  </a:cubicBezTo>
                  <a:cubicBezTo>
                    <a:pt x="107" y="526"/>
                    <a:pt x="418" y="997"/>
                    <a:pt x="594" y="997"/>
                  </a:cubicBezTo>
                  <a:cubicBezTo>
                    <a:pt x="609" y="997"/>
                    <a:pt x="622" y="994"/>
                    <a:pt x="635" y="987"/>
                  </a:cubicBezTo>
                  <a:cubicBezTo>
                    <a:pt x="707" y="933"/>
                    <a:pt x="635" y="625"/>
                    <a:pt x="617" y="553"/>
                  </a:cubicBezTo>
                  <a:cubicBezTo>
                    <a:pt x="562" y="408"/>
                    <a:pt x="526" y="281"/>
                    <a:pt x="435" y="172"/>
                  </a:cubicBezTo>
                  <a:cubicBezTo>
                    <a:pt x="381" y="118"/>
                    <a:pt x="345" y="46"/>
                    <a:pt x="273" y="27"/>
                  </a:cubicBezTo>
                  <a:cubicBezTo>
                    <a:pt x="236" y="9"/>
                    <a:pt x="200"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9" name="Google Shape;1559;p25"/>
            <p:cNvSpPr/>
            <p:nvPr/>
          </p:nvSpPr>
          <p:spPr>
            <a:xfrm>
              <a:off x="8499282" y="4078443"/>
              <a:ext cx="95050" cy="168469"/>
            </a:xfrm>
            <a:custGeom>
              <a:avLst/>
              <a:gdLst/>
              <a:ahLst/>
              <a:cxnLst/>
              <a:rect l="l" t="t" r="r" b="b"/>
              <a:pathLst>
                <a:path w="580" h="1028" extrusionOk="0">
                  <a:moveTo>
                    <a:pt x="237" y="0"/>
                  </a:moveTo>
                  <a:cubicBezTo>
                    <a:pt x="217" y="0"/>
                    <a:pt x="197" y="4"/>
                    <a:pt x="182" y="15"/>
                  </a:cubicBezTo>
                  <a:cubicBezTo>
                    <a:pt x="55" y="51"/>
                    <a:pt x="0" y="196"/>
                    <a:pt x="19" y="305"/>
                  </a:cubicBezTo>
                  <a:cubicBezTo>
                    <a:pt x="37" y="413"/>
                    <a:pt x="109" y="522"/>
                    <a:pt x="182" y="613"/>
                  </a:cubicBezTo>
                  <a:cubicBezTo>
                    <a:pt x="272" y="739"/>
                    <a:pt x="326" y="884"/>
                    <a:pt x="453" y="975"/>
                  </a:cubicBezTo>
                  <a:cubicBezTo>
                    <a:pt x="485" y="1012"/>
                    <a:pt x="509" y="1027"/>
                    <a:pt x="527" y="1027"/>
                  </a:cubicBezTo>
                  <a:cubicBezTo>
                    <a:pt x="571" y="1027"/>
                    <a:pt x="580" y="938"/>
                    <a:pt x="580" y="848"/>
                  </a:cubicBezTo>
                  <a:cubicBezTo>
                    <a:pt x="580" y="649"/>
                    <a:pt x="580" y="432"/>
                    <a:pt x="508" y="250"/>
                  </a:cubicBezTo>
                  <a:cubicBezTo>
                    <a:pt x="489" y="160"/>
                    <a:pt x="471" y="106"/>
                    <a:pt x="399" y="51"/>
                  </a:cubicBezTo>
                  <a:cubicBezTo>
                    <a:pt x="348" y="26"/>
                    <a:pt x="287"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0" name="Google Shape;1560;p25"/>
            <p:cNvSpPr/>
            <p:nvPr/>
          </p:nvSpPr>
          <p:spPr>
            <a:xfrm>
              <a:off x="8579420" y="4232000"/>
              <a:ext cx="193051" cy="82759"/>
            </a:xfrm>
            <a:custGeom>
              <a:avLst/>
              <a:gdLst/>
              <a:ahLst/>
              <a:cxnLst/>
              <a:rect l="l" t="t" r="r" b="b"/>
              <a:pathLst>
                <a:path w="1178" h="505" extrusionOk="0">
                  <a:moveTo>
                    <a:pt x="561" y="0"/>
                  </a:moveTo>
                  <a:cubicBezTo>
                    <a:pt x="411" y="0"/>
                    <a:pt x="241" y="9"/>
                    <a:pt x="163" y="74"/>
                  </a:cubicBezTo>
                  <a:cubicBezTo>
                    <a:pt x="0" y="183"/>
                    <a:pt x="363" y="309"/>
                    <a:pt x="453" y="364"/>
                  </a:cubicBezTo>
                  <a:cubicBezTo>
                    <a:pt x="562" y="400"/>
                    <a:pt x="689" y="472"/>
                    <a:pt x="797" y="491"/>
                  </a:cubicBezTo>
                  <a:cubicBezTo>
                    <a:pt x="825" y="500"/>
                    <a:pt x="856" y="504"/>
                    <a:pt x="887" y="504"/>
                  </a:cubicBezTo>
                  <a:cubicBezTo>
                    <a:pt x="977" y="504"/>
                    <a:pt x="1074" y="467"/>
                    <a:pt x="1141" y="400"/>
                  </a:cubicBezTo>
                  <a:cubicBezTo>
                    <a:pt x="1159" y="382"/>
                    <a:pt x="1178" y="309"/>
                    <a:pt x="1178" y="273"/>
                  </a:cubicBezTo>
                  <a:cubicBezTo>
                    <a:pt x="1178" y="219"/>
                    <a:pt x="1178" y="201"/>
                    <a:pt x="1159" y="183"/>
                  </a:cubicBezTo>
                  <a:cubicBezTo>
                    <a:pt x="1069" y="38"/>
                    <a:pt x="888" y="2"/>
                    <a:pt x="725" y="2"/>
                  </a:cubicBezTo>
                  <a:cubicBezTo>
                    <a:pt x="678" y="2"/>
                    <a:pt x="62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1" name="Google Shape;1561;p25"/>
            <p:cNvSpPr/>
            <p:nvPr/>
          </p:nvSpPr>
          <p:spPr>
            <a:xfrm>
              <a:off x="8505182" y="3778050"/>
              <a:ext cx="341526" cy="540312"/>
            </a:xfrm>
            <a:custGeom>
              <a:avLst/>
              <a:gdLst/>
              <a:ahLst/>
              <a:cxnLst/>
              <a:rect l="l" t="t" r="r" b="b"/>
              <a:pathLst>
                <a:path w="2084" h="3297" fill="none" extrusionOk="0">
                  <a:moveTo>
                    <a:pt x="1" y="3297"/>
                  </a:moveTo>
                  <a:cubicBezTo>
                    <a:pt x="1069" y="2500"/>
                    <a:pt x="1812" y="1305"/>
                    <a:pt x="2083" y="1"/>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562" name="Google Shape;1562;p25"/>
          <p:cNvGrpSpPr/>
          <p:nvPr/>
        </p:nvGrpSpPr>
        <p:grpSpPr>
          <a:xfrm>
            <a:off x="11374189" y="1573964"/>
            <a:ext cx="728003" cy="941461"/>
            <a:chOff x="8495548" y="1440711"/>
            <a:chExt cx="547356" cy="706096"/>
          </a:xfrm>
        </p:grpSpPr>
        <p:sp>
          <p:nvSpPr>
            <p:cNvPr id="1563" name="Google Shape;1563;p25"/>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4" name="Google Shape;1564;p25"/>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5" name="Google Shape;1565;p25"/>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6" name="Google Shape;1566;p25"/>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7" name="Google Shape;1567;p25"/>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8" name="Google Shape;1568;p25"/>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9" name="Google Shape;1569;p25"/>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0" name="Google Shape;1570;p25"/>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1" name="Google Shape;1571;p25"/>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2" name="Google Shape;1572;p25"/>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3" name="Google Shape;1573;p25"/>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74" name="Google Shape;1574;p25"/>
          <p:cNvSpPr/>
          <p:nvPr/>
        </p:nvSpPr>
        <p:spPr>
          <a:xfrm rot="1051434" flipH="1">
            <a:off x="11377014" y="272187"/>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75" name="Google Shape;1575;p25"/>
          <p:cNvSpPr/>
          <p:nvPr/>
        </p:nvSpPr>
        <p:spPr>
          <a:xfrm rot="-1051434">
            <a:off x="11780263" y="3110654"/>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76" name="Google Shape;1576;p25"/>
          <p:cNvSpPr/>
          <p:nvPr/>
        </p:nvSpPr>
        <p:spPr>
          <a:xfrm rot="1051434" flipH="1">
            <a:off x="473522" y="24933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77" name="Google Shape;1577;p25"/>
          <p:cNvGrpSpPr/>
          <p:nvPr/>
        </p:nvGrpSpPr>
        <p:grpSpPr>
          <a:xfrm>
            <a:off x="141347" y="4142298"/>
            <a:ext cx="728003" cy="941461"/>
            <a:chOff x="8495548" y="1440711"/>
            <a:chExt cx="547356" cy="706096"/>
          </a:xfrm>
        </p:grpSpPr>
        <p:sp>
          <p:nvSpPr>
            <p:cNvPr id="1578" name="Google Shape;1578;p25"/>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9" name="Google Shape;1579;p25"/>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0" name="Google Shape;1580;p25"/>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1" name="Google Shape;1581;p25"/>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2" name="Google Shape;1582;p25"/>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3" name="Google Shape;1583;p25"/>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4" name="Google Shape;1584;p25"/>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5" name="Google Shape;1585;p25"/>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6" name="Google Shape;1586;p25"/>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7" name="Google Shape;1587;p25"/>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8" name="Google Shape;1588;p25"/>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89" name="Google Shape;1589;p25"/>
          <p:cNvSpPr/>
          <p:nvPr/>
        </p:nvSpPr>
        <p:spPr>
          <a:xfrm rot="-1051434">
            <a:off x="314549" y="16087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90" name="Google Shape;1590;p25"/>
          <p:cNvGrpSpPr/>
          <p:nvPr/>
        </p:nvGrpSpPr>
        <p:grpSpPr>
          <a:xfrm rot="-295668">
            <a:off x="267109" y="5469844"/>
            <a:ext cx="679184" cy="984369"/>
            <a:chOff x="8499282" y="3580082"/>
            <a:chExt cx="510652" cy="738280"/>
          </a:xfrm>
        </p:grpSpPr>
        <p:sp>
          <p:nvSpPr>
            <p:cNvPr id="1591" name="Google Shape;1591;p25"/>
            <p:cNvSpPr/>
            <p:nvPr/>
          </p:nvSpPr>
          <p:spPr>
            <a:xfrm>
              <a:off x="8831634" y="3580082"/>
              <a:ext cx="89315" cy="213208"/>
            </a:xfrm>
            <a:custGeom>
              <a:avLst/>
              <a:gdLst/>
              <a:ahLst/>
              <a:cxnLst/>
              <a:rect l="l" t="t" r="r" b="b"/>
              <a:pathLst>
                <a:path w="545" h="1301" extrusionOk="0">
                  <a:moveTo>
                    <a:pt x="327" y="0"/>
                  </a:moveTo>
                  <a:cubicBezTo>
                    <a:pt x="295" y="0"/>
                    <a:pt x="263" y="5"/>
                    <a:pt x="236" y="14"/>
                  </a:cubicBezTo>
                  <a:cubicBezTo>
                    <a:pt x="109" y="68"/>
                    <a:pt x="55" y="177"/>
                    <a:pt x="19" y="285"/>
                  </a:cubicBezTo>
                  <a:cubicBezTo>
                    <a:pt x="1" y="394"/>
                    <a:pt x="1" y="539"/>
                    <a:pt x="19" y="647"/>
                  </a:cubicBezTo>
                  <a:cubicBezTo>
                    <a:pt x="55" y="865"/>
                    <a:pt x="73" y="1082"/>
                    <a:pt x="91" y="1299"/>
                  </a:cubicBezTo>
                  <a:cubicBezTo>
                    <a:pt x="91" y="1300"/>
                    <a:pt x="92" y="1301"/>
                    <a:pt x="93" y="1301"/>
                  </a:cubicBezTo>
                  <a:cubicBezTo>
                    <a:pt x="108" y="1301"/>
                    <a:pt x="236" y="1172"/>
                    <a:pt x="236" y="1155"/>
                  </a:cubicBezTo>
                  <a:cubicBezTo>
                    <a:pt x="272" y="1082"/>
                    <a:pt x="327" y="992"/>
                    <a:pt x="363" y="919"/>
                  </a:cubicBezTo>
                  <a:cubicBezTo>
                    <a:pt x="417" y="792"/>
                    <a:pt x="453" y="611"/>
                    <a:pt x="508" y="448"/>
                  </a:cubicBezTo>
                  <a:cubicBezTo>
                    <a:pt x="526" y="340"/>
                    <a:pt x="544" y="213"/>
                    <a:pt x="508" y="122"/>
                  </a:cubicBezTo>
                  <a:cubicBezTo>
                    <a:pt x="472" y="86"/>
                    <a:pt x="453" y="32"/>
                    <a:pt x="417" y="14"/>
                  </a:cubicBezTo>
                  <a:cubicBezTo>
                    <a:pt x="390" y="5"/>
                    <a:pt x="358"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2" name="Google Shape;1592;p25"/>
            <p:cNvSpPr/>
            <p:nvPr/>
          </p:nvSpPr>
          <p:spPr>
            <a:xfrm>
              <a:off x="8784108" y="3838194"/>
              <a:ext cx="225827" cy="119469"/>
            </a:xfrm>
            <a:custGeom>
              <a:avLst/>
              <a:gdLst/>
              <a:ahLst/>
              <a:cxnLst/>
              <a:rect l="l" t="t" r="r" b="b"/>
              <a:pathLst>
                <a:path w="1378" h="729" extrusionOk="0">
                  <a:moveTo>
                    <a:pt x="1212" y="1"/>
                  </a:moveTo>
                  <a:cubicBezTo>
                    <a:pt x="1165" y="1"/>
                    <a:pt x="1115" y="14"/>
                    <a:pt x="1069" y="32"/>
                  </a:cubicBezTo>
                  <a:cubicBezTo>
                    <a:pt x="852" y="87"/>
                    <a:pt x="653" y="177"/>
                    <a:pt x="454" y="340"/>
                  </a:cubicBezTo>
                  <a:cubicBezTo>
                    <a:pt x="399" y="376"/>
                    <a:pt x="1" y="666"/>
                    <a:pt x="92" y="720"/>
                  </a:cubicBezTo>
                  <a:cubicBezTo>
                    <a:pt x="98" y="726"/>
                    <a:pt x="108" y="728"/>
                    <a:pt x="120" y="728"/>
                  </a:cubicBezTo>
                  <a:cubicBezTo>
                    <a:pt x="144" y="728"/>
                    <a:pt x="176" y="720"/>
                    <a:pt x="200" y="720"/>
                  </a:cubicBezTo>
                  <a:cubicBezTo>
                    <a:pt x="399" y="684"/>
                    <a:pt x="580" y="612"/>
                    <a:pt x="798" y="557"/>
                  </a:cubicBezTo>
                  <a:cubicBezTo>
                    <a:pt x="925" y="521"/>
                    <a:pt x="1069" y="503"/>
                    <a:pt x="1178" y="431"/>
                  </a:cubicBezTo>
                  <a:cubicBezTo>
                    <a:pt x="1251" y="376"/>
                    <a:pt x="1305" y="340"/>
                    <a:pt x="1359" y="268"/>
                  </a:cubicBezTo>
                  <a:cubicBezTo>
                    <a:pt x="1377" y="195"/>
                    <a:pt x="1377" y="87"/>
                    <a:pt x="1341" y="50"/>
                  </a:cubicBezTo>
                  <a:cubicBezTo>
                    <a:pt x="1305" y="14"/>
                    <a:pt x="1260"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3" name="Google Shape;1593;p25"/>
            <p:cNvSpPr/>
            <p:nvPr/>
          </p:nvSpPr>
          <p:spPr>
            <a:xfrm>
              <a:off x="8707084" y="4065988"/>
              <a:ext cx="225663" cy="81448"/>
            </a:xfrm>
            <a:custGeom>
              <a:avLst/>
              <a:gdLst/>
              <a:ahLst/>
              <a:cxnLst/>
              <a:rect l="l" t="t" r="r" b="b"/>
              <a:pathLst>
                <a:path w="1377" h="497" extrusionOk="0">
                  <a:moveTo>
                    <a:pt x="942" y="0"/>
                  </a:moveTo>
                  <a:cubicBezTo>
                    <a:pt x="688" y="0"/>
                    <a:pt x="453" y="55"/>
                    <a:pt x="236" y="127"/>
                  </a:cubicBezTo>
                  <a:cubicBezTo>
                    <a:pt x="181" y="145"/>
                    <a:pt x="0" y="218"/>
                    <a:pt x="18" y="308"/>
                  </a:cubicBezTo>
                  <a:cubicBezTo>
                    <a:pt x="18" y="399"/>
                    <a:pt x="217" y="417"/>
                    <a:pt x="290" y="417"/>
                  </a:cubicBezTo>
                  <a:cubicBezTo>
                    <a:pt x="399" y="453"/>
                    <a:pt x="507" y="453"/>
                    <a:pt x="634" y="471"/>
                  </a:cubicBezTo>
                  <a:cubicBezTo>
                    <a:pt x="711" y="484"/>
                    <a:pt x="797" y="497"/>
                    <a:pt x="885" y="497"/>
                  </a:cubicBezTo>
                  <a:cubicBezTo>
                    <a:pt x="922" y="497"/>
                    <a:pt x="959" y="495"/>
                    <a:pt x="996" y="489"/>
                  </a:cubicBezTo>
                  <a:cubicBezTo>
                    <a:pt x="1105" y="489"/>
                    <a:pt x="1232" y="417"/>
                    <a:pt x="1304" y="326"/>
                  </a:cubicBezTo>
                  <a:cubicBezTo>
                    <a:pt x="1322" y="308"/>
                    <a:pt x="1358" y="254"/>
                    <a:pt x="1358" y="236"/>
                  </a:cubicBezTo>
                  <a:cubicBezTo>
                    <a:pt x="1376" y="200"/>
                    <a:pt x="1358" y="145"/>
                    <a:pt x="1322" y="127"/>
                  </a:cubicBezTo>
                  <a:cubicBezTo>
                    <a:pt x="1232" y="19"/>
                    <a:pt x="1087"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4" name="Google Shape;1594;p25"/>
            <p:cNvSpPr/>
            <p:nvPr/>
          </p:nvSpPr>
          <p:spPr>
            <a:xfrm>
              <a:off x="8677422" y="3790997"/>
              <a:ext cx="105047" cy="167485"/>
            </a:xfrm>
            <a:custGeom>
              <a:avLst/>
              <a:gdLst/>
              <a:ahLst/>
              <a:cxnLst/>
              <a:rect l="l" t="t" r="r" b="b"/>
              <a:pathLst>
                <a:path w="641" h="1022" extrusionOk="0">
                  <a:moveTo>
                    <a:pt x="169" y="0"/>
                  </a:moveTo>
                  <a:cubicBezTo>
                    <a:pt x="130" y="0"/>
                    <a:pt x="86" y="9"/>
                    <a:pt x="54" y="31"/>
                  </a:cubicBezTo>
                  <a:cubicBezTo>
                    <a:pt x="36" y="67"/>
                    <a:pt x="18" y="103"/>
                    <a:pt x="18" y="157"/>
                  </a:cubicBezTo>
                  <a:cubicBezTo>
                    <a:pt x="0" y="284"/>
                    <a:pt x="54" y="429"/>
                    <a:pt x="145" y="538"/>
                  </a:cubicBezTo>
                  <a:lnTo>
                    <a:pt x="417" y="882"/>
                  </a:lnTo>
                  <a:cubicBezTo>
                    <a:pt x="452" y="929"/>
                    <a:pt x="540" y="1021"/>
                    <a:pt x="593" y="1021"/>
                  </a:cubicBezTo>
                  <a:cubicBezTo>
                    <a:pt x="622" y="1021"/>
                    <a:pt x="640" y="994"/>
                    <a:pt x="634" y="918"/>
                  </a:cubicBezTo>
                  <a:cubicBezTo>
                    <a:pt x="580" y="646"/>
                    <a:pt x="543" y="375"/>
                    <a:pt x="380" y="157"/>
                  </a:cubicBezTo>
                  <a:cubicBezTo>
                    <a:pt x="362" y="85"/>
                    <a:pt x="308" y="31"/>
                    <a:pt x="235" y="12"/>
                  </a:cubicBezTo>
                  <a:cubicBezTo>
                    <a:pt x="220" y="5"/>
                    <a:pt x="196"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5" name="Google Shape;1595;p25"/>
            <p:cNvSpPr/>
            <p:nvPr/>
          </p:nvSpPr>
          <p:spPr>
            <a:xfrm>
              <a:off x="8591220" y="3951764"/>
              <a:ext cx="116027" cy="163552"/>
            </a:xfrm>
            <a:custGeom>
              <a:avLst/>
              <a:gdLst/>
              <a:ahLst/>
              <a:cxnLst/>
              <a:rect l="l" t="t" r="r" b="b"/>
              <a:pathLst>
                <a:path w="708" h="998" extrusionOk="0">
                  <a:moveTo>
                    <a:pt x="166" y="0"/>
                  </a:moveTo>
                  <a:cubicBezTo>
                    <a:pt x="132" y="0"/>
                    <a:pt x="100" y="9"/>
                    <a:pt x="73" y="27"/>
                  </a:cubicBezTo>
                  <a:cubicBezTo>
                    <a:pt x="19" y="46"/>
                    <a:pt x="1" y="154"/>
                    <a:pt x="1" y="209"/>
                  </a:cubicBezTo>
                  <a:cubicBezTo>
                    <a:pt x="1" y="281"/>
                    <a:pt x="19" y="353"/>
                    <a:pt x="73" y="426"/>
                  </a:cubicBezTo>
                  <a:cubicBezTo>
                    <a:pt x="107" y="526"/>
                    <a:pt x="418" y="997"/>
                    <a:pt x="594" y="997"/>
                  </a:cubicBezTo>
                  <a:cubicBezTo>
                    <a:pt x="609" y="997"/>
                    <a:pt x="622" y="994"/>
                    <a:pt x="635" y="987"/>
                  </a:cubicBezTo>
                  <a:cubicBezTo>
                    <a:pt x="707" y="933"/>
                    <a:pt x="635" y="625"/>
                    <a:pt x="617" y="553"/>
                  </a:cubicBezTo>
                  <a:cubicBezTo>
                    <a:pt x="562" y="408"/>
                    <a:pt x="526" y="281"/>
                    <a:pt x="435" y="172"/>
                  </a:cubicBezTo>
                  <a:cubicBezTo>
                    <a:pt x="381" y="118"/>
                    <a:pt x="345" y="46"/>
                    <a:pt x="273" y="27"/>
                  </a:cubicBezTo>
                  <a:cubicBezTo>
                    <a:pt x="236" y="9"/>
                    <a:pt x="200"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6" name="Google Shape;1596;p25"/>
            <p:cNvSpPr/>
            <p:nvPr/>
          </p:nvSpPr>
          <p:spPr>
            <a:xfrm>
              <a:off x="8499282" y="4078443"/>
              <a:ext cx="95050" cy="168469"/>
            </a:xfrm>
            <a:custGeom>
              <a:avLst/>
              <a:gdLst/>
              <a:ahLst/>
              <a:cxnLst/>
              <a:rect l="l" t="t" r="r" b="b"/>
              <a:pathLst>
                <a:path w="580" h="1028" extrusionOk="0">
                  <a:moveTo>
                    <a:pt x="237" y="0"/>
                  </a:moveTo>
                  <a:cubicBezTo>
                    <a:pt x="217" y="0"/>
                    <a:pt x="197" y="4"/>
                    <a:pt x="182" y="15"/>
                  </a:cubicBezTo>
                  <a:cubicBezTo>
                    <a:pt x="55" y="51"/>
                    <a:pt x="0" y="196"/>
                    <a:pt x="19" y="305"/>
                  </a:cubicBezTo>
                  <a:cubicBezTo>
                    <a:pt x="37" y="413"/>
                    <a:pt x="109" y="522"/>
                    <a:pt x="182" y="613"/>
                  </a:cubicBezTo>
                  <a:cubicBezTo>
                    <a:pt x="272" y="739"/>
                    <a:pt x="326" y="884"/>
                    <a:pt x="453" y="975"/>
                  </a:cubicBezTo>
                  <a:cubicBezTo>
                    <a:pt x="485" y="1012"/>
                    <a:pt x="509" y="1027"/>
                    <a:pt x="527" y="1027"/>
                  </a:cubicBezTo>
                  <a:cubicBezTo>
                    <a:pt x="571" y="1027"/>
                    <a:pt x="580" y="938"/>
                    <a:pt x="580" y="848"/>
                  </a:cubicBezTo>
                  <a:cubicBezTo>
                    <a:pt x="580" y="649"/>
                    <a:pt x="580" y="432"/>
                    <a:pt x="508" y="250"/>
                  </a:cubicBezTo>
                  <a:cubicBezTo>
                    <a:pt x="489" y="160"/>
                    <a:pt x="471" y="106"/>
                    <a:pt x="399" y="51"/>
                  </a:cubicBezTo>
                  <a:cubicBezTo>
                    <a:pt x="348" y="26"/>
                    <a:pt x="287"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7" name="Google Shape;1597;p25"/>
            <p:cNvSpPr/>
            <p:nvPr/>
          </p:nvSpPr>
          <p:spPr>
            <a:xfrm>
              <a:off x="8579420" y="4232000"/>
              <a:ext cx="193051" cy="82759"/>
            </a:xfrm>
            <a:custGeom>
              <a:avLst/>
              <a:gdLst/>
              <a:ahLst/>
              <a:cxnLst/>
              <a:rect l="l" t="t" r="r" b="b"/>
              <a:pathLst>
                <a:path w="1178" h="505" extrusionOk="0">
                  <a:moveTo>
                    <a:pt x="561" y="0"/>
                  </a:moveTo>
                  <a:cubicBezTo>
                    <a:pt x="411" y="0"/>
                    <a:pt x="241" y="9"/>
                    <a:pt x="163" y="74"/>
                  </a:cubicBezTo>
                  <a:cubicBezTo>
                    <a:pt x="0" y="183"/>
                    <a:pt x="363" y="309"/>
                    <a:pt x="453" y="364"/>
                  </a:cubicBezTo>
                  <a:cubicBezTo>
                    <a:pt x="562" y="400"/>
                    <a:pt x="689" y="472"/>
                    <a:pt x="797" y="491"/>
                  </a:cubicBezTo>
                  <a:cubicBezTo>
                    <a:pt x="825" y="500"/>
                    <a:pt x="856" y="504"/>
                    <a:pt x="887" y="504"/>
                  </a:cubicBezTo>
                  <a:cubicBezTo>
                    <a:pt x="977" y="504"/>
                    <a:pt x="1074" y="467"/>
                    <a:pt x="1141" y="400"/>
                  </a:cubicBezTo>
                  <a:cubicBezTo>
                    <a:pt x="1159" y="382"/>
                    <a:pt x="1178" y="309"/>
                    <a:pt x="1178" y="273"/>
                  </a:cubicBezTo>
                  <a:cubicBezTo>
                    <a:pt x="1178" y="219"/>
                    <a:pt x="1178" y="201"/>
                    <a:pt x="1159" y="183"/>
                  </a:cubicBezTo>
                  <a:cubicBezTo>
                    <a:pt x="1069" y="38"/>
                    <a:pt x="888" y="2"/>
                    <a:pt x="725" y="2"/>
                  </a:cubicBezTo>
                  <a:cubicBezTo>
                    <a:pt x="678" y="2"/>
                    <a:pt x="62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8" name="Google Shape;1598;p25"/>
            <p:cNvSpPr/>
            <p:nvPr/>
          </p:nvSpPr>
          <p:spPr>
            <a:xfrm>
              <a:off x="8505182" y="3778050"/>
              <a:ext cx="341526" cy="540312"/>
            </a:xfrm>
            <a:custGeom>
              <a:avLst/>
              <a:gdLst/>
              <a:ahLst/>
              <a:cxnLst/>
              <a:rect l="l" t="t" r="r" b="b"/>
              <a:pathLst>
                <a:path w="2084" h="3297" fill="none" extrusionOk="0">
                  <a:moveTo>
                    <a:pt x="1" y="3297"/>
                  </a:moveTo>
                  <a:cubicBezTo>
                    <a:pt x="1069" y="2500"/>
                    <a:pt x="1812" y="1305"/>
                    <a:pt x="2083" y="1"/>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99" name="Google Shape;1599;p25"/>
          <p:cNvSpPr txBox="1">
            <a:spLocks noGrp="1"/>
          </p:cNvSpPr>
          <p:nvPr>
            <p:ph type="subTitle" idx="1"/>
          </p:nvPr>
        </p:nvSpPr>
        <p:spPr>
          <a:xfrm>
            <a:off x="2747553" y="1690900"/>
            <a:ext cx="5283297" cy="49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Yanone Kaffeesatz"/>
              <a:buNone/>
              <a:defRPr sz="3192">
                <a:latin typeface="Lilita One"/>
                <a:ea typeface="Lilita One"/>
                <a:cs typeface="Lilita One"/>
                <a:sym typeface="Lilita One"/>
              </a:defRPr>
            </a:lvl1pPr>
            <a:lvl2pPr lvl="1" algn="ctr" rtl="0">
              <a:spcBef>
                <a:spcPts val="0"/>
              </a:spcBef>
              <a:spcAft>
                <a:spcPts val="0"/>
              </a:spcAft>
              <a:buSzPts val="1800"/>
              <a:buFont typeface="Yanone Kaffeesatz"/>
              <a:buNone/>
              <a:defRPr sz="2394">
                <a:latin typeface="Yanone Kaffeesatz"/>
                <a:ea typeface="Yanone Kaffeesatz"/>
                <a:cs typeface="Yanone Kaffeesatz"/>
                <a:sym typeface="Yanone Kaffeesatz"/>
              </a:defRPr>
            </a:lvl2pPr>
            <a:lvl3pPr lvl="2" algn="ctr" rtl="0">
              <a:spcBef>
                <a:spcPts val="2128"/>
              </a:spcBef>
              <a:spcAft>
                <a:spcPts val="0"/>
              </a:spcAft>
              <a:buSzPts val="1800"/>
              <a:buFont typeface="Yanone Kaffeesatz"/>
              <a:buNone/>
              <a:defRPr sz="2394">
                <a:latin typeface="Yanone Kaffeesatz"/>
                <a:ea typeface="Yanone Kaffeesatz"/>
                <a:cs typeface="Yanone Kaffeesatz"/>
                <a:sym typeface="Yanone Kaffeesatz"/>
              </a:defRPr>
            </a:lvl3pPr>
            <a:lvl4pPr lvl="3" algn="ctr" rtl="0">
              <a:spcBef>
                <a:spcPts val="2128"/>
              </a:spcBef>
              <a:spcAft>
                <a:spcPts val="0"/>
              </a:spcAft>
              <a:buSzPts val="1800"/>
              <a:buFont typeface="Yanone Kaffeesatz"/>
              <a:buNone/>
              <a:defRPr sz="2394">
                <a:latin typeface="Yanone Kaffeesatz"/>
                <a:ea typeface="Yanone Kaffeesatz"/>
                <a:cs typeface="Yanone Kaffeesatz"/>
                <a:sym typeface="Yanone Kaffeesatz"/>
              </a:defRPr>
            </a:lvl4pPr>
            <a:lvl5pPr lvl="4" algn="ctr" rtl="0">
              <a:spcBef>
                <a:spcPts val="2128"/>
              </a:spcBef>
              <a:spcAft>
                <a:spcPts val="0"/>
              </a:spcAft>
              <a:buSzPts val="1800"/>
              <a:buFont typeface="Yanone Kaffeesatz"/>
              <a:buNone/>
              <a:defRPr sz="2394">
                <a:latin typeface="Yanone Kaffeesatz"/>
                <a:ea typeface="Yanone Kaffeesatz"/>
                <a:cs typeface="Yanone Kaffeesatz"/>
                <a:sym typeface="Yanone Kaffeesatz"/>
              </a:defRPr>
            </a:lvl5pPr>
            <a:lvl6pPr lvl="5" algn="ctr" rtl="0">
              <a:spcBef>
                <a:spcPts val="2128"/>
              </a:spcBef>
              <a:spcAft>
                <a:spcPts val="0"/>
              </a:spcAft>
              <a:buSzPts val="1800"/>
              <a:buFont typeface="Yanone Kaffeesatz"/>
              <a:buNone/>
              <a:defRPr sz="2394">
                <a:latin typeface="Yanone Kaffeesatz"/>
                <a:ea typeface="Yanone Kaffeesatz"/>
                <a:cs typeface="Yanone Kaffeesatz"/>
                <a:sym typeface="Yanone Kaffeesatz"/>
              </a:defRPr>
            </a:lvl6pPr>
            <a:lvl7pPr lvl="6" algn="ctr" rtl="0">
              <a:spcBef>
                <a:spcPts val="2128"/>
              </a:spcBef>
              <a:spcAft>
                <a:spcPts val="0"/>
              </a:spcAft>
              <a:buSzPts val="1800"/>
              <a:buFont typeface="Yanone Kaffeesatz"/>
              <a:buNone/>
              <a:defRPr sz="2394">
                <a:latin typeface="Yanone Kaffeesatz"/>
                <a:ea typeface="Yanone Kaffeesatz"/>
                <a:cs typeface="Yanone Kaffeesatz"/>
                <a:sym typeface="Yanone Kaffeesatz"/>
              </a:defRPr>
            </a:lvl7pPr>
            <a:lvl8pPr lvl="7" algn="ctr" rtl="0">
              <a:spcBef>
                <a:spcPts val="2128"/>
              </a:spcBef>
              <a:spcAft>
                <a:spcPts val="0"/>
              </a:spcAft>
              <a:buSzPts val="1800"/>
              <a:buFont typeface="Yanone Kaffeesatz"/>
              <a:buNone/>
              <a:defRPr sz="2394">
                <a:latin typeface="Yanone Kaffeesatz"/>
                <a:ea typeface="Yanone Kaffeesatz"/>
                <a:cs typeface="Yanone Kaffeesatz"/>
                <a:sym typeface="Yanone Kaffeesatz"/>
              </a:defRPr>
            </a:lvl8pPr>
            <a:lvl9pPr lvl="8" algn="ctr" rtl="0">
              <a:spcBef>
                <a:spcPts val="2128"/>
              </a:spcBef>
              <a:spcAft>
                <a:spcPts val="2128"/>
              </a:spcAft>
              <a:buSzPts val="1800"/>
              <a:buFont typeface="Yanone Kaffeesatz"/>
              <a:buNone/>
              <a:defRPr sz="2394">
                <a:latin typeface="Yanone Kaffeesatz"/>
                <a:ea typeface="Yanone Kaffeesatz"/>
                <a:cs typeface="Yanone Kaffeesatz"/>
                <a:sym typeface="Yanone Kaffeesatz"/>
              </a:defRPr>
            </a:lvl9pPr>
          </a:lstStyle>
          <a:p>
            <a:endParaRPr/>
          </a:p>
        </p:txBody>
      </p:sp>
      <p:sp>
        <p:nvSpPr>
          <p:cNvPr id="1600" name="Google Shape;1600;p25"/>
          <p:cNvSpPr txBox="1">
            <a:spLocks noGrp="1"/>
          </p:cNvSpPr>
          <p:nvPr>
            <p:ph type="subTitle" idx="2"/>
          </p:nvPr>
        </p:nvSpPr>
        <p:spPr>
          <a:xfrm>
            <a:off x="2747553" y="3305288"/>
            <a:ext cx="5283297" cy="49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Yanone Kaffeesatz"/>
              <a:buNone/>
              <a:defRPr sz="3192">
                <a:latin typeface="Lilita One"/>
                <a:ea typeface="Lilita One"/>
                <a:cs typeface="Lilita One"/>
                <a:sym typeface="Lilita One"/>
              </a:defRPr>
            </a:lvl1pPr>
            <a:lvl2pPr lvl="1" algn="ctr" rtl="0">
              <a:spcBef>
                <a:spcPts val="0"/>
              </a:spcBef>
              <a:spcAft>
                <a:spcPts val="0"/>
              </a:spcAft>
              <a:buSzPts val="1800"/>
              <a:buFont typeface="Yanone Kaffeesatz"/>
              <a:buNone/>
              <a:defRPr sz="2394">
                <a:latin typeface="Yanone Kaffeesatz"/>
                <a:ea typeface="Yanone Kaffeesatz"/>
                <a:cs typeface="Yanone Kaffeesatz"/>
                <a:sym typeface="Yanone Kaffeesatz"/>
              </a:defRPr>
            </a:lvl2pPr>
            <a:lvl3pPr lvl="2" algn="ctr" rtl="0">
              <a:spcBef>
                <a:spcPts val="2128"/>
              </a:spcBef>
              <a:spcAft>
                <a:spcPts val="0"/>
              </a:spcAft>
              <a:buSzPts val="1800"/>
              <a:buFont typeface="Yanone Kaffeesatz"/>
              <a:buNone/>
              <a:defRPr sz="2394">
                <a:latin typeface="Yanone Kaffeesatz"/>
                <a:ea typeface="Yanone Kaffeesatz"/>
                <a:cs typeface="Yanone Kaffeesatz"/>
                <a:sym typeface="Yanone Kaffeesatz"/>
              </a:defRPr>
            </a:lvl3pPr>
            <a:lvl4pPr lvl="3" algn="ctr" rtl="0">
              <a:spcBef>
                <a:spcPts val="2128"/>
              </a:spcBef>
              <a:spcAft>
                <a:spcPts val="0"/>
              </a:spcAft>
              <a:buSzPts val="1800"/>
              <a:buFont typeface="Yanone Kaffeesatz"/>
              <a:buNone/>
              <a:defRPr sz="2394">
                <a:latin typeface="Yanone Kaffeesatz"/>
                <a:ea typeface="Yanone Kaffeesatz"/>
                <a:cs typeface="Yanone Kaffeesatz"/>
                <a:sym typeface="Yanone Kaffeesatz"/>
              </a:defRPr>
            </a:lvl4pPr>
            <a:lvl5pPr lvl="4" algn="ctr" rtl="0">
              <a:spcBef>
                <a:spcPts val="2128"/>
              </a:spcBef>
              <a:spcAft>
                <a:spcPts val="0"/>
              </a:spcAft>
              <a:buSzPts val="1800"/>
              <a:buFont typeface="Yanone Kaffeesatz"/>
              <a:buNone/>
              <a:defRPr sz="2394">
                <a:latin typeface="Yanone Kaffeesatz"/>
                <a:ea typeface="Yanone Kaffeesatz"/>
                <a:cs typeface="Yanone Kaffeesatz"/>
                <a:sym typeface="Yanone Kaffeesatz"/>
              </a:defRPr>
            </a:lvl5pPr>
            <a:lvl6pPr lvl="5" algn="ctr" rtl="0">
              <a:spcBef>
                <a:spcPts val="2128"/>
              </a:spcBef>
              <a:spcAft>
                <a:spcPts val="0"/>
              </a:spcAft>
              <a:buSzPts val="1800"/>
              <a:buFont typeface="Yanone Kaffeesatz"/>
              <a:buNone/>
              <a:defRPr sz="2394">
                <a:latin typeface="Yanone Kaffeesatz"/>
                <a:ea typeface="Yanone Kaffeesatz"/>
                <a:cs typeface="Yanone Kaffeesatz"/>
                <a:sym typeface="Yanone Kaffeesatz"/>
              </a:defRPr>
            </a:lvl6pPr>
            <a:lvl7pPr lvl="6" algn="ctr" rtl="0">
              <a:spcBef>
                <a:spcPts val="2128"/>
              </a:spcBef>
              <a:spcAft>
                <a:spcPts val="0"/>
              </a:spcAft>
              <a:buSzPts val="1800"/>
              <a:buFont typeface="Yanone Kaffeesatz"/>
              <a:buNone/>
              <a:defRPr sz="2394">
                <a:latin typeface="Yanone Kaffeesatz"/>
                <a:ea typeface="Yanone Kaffeesatz"/>
                <a:cs typeface="Yanone Kaffeesatz"/>
                <a:sym typeface="Yanone Kaffeesatz"/>
              </a:defRPr>
            </a:lvl7pPr>
            <a:lvl8pPr lvl="7" algn="ctr" rtl="0">
              <a:spcBef>
                <a:spcPts val="2128"/>
              </a:spcBef>
              <a:spcAft>
                <a:spcPts val="0"/>
              </a:spcAft>
              <a:buSzPts val="1800"/>
              <a:buFont typeface="Yanone Kaffeesatz"/>
              <a:buNone/>
              <a:defRPr sz="2394">
                <a:latin typeface="Yanone Kaffeesatz"/>
                <a:ea typeface="Yanone Kaffeesatz"/>
                <a:cs typeface="Yanone Kaffeesatz"/>
                <a:sym typeface="Yanone Kaffeesatz"/>
              </a:defRPr>
            </a:lvl8pPr>
            <a:lvl9pPr lvl="8" algn="ctr" rtl="0">
              <a:spcBef>
                <a:spcPts val="2128"/>
              </a:spcBef>
              <a:spcAft>
                <a:spcPts val="2128"/>
              </a:spcAft>
              <a:buSzPts val="1800"/>
              <a:buFont typeface="Yanone Kaffeesatz"/>
              <a:buNone/>
              <a:defRPr sz="2394">
                <a:latin typeface="Yanone Kaffeesatz"/>
                <a:ea typeface="Yanone Kaffeesatz"/>
                <a:cs typeface="Yanone Kaffeesatz"/>
                <a:sym typeface="Yanone Kaffeesatz"/>
              </a:defRPr>
            </a:lvl9pPr>
          </a:lstStyle>
          <a:p>
            <a:endParaRPr/>
          </a:p>
        </p:txBody>
      </p:sp>
      <p:sp>
        <p:nvSpPr>
          <p:cNvPr id="1601" name="Google Shape;1601;p25"/>
          <p:cNvSpPr txBox="1">
            <a:spLocks noGrp="1"/>
          </p:cNvSpPr>
          <p:nvPr>
            <p:ph type="subTitle" idx="3"/>
          </p:nvPr>
        </p:nvSpPr>
        <p:spPr>
          <a:xfrm>
            <a:off x="2747553" y="4910847"/>
            <a:ext cx="5283297" cy="49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Yanone Kaffeesatz"/>
              <a:buNone/>
              <a:defRPr sz="3192">
                <a:latin typeface="Lilita One"/>
                <a:ea typeface="Lilita One"/>
                <a:cs typeface="Lilita One"/>
                <a:sym typeface="Lilita One"/>
              </a:defRPr>
            </a:lvl1pPr>
            <a:lvl2pPr lvl="1" algn="ctr" rtl="0">
              <a:spcBef>
                <a:spcPts val="0"/>
              </a:spcBef>
              <a:spcAft>
                <a:spcPts val="0"/>
              </a:spcAft>
              <a:buSzPts val="1800"/>
              <a:buFont typeface="Yanone Kaffeesatz"/>
              <a:buNone/>
              <a:defRPr sz="2394">
                <a:latin typeface="Yanone Kaffeesatz"/>
                <a:ea typeface="Yanone Kaffeesatz"/>
                <a:cs typeface="Yanone Kaffeesatz"/>
                <a:sym typeface="Yanone Kaffeesatz"/>
              </a:defRPr>
            </a:lvl2pPr>
            <a:lvl3pPr lvl="2" algn="ctr" rtl="0">
              <a:spcBef>
                <a:spcPts val="2128"/>
              </a:spcBef>
              <a:spcAft>
                <a:spcPts val="0"/>
              </a:spcAft>
              <a:buSzPts val="1800"/>
              <a:buFont typeface="Yanone Kaffeesatz"/>
              <a:buNone/>
              <a:defRPr sz="2394">
                <a:latin typeface="Yanone Kaffeesatz"/>
                <a:ea typeface="Yanone Kaffeesatz"/>
                <a:cs typeface="Yanone Kaffeesatz"/>
                <a:sym typeface="Yanone Kaffeesatz"/>
              </a:defRPr>
            </a:lvl3pPr>
            <a:lvl4pPr lvl="3" algn="ctr" rtl="0">
              <a:spcBef>
                <a:spcPts val="2128"/>
              </a:spcBef>
              <a:spcAft>
                <a:spcPts val="0"/>
              </a:spcAft>
              <a:buSzPts val="1800"/>
              <a:buFont typeface="Yanone Kaffeesatz"/>
              <a:buNone/>
              <a:defRPr sz="2394">
                <a:latin typeface="Yanone Kaffeesatz"/>
                <a:ea typeface="Yanone Kaffeesatz"/>
                <a:cs typeface="Yanone Kaffeesatz"/>
                <a:sym typeface="Yanone Kaffeesatz"/>
              </a:defRPr>
            </a:lvl4pPr>
            <a:lvl5pPr lvl="4" algn="ctr" rtl="0">
              <a:spcBef>
                <a:spcPts val="2128"/>
              </a:spcBef>
              <a:spcAft>
                <a:spcPts val="0"/>
              </a:spcAft>
              <a:buSzPts val="1800"/>
              <a:buFont typeface="Yanone Kaffeesatz"/>
              <a:buNone/>
              <a:defRPr sz="2394">
                <a:latin typeface="Yanone Kaffeesatz"/>
                <a:ea typeface="Yanone Kaffeesatz"/>
                <a:cs typeface="Yanone Kaffeesatz"/>
                <a:sym typeface="Yanone Kaffeesatz"/>
              </a:defRPr>
            </a:lvl5pPr>
            <a:lvl6pPr lvl="5" algn="ctr" rtl="0">
              <a:spcBef>
                <a:spcPts val="2128"/>
              </a:spcBef>
              <a:spcAft>
                <a:spcPts val="0"/>
              </a:spcAft>
              <a:buSzPts val="1800"/>
              <a:buFont typeface="Yanone Kaffeesatz"/>
              <a:buNone/>
              <a:defRPr sz="2394">
                <a:latin typeface="Yanone Kaffeesatz"/>
                <a:ea typeface="Yanone Kaffeesatz"/>
                <a:cs typeface="Yanone Kaffeesatz"/>
                <a:sym typeface="Yanone Kaffeesatz"/>
              </a:defRPr>
            </a:lvl6pPr>
            <a:lvl7pPr lvl="6" algn="ctr" rtl="0">
              <a:spcBef>
                <a:spcPts val="2128"/>
              </a:spcBef>
              <a:spcAft>
                <a:spcPts val="0"/>
              </a:spcAft>
              <a:buSzPts val="1800"/>
              <a:buFont typeface="Yanone Kaffeesatz"/>
              <a:buNone/>
              <a:defRPr sz="2394">
                <a:latin typeface="Yanone Kaffeesatz"/>
                <a:ea typeface="Yanone Kaffeesatz"/>
                <a:cs typeface="Yanone Kaffeesatz"/>
                <a:sym typeface="Yanone Kaffeesatz"/>
              </a:defRPr>
            </a:lvl7pPr>
            <a:lvl8pPr lvl="7" algn="ctr" rtl="0">
              <a:spcBef>
                <a:spcPts val="2128"/>
              </a:spcBef>
              <a:spcAft>
                <a:spcPts val="0"/>
              </a:spcAft>
              <a:buSzPts val="1800"/>
              <a:buFont typeface="Yanone Kaffeesatz"/>
              <a:buNone/>
              <a:defRPr sz="2394">
                <a:latin typeface="Yanone Kaffeesatz"/>
                <a:ea typeface="Yanone Kaffeesatz"/>
                <a:cs typeface="Yanone Kaffeesatz"/>
                <a:sym typeface="Yanone Kaffeesatz"/>
              </a:defRPr>
            </a:lvl8pPr>
            <a:lvl9pPr lvl="8" algn="ctr" rtl="0">
              <a:spcBef>
                <a:spcPts val="2128"/>
              </a:spcBef>
              <a:spcAft>
                <a:spcPts val="2128"/>
              </a:spcAft>
              <a:buSzPts val="1800"/>
              <a:buFont typeface="Yanone Kaffeesatz"/>
              <a:buNone/>
              <a:defRPr sz="2394">
                <a:latin typeface="Yanone Kaffeesatz"/>
                <a:ea typeface="Yanone Kaffeesatz"/>
                <a:cs typeface="Yanone Kaffeesatz"/>
                <a:sym typeface="Yanone Kaffeesatz"/>
              </a:defRPr>
            </a:lvl9pPr>
          </a:lstStyle>
          <a:p>
            <a:endParaRPr/>
          </a:p>
        </p:txBody>
      </p:sp>
      <p:sp>
        <p:nvSpPr>
          <p:cNvPr id="1602" name="Google Shape;1602;p25"/>
          <p:cNvSpPr txBox="1">
            <a:spLocks noGrp="1"/>
          </p:cNvSpPr>
          <p:nvPr>
            <p:ph type="subTitle" idx="4"/>
          </p:nvPr>
        </p:nvSpPr>
        <p:spPr>
          <a:xfrm>
            <a:off x="2747553" y="2157264"/>
            <a:ext cx="5283297" cy="73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2"/>
            </a:lvl1pPr>
            <a:lvl2pPr lvl="1" algn="ctr" rtl="0">
              <a:spcBef>
                <a:spcPts val="0"/>
              </a:spcBef>
              <a:spcAft>
                <a:spcPts val="0"/>
              </a:spcAft>
              <a:buSzPts val="1400"/>
              <a:buNone/>
              <a:defRPr/>
            </a:lvl2pPr>
            <a:lvl3pPr lvl="2" algn="ctr" rtl="0">
              <a:spcBef>
                <a:spcPts val="2128"/>
              </a:spcBef>
              <a:spcAft>
                <a:spcPts val="0"/>
              </a:spcAft>
              <a:buSzPts val="1400"/>
              <a:buNone/>
              <a:defRPr/>
            </a:lvl3pPr>
            <a:lvl4pPr lvl="3" algn="ctr" rtl="0">
              <a:spcBef>
                <a:spcPts val="2128"/>
              </a:spcBef>
              <a:spcAft>
                <a:spcPts val="0"/>
              </a:spcAft>
              <a:buSzPts val="1400"/>
              <a:buNone/>
              <a:defRPr/>
            </a:lvl4pPr>
            <a:lvl5pPr lvl="4" algn="ctr" rtl="0">
              <a:spcBef>
                <a:spcPts val="2128"/>
              </a:spcBef>
              <a:spcAft>
                <a:spcPts val="0"/>
              </a:spcAft>
              <a:buSzPts val="1400"/>
              <a:buNone/>
              <a:defRPr/>
            </a:lvl5pPr>
            <a:lvl6pPr lvl="5" algn="ctr" rtl="0">
              <a:spcBef>
                <a:spcPts val="2128"/>
              </a:spcBef>
              <a:spcAft>
                <a:spcPts val="0"/>
              </a:spcAft>
              <a:buSzPts val="1400"/>
              <a:buNone/>
              <a:defRPr/>
            </a:lvl6pPr>
            <a:lvl7pPr lvl="6" algn="ctr" rtl="0">
              <a:spcBef>
                <a:spcPts val="2128"/>
              </a:spcBef>
              <a:spcAft>
                <a:spcPts val="0"/>
              </a:spcAft>
              <a:buSzPts val="1400"/>
              <a:buNone/>
              <a:defRPr/>
            </a:lvl7pPr>
            <a:lvl8pPr lvl="7" algn="ctr" rtl="0">
              <a:spcBef>
                <a:spcPts val="2128"/>
              </a:spcBef>
              <a:spcAft>
                <a:spcPts val="0"/>
              </a:spcAft>
              <a:buSzPts val="1400"/>
              <a:buNone/>
              <a:defRPr/>
            </a:lvl8pPr>
            <a:lvl9pPr lvl="8" algn="ctr" rtl="0">
              <a:spcBef>
                <a:spcPts val="2128"/>
              </a:spcBef>
              <a:spcAft>
                <a:spcPts val="2128"/>
              </a:spcAft>
              <a:buSzPts val="1400"/>
              <a:buNone/>
              <a:defRPr/>
            </a:lvl9pPr>
          </a:lstStyle>
          <a:p>
            <a:endParaRPr/>
          </a:p>
        </p:txBody>
      </p:sp>
      <p:sp>
        <p:nvSpPr>
          <p:cNvPr id="1603" name="Google Shape;1603;p25"/>
          <p:cNvSpPr txBox="1">
            <a:spLocks noGrp="1"/>
          </p:cNvSpPr>
          <p:nvPr>
            <p:ph type="subTitle" idx="5"/>
          </p:nvPr>
        </p:nvSpPr>
        <p:spPr>
          <a:xfrm>
            <a:off x="2747553" y="3766141"/>
            <a:ext cx="5283297" cy="73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2"/>
            </a:lvl1pPr>
            <a:lvl2pPr lvl="1" algn="ctr" rtl="0">
              <a:spcBef>
                <a:spcPts val="0"/>
              </a:spcBef>
              <a:spcAft>
                <a:spcPts val="0"/>
              </a:spcAft>
              <a:buSzPts val="1400"/>
              <a:buNone/>
              <a:defRPr/>
            </a:lvl2pPr>
            <a:lvl3pPr lvl="2" algn="ctr" rtl="0">
              <a:spcBef>
                <a:spcPts val="2128"/>
              </a:spcBef>
              <a:spcAft>
                <a:spcPts val="0"/>
              </a:spcAft>
              <a:buSzPts val="1400"/>
              <a:buNone/>
              <a:defRPr/>
            </a:lvl3pPr>
            <a:lvl4pPr lvl="3" algn="ctr" rtl="0">
              <a:spcBef>
                <a:spcPts val="2128"/>
              </a:spcBef>
              <a:spcAft>
                <a:spcPts val="0"/>
              </a:spcAft>
              <a:buSzPts val="1400"/>
              <a:buNone/>
              <a:defRPr/>
            </a:lvl4pPr>
            <a:lvl5pPr lvl="4" algn="ctr" rtl="0">
              <a:spcBef>
                <a:spcPts val="2128"/>
              </a:spcBef>
              <a:spcAft>
                <a:spcPts val="0"/>
              </a:spcAft>
              <a:buSzPts val="1400"/>
              <a:buNone/>
              <a:defRPr/>
            </a:lvl5pPr>
            <a:lvl6pPr lvl="5" algn="ctr" rtl="0">
              <a:spcBef>
                <a:spcPts val="2128"/>
              </a:spcBef>
              <a:spcAft>
                <a:spcPts val="0"/>
              </a:spcAft>
              <a:buSzPts val="1400"/>
              <a:buNone/>
              <a:defRPr/>
            </a:lvl6pPr>
            <a:lvl7pPr lvl="6" algn="ctr" rtl="0">
              <a:spcBef>
                <a:spcPts val="2128"/>
              </a:spcBef>
              <a:spcAft>
                <a:spcPts val="0"/>
              </a:spcAft>
              <a:buSzPts val="1400"/>
              <a:buNone/>
              <a:defRPr/>
            </a:lvl7pPr>
            <a:lvl8pPr lvl="7" algn="ctr" rtl="0">
              <a:spcBef>
                <a:spcPts val="2128"/>
              </a:spcBef>
              <a:spcAft>
                <a:spcPts val="0"/>
              </a:spcAft>
              <a:buSzPts val="1400"/>
              <a:buNone/>
              <a:defRPr/>
            </a:lvl8pPr>
            <a:lvl9pPr lvl="8" algn="ctr" rtl="0">
              <a:spcBef>
                <a:spcPts val="2128"/>
              </a:spcBef>
              <a:spcAft>
                <a:spcPts val="2128"/>
              </a:spcAft>
              <a:buSzPts val="1400"/>
              <a:buNone/>
              <a:defRPr/>
            </a:lvl9pPr>
          </a:lstStyle>
          <a:p>
            <a:endParaRPr/>
          </a:p>
        </p:txBody>
      </p:sp>
      <p:sp>
        <p:nvSpPr>
          <p:cNvPr id="1604" name="Google Shape;1604;p25"/>
          <p:cNvSpPr txBox="1">
            <a:spLocks noGrp="1"/>
          </p:cNvSpPr>
          <p:nvPr>
            <p:ph type="subTitle" idx="6"/>
          </p:nvPr>
        </p:nvSpPr>
        <p:spPr>
          <a:xfrm>
            <a:off x="2747553" y="5376409"/>
            <a:ext cx="5283297" cy="73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2"/>
            </a:lvl1pPr>
            <a:lvl2pPr lvl="1" algn="ctr" rtl="0">
              <a:spcBef>
                <a:spcPts val="0"/>
              </a:spcBef>
              <a:spcAft>
                <a:spcPts val="0"/>
              </a:spcAft>
              <a:buSzPts val="1400"/>
              <a:buNone/>
              <a:defRPr/>
            </a:lvl2pPr>
            <a:lvl3pPr lvl="2" algn="ctr" rtl="0">
              <a:spcBef>
                <a:spcPts val="2128"/>
              </a:spcBef>
              <a:spcAft>
                <a:spcPts val="0"/>
              </a:spcAft>
              <a:buSzPts val="1400"/>
              <a:buNone/>
              <a:defRPr/>
            </a:lvl3pPr>
            <a:lvl4pPr lvl="3" algn="ctr" rtl="0">
              <a:spcBef>
                <a:spcPts val="2128"/>
              </a:spcBef>
              <a:spcAft>
                <a:spcPts val="0"/>
              </a:spcAft>
              <a:buSzPts val="1400"/>
              <a:buNone/>
              <a:defRPr/>
            </a:lvl4pPr>
            <a:lvl5pPr lvl="4" algn="ctr" rtl="0">
              <a:spcBef>
                <a:spcPts val="2128"/>
              </a:spcBef>
              <a:spcAft>
                <a:spcPts val="0"/>
              </a:spcAft>
              <a:buSzPts val="1400"/>
              <a:buNone/>
              <a:defRPr/>
            </a:lvl5pPr>
            <a:lvl6pPr lvl="5" algn="ctr" rtl="0">
              <a:spcBef>
                <a:spcPts val="2128"/>
              </a:spcBef>
              <a:spcAft>
                <a:spcPts val="0"/>
              </a:spcAft>
              <a:buSzPts val="1400"/>
              <a:buNone/>
              <a:defRPr/>
            </a:lvl6pPr>
            <a:lvl7pPr lvl="6" algn="ctr" rtl="0">
              <a:spcBef>
                <a:spcPts val="2128"/>
              </a:spcBef>
              <a:spcAft>
                <a:spcPts val="0"/>
              </a:spcAft>
              <a:buSzPts val="1400"/>
              <a:buNone/>
              <a:defRPr/>
            </a:lvl7pPr>
            <a:lvl8pPr lvl="7" algn="ctr" rtl="0">
              <a:spcBef>
                <a:spcPts val="2128"/>
              </a:spcBef>
              <a:spcAft>
                <a:spcPts val="0"/>
              </a:spcAft>
              <a:buSzPts val="1400"/>
              <a:buNone/>
              <a:defRPr/>
            </a:lvl8pPr>
            <a:lvl9pPr lvl="8" algn="ctr" rtl="0">
              <a:spcBef>
                <a:spcPts val="2128"/>
              </a:spcBef>
              <a:spcAft>
                <a:spcPts val="2128"/>
              </a:spcAft>
              <a:buSzPts val="1400"/>
              <a:buNone/>
              <a:defRPr/>
            </a:lvl9pPr>
          </a:lstStyle>
          <a:p>
            <a:endParaRPr/>
          </a:p>
        </p:txBody>
      </p:sp>
      <p:sp>
        <p:nvSpPr>
          <p:cNvPr id="1605" name="Google Shape;1605;p25"/>
          <p:cNvSpPr txBox="1">
            <a:spLocks noGrp="1"/>
          </p:cNvSpPr>
          <p:nvPr>
            <p:ph type="title"/>
          </p:nvPr>
        </p:nvSpPr>
        <p:spPr>
          <a:xfrm>
            <a:off x="957625" y="593367"/>
            <a:ext cx="10246588"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4788"/>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821080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606"/>
        <p:cNvGrpSpPr/>
        <p:nvPr/>
      </p:nvGrpSpPr>
      <p:grpSpPr>
        <a:xfrm>
          <a:off x="0" y="0"/>
          <a:ext cx="0" cy="0"/>
          <a:chOff x="0" y="0"/>
          <a:chExt cx="0" cy="0"/>
        </a:xfrm>
      </p:grpSpPr>
      <p:grpSp>
        <p:nvGrpSpPr>
          <p:cNvPr id="1607" name="Google Shape;1607;p26"/>
          <p:cNvGrpSpPr/>
          <p:nvPr/>
        </p:nvGrpSpPr>
        <p:grpSpPr>
          <a:xfrm rot="-1424731">
            <a:off x="10935467" y="278047"/>
            <a:ext cx="837265" cy="882604"/>
            <a:chOff x="782176" y="-1158311"/>
            <a:chExt cx="629467" cy="661912"/>
          </a:xfrm>
        </p:grpSpPr>
        <p:sp>
          <p:nvSpPr>
            <p:cNvPr id="1608" name="Google Shape;1608;p26"/>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9" name="Google Shape;1609;p26"/>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0" name="Google Shape;1610;p26"/>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1" name="Google Shape;1611;p26"/>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2" name="Google Shape;1612;p26"/>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3" name="Google Shape;1613;p26"/>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4" name="Google Shape;1614;p26"/>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5" name="Google Shape;1615;p26"/>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16" name="Google Shape;1616;p26"/>
          <p:cNvGrpSpPr/>
          <p:nvPr/>
        </p:nvGrpSpPr>
        <p:grpSpPr>
          <a:xfrm rot="-295668">
            <a:off x="492135" y="5592677"/>
            <a:ext cx="679184" cy="984369"/>
            <a:chOff x="8499282" y="3580082"/>
            <a:chExt cx="510652" cy="738280"/>
          </a:xfrm>
        </p:grpSpPr>
        <p:sp>
          <p:nvSpPr>
            <p:cNvPr id="1617" name="Google Shape;1617;p26"/>
            <p:cNvSpPr/>
            <p:nvPr/>
          </p:nvSpPr>
          <p:spPr>
            <a:xfrm>
              <a:off x="8831634" y="3580082"/>
              <a:ext cx="89315" cy="213208"/>
            </a:xfrm>
            <a:custGeom>
              <a:avLst/>
              <a:gdLst/>
              <a:ahLst/>
              <a:cxnLst/>
              <a:rect l="l" t="t" r="r" b="b"/>
              <a:pathLst>
                <a:path w="545" h="1301" extrusionOk="0">
                  <a:moveTo>
                    <a:pt x="327" y="0"/>
                  </a:moveTo>
                  <a:cubicBezTo>
                    <a:pt x="295" y="0"/>
                    <a:pt x="263" y="5"/>
                    <a:pt x="236" y="14"/>
                  </a:cubicBezTo>
                  <a:cubicBezTo>
                    <a:pt x="109" y="68"/>
                    <a:pt x="55" y="177"/>
                    <a:pt x="19" y="285"/>
                  </a:cubicBezTo>
                  <a:cubicBezTo>
                    <a:pt x="1" y="394"/>
                    <a:pt x="1" y="539"/>
                    <a:pt x="19" y="647"/>
                  </a:cubicBezTo>
                  <a:cubicBezTo>
                    <a:pt x="55" y="865"/>
                    <a:pt x="73" y="1082"/>
                    <a:pt x="91" y="1299"/>
                  </a:cubicBezTo>
                  <a:cubicBezTo>
                    <a:pt x="91" y="1300"/>
                    <a:pt x="92" y="1301"/>
                    <a:pt x="93" y="1301"/>
                  </a:cubicBezTo>
                  <a:cubicBezTo>
                    <a:pt x="108" y="1301"/>
                    <a:pt x="236" y="1172"/>
                    <a:pt x="236" y="1155"/>
                  </a:cubicBezTo>
                  <a:cubicBezTo>
                    <a:pt x="272" y="1082"/>
                    <a:pt x="327" y="992"/>
                    <a:pt x="363" y="919"/>
                  </a:cubicBezTo>
                  <a:cubicBezTo>
                    <a:pt x="417" y="792"/>
                    <a:pt x="453" y="611"/>
                    <a:pt x="508" y="448"/>
                  </a:cubicBezTo>
                  <a:cubicBezTo>
                    <a:pt x="526" y="340"/>
                    <a:pt x="544" y="213"/>
                    <a:pt x="508" y="122"/>
                  </a:cubicBezTo>
                  <a:cubicBezTo>
                    <a:pt x="472" y="86"/>
                    <a:pt x="453" y="32"/>
                    <a:pt x="417" y="14"/>
                  </a:cubicBezTo>
                  <a:cubicBezTo>
                    <a:pt x="390" y="5"/>
                    <a:pt x="358"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8" name="Google Shape;1618;p26"/>
            <p:cNvSpPr/>
            <p:nvPr/>
          </p:nvSpPr>
          <p:spPr>
            <a:xfrm>
              <a:off x="8784108" y="3838194"/>
              <a:ext cx="225827" cy="119469"/>
            </a:xfrm>
            <a:custGeom>
              <a:avLst/>
              <a:gdLst/>
              <a:ahLst/>
              <a:cxnLst/>
              <a:rect l="l" t="t" r="r" b="b"/>
              <a:pathLst>
                <a:path w="1378" h="729" extrusionOk="0">
                  <a:moveTo>
                    <a:pt x="1212" y="1"/>
                  </a:moveTo>
                  <a:cubicBezTo>
                    <a:pt x="1165" y="1"/>
                    <a:pt x="1115" y="14"/>
                    <a:pt x="1069" y="32"/>
                  </a:cubicBezTo>
                  <a:cubicBezTo>
                    <a:pt x="852" y="87"/>
                    <a:pt x="653" y="177"/>
                    <a:pt x="454" y="340"/>
                  </a:cubicBezTo>
                  <a:cubicBezTo>
                    <a:pt x="399" y="376"/>
                    <a:pt x="1" y="666"/>
                    <a:pt x="92" y="720"/>
                  </a:cubicBezTo>
                  <a:cubicBezTo>
                    <a:pt x="98" y="726"/>
                    <a:pt x="108" y="728"/>
                    <a:pt x="120" y="728"/>
                  </a:cubicBezTo>
                  <a:cubicBezTo>
                    <a:pt x="144" y="728"/>
                    <a:pt x="176" y="720"/>
                    <a:pt x="200" y="720"/>
                  </a:cubicBezTo>
                  <a:cubicBezTo>
                    <a:pt x="399" y="684"/>
                    <a:pt x="580" y="612"/>
                    <a:pt x="798" y="557"/>
                  </a:cubicBezTo>
                  <a:cubicBezTo>
                    <a:pt x="925" y="521"/>
                    <a:pt x="1069" y="503"/>
                    <a:pt x="1178" y="431"/>
                  </a:cubicBezTo>
                  <a:cubicBezTo>
                    <a:pt x="1251" y="376"/>
                    <a:pt x="1305" y="340"/>
                    <a:pt x="1359" y="268"/>
                  </a:cubicBezTo>
                  <a:cubicBezTo>
                    <a:pt x="1377" y="195"/>
                    <a:pt x="1377" y="87"/>
                    <a:pt x="1341" y="50"/>
                  </a:cubicBezTo>
                  <a:cubicBezTo>
                    <a:pt x="1305" y="14"/>
                    <a:pt x="1260"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9" name="Google Shape;1619;p26"/>
            <p:cNvSpPr/>
            <p:nvPr/>
          </p:nvSpPr>
          <p:spPr>
            <a:xfrm>
              <a:off x="8707084" y="4065988"/>
              <a:ext cx="225663" cy="81448"/>
            </a:xfrm>
            <a:custGeom>
              <a:avLst/>
              <a:gdLst/>
              <a:ahLst/>
              <a:cxnLst/>
              <a:rect l="l" t="t" r="r" b="b"/>
              <a:pathLst>
                <a:path w="1377" h="497" extrusionOk="0">
                  <a:moveTo>
                    <a:pt x="942" y="0"/>
                  </a:moveTo>
                  <a:cubicBezTo>
                    <a:pt x="688" y="0"/>
                    <a:pt x="453" y="55"/>
                    <a:pt x="236" y="127"/>
                  </a:cubicBezTo>
                  <a:cubicBezTo>
                    <a:pt x="181" y="145"/>
                    <a:pt x="0" y="218"/>
                    <a:pt x="18" y="308"/>
                  </a:cubicBezTo>
                  <a:cubicBezTo>
                    <a:pt x="18" y="399"/>
                    <a:pt x="217" y="417"/>
                    <a:pt x="290" y="417"/>
                  </a:cubicBezTo>
                  <a:cubicBezTo>
                    <a:pt x="399" y="453"/>
                    <a:pt x="507" y="453"/>
                    <a:pt x="634" y="471"/>
                  </a:cubicBezTo>
                  <a:cubicBezTo>
                    <a:pt x="711" y="484"/>
                    <a:pt x="797" y="497"/>
                    <a:pt x="885" y="497"/>
                  </a:cubicBezTo>
                  <a:cubicBezTo>
                    <a:pt x="922" y="497"/>
                    <a:pt x="959" y="495"/>
                    <a:pt x="996" y="489"/>
                  </a:cubicBezTo>
                  <a:cubicBezTo>
                    <a:pt x="1105" y="489"/>
                    <a:pt x="1232" y="417"/>
                    <a:pt x="1304" y="326"/>
                  </a:cubicBezTo>
                  <a:cubicBezTo>
                    <a:pt x="1322" y="308"/>
                    <a:pt x="1358" y="254"/>
                    <a:pt x="1358" y="236"/>
                  </a:cubicBezTo>
                  <a:cubicBezTo>
                    <a:pt x="1376" y="200"/>
                    <a:pt x="1358" y="145"/>
                    <a:pt x="1322" y="127"/>
                  </a:cubicBezTo>
                  <a:cubicBezTo>
                    <a:pt x="1232" y="19"/>
                    <a:pt x="1087"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0" name="Google Shape;1620;p26"/>
            <p:cNvSpPr/>
            <p:nvPr/>
          </p:nvSpPr>
          <p:spPr>
            <a:xfrm>
              <a:off x="8677422" y="3790997"/>
              <a:ext cx="105047" cy="167485"/>
            </a:xfrm>
            <a:custGeom>
              <a:avLst/>
              <a:gdLst/>
              <a:ahLst/>
              <a:cxnLst/>
              <a:rect l="l" t="t" r="r" b="b"/>
              <a:pathLst>
                <a:path w="641" h="1022" extrusionOk="0">
                  <a:moveTo>
                    <a:pt x="169" y="0"/>
                  </a:moveTo>
                  <a:cubicBezTo>
                    <a:pt x="130" y="0"/>
                    <a:pt x="86" y="9"/>
                    <a:pt x="54" y="31"/>
                  </a:cubicBezTo>
                  <a:cubicBezTo>
                    <a:pt x="36" y="67"/>
                    <a:pt x="18" y="103"/>
                    <a:pt x="18" y="157"/>
                  </a:cubicBezTo>
                  <a:cubicBezTo>
                    <a:pt x="0" y="284"/>
                    <a:pt x="54" y="429"/>
                    <a:pt x="145" y="538"/>
                  </a:cubicBezTo>
                  <a:lnTo>
                    <a:pt x="417" y="882"/>
                  </a:lnTo>
                  <a:cubicBezTo>
                    <a:pt x="452" y="929"/>
                    <a:pt x="540" y="1021"/>
                    <a:pt x="593" y="1021"/>
                  </a:cubicBezTo>
                  <a:cubicBezTo>
                    <a:pt x="622" y="1021"/>
                    <a:pt x="640" y="994"/>
                    <a:pt x="634" y="918"/>
                  </a:cubicBezTo>
                  <a:cubicBezTo>
                    <a:pt x="580" y="646"/>
                    <a:pt x="543" y="375"/>
                    <a:pt x="380" y="157"/>
                  </a:cubicBezTo>
                  <a:cubicBezTo>
                    <a:pt x="362" y="85"/>
                    <a:pt x="308" y="31"/>
                    <a:pt x="235" y="12"/>
                  </a:cubicBezTo>
                  <a:cubicBezTo>
                    <a:pt x="220" y="5"/>
                    <a:pt x="196"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1" name="Google Shape;1621;p26"/>
            <p:cNvSpPr/>
            <p:nvPr/>
          </p:nvSpPr>
          <p:spPr>
            <a:xfrm>
              <a:off x="8591220" y="3951764"/>
              <a:ext cx="116027" cy="163552"/>
            </a:xfrm>
            <a:custGeom>
              <a:avLst/>
              <a:gdLst/>
              <a:ahLst/>
              <a:cxnLst/>
              <a:rect l="l" t="t" r="r" b="b"/>
              <a:pathLst>
                <a:path w="708" h="998" extrusionOk="0">
                  <a:moveTo>
                    <a:pt x="166" y="0"/>
                  </a:moveTo>
                  <a:cubicBezTo>
                    <a:pt x="132" y="0"/>
                    <a:pt x="100" y="9"/>
                    <a:pt x="73" y="27"/>
                  </a:cubicBezTo>
                  <a:cubicBezTo>
                    <a:pt x="19" y="46"/>
                    <a:pt x="1" y="154"/>
                    <a:pt x="1" y="209"/>
                  </a:cubicBezTo>
                  <a:cubicBezTo>
                    <a:pt x="1" y="281"/>
                    <a:pt x="19" y="353"/>
                    <a:pt x="73" y="426"/>
                  </a:cubicBezTo>
                  <a:cubicBezTo>
                    <a:pt x="107" y="526"/>
                    <a:pt x="418" y="997"/>
                    <a:pt x="594" y="997"/>
                  </a:cubicBezTo>
                  <a:cubicBezTo>
                    <a:pt x="609" y="997"/>
                    <a:pt x="622" y="994"/>
                    <a:pt x="635" y="987"/>
                  </a:cubicBezTo>
                  <a:cubicBezTo>
                    <a:pt x="707" y="933"/>
                    <a:pt x="635" y="625"/>
                    <a:pt x="617" y="553"/>
                  </a:cubicBezTo>
                  <a:cubicBezTo>
                    <a:pt x="562" y="408"/>
                    <a:pt x="526" y="281"/>
                    <a:pt x="435" y="172"/>
                  </a:cubicBezTo>
                  <a:cubicBezTo>
                    <a:pt x="381" y="118"/>
                    <a:pt x="345" y="46"/>
                    <a:pt x="273" y="27"/>
                  </a:cubicBezTo>
                  <a:cubicBezTo>
                    <a:pt x="236" y="9"/>
                    <a:pt x="200"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2" name="Google Shape;1622;p26"/>
            <p:cNvSpPr/>
            <p:nvPr/>
          </p:nvSpPr>
          <p:spPr>
            <a:xfrm>
              <a:off x="8499282" y="4078443"/>
              <a:ext cx="95050" cy="168469"/>
            </a:xfrm>
            <a:custGeom>
              <a:avLst/>
              <a:gdLst/>
              <a:ahLst/>
              <a:cxnLst/>
              <a:rect l="l" t="t" r="r" b="b"/>
              <a:pathLst>
                <a:path w="580" h="1028" extrusionOk="0">
                  <a:moveTo>
                    <a:pt x="237" y="0"/>
                  </a:moveTo>
                  <a:cubicBezTo>
                    <a:pt x="217" y="0"/>
                    <a:pt x="197" y="4"/>
                    <a:pt x="182" y="15"/>
                  </a:cubicBezTo>
                  <a:cubicBezTo>
                    <a:pt x="55" y="51"/>
                    <a:pt x="0" y="196"/>
                    <a:pt x="19" y="305"/>
                  </a:cubicBezTo>
                  <a:cubicBezTo>
                    <a:pt x="37" y="413"/>
                    <a:pt x="109" y="522"/>
                    <a:pt x="182" y="613"/>
                  </a:cubicBezTo>
                  <a:cubicBezTo>
                    <a:pt x="272" y="739"/>
                    <a:pt x="326" y="884"/>
                    <a:pt x="453" y="975"/>
                  </a:cubicBezTo>
                  <a:cubicBezTo>
                    <a:pt x="485" y="1012"/>
                    <a:pt x="509" y="1027"/>
                    <a:pt x="527" y="1027"/>
                  </a:cubicBezTo>
                  <a:cubicBezTo>
                    <a:pt x="571" y="1027"/>
                    <a:pt x="580" y="938"/>
                    <a:pt x="580" y="848"/>
                  </a:cubicBezTo>
                  <a:cubicBezTo>
                    <a:pt x="580" y="649"/>
                    <a:pt x="580" y="432"/>
                    <a:pt x="508" y="250"/>
                  </a:cubicBezTo>
                  <a:cubicBezTo>
                    <a:pt x="489" y="160"/>
                    <a:pt x="471" y="106"/>
                    <a:pt x="399" y="51"/>
                  </a:cubicBezTo>
                  <a:cubicBezTo>
                    <a:pt x="348" y="26"/>
                    <a:pt x="287"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3" name="Google Shape;1623;p26"/>
            <p:cNvSpPr/>
            <p:nvPr/>
          </p:nvSpPr>
          <p:spPr>
            <a:xfrm>
              <a:off x="8579420" y="4232000"/>
              <a:ext cx="193051" cy="82759"/>
            </a:xfrm>
            <a:custGeom>
              <a:avLst/>
              <a:gdLst/>
              <a:ahLst/>
              <a:cxnLst/>
              <a:rect l="l" t="t" r="r" b="b"/>
              <a:pathLst>
                <a:path w="1178" h="505" extrusionOk="0">
                  <a:moveTo>
                    <a:pt x="561" y="0"/>
                  </a:moveTo>
                  <a:cubicBezTo>
                    <a:pt x="411" y="0"/>
                    <a:pt x="241" y="9"/>
                    <a:pt x="163" y="74"/>
                  </a:cubicBezTo>
                  <a:cubicBezTo>
                    <a:pt x="0" y="183"/>
                    <a:pt x="363" y="309"/>
                    <a:pt x="453" y="364"/>
                  </a:cubicBezTo>
                  <a:cubicBezTo>
                    <a:pt x="562" y="400"/>
                    <a:pt x="689" y="472"/>
                    <a:pt x="797" y="491"/>
                  </a:cubicBezTo>
                  <a:cubicBezTo>
                    <a:pt x="825" y="500"/>
                    <a:pt x="856" y="504"/>
                    <a:pt x="887" y="504"/>
                  </a:cubicBezTo>
                  <a:cubicBezTo>
                    <a:pt x="977" y="504"/>
                    <a:pt x="1074" y="467"/>
                    <a:pt x="1141" y="400"/>
                  </a:cubicBezTo>
                  <a:cubicBezTo>
                    <a:pt x="1159" y="382"/>
                    <a:pt x="1178" y="309"/>
                    <a:pt x="1178" y="273"/>
                  </a:cubicBezTo>
                  <a:cubicBezTo>
                    <a:pt x="1178" y="219"/>
                    <a:pt x="1178" y="201"/>
                    <a:pt x="1159" y="183"/>
                  </a:cubicBezTo>
                  <a:cubicBezTo>
                    <a:pt x="1069" y="38"/>
                    <a:pt x="888" y="2"/>
                    <a:pt x="725" y="2"/>
                  </a:cubicBezTo>
                  <a:cubicBezTo>
                    <a:pt x="678" y="2"/>
                    <a:pt x="62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4" name="Google Shape;1624;p26"/>
            <p:cNvSpPr/>
            <p:nvPr/>
          </p:nvSpPr>
          <p:spPr>
            <a:xfrm>
              <a:off x="8505182" y="3778050"/>
              <a:ext cx="341526" cy="540312"/>
            </a:xfrm>
            <a:custGeom>
              <a:avLst/>
              <a:gdLst/>
              <a:ahLst/>
              <a:cxnLst/>
              <a:rect l="l" t="t" r="r" b="b"/>
              <a:pathLst>
                <a:path w="2084" h="3297" fill="none" extrusionOk="0">
                  <a:moveTo>
                    <a:pt x="1" y="3297"/>
                  </a:moveTo>
                  <a:cubicBezTo>
                    <a:pt x="1069" y="2500"/>
                    <a:pt x="1812" y="1305"/>
                    <a:pt x="2083" y="1"/>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25" name="Google Shape;1625;p26"/>
          <p:cNvGrpSpPr/>
          <p:nvPr/>
        </p:nvGrpSpPr>
        <p:grpSpPr>
          <a:xfrm>
            <a:off x="11213853" y="5614148"/>
            <a:ext cx="728003" cy="941461"/>
            <a:chOff x="8495548" y="1440711"/>
            <a:chExt cx="547356" cy="706096"/>
          </a:xfrm>
        </p:grpSpPr>
        <p:sp>
          <p:nvSpPr>
            <p:cNvPr id="1626" name="Google Shape;1626;p26"/>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7" name="Google Shape;1627;p26"/>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8" name="Google Shape;1628;p26"/>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9" name="Google Shape;1629;p26"/>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0" name="Google Shape;1630;p26"/>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1" name="Google Shape;1631;p26"/>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2" name="Google Shape;1632;p26"/>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3" name="Google Shape;1633;p26"/>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4" name="Google Shape;1634;p26"/>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5" name="Google Shape;1635;p26"/>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6" name="Google Shape;1636;p26"/>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37" name="Google Shape;1637;p26"/>
          <p:cNvGrpSpPr/>
          <p:nvPr/>
        </p:nvGrpSpPr>
        <p:grpSpPr>
          <a:xfrm rot="-1255291" flipH="1">
            <a:off x="360422" y="479439"/>
            <a:ext cx="1176402" cy="878643"/>
            <a:chOff x="8054181" y="220421"/>
            <a:chExt cx="884462" cy="658961"/>
          </a:xfrm>
        </p:grpSpPr>
        <p:sp>
          <p:nvSpPr>
            <p:cNvPr id="1638" name="Google Shape;1638;p26"/>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9" name="Google Shape;1639;p26"/>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640" name="Google Shape;1640;p26"/>
          <p:cNvSpPr/>
          <p:nvPr/>
        </p:nvSpPr>
        <p:spPr>
          <a:xfrm rot="1051434" flipH="1">
            <a:off x="11444679" y="48288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41" name="Google Shape;1641;p26"/>
          <p:cNvGrpSpPr/>
          <p:nvPr/>
        </p:nvGrpSpPr>
        <p:grpSpPr>
          <a:xfrm rot="3196882">
            <a:off x="10988195" y="3281166"/>
            <a:ext cx="1179311" cy="876462"/>
            <a:chOff x="8054181" y="220421"/>
            <a:chExt cx="884462" cy="658961"/>
          </a:xfrm>
        </p:grpSpPr>
        <p:sp>
          <p:nvSpPr>
            <p:cNvPr id="1642" name="Google Shape;1642;p26"/>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3" name="Google Shape;1643;p26"/>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644" name="Google Shape;1644;p26"/>
          <p:cNvSpPr/>
          <p:nvPr/>
        </p:nvSpPr>
        <p:spPr>
          <a:xfrm rot="-1051434">
            <a:off x="11692647" y="18202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45" name="Google Shape;1645;p26"/>
          <p:cNvSpPr/>
          <p:nvPr/>
        </p:nvSpPr>
        <p:spPr>
          <a:xfrm rot="1051434" flipH="1">
            <a:off x="298290" y="19091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46" name="Google Shape;1646;p26"/>
          <p:cNvGrpSpPr/>
          <p:nvPr/>
        </p:nvGrpSpPr>
        <p:grpSpPr>
          <a:xfrm>
            <a:off x="67463" y="3616598"/>
            <a:ext cx="728003" cy="941461"/>
            <a:chOff x="8495548" y="1440711"/>
            <a:chExt cx="547356" cy="706096"/>
          </a:xfrm>
        </p:grpSpPr>
        <p:sp>
          <p:nvSpPr>
            <p:cNvPr id="1647" name="Google Shape;1647;p26"/>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8" name="Google Shape;1648;p26"/>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9" name="Google Shape;1649;p26"/>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0" name="Google Shape;1650;p26"/>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1" name="Google Shape;1651;p26"/>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2" name="Google Shape;1652;p26"/>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3" name="Google Shape;1653;p26"/>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4" name="Google Shape;1654;p26"/>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5" name="Google Shape;1655;p26"/>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6" name="Google Shape;1656;p26"/>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7" name="Google Shape;1657;p26"/>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658" name="Google Shape;1658;p26"/>
          <p:cNvSpPr/>
          <p:nvPr/>
        </p:nvSpPr>
        <p:spPr>
          <a:xfrm rot="-1051434">
            <a:off x="298290" y="52619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59" name="Google Shape;1659;p26"/>
          <p:cNvSpPr txBox="1">
            <a:spLocks noGrp="1"/>
          </p:cNvSpPr>
          <p:nvPr>
            <p:ph type="title"/>
          </p:nvPr>
        </p:nvSpPr>
        <p:spPr>
          <a:xfrm>
            <a:off x="944957" y="2087967"/>
            <a:ext cx="3417524" cy="70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3192"/>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1660" name="Google Shape;1660;p26"/>
          <p:cNvSpPr txBox="1">
            <a:spLocks noGrp="1"/>
          </p:cNvSpPr>
          <p:nvPr>
            <p:ph type="subTitle" idx="1"/>
          </p:nvPr>
        </p:nvSpPr>
        <p:spPr>
          <a:xfrm>
            <a:off x="1182567" y="2869996"/>
            <a:ext cx="2942303"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1" name="Google Shape;1661;p26"/>
          <p:cNvSpPr txBox="1">
            <a:spLocks noGrp="1"/>
          </p:cNvSpPr>
          <p:nvPr>
            <p:ph type="title" idx="2"/>
          </p:nvPr>
        </p:nvSpPr>
        <p:spPr>
          <a:xfrm>
            <a:off x="4352940" y="2087967"/>
            <a:ext cx="3441066" cy="70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3192"/>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1662" name="Google Shape;1662;p26"/>
          <p:cNvSpPr txBox="1">
            <a:spLocks noGrp="1"/>
          </p:cNvSpPr>
          <p:nvPr>
            <p:ph type="subTitle" idx="3"/>
          </p:nvPr>
        </p:nvSpPr>
        <p:spPr>
          <a:xfrm>
            <a:off x="4602322" y="2869996"/>
            <a:ext cx="2942303"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3" name="Google Shape;1663;p26"/>
          <p:cNvSpPr txBox="1">
            <a:spLocks noGrp="1"/>
          </p:cNvSpPr>
          <p:nvPr>
            <p:ph type="title" idx="4"/>
          </p:nvPr>
        </p:nvSpPr>
        <p:spPr>
          <a:xfrm>
            <a:off x="944957" y="4009900"/>
            <a:ext cx="3417524" cy="70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3192"/>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1664" name="Google Shape;1664;p26"/>
          <p:cNvSpPr txBox="1">
            <a:spLocks noGrp="1"/>
          </p:cNvSpPr>
          <p:nvPr>
            <p:ph type="subTitle" idx="5"/>
          </p:nvPr>
        </p:nvSpPr>
        <p:spPr>
          <a:xfrm>
            <a:off x="1182567" y="4791933"/>
            <a:ext cx="2942303"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5" name="Google Shape;1665;p26"/>
          <p:cNvSpPr txBox="1">
            <a:spLocks noGrp="1"/>
          </p:cNvSpPr>
          <p:nvPr>
            <p:ph type="title" idx="6"/>
          </p:nvPr>
        </p:nvSpPr>
        <p:spPr>
          <a:xfrm>
            <a:off x="4364711" y="4009900"/>
            <a:ext cx="3417524" cy="70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3192"/>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1666" name="Google Shape;1666;p26"/>
          <p:cNvSpPr txBox="1">
            <a:spLocks noGrp="1"/>
          </p:cNvSpPr>
          <p:nvPr>
            <p:ph type="subTitle" idx="7"/>
          </p:nvPr>
        </p:nvSpPr>
        <p:spPr>
          <a:xfrm>
            <a:off x="4602322" y="4791933"/>
            <a:ext cx="2942303"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7" name="Google Shape;1667;p26"/>
          <p:cNvSpPr txBox="1">
            <a:spLocks noGrp="1"/>
          </p:cNvSpPr>
          <p:nvPr>
            <p:ph type="title" idx="8"/>
          </p:nvPr>
        </p:nvSpPr>
        <p:spPr>
          <a:xfrm>
            <a:off x="957625" y="593367"/>
            <a:ext cx="6824674"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4788"/>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674096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668"/>
        <p:cNvGrpSpPr/>
        <p:nvPr/>
      </p:nvGrpSpPr>
      <p:grpSpPr>
        <a:xfrm>
          <a:off x="0" y="0"/>
          <a:ext cx="0" cy="0"/>
          <a:chOff x="0" y="0"/>
          <a:chExt cx="0" cy="0"/>
        </a:xfrm>
      </p:grpSpPr>
      <p:grpSp>
        <p:nvGrpSpPr>
          <p:cNvPr id="1669" name="Google Shape;1669;p27"/>
          <p:cNvGrpSpPr/>
          <p:nvPr/>
        </p:nvGrpSpPr>
        <p:grpSpPr>
          <a:xfrm rot="-1424731">
            <a:off x="10935467" y="278047"/>
            <a:ext cx="837265" cy="882604"/>
            <a:chOff x="782176" y="-1158311"/>
            <a:chExt cx="629467" cy="661912"/>
          </a:xfrm>
        </p:grpSpPr>
        <p:sp>
          <p:nvSpPr>
            <p:cNvPr id="1670" name="Google Shape;1670;p27"/>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1" name="Google Shape;1671;p27"/>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2" name="Google Shape;1672;p27"/>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3" name="Google Shape;1673;p27"/>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4" name="Google Shape;1674;p27"/>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5" name="Google Shape;1675;p27"/>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6" name="Google Shape;1676;p27"/>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7" name="Google Shape;1677;p27"/>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78" name="Google Shape;1678;p27"/>
          <p:cNvGrpSpPr/>
          <p:nvPr/>
        </p:nvGrpSpPr>
        <p:grpSpPr>
          <a:xfrm rot="-295668">
            <a:off x="492135" y="5592677"/>
            <a:ext cx="679184" cy="984369"/>
            <a:chOff x="8499282" y="3580082"/>
            <a:chExt cx="510652" cy="738280"/>
          </a:xfrm>
        </p:grpSpPr>
        <p:sp>
          <p:nvSpPr>
            <p:cNvPr id="1679" name="Google Shape;1679;p27"/>
            <p:cNvSpPr/>
            <p:nvPr/>
          </p:nvSpPr>
          <p:spPr>
            <a:xfrm>
              <a:off x="8831634" y="3580082"/>
              <a:ext cx="89315" cy="213208"/>
            </a:xfrm>
            <a:custGeom>
              <a:avLst/>
              <a:gdLst/>
              <a:ahLst/>
              <a:cxnLst/>
              <a:rect l="l" t="t" r="r" b="b"/>
              <a:pathLst>
                <a:path w="545" h="1301" extrusionOk="0">
                  <a:moveTo>
                    <a:pt x="327" y="0"/>
                  </a:moveTo>
                  <a:cubicBezTo>
                    <a:pt x="295" y="0"/>
                    <a:pt x="263" y="5"/>
                    <a:pt x="236" y="14"/>
                  </a:cubicBezTo>
                  <a:cubicBezTo>
                    <a:pt x="109" y="68"/>
                    <a:pt x="55" y="177"/>
                    <a:pt x="19" y="285"/>
                  </a:cubicBezTo>
                  <a:cubicBezTo>
                    <a:pt x="1" y="394"/>
                    <a:pt x="1" y="539"/>
                    <a:pt x="19" y="647"/>
                  </a:cubicBezTo>
                  <a:cubicBezTo>
                    <a:pt x="55" y="865"/>
                    <a:pt x="73" y="1082"/>
                    <a:pt x="91" y="1299"/>
                  </a:cubicBezTo>
                  <a:cubicBezTo>
                    <a:pt x="91" y="1300"/>
                    <a:pt x="92" y="1301"/>
                    <a:pt x="93" y="1301"/>
                  </a:cubicBezTo>
                  <a:cubicBezTo>
                    <a:pt x="108" y="1301"/>
                    <a:pt x="236" y="1172"/>
                    <a:pt x="236" y="1155"/>
                  </a:cubicBezTo>
                  <a:cubicBezTo>
                    <a:pt x="272" y="1082"/>
                    <a:pt x="327" y="992"/>
                    <a:pt x="363" y="919"/>
                  </a:cubicBezTo>
                  <a:cubicBezTo>
                    <a:pt x="417" y="792"/>
                    <a:pt x="453" y="611"/>
                    <a:pt x="508" y="448"/>
                  </a:cubicBezTo>
                  <a:cubicBezTo>
                    <a:pt x="526" y="340"/>
                    <a:pt x="544" y="213"/>
                    <a:pt x="508" y="122"/>
                  </a:cubicBezTo>
                  <a:cubicBezTo>
                    <a:pt x="472" y="86"/>
                    <a:pt x="453" y="32"/>
                    <a:pt x="417" y="14"/>
                  </a:cubicBezTo>
                  <a:cubicBezTo>
                    <a:pt x="390" y="5"/>
                    <a:pt x="358"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0" name="Google Shape;1680;p27"/>
            <p:cNvSpPr/>
            <p:nvPr/>
          </p:nvSpPr>
          <p:spPr>
            <a:xfrm>
              <a:off x="8784108" y="3838194"/>
              <a:ext cx="225827" cy="119469"/>
            </a:xfrm>
            <a:custGeom>
              <a:avLst/>
              <a:gdLst/>
              <a:ahLst/>
              <a:cxnLst/>
              <a:rect l="l" t="t" r="r" b="b"/>
              <a:pathLst>
                <a:path w="1378" h="729" extrusionOk="0">
                  <a:moveTo>
                    <a:pt x="1212" y="1"/>
                  </a:moveTo>
                  <a:cubicBezTo>
                    <a:pt x="1165" y="1"/>
                    <a:pt x="1115" y="14"/>
                    <a:pt x="1069" y="32"/>
                  </a:cubicBezTo>
                  <a:cubicBezTo>
                    <a:pt x="852" y="87"/>
                    <a:pt x="653" y="177"/>
                    <a:pt x="454" y="340"/>
                  </a:cubicBezTo>
                  <a:cubicBezTo>
                    <a:pt x="399" y="376"/>
                    <a:pt x="1" y="666"/>
                    <a:pt x="92" y="720"/>
                  </a:cubicBezTo>
                  <a:cubicBezTo>
                    <a:pt x="98" y="726"/>
                    <a:pt x="108" y="728"/>
                    <a:pt x="120" y="728"/>
                  </a:cubicBezTo>
                  <a:cubicBezTo>
                    <a:pt x="144" y="728"/>
                    <a:pt x="176" y="720"/>
                    <a:pt x="200" y="720"/>
                  </a:cubicBezTo>
                  <a:cubicBezTo>
                    <a:pt x="399" y="684"/>
                    <a:pt x="580" y="612"/>
                    <a:pt x="798" y="557"/>
                  </a:cubicBezTo>
                  <a:cubicBezTo>
                    <a:pt x="925" y="521"/>
                    <a:pt x="1069" y="503"/>
                    <a:pt x="1178" y="431"/>
                  </a:cubicBezTo>
                  <a:cubicBezTo>
                    <a:pt x="1251" y="376"/>
                    <a:pt x="1305" y="340"/>
                    <a:pt x="1359" y="268"/>
                  </a:cubicBezTo>
                  <a:cubicBezTo>
                    <a:pt x="1377" y="195"/>
                    <a:pt x="1377" y="87"/>
                    <a:pt x="1341" y="50"/>
                  </a:cubicBezTo>
                  <a:cubicBezTo>
                    <a:pt x="1305" y="14"/>
                    <a:pt x="1260"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1" name="Google Shape;1681;p27"/>
            <p:cNvSpPr/>
            <p:nvPr/>
          </p:nvSpPr>
          <p:spPr>
            <a:xfrm>
              <a:off x="8707084" y="4065988"/>
              <a:ext cx="225663" cy="81448"/>
            </a:xfrm>
            <a:custGeom>
              <a:avLst/>
              <a:gdLst/>
              <a:ahLst/>
              <a:cxnLst/>
              <a:rect l="l" t="t" r="r" b="b"/>
              <a:pathLst>
                <a:path w="1377" h="497" extrusionOk="0">
                  <a:moveTo>
                    <a:pt x="942" y="0"/>
                  </a:moveTo>
                  <a:cubicBezTo>
                    <a:pt x="688" y="0"/>
                    <a:pt x="453" y="55"/>
                    <a:pt x="236" y="127"/>
                  </a:cubicBezTo>
                  <a:cubicBezTo>
                    <a:pt x="181" y="145"/>
                    <a:pt x="0" y="218"/>
                    <a:pt x="18" y="308"/>
                  </a:cubicBezTo>
                  <a:cubicBezTo>
                    <a:pt x="18" y="399"/>
                    <a:pt x="217" y="417"/>
                    <a:pt x="290" y="417"/>
                  </a:cubicBezTo>
                  <a:cubicBezTo>
                    <a:pt x="399" y="453"/>
                    <a:pt x="507" y="453"/>
                    <a:pt x="634" y="471"/>
                  </a:cubicBezTo>
                  <a:cubicBezTo>
                    <a:pt x="711" y="484"/>
                    <a:pt x="797" y="497"/>
                    <a:pt x="885" y="497"/>
                  </a:cubicBezTo>
                  <a:cubicBezTo>
                    <a:pt x="922" y="497"/>
                    <a:pt x="959" y="495"/>
                    <a:pt x="996" y="489"/>
                  </a:cubicBezTo>
                  <a:cubicBezTo>
                    <a:pt x="1105" y="489"/>
                    <a:pt x="1232" y="417"/>
                    <a:pt x="1304" y="326"/>
                  </a:cubicBezTo>
                  <a:cubicBezTo>
                    <a:pt x="1322" y="308"/>
                    <a:pt x="1358" y="254"/>
                    <a:pt x="1358" y="236"/>
                  </a:cubicBezTo>
                  <a:cubicBezTo>
                    <a:pt x="1376" y="200"/>
                    <a:pt x="1358" y="145"/>
                    <a:pt x="1322" y="127"/>
                  </a:cubicBezTo>
                  <a:cubicBezTo>
                    <a:pt x="1232" y="19"/>
                    <a:pt x="1087"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2" name="Google Shape;1682;p27"/>
            <p:cNvSpPr/>
            <p:nvPr/>
          </p:nvSpPr>
          <p:spPr>
            <a:xfrm>
              <a:off x="8677422" y="3790997"/>
              <a:ext cx="105047" cy="167485"/>
            </a:xfrm>
            <a:custGeom>
              <a:avLst/>
              <a:gdLst/>
              <a:ahLst/>
              <a:cxnLst/>
              <a:rect l="l" t="t" r="r" b="b"/>
              <a:pathLst>
                <a:path w="641" h="1022" extrusionOk="0">
                  <a:moveTo>
                    <a:pt x="169" y="0"/>
                  </a:moveTo>
                  <a:cubicBezTo>
                    <a:pt x="130" y="0"/>
                    <a:pt x="86" y="9"/>
                    <a:pt x="54" y="31"/>
                  </a:cubicBezTo>
                  <a:cubicBezTo>
                    <a:pt x="36" y="67"/>
                    <a:pt x="18" y="103"/>
                    <a:pt x="18" y="157"/>
                  </a:cubicBezTo>
                  <a:cubicBezTo>
                    <a:pt x="0" y="284"/>
                    <a:pt x="54" y="429"/>
                    <a:pt x="145" y="538"/>
                  </a:cubicBezTo>
                  <a:lnTo>
                    <a:pt x="417" y="882"/>
                  </a:lnTo>
                  <a:cubicBezTo>
                    <a:pt x="452" y="929"/>
                    <a:pt x="540" y="1021"/>
                    <a:pt x="593" y="1021"/>
                  </a:cubicBezTo>
                  <a:cubicBezTo>
                    <a:pt x="622" y="1021"/>
                    <a:pt x="640" y="994"/>
                    <a:pt x="634" y="918"/>
                  </a:cubicBezTo>
                  <a:cubicBezTo>
                    <a:pt x="580" y="646"/>
                    <a:pt x="543" y="375"/>
                    <a:pt x="380" y="157"/>
                  </a:cubicBezTo>
                  <a:cubicBezTo>
                    <a:pt x="362" y="85"/>
                    <a:pt x="308" y="31"/>
                    <a:pt x="235" y="12"/>
                  </a:cubicBezTo>
                  <a:cubicBezTo>
                    <a:pt x="220" y="5"/>
                    <a:pt x="196"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3" name="Google Shape;1683;p27"/>
            <p:cNvSpPr/>
            <p:nvPr/>
          </p:nvSpPr>
          <p:spPr>
            <a:xfrm>
              <a:off x="8591220" y="3951764"/>
              <a:ext cx="116027" cy="163552"/>
            </a:xfrm>
            <a:custGeom>
              <a:avLst/>
              <a:gdLst/>
              <a:ahLst/>
              <a:cxnLst/>
              <a:rect l="l" t="t" r="r" b="b"/>
              <a:pathLst>
                <a:path w="708" h="998" extrusionOk="0">
                  <a:moveTo>
                    <a:pt x="166" y="0"/>
                  </a:moveTo>
                  <a:cubicBezTo>
                    <a:pt x="132" y="0"/>
                    <a:pt x="100" y="9"/>
                    <a:pt x="73" y="27"/>
                  </a:cubicBezTo>
                  <a:cubicBezTo>
                    <a:pt x="19" y="46"/>
                    <a:pt x="1" y="154"/>
                    <a:pt x="1" y="209"/>
                  </a:cubicBezTo>
                  <a:cubicBezTo>
                    <a:pt x="1" y="281"/>
                    <a:pt x="19" y="353"/>
                    <a:pt x="73" y="426"/>
                  </a:cubicBezTo>
                  <a:cubicBezTo>
                    <a:pt x="107" y="526"/>
                    <a:pt x="418" y="997"/>
                    <a:pt x="594" y="997"/>
                  </a:cubicBezTo>
                  <a:cubicBezTo>
                    <a:pt x="609" y="997"/>
                    <a:pt x="622" y="994"/>
                    <a:pt x="635" y="987"/>
                  </a:cubicBezTo>
                  <a:cubicBezTo>
                    <a:pt x="707" y="933"/>
                    <a:pt x="635" y="625"/>
                    <a:pt x="617" y="553"/>
                  </a:cubicBezTo>
                  <a:cubicBezTo>
                    <a:pt x="562" y="408"/>
                    <a:pt x="526" y="281"/>
                    <a:pt x="435" y="172"/>
                  </a:cubicBezTo>
                  <a:cubicBezTo>
                    <a:pt x="381" y="118"/>
                    <a:pt x="345" y="46"/>
                    <a:pt x="273" y="27"/>
                  </a:cubicBezTo>
                  <a:cubicBezTo>
                    <a:pt x="236" y="9"/>
                    <a:pt x="200"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4" name="Google Shape;1684;p27"/>
            <p:cNvSpPr/>
            <p:nvPr/>
          </p:nvSpPr>
          <p:spPr>
            <a:xfrm>
              <a:off x="8499282" y="4078443"/>
              <a:ext cx="95050" cy="168469"/>
            </a:xfrm>
            <a:custGeom>
              <a:avLst/>
              <a:gdLst/>
              <a:ahLst/>
              <a:cxnLst/>
              <a:rect l="l" t="t" r="r" b="b"/>
              <a:pathLst>
                <a:path w="580" h="1028" extrusionOk="0">
                  <a:moveTo>
                    <a:pt x="237" y="0"/>
                  </a:moveTo>
                  <a:cubicBezTo>
                    <a:pt x="217" y="0"/>
                    <a:pt x="197" y="4"/>
                    <a:pt x="182" y="15"/>
                  </a:cubicBezTo>
                  <a:cubicBezTo>
                    <a:pt x="55" y="51"/>
                    <a:pt x="0" y="196"/>
                    <a:pt x="19" y="305"/>
                  </a:cubicBezTo>
                  <a:cubicBezTo>
                    <a:pt x="37" y="413"/>
                    <a:pt x="109" y="522"/>
                    <a:pt x="182" y="613"/>
                  </a:cubicBezTo>
                  <a:cubicBezTo>
                    <a:pt x="272" y="739"/>
                    <a:pt x="326" y="884"/>
                    <a:pt x="453" y="975"/>
                  </a:cubicBezTo>
                  <a:cubicBezTo>
                    <a:pt x="485" y="1012"/>
                    <a:pt x="509" y="1027"/>
                    <a:pt x="527" y="1027"/>
                  </a:cubicBezTo>
                  <a:cubicBezTo>
                    <a:pt x="571" y="1027"/>
                    <a:pt x="580" y="938"/>
                    <a:pt x="580" y="848"/>
                  </a:cubicBezTo>
                  <a:cubicBezTo>
                    <a:pt x="580" y="649"/>
                    <a:pt x="580" y="432"/>
                    <a:pt x="508" y="250"/>
                  </a:cubicBezTo>
                  <a:cubicBezTo>
                    <a:pt x="489" y="160"/>
                    <a:pt x="471" y="106"/>
                    <a:pt x="399" y="51"/>
                  </a:cubicBezTo>
                  <a:cubicBezTo>
                    <a:pt x="348" y="26"/>
                    <a:pt x="287"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5" name="Google Shape;1685;p27"/>
            <p:cNvSpPr/>
            <p:nvPr/>
          </p:nvSpPr>
          <p:spPr>
            <a:xfrm>
              <a:off x="8579420" y="4232000"/>
              <a:ext cx="193051" cy="82759"/>
            </a:xfrm>
            <a:custGeom>
              <a:avLst/>
              <a:gdLst/>
              <a:ahLst/>
              <a:cxnLst/>
              <a:rect l="l" t="t" r="r" b="b"/>
              <a:pathLst>
                <a:path w="1178" h="505" extrusionOk="0">
                  <a:moveTo>
                    <a:pt x="561" y="0"/>
                  </a:moveTo>
                  <a:cubicBezTo>
                    <a:pt x="411" y="0"/>
                    <a:pt x="241" y="9"/>
                    <a:pt x="163" y="74"/>
                  </a:cubicBezTo>
                  <a:cubicBezTo>
                    <a:pt x="0" y="183"/>
                    <a:pt x="363" y="309"/>
                    <a:pt x="453" y="364"/>
                  </a:cubicBezTo>
                  <a:cubicBezTo>
                    <a:pt x="562" y="400"/>
                    <a:pt x="689" y="472"/>
                    <a:pt x="797" y="491"/>
                  </a:cubicBezTo>
                  <a:cubicBezTo>
                    <a:pt x="825" y="500"/>
                    <a:pt x="856" y="504"/>
                    <a:pt x="887" y="504"/>
                  </a:cubicBezTo>
                  <a:cubicBezTo>
                    <a:pt x="977" y="504"/>
                    <a:pt x="1074" y="467"/>
                    <a:pt x="1141" y="400"/>
                  </a:cubicBezTo>
                  <a:cubicBezTo>
                    <a:pt x="1159" y="382"/>
                    <a:pt x="1178" y="309"/>
                    <a:pt x="1178" y="273"/>
                  </a:cubicBezTo>
                  <a:cubicBezTo>
                    <a:pt x="1178" y="219"/>
                    <a:pt x="1178" y="201"/>
                    <a:pt x="1159" y="183"/>
                  </a:cubicBezTo>
                  <a:cubicBezTo>
                    <a:pt x="1069" y="38"/>
                    <a:pt x="888" y="2"/>
                    <a:pt x="725" y="2"/>
                  </a:cubicBezTo>
                  <a:cubicBezTo>
                    <a:pt x="678" y="2"/>
                    <a:pt x="62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6" name="Google Shape;1686;p27"/>
            <p:cNvSpPr/>
            <p:nvPr/>
          </p:nvSpPr>
          <p:spPr>
            <a:xfrm>
              <a:off x="8505182" y="3778050"/>
              <a:ext cx="341526" cy="540312"/>
            </a:xfrm>
            <a:custGeom>
              <a:avLst/>
              <a:gdLst/>
              <a:ahLst/>
              <a:cxnLst/>
              <a:rect l="l" t="t" r="r" b="b"/>
              <a:pathLst>
                <a:path w="2084" h="3297" fill="none" extrusionOk="0">
                  <a:moveTo>
                    <a:pt x="1" y="3297"/>
                  </a:moveTo>
                  <a:cubicBezTo>
                    <a:pt x="1069" y="2500"/>
                    <a:pt x="1812" y="1305"/>
                    <a:pt x="2083" y="1"/>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87" name="Google Shape;1687;p27"/>
          <p:cNvGrpSpPr/>
          <p:nvPr/>
        </p:nvGrpSpPr>
        <p:grpSpPr>
          <a:xfrm>
            <a:off x="11213853" y="5614148"/>
            <a:ext cx="728003" cy="941461"/>
            <a:chOff x="8495548" y="1440711"/>
            <a:chExt cx="547356" cy="706096"/>
          </a:xfrm>
        </p:grpSpPr>
        <p:sp>
          <p:nvSpPr>
            <p:cNvPr id="1688" name="Google Shape;1688;p27"/>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9" name="Google Shape;1689;p27"/>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0" name="Google Shape;1690;p27"/>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1" name="Google Shape;1691;p27"/>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2" name="Google Shape;1692;p27"/>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3" name="Google Shape;1693;p27"/>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4" name="Google Shape;1694;p27"/>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5" name="Google Shape;1695;p27"/>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6" name="Google Shape;1696;p27"/>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7" name="Google Shape;1697;p27"/>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8" name="Google Shape;1698;p27"/>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99" name="Google Shape;1699;p27"/>
          <p:cNvGrpSpPr/>
          <p:nvPr/>
        </p:nvGrpSpPr>
        <p:grpSpPr>
          <a:xfrm rot="-1255291" flipH="1">
            <a:off x="360422" y="479439"/>
            <a:ext cx="1176402" cy="878643"/>
            <a:chOff x="8054181" y="220421"/>
            <a:chExt cx="884462" cy="658961"/>
          </a:xfrm>
        </p:grpSpPr>
        <p:sp>
          <p:nvSpPr>
            <p:cNvPr id="1700" name="Google Shape;1700;p27"/>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1" name="Google Shape;1701;p27"/>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02" name="Google Shape;1702;p27"/>
          <p:cNvSpPr/>
          <p:nvPr/>
        </p:nvSpPr>
        <p:spPr>
          <a:xfrm rot="1051434" flipH="1">
            <a:off x="11444679" y="48288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03" name="Google Shape;1703;p27"/>
          <p:cNvGrpSpPr/>
          <p:nvPr/>
        </p:nvGrpSpPr>
        <p:grpSpPr>
          <a:xfrm rot="3196882">
            <a:off x="10988195" y="3281166"/>
            <a:ext cx="1179311" cy="876462"/>
            <a:chOff x="8054181" y="220421"/>
            <a:chExt cx="884462" cy="658961"/>
          </a:xfrm>
        </p:grpSpPr>
        <p:sp>
          <p:nvSpPr>
            <p:cNvPr id="1704" name="Google Shape;1704;p27"/>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5" name="Google Shape;1705;p27"/>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06" name="Google Shape;1706;p27"/>
          <p:cNvSpPr/>
          <p:nvPr/>
        </p:nvSpPr>
        <p:spPr>
          <a:xfrm rot="-1051434">
            <a:off x="11692647" y="18202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07" name="Google Shape;1707;p27"/>
          <p:cNvSpPr/>
          <p:nvPr/>
        </p:nvSpPr>
        <p:spPr>
          <a:xfrm rot="1051434" flipH="1">
            <a:off x="298290" y="19091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08" name="Google Shape;1708;p27"/>
          <p:cNvGrpSpPr/>
          <p:nvPr/>
        </p:nvGrpSpPr>
        <p:grpSpPr>
          <a:xfrm>
            <a:off x="67463" y="3616598"/>
            <a:ext cx="728003" cy="941461"/>
            <a:chOff x="8495548" y="1440711"/>
            <a:chExt cx="547356" cy="706096"/>
          </a:xfrm>
        </p:grpSpPr>
        <p:sp>
          <p:nvSpPr>
            <p:cNvPr id="1709" name="Google Shape;1709;p27"/>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0" name="Google Shape;1710;p27"/>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1" name="Google Shape;1711;p27"/>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2" name="Google Shape;1712;p27"/>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3" name="Google Shape;1713;p27"/>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4" name="Google Shape;1714;p27"/>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5" name="Google Shape;1715;p27"/>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6" name="Google Shape;1716;p27"/>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7" name="Google Shape;1717;p27"/>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8" name="Google Shape;1718;p27"/>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9" name="Google Shape;1719;p27"/>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0" name="Google Shape;1720;p27"/>
          <p:cNvSpPr/>
          <p:nvPr/>
        </p:nvSpPr>
        <p:spPr>
          <a:xfrm rot="-1051434">
            <a:off x="298290" y="52619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721" name="Google Shape;1721;p27"/>
          <p:cNvSpPr txBox="1">
            <a:spLocks noGrp="1"/>
          </p:cNvSpPr>
          <p:nvPr>
            <p:ph type="title"/>
          </p:nvPr>
        </p:nvSpPr>
        <p:spPr>
          <a:xfrm>
            <a:off x="6077384" y="3403600"/>
            <a:ext cx="2516958" cy="87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3192"/>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1722" name="Google Shape;1722;p27"/>
          <p:cNvSpPr txBox="1">
            <a:spLocks noGrp="1"/>
          </p:cNvSpPr>
          <p:nvPr>
            <p:ph type="subTitle" idx="1"/>
          </p:nvPr>
        </p:nvSpPr>
        <p:spPr>
          <a:xfrm>
            <a:off x="6245500" y="4360135"/>
            <a:ext cx="2166627" cy="98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3" name="Google Shape;1723;p27"/>
          <p:cNvSpPr txBox="1">
            <a:spLocks noGrp="1"/>
          </p:cNvSpPr>
          <p:nvPr>
            <p:ph type="title" idx="2"/>
          </p:nvPr>
        </p:nvSpPr>
        <p:spPr>
          <a:xfrm>
            <a:off x="8592924" y="3403600"/>
            <a:ext cx="2534115" cy="87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3192"/>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1724" name="Google Shape;1724;p27"/>
          <p:cNvSpPr txBox="1">
            <a:spLocks noGrp="1"/>
          </p:cNvSpPr>
          <p:nvPr>
            <p:ph type="subTitle" idx="3"/>
          </p:nvPr>
        </p:nvSpPr>
        <p:spPr>
          <a:xfrm>
            <a:off x="8763933" y="4360135"/>
            <a:ext cx="2166627" cy="98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5" name="Google Shape;1725;p27"/>
          <p:cNvSpPr txBox="1">
            <a:spLocks noGrp="1"/>
          </p:cNvSpPr>
          <p:nvPr>
            <p:ph type="title" idx="4"/>
          </p:nvPr>
        </p:nvSpPr>
        <p:spPr>
          <a:xfrm>
            <a:off x="1046305" y="3403600"/>
            <a:ext cx="2516958" cy="87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3192"/>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1726" name="Google Shape;1726;p27"/>
          <p:cNvSpPr txBox="1">
            <a:spLocks noGrp="1"/>
          </p:cNvSpPr>
          <p:nvPr>
            <p:ph type="subTitle" idx="5"/>
          </p:nvPr>
        </p:nvSpPr>
        <p:spPr>
          <a:xfrm>
            <a:off x="1208636" y="4360141"/>
            <a:ext cx="2166627" cy="98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7" name="Google Shape;1727;p27"/>
          <p:cNvSpPr txBox="1">
            <a:spLocks noGrp="1"/>
          </p:cNvSpPr>
          <p:nvPr>
            <p:ph type="title" idx="6"/>
          </p:nvPr>
        </p:nvSpPr>
        <p:spPr>
          <a:xfrm>
            <a:off x="3561845" y="3403600"/>
            <a:ext cx="2516958" cy="87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3192"/>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1728" name="Google Shape;1728;p27"/>
          <p:cNvSpPr txBox="1">
            <a:spLocks noGrp="1"/>
          </p:cNvSpPr>
          <p:nvPr>
            <p:ph type="subTitle" idx="7"/>
          </p:nvPr>
        </p:nvSpPr>
        <p:spPr>
          <a:xfrm>
            <a:off x="3727068" y="4360141"/>
            <a:ext cx="2166627" cy="98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9" name="Google Shape;1729;p27"/>
          <p:cNvSpPr txBox="1">
            <a:spLocks noGrp="1"/>
          </p:cNvSpPr>
          <p:nvPr>
            <p:ph type="title" idx="8"/>
          </p:nvPr>
        </p:nvSpPr>
        <p:spPr>
          <a:xfrm>
            <a:off x="957625" y="593367"/>
            <a:ext cx="10255765"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4788"/>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903208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787"/>
        <p:cNvGrpSpPr/>
        <p:nvPr/>
      </p:nvGrpSpPr>
      <p:grpSpPr>
        <a:xfrm>
          <a:off x="0" y="0"/>
          <a:ext cx="0" cy="0"/>
          <a:chOff x="0" y="0"/>
          <a:chExt cx="0" cy="0"/>
        </a:xfrm>
      </p:grpSpPr>
      <p:grpSp>
        <p:nvGrpSpPr>
          <p:cNvPr id="1788" name="Google Shape;1788;p29"/>
          <p:cNvGrpSpPr/>
          <p:nvPr/>
        </p:nvGrpSpPr>
        <p:grpSpPr>
          <a:xfrm rot="-1850279">
            <a:off x="452214" y="5661860"/>
            <a:ext cx="727985" cy="941440"/>
            <a:chOff x="8495548" y="1440711"/>
            <a:chExt cx="547356" cy="706096"/>
          </a:xfrm>
        </p:grpSpPr>
        <p:sp>
          <p:nvSpPr>
            <p:cNvPr id="1789" name="Google Shape;1789;p29"/>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0" name="Google Shape;1790;p29"/>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1" name="Google Shape;1791;p29"/>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2" name="Google Shape;1792;p29"/>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3" name="Google Shape;1793;p29"/>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4" name="Google Shape;1794;p29"/>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5" name="Google Shape;1795;p29"/>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6" name="Google Shape;1796;p29"/>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7" name="Google Shape;1797;p29"/>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8" name="Google Shape;1798;p29"/>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9" name="Google Shape;1799;p29"/>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00" name="Google Shape;1800;p29"/>
          <p:cNvGrpSpPr/>
          <p:nvPr/>
        </p:nvGrpSpPr>
        <p:grpSpPr>
          <a:xfrm rot="-445894">
            <a:off x="175904" y="3625835"/>
            <a:ext cx="1013984" cy="1469612"/>
            <a:chOff x="8499282" y="3580082"/>
            <a:chExt cx="510652" cy="738280"/>
          </a:xfrm>
        </p:grpSpPr>
        <p:sp>
          <p:nvSpPr>
            <p:cNvPr id="1801" name="Google Shape;1801;p29"/>
            <p:cNvSpPr/>
            <p:nvPr/>
          </p:nvSpPr>
          <p:spPr>
            <a:xfrm>
              <a:off x="8831634" y="3580082"/>
              <a:ext cx="89315" cy="213208"/>
            </a:xfrm>
            <a:custGeom>
              <a:avLst/>
              <a:gdLst/>
              <a:ahLst/>
              <a:cxnLst/>
              <a:rect l="l" t="t" r="r" b="b"/>
              <a:pathLst>
                <a:path w="545" h="1301" extrusionOk="0">
                  <a:moveTo>
                    <a:pt x="327" y="0"/>
                  </a:moveTo>
                  <a:cubicBezTo>
                    <a:pt x="295" y="0"/>
                    <a:pt x="263" y="5"/>
                    <a:pt x="236" y="14"/>
                  </a:cubicBezTo>
                  <a:cubicBezTo>
                    <a:pt x="109" y="68"/>
                    <a:pt x="55" y="177"/>
                    <a:pt x="19" y="285"/>
                  </a:cubicBezTo>
                  <a:cubicBezTo>
                    <a:pt x="1" y="394"/>
                    <a:pt x="1" y="539"/>
                    <a:pt x="19" y="647"/>
                  </a:cubicBezTo>
                  <a:cubicBezTo>
                    <a:pt x="55" y="865"/>
                    <a:pt x="73" y="1082"/>
                    <a:pt x="91" y="1299"/>
                  </a:cubicBezTo>
                  <a:cubicBezTo>
                    <a:pt x="91" y="1300"/>
                    <a:pt x="92" y="1301"/>
                    <a:pt x="93" y="1301"/>
                  </a:cubicBezTo>
                  <a:cubicBezTo>
                    <a:pt x="108" y="1301"/>
                    <a:pt x="236" y="1172"/>
                    <a:pt x="236" y="1155"/>
                  </a:cubicBezTo>
                  <a:cubicBezTo>
                    <a:pt x="272" y="1082"/>
                    <a:pt x="327" y="992"/>
                    <a:pt x="363" y="919"/>
                  </a:cubicBezTo>
                  <a:cubicBezTo>
                    <a:pt x="417" y="792"/>
                    <a:pt x="453" y="611"/>
                    <a:pt x="508" y="448"/>
                  </a:cubicBezTo>
                  <a:cubicBezTo>
                    <a:pt x="526" y="340"/>
                    <a:pt x="544" y="213"/>
                    <a:pt x="508" y="122"/>
                  </a:cubicBezTo>
                  <a:cubicBezTo>
                    <a:pt x="472" y="86"/>
                    <a:pt x="453" y="32"/>
                    <a:pt x="417" y="14"/>
                  </a:cubicBezTo>
                  <a:cubicBezTo>
                    <a:pt x="390" y="5"/>
                    <a:pt x="358"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2" name="Google Shape;1802;p29"/>
            <p:cNvSpPr/>
            <p:nvPr/>
          </p:nvSpPr>
          <p:spPr>
            <a:xfrm>
              <a:off x="8784108" y="3838194"/>
              <a:ext cx="225827" cy="119469"/>
            </a:xfrm>
            <a:custGeom>
              <a:avLst/>
              <a:gdLst/>
              <a:ahLst/>
              <a:cxnLst/>
              <a:rect l="l" t="t" r="r" b="b"/>
              <a:pathLst>
                <a:path w="1378" h="729" extrusionOk="0">
                  <a:moveTo>
                    <a:pt x="1212" y="1"/>
                  </a:moveTo>
                  <a:cubicBezTo>
                    <a:pt x="1165" y="1"/>
                    <a:pt x="1115" y="14"/>
                    <a:pt x="1069" y="32"/>
                  </a:cubicBezTo>
                  <a:cubicBezTo>
                    <a:pt x="852" y="87"/>
                    <a:pt x="653" y="177"/>
                    <a:pt x="454" y="340"/>
                  </a:cubicBezTo>
                  <a:cubicBezTo>
                    <a:pt x="399" y="376"/>
                    <a:pt x="1" y="666"/>
                    <a:pt x="92" y="720"/>
                  </a:cubicBezTo>
                  <a:cubicBezTo>
                    <a:pt x="98" y="726"/>
                    <a:pt x="108" y="728"/>
                    <a:pt x="120" y="728"/>
                  </a:cubicBezTo>
                  <a:cubicBezTo>
                    <a:pt x="144" y="728"/>
                    <a:pt x="176" y="720"/>
                    <a:pt x="200" y="720"/>
                  </a:cubicBezTo>
                  <a:cubicBezTo>
                    <a:pt x="399" y="684"/>
                    <a:pt x="580" y="612"/>
                    <a:pt x="798" y="557"/>
                  </a:cubicBezTo>
                  <a:cubicBezTo>
                    <a:pt x="925" y="521"/>
                    <a:pt x="1069" y="503"/>
                    <a:pt x="1178" y="431"/>
                  </a:cubicBezTo>
                  <a:cubicBezTo>
                    <a:pt x="1251" y="376"/>
                    <a:pt x="1305" y="340"/>
                    <a:pt x="1359" y="268"/>
                  </a:cubicBezTo>
                  <a:cubicBezTo>
                    <a:pt x="1377" y="195"/>
                    <a:pt x="1377" y="87"/>
                    <a:pt x="1341" y="50"/>
                  </a:cubicBezTo>
                  <a:cubicBezTo>
                    <a:pt x="1305" y="14"/>
                    <a:pt x="1260"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3" name="Google Shape;1803;p29"/>
            <p:cNvSpPr/>
            <p:nvPr/>
          </p:nvSpPr>
          <p:spPr>
            <a:xfrm>
              <a:off x="8707084" y="4065988"/>
              <a:ext cx="225663" cy="81448"/>
            </a:xfrm>
            <a:custGeom>
              <a:avLst/>
              <a:gdLst/>
              <a:ahLst/>
              <a:cxnLst/>
              <a:rect l="l" t="t" r="r" b="b"/>
              <a:pathLst>
                <a:path w="1377" h="497" extrusionOk="0">
                  <a:moveTo>
                    <a:pt x="942" y="0"/>
                  </a:moveTo>
                  <a:cubicBezTo>
                    <a:pt x="688" y="0"/>
                    <a:pt x="453" y="55"/>
                    <a:pt x="236" y="127"/>
                  </a:cubicBezTo>
                  <a:cubicBezTo>
                    <a:pt x="181" y="145"/>
                    <a:pt x="0" y="218"/>
                    <a:pt x="18" y="308"/>
                  </a:cubicBezTo>
                  <a:cubicBezTo>
                    <a:pt x="18" y="399"/>
                    <a:pt x="217" y="417"/>
                    <a:pt x="290" y="417"/>
                  </a:cubicBezTo>
                  <a:cubicBezTo>
                    <a:pt x="399" y="453"/>
                    <a:pt x="507" y="453"/>
                    <a:pt x="634" y="471"/>
                  </a:cubicBezTo>
                  <a:cubicBezTo>
                    <a:pt x="711" y="484"/>
                    <a:pt x="797" y="497"/>
                    <a:pt x="885" y="497"/>
                  </a:cubicBezTo>
                  <a:cubicBezTo>
                    <a:pt x="922" y="497"/>
                    <a:pt x="959" y="495"/>
                    <a:pt x="996" y="489"/>
                  </a:cubicBezTo>
                  <a:cubicBezTo>
                    <a:pt x="1105" y="489"/>
                    <a:pt x="1232" y="417"/>
                    <a:pt x="1304" y="326"/>
                  </a:cubicBezTo>
                  <a:cubicBezTo>
                    <a:pt x="1322" y="308"/>
                    <a:pt x="1358" y="254"/>
                    <a:pt x="1358" y="236"/>
                  </a:cubicBezTo>
                  <a:cubicBezTo>
                    <a:pt x="1376" y="200"/>
                    <a:pt x="1358" y="145"/>
                    <a:pt x="1322" y="127"/>
                  </a:cubicBezTo>
                  <a:cubicBezTo>
                    <a:pt x="1232" y="19"/>
                    <a:pt x="1087"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4" name="Google Shape;1804;p29"/>
            <p:cNvSpPr/>
            <p:nvPr/>
          </p:nvSpPr>
          <p:spPr>
            <a:xfrm>
              <a:off x="8677422" y="3790997"/>
              <a:ext cx="105047" cy="167485"/>
            </a:xfrm>
            <a:custGeom>
              <a:avLst/>
              <a:gdLst/>
              <a:ahLst/>
              <a:cxnLst/>
              <a:rect l="l" t="t" r="r" b="b"/>
              <a:pathLst>
                <a:path w="641" h="1022" extrusionOk="0">
                  <a:moveTo>
                    <a:pt x="169" y="0"/>
                  </a:moveTo>
                  <a:cubicBezTo>
                    <a:pt x="130" y="0"/>
                    <a:pt x="86" y="9"/>
                    <a:pt x="54" y="31"/>
                  </a:cubicBezTo>
                  <a:cubicBezTo>
                    <a:pt x="36" y="67"/>
                    <a:pt x="18" y="103"/>
                    <a:pt x="18" y="157"/>
                  </a:cubicBezTo>
                  <a:cubicBezTo>
                    <a:pt x="0" y="284"/>
                    <a:pt x="54" y="429"/>
                    <a:pt x="145" y="538"/>
                  </a:cubicBezTo>
                  <a:lnTo>
                    <a:pt x="417" y="882"/>
                  </a:lnTo>
                  <a:cubicBezTo>
                    <a:pt x="452" y="929"/>
                    <a:pt x="540" y="1021"/>
                    <a:pt x="593" y="1021"/>
                  </a:cubicBezTo>
                  <a:cubicBezTo>
                    <a:pt x="622" y="1021"/>
                    <a:pt x="640" y="994"/>
                    <a:pt x="634" y="918"/>
                  </a:cubicBezTo>
                  <a:cubicBezTo>
                    <a:pt x="580" y="646"/>
                    <a:pt x="543" y="375"/>
                    <a:pt x="380" y="157"/>
                  </a:cubicBezTo>
                  <a:cubicBezTo>
                    <a:pt x="362" y="85"/>
                    <a:pt x="308" y="31"/>
                    <a:pt x="235" y="12"/>
                  </a:cubicBezTo>
                  <a:cubicBezTo>
                    <a:pt x="220" y="5"/>
                    <a:pt x="196"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5" name="Google Shape;1805;p29"/>
            <p:cNvSpPr/>
            <p:nvPr/>
          </p:nvSpPr>
          <p:spPr>
            <a:xfrm>
              <a:off x="8591220" y="3951764"/>
              <a:ext cx="116027" cy="163552"/>
            </a:xfrm>
            <a:custGeom>
              <a:avLst/>
              <a:gdLst/>
              <a:ahLst/>
              <a:cxnLst/>
              <a:rect l="l" t="t" r="r" b="b"/>
              <a:pathLst>
                <a:path w="708" h="998" extrusionOk="0">
                  <a:moveTo>
                    <a:pt x="166" y="0"/>
                  </a:moveTo>
                  <a:cubicBezTo>
                    <a:pt x="132" y="0"/>
                    <a:pt x="100" y="9"/>
                    <a:pt x="73" y="27"/>
                  </a:cubicBezTo>
                  <a:cubicBezTo>
                    <a:pt x="19" y="46"/>
                    <a:pt x="1" y="154"/>
                    <a:pt x="1" y="209"/>
                  </a:cubicBezTo>
                  <a:cubicBezTo>
                    <a:pt x="1" y="281"/>
                    <a:pt x="19" y="353"/>
                    <a:pt x="73" y="426"/>
                  </a:cubicBezTo>
                  <a:cubicBezTo>
                    <a:pt x="107" y="526"/>
                    <a:pt x="418" y="997"/>
                    <a:pt x="594" y="997"/>
                  </a:cubicBezTo>
                  <a:cubicBezTo>
                    <a:pt x="609" y="997"/>
                    <a:pt x="622" y="994"/>
                    <a:pt x="635" y="987"/>
                  </a:cubicBezTo>
                  <a:cubicBezTo>
                    <a:pt x="707" y="933"/>
                    <a:pt x="635" y="625"/>
                    <a:pt x="617" y="553"/>
                  </a:cubicBezTo>
                  <a:cubicBezTo>
                    <a:pt x="562" y="408"/>
                    <a:pt x="526" y="281"/>
                    <a:pt x="435" y="172"/>
                  </a:cubicBezTo>
                  <a:cubicBezTo>
                    <a:pt x="381" y="118"/>
                    <a:pt x="345" y="46"/>
                    <a:pt x="273" y="27"/>
                  </a:cubicBezTo>
                  <a:cubicBezTo>
                    <a:pt x="236" y="9"/>
                    <a:pt x="200"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6" name="Google Shape;1806;p29"/>
            <p:cNvSpPr/>
            <p:nvPr/>
          </p:nvSpPr>
          <p:spPr>
            <a:xfrm>
              <a:off x="8499282" y="4078443"/>
              <a:ext cx="95050" cy="168469"/>
            </a:xfrm>
            <a:custGeom>
              <a:avLst/>
              <a:gdLst/>
              <a:ahLst/>
              <a:cxnLst/>
              <a:rect l="l" t="t" r="r" b="b"/>
              <a:pathLst>
                <a:path w="580" h="1028" extrusionOk="0">
                  <a:moveTo>
                    <a:pt x="237" y="0"/>
                  </a:moveTo>
                  <a:cubicBezTo>
                    <a:pt x="217" y="0"/>
                    <a:pt x="197" y="4"/>
                    <a:pt x="182" y="15"/>
                  </a:cubicBezTo>
                  <a:cubicBezTo>
                    <a:pt x="55" y="51"/>
                    <a:pt x="0" y="196"/>
                    <a:pt x="19" y="305"/>
                  </a:cubicBezTo>
                  <a:cubicBezTo>
                    <a:pt x="37" y="413"/>
                    <a:pt x="109" y="522"/>
                    <a:pt x="182" y="613"/>
                  </a:cubicBezTo>
                  <a:cubicBezTo>
                    <a:pt x="272" y="739"/>
                    <a:pt x="326" y="884"/>
                    <a:pt x="453" y="975"/>
                  </a:cubicBezTo>
                  <a:cubicBezTo>
                    <a:pt x="485" y="1012"/>
                    <a:pt x="509" y="1027"/>
                    <a:pt x="527" y="1027"/>
                  </a:cubicBezTo>
                  <a:cubicBezTo>
                    <a:pt x="571" y="1027"/>
                    <a:pt x="580" y="938"/>
                    <a:pt x="580" y="848"/>
                  </a:cubicBezTo>
                  <a:cubicBezTo>
                    <a:pt x="580" y="649"/>
                    <a:pt x="580" y="432"/>
                    <a:pt x="508" y="250"/>
                  </a:cubicBezTo>
                  <a:cubicBezTo>
                    <a:pt x="489" y="160"/>
                    <a:pt x="471" y="106"/>
                    <a:pt x="399" y="51"/>
                  </a:cubicBezTo>
                  <a:cubicBezTo>
                    <a:pt x="348" y="26"/>
                    <a:pt x="287"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7" name="Google Shape;1807;p29"/>
            <p:cNvSpPr/>
            <p:nvPr/>
          </p:nvSpPr>
          <p:spPr>
            <a:xfrm>
              <a:off x="8579420" y="4232000"/>
              <a:ext cx="193051" cy="82759"/>
            </a:xfrm>
            <a:custGeom>
              <a:avLst/>
              <a:gdLst/>
              <a:ahLst/>
              <a:cxnLst/>
              <a:rect l="l" t="t" r="r" b="b"/>
              <a:pathLst>
                <a:path w="1178" h="505" extrusionOk="0">
                  <a:moveTo>
                    <a:pt x="561" y="0"/>
                  </a:moveTo>
                  <a:cubicBezTo>
                    <a:pt x="411" y="0"/>
                    <a:pt x="241" y="9"/>
                    <a:pt x="163" y="74"/>
                  </a:cubicBezTo>
                  <a:cubicBezTo>
                    <a:pt x="0" y="183"/>
                    <a:pt x="363" y="309"/>
                    <a:pt x="453" y="364"/>
                  </a:cubicBezTo>
                  <a:cubicBezTo>
                    <a:pt x="562" y="400"/>
                    <a:pt x="689" y="472"/>
                    <a:pt x="797" y="491"/>
                  </a:cubicBezTo>
                  <a:cubicBezTo>
                    <a:pt x="825" y="500"/>
                    <a:pt x="856" y="504"/>
                    <a:pt x="887" y="504"/>
                  </a:cubicBezTo>
                  <a:cubicBezTo>
                    <a:pt x="977" y="504"/>
                    <a:pt x="1074" y="467"/>
                    <a:pt x="1141" y="400"/>
                  </a:cubicBezTo>
                  <a:cubicBezTo>
                    <a:pt x="1159" y="382"/>
                    <a:pt x="1178" y="309"/>
                    <a:pt x="1178" y="273"/>
                  </a:cubicBezTo>
                  <a:cubicBezTo>
                    <a:pt x="1178" y="219"/>
                    <a:pt x="1178" y="201"/>
                    <a:pt x="1159" y="183"/>
                  </a:cubicBezTo>
                  <a:cubicBezTo>
                    <a:pt x="1069" y="38"/>
                    <a:pt x="888" y="2"/>
                    <a:pt x="725" y="2"/>
                  </a:cubicBezTo>
                  <a:cubicBezTo>
                    <a:pt x="678" y="2"/>
                    <a:pt x="62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8" name="Google Shape;1808;p29"/>
            <p:cNvSpPr/>
            <p:nvPr/>
          </p:nvSpPr>
          <p:spPr>
            <a:xfrm>
              <a:off x="8505182" y="3778050"/>
              <a:ext cx="341526" cy="540312"/>
            </a:xfrm>
            <a:custGeom>
              <a:avLst/>
              <a:gdLst/>
              <a:ahLst/>
              <a:cxnLst/>
              <a:rect l="l" t="t" r="r" b="b"/>
              <a:pathLst>
                <a:path w="2084" h="3297" fill="none" extrusionOk="0">
                  <a:moveTo>
                    <a:pt x="1" y="3297"/>
                  </a:moveTo>
                  <a:cubicBezTo>
                    <a:pt x="1069" y="2500"/>
                    <a:pt x="1812" y="1305"/>
                    <a:pt x="2083" y="1"/>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09" name="Google Shape;1809;p29"/>
          <p:cNvGrpSpPr/>
          <p:nvPr/>
        </p:nvGrpSpPr>
        <p:grpSpPr>
          <a:xfrm rot="-2069396" flipH="1">
            <a:off x="11155060" y="3308537"/>
            <a:ext cx="1182647" cy="1246688"/>
            <a:chOff x="782176" y="-1158311"/>
            <a:chExt cx="629467" cy="661912"/>
          </a:xfrm>
        </p:grpSpPr>
        <p:sp>
          <p:nvSpPr>
            <p:cNvPr id="1810" name="Google Shape;1810;p29"/>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1" name="Google Shape;1811;p29"/>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2" name="Google Shape;1812;p29"/>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3" name="Google Shape;1813;p29"/>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4" name="Google Shape;1814;p29"/>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5" name="Google Shape;1815;p29"/>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6" name="Google Shape;1816;p29"/>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7" name="Google Shape;1817;p29"/>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18" name="Google Shape;1818;p29"/>
          <p:cNvGrpSpPr/>
          <p:nvPr/>
        </p:nvGrpSpPr>
        <p:grpSpPr>
          <a:xfrm rot="10800000">
            <a:off x="178718" y="301468"/>
            <a:ext cx="916112" cy="1173600"/>
            <a:chOff x="586338" y="-2278763"/>
            <a:chExt cx="688788" cy="880200"/>
          </a:xfrm>
        </p:grpSpPr>
        <p:sp>
          <p:nvSpPr>
            <p:cNvPr id="1819" name="Google Shape;1819;p29"/>
            <p:cNvSpPr/>
            <p:nvPr/>
          </p:nvSpPr>
          <p:spPr>
            <a:xfrm>
              <a:off x="586338" y="-2278763"/>
              <a:ext cx="688788" cy="844310"/>
            </a:xfrm>
            <a:custGeom>
              <a:avLst/>
              <a:gdLst/>
              <a:ahLst/>
              <a:cxnLst/>
              <a:rect l="l" t="t" r="r" b="b"/>
              <a:pathLst>
                <a:path w="4203" h="5152" extrusionOk="0">
                  <a:moveTo>
                    <a:pt x="3321" y="0"/>
                  </a:moveTo>
                  <a:cubicBezTo>
                    <a:pt x="3227" y="0"/>
                    <a:pt x="3153" y="60"/>
                    <a:pt x="3079" y="119"/>
                  </a:cubicBezTo>
                  <a:cubicBezTo>
                    <a:pt x="2953" y="227"/>
                    <a:pt x="2844" y="390"/>
                    <a:pt x="2771" y="553"/>
                  </a:cubicBezTo>
                  <a:cubicBezTo>
                    <a:pt x="2717" y="644"/>
                    <a:pt x="2699" y="771"/>
                    <a:pt x="2590" y="789"/>
                  </a:cubicBezTo>
                  <a:cubicBezTo>
                    <a:pt x="2570" y="799"/>
                    <a:pt x="2549" y="803"/>
                    <a:pt x="2528" y="803"/>
                  </a:cubicBezTo>
                  <a:cubicBezTo>
                    <a:pt x="2437" y="803"/>
                    <a:pt x="2345" y="718"/>
                    <a:pt x="2301" y="644"/>
                  </a:cubicBezTo>
                  <a:cubicBezTo>
                    <a:pt x="2221" y="564"/>
                    <a:pt x="2127" y="456"/>
                    <a:pt x="2032" y="456"/>
                  </a:cubicBezTo>
                  <a:cubicBezTo>
                    <a:pt x="2019" y="456"/>
                    <a:pt x="2006" y="458"/>
                    <a:pt x="1993" y="463"/>
                  </a:cubicBezTo>
                  <a:cubicBezTo>
                    <a:pt x="1938" y="481"/>
                    <a:pt x="1866" y="553"/>
                    <a:pt x="1848" y="608"/>
                  </a:cubicBezTo>
                  <a:cubicBezTo>
                    <a:pt x="1812" y="680"/>
                    <a:pt x="1812" y="771"/>
                    <a:pt x="1812" y="843"/>
                  </a:cubicBezTo>
                  <a:cubicBezTo>
                    <a:pt x="1848" y="1060"/>
                    <a:pt x="1848" y="1296"/>
                    <a:pt x="1866" y="1513"/>
                  </a:cubicBezTo>
                  <a:cubicBezTo>
                    <a:pt x="1866" y="1658"/>
                    <a:pt x="1866" y="1839"/>
                    <a:pt x="1721" y="1875"/>
                  </a:cubicBezTo>
                  <a:cubicBezTo>
                    <a:pt x="1702" y="1883"/>
                    <a:pt x="1684" y="1887"/>
                    <a:pt x="1665" y="1887"/>
                  </a:cubicBezTo>
                  <a:cubicBezTo>
                    <a:pt x="1562" y="1887"/>
                    <a:pt x="1472" y="1768"/>
                    <a:pt x="1395" y="1676"/>
                  </a:cubicBezTo>
                  <a:cubicBezTo>
                    <a:pt x="1317" y="1582"/>
                    <a:pt x="1211" y="1488"/>
                    <a:pt x="1102" y="1488"/>
                  </a:cubicBezTo>
                  <a:cubicBezTo>
                    <a:pt x="1085" y="1488"/>
                    <a:pt x="1068" y="1490"/>
                    <a:pt x="1051" y="1495"/>
                  </a:cubicBezTo>
                  <a:cubicBezTo>
                    <a:pt x="997" y="1513"/>
                    <a:pt x="979" y="1549"/>
                    <a:pt x="960" y="1586"/>
                  </a:cubicBezTo>
                  <a:cubicBezTo>
                    <a:pt x="870" y="1730"/>
                    <a:pt x="870" y="1911"/>
                    <a:pt x="906" y="2056"/>
                  </a:cubicBezTo>
                  <a:cubicBezTo>
                    <a:pt x="979" y="2364"/>
                    <a:pt x="1069" y="2654"/>
                    <a:pt x="1069" y="2944"/>
                  </a:cubicBezTo>
                  <a:cubicBezTo>
                    <a:pt x="1087" y="3089"/>
                    <a:pt x="1051" y="3270"/>
                    <a:pt x="906" y="3288"/>
                  </a:cubicBezTo>
                  <a:cubicBezTo>
                    <a:pt x="898" y="3289"/>
                    <a:pt x="890" y="3290"/>
                    <a:pt x="882" y="3290"/>
                  </a:cubicBezTo>
                  <a:cubicBezTo>
                    <a:pt x="766" y="3290"/>
                    <a:pt x="666" y="3170"/>
                    <a:pt x="598" y="3034"/>
                  </a:cubicBezTo>
                  <a:cubicBezTo>
                    <a:pt x="526" y="2908"/>
                    <a:pt x="435" y="2763"/>
                    <a:pt x="290" y="2745"/>
                  </a:cubicBezTo>
                  <a:cubicBezTo>
                    <a:pt x="182" y="2745"/>
                    <a:pt x="91" y="2835"/>
                    <a:pt x="55" y="2926"/>
                  </a:cubicBezTo>
                  <a:cubicBezTo>
                    <a:pt x="1" y="3016"/>
                    <a:pt x="1" y="3125"/>
                    <a:pt x="37" y="3252"/>
                  </a:cubicBezTo>
                  <a:cubicBezTo>
                    <a:pt x="127" y="3813"/>
                    <a:pt x="417" y="4356"/>
                    <a:pt x="689" y="4845"/>
                  </a:cubicBezTo>
                  <a:cubicBezTo>
                    <a:pt x="797" y="5087"/>
                    <a:pt x="1196" y="5151"/>
                    <a:pt x="1546" y="5151"/>
                  </a:cubicBezTo>
                  <a:cubicBezTo>
                    <a:pt x="1721" y="5151"/>
                    <a:pt x="1884" y="5135"/>
                    <a:pt x="1993" y="5117"/>
                  </a:cubicBezTo>
                  <a:cubicBezTo>
                    <a:pt x="2119" y="5117"/>
                    <a:pt x="2246" y="5099"/>
                    <a:pt x="2337" y="5008"/>
                  </a:cubicBezTo>
                  <a:cubicBezTo>
                    <a:pt x="2427" y="4918"/>
                    <a:pt x="2482" y="4755"/>
                    <a:pt x="2391" y="4664"/>
                  </a:cubicBezTo>
                  <a:cubicBezTo>
                    <a:pt x="2319" y="4592"/>
                    <a:pt x="2210" y="4574"/>
                    <a:pt x="2119" y="4555"/>
                  </a:cubicBezTo>
                  <a:cubicBezTo>
                    <a:pt x="2029" y="4501"/>
                    <a:pt x="1902" y="4411"/>
                    <a:pt x="1956" y="4320"/>
                  </a:cubicBezTo>
                  <a:cubicBezTo>
                    <a:pt x="1975" y="4284"/>
                    <a:pt x="2047" y="4266"/>
                    <a:pt x="2119" y="4230"/>
                  </a:cubicBezTo>
                  <a:cubicBezTo>
                    <a:pt x="2219" y="4211"/>
                    <a:pt x="2314" y="4207"/>
                    <a:pt x="2409" y="4207"/>
                  </a:cubicBezTo>
                  <a:cubicBezTo>
                    <a:pt x="2504" y="4207"/>
                    <a:pt x="2599" y="4211"/>
                    <a:pt x="2699" y="4211"/>
                  </a:cubicBezTo>
                  <a:cubicBezTo>
                    <a:pt x="2898" y="4211"/>
                    <a:pt x="3115" y="4175"/>
                    <a:pt x="3242" y="4030"/>
                  </a:cubicBezTo>
                  <a:cubicBezTo>
                    <a:pt x="3315" y="3940"/>
                    <a:pt x="3387" y="3813"/>
                    <a:pt x="3315" y="3722"/>
                  </a:cubicBezTo>
                  <a:cubicBezTo>
                    <a:pt x="3242" y="3578"/>
                    <a:pt x="3043" y="3632"/>
                    <a:pt x="2898" y="3596"/>
                  </a:cubicBezTo>
                  <a:cubicBezTo>
                    <a:pt x="2808" y="3578"/>
                    <a:pt x="2717" y="3559"/>
                    <a:pt x="2663" y="3487"/>
                  </a:cubicBezTo>
                  <a:cubicBezTo>
                    <a:pt x="2590" y="3415"/>
                    <a:pt x="2572" y="3324"/>
                    <a:pt x="2608" y="3233"/>
                  </a:cubicBezTo>
                  <a:cubicBezTo>
                    <a:pt x="2681" y="3125"/>
                    <a:pt x="2808" y="3125"/>
                    <a:pt x="2953" y="3107"/>
                  </a:cubicBezTo>
                  <a:cubicBezTo>
                    <a:pt x="3152" y="3089"/>
                    <a:pt x="3333" y="3052"/>
                    <a:pt x="3514" y="3016"/>
                  </a:cubicBezTo>
                  <a:cubicBezTo>
                    <a:pt x="3677" y="2962"/>
                    <a:pt x="3840" y="2926"/>
                    <a:pt x="3930" y="2817"/>
                  </a:cubicBezTo>
                  <a:cubicBezTo>
                    <a:pt x="4039" y="2690"/>
                    <a:pt x="4039" y="2473"/>
                    <a:pt x="3894" y="2400"/>
                  </a:cubicBezTo>
                  <a:cubicBezTo>
                    <a:pt x="3848" y="2385"/>
                    <a:pt x="3802" y="2380"/>
                    <a:pt x="3756" y="2380"/>
                  </a:cubicBezTo>
                  <a:cubicBezTo>
                    <a:pt x="3694" y="2380"/>
                    <a:pt x="3631" y="2390"/>
                    <a:pt x="3568" y="2400"/>
                  </a:cubicBezTo>
                  <a:cubicBezTo>
                    <a:pt x="3531" y="2406"/>
                    <a:pt x="3495" y="2409"/>
                    <a:pt x="3460" y="2409"/>
                  </a:cubicBezTo>
                  <a:cubicBezTo>
                    <a:pt x="3374" y="2409"/>
                    <a:pt x="3299" y="2387"/>
                    <a:pt x="3260" y="2310"/>
                  </a:cubicBezTo>
                  <a:cubicBezTo>
                    <a:pt x="3242" y="2237"/>
                    <a:pt x="3260" y="2147"/>
                    <a:pt x="3315" y="2093"/>
                  </a:cubicBezTo>
                  <a:cubicBezTo>
                    <a:pt x="3423" y="1948"/>
                    <a:pt x="3568" y="1875"/>
                    <a:pt x="3713" y="1839"/>
                  </a:cubicBezTo>
                  <a:cubicBezTo>
                    <a:pt x="3858" y="1803"/>
                    <a:pt x="4021" y="1730"/>
                    <a:pt x="4112" y="1586"/>
                  </a:cubicBezTo>
                  <a:cubicBezTo>
                    <a:pt x="4202" y="1459"/>
                    <a:pt x="4166" y="1223"/>
                    <a:pt x="4021" y="1187"/>
                  </a:cubicBezTo>
                  <a:cubicBezTo>
                    <a:pt x="3999" y="1180"/>
                    <a:pt x="3976" y="1177"/>
                    <a:pt x="3953" y="1177"/>
                  </a:cubicBezTo>
                  <a:cubicBezTo>
                    <a:pt x="3840" y="1177"/>
                    <a:pt x="3716" y="1249"/>
                    <a:pt x="3601" y="1249"/>
                  </a:cubicBezTo>
                  <a:cubicBezTo>
                    <a:pt x="3565" y="1249"/>
                    <a:pt x="3529" y="1242"/>
                    <a:pt x="3496" y="1223"/>
                  </a:cubicBezTo>
                  <a:cubicBezTo>
                    <a:pt x="3478" y="1205"/>
                    <a:pt x="3441" y="1187"/>
                    <a:pt x="3423" y="1133"/>
                  </a:cubicBezTo>
                  <a:cubicBezTo>
                    <a:pt x="3351" y="1006"/>
                    <a:pt x="3405" y="861"/>
                    <a:pt x="3441" y="734"/>
                  </a:cubicBezTo>
                  <a:cubicBezTo>
                    <a:pt x="3496" y="608"/>
                    <a:pt x="3568" y="481"/>
                    <a:pt x="3586" y="336"/>
                  </a:cubicBezTo>
                  <a:cubicBezTo>
                    <a:pt x="3586" y="209"/>
                    <a:pt x="3514" y="28"/>
                    <a:pt x="3387" y="10"/>
                  </a:cubicBezTo>
                  <a:cubicBezTo>
                    <a:pt x="3364" y="3"/>
                    <a:pt x="3342" y="0"/>
                    <a:pt x="33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0" name="Google Shape;1820;p29"/>
            <p:cNvSpPr/>
            <p:nvPr/>
          </p:nvSpPr>
          <p:spPr>
            <a:xfrm>
              <a:off x="625014" y="-2066538"/>
              <a:ext cx="430349" cy="667975"/>
            </a:xfrm>
            <a:custGeom>
              <a:avLst/>
              <a:gdLst/>
              <a:ahLst/>
              <a:cxnLst/>
              <a:rect l="l" t="t" r="r" b="b"/>
              <a:pathLst>
                <a:path w="2626" h="4076" fill="none" extrusionOk="0">
                  <a:moveTo>
                    <a:pt x="0" y="4075"/>
                  </a:moveTo>
                  <a:cubicBezTo>
                    <a:pt x="1105" y="2898"/>
                    <a:pt x="2010" y="1486"/>
                    <a:pt x="2626"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21" name="Google Shape;1821;p29"/>
          <p:cNvGrpSpPr/>
          <p:nvPr/>
        </p:nvGrpSpPr>
        <p:grpSpPr>
          <a:xfrm rot="899960">
            <a:off x="11439141" y="452637"/>
            <a:ext cx="387099" cy="1333727"/>
            <a:chOff x="3815292" y="-2054574"/>
            <a:chExt cx="291053" cy="1000325"/>
          </a:xfrm>
        </p:grpSpPr>
        <p:sp>
          <p:nvSpPr>
            <p:cNvPr id="1822" name="Google Shape;1822;p29"/>
            <p:cNvSpPr/>
            <p:nvPr/>
          </p:nvSpPr>
          <p:spPr>
            <a:xfrm>
              <a:off x="3815292" y="-1725174"/>
              <a:ext cx="136676" cy="670925"/>
            </a:xfrm>
            <a:custGeom>
              <a:avLst/>
              <a:gdLst/>
              <a:ahLst/>
              <a:cxnLst/>
              <a:rect l="l" t="t" r="r" b="b"/>
              <a:pathLst>
                <a:path w="834" h="4094" fill="none" extrusionOk="0">
                  <a:moveTo>
                    <a:pt x="834" y="0"/>
                  </a:moveTo>
                  <a:cubicBezTo>
                    <a:pt x="218" y="1268"/>
                    <a:pt x="1" y="2717"/>
                    <a:pt x="218" y="4093"/>
                  </a:cubicBezTo>
                </a:path>
              </a:pathLst>
            </a:custGeom>
            <a:solidFill>
              <a:schemeClr val="lt2"/>
            </a:solidFill>
            <a:ln w="27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3" name="Google Shape;1823;p29"/>
            <p:cNvSpPr/>
            <p:nvPr/>
          </p:nvSpPr>
          <p:spPr>
            <a:xfrm>
              <a:off x="4038007" y="-2054574"/>
              <a:ext cx="68338" cy="62438"/>
            </a:xfrm>
            <a:custGeom>
              <a:avLst/>
              <a:gdLst/>
              <a:ahLst/>
              <a:cxnLst/>
              <a:rect l="l" t="t" r="r" b="b"/>
              <a:pathLst>
                <a:path w="417" h="381" extrusionOk="0">
                  <a:moveTo>
                    <a:pt x="254" y="0"/>
                  </a:moveTo>
                  <a:cubicBezTo>
                    <a:pt x="217" y="0"/>
                    <a:pt x="181" y="0"/>
                    <a:pt x="163" y="18"/>
                  </a:cubicBezTo>
                  <a:cubicBezTo>
                    <a:pt x="109" y="73"/>
                    <a:pt x="0" y="199"/>
                    <a:pt x="18" y="254"/>
                  </a:cubicBezTo>
                  <a:cubicBezTo>
                    <a:pt x="54" y="308"/>
                    <a:pt x="235" y="381"/>
                    <a:pt x="308" y="381"/>
                  </a:cubicBezTo>
                  <a:lnTo>
                    <a:pt x="362" y="381"/>
                  </a:lnTo>
                  <a:cubicBezTo>
                    <a:pt x="380" y="381"/>
                    <a:pt x="380" y="362"/>
                    <a:pt x="380" y="362"/>
                  </a:cubicBezTo>
                  <a:cubicBezTo>
                    <a:pt x="398" y="308"/>
                    <a:pt x="417" y="254"/>
                    <a:pt x="417" y="181"/>
                  </a:cubicBezTo>
                  <a:cubicBezTo>
                    <a:pt x="417" y="109"/>
                    <a:pt x="398" y="36"/>
                    <a:pt x="344" y="18"/>
                  </a:cubicBezTo>
                  <a:cubicBezTo>
                    <a:pt x="290" y="0"/>
                    <a:pt x="272"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4" name="Google Shape;1824;p29"/>
            <p:cNvSpPr/>
            <p:nvPr/>
          </p:nvSpPr>
          <p:spPr>
            <a:xfrm>
              <a:off x="3880681" y="-2014915"/>
              <a:ext cx="222713" cy="307767"/>
            </a:xfrm>
            <a:custGeom>
              <a:avLst/>
              <a:gdLst/>
              <a:ahLst/>
              <a:cxnLst/>
              <a:rect l="l" t="t" r="r" b="b"/>
              <a:pathLst>
                <a:path w="1359" h="1878" extrusionOk="0">
                  <a:moveTo>
                    <a:pt x="1044" y="1"/>
                  </a:moveTo>
                  <a:cubicBezTo>
                    <a:pt x="911" y="1"/>
                    <a:pt x="759" y="135"/>
                    <a:pt x="634" y="229"/>
                  </a:cubicBezTo>
                  <a:cubicBezTo>
                    <a:pt x="344" y="501"/>
                    <a:pt x="73" y="845"/>
                    <a:pt x="36" y="1243"/>
                  </a:cubicBezTo>
                  <a:cubicBezTo>
                    <a:pt x="0" y="1406"/>
                    <a:pt x="55" y="1587"/>
                    <a:pt x="145" y="1696"/>
                  </a:cubicBezTo>
                  <a:cubicBezTo>
                    <a:pt x="272" y="1841"/>
                    <a:pt x="489" y="1877"/>
                    <a:pt x="670" y="1877"/>
                  </a:cubicBezTo>
                  <a:cubicBezTo>
                    <a:pt x="851" y="1877"/>
                    <a:pt x="1032" y="1823"/>
                    <a:pt x="1159" y="1678"/>
                  </a:cubicBezTo>
                  <a:cubicBezTo>
                    <a:pt x="1340" y="1497"/>
                    <a:pt x="1358" y="1207"/>
                    <a:pt x="1358" y="935"/>
                  </a:cubicBezTo>
                  <a:lnTo>
                    <a:pt x="1358" y="519"/>
                  </a:lnTo>
                  <a:cubicBezTo>
                    <a:pt x="1358" y="338"/>
                    <a:pt x="1304" y="84"/>
                    <a:pt x="1105" y="12"/>
                  </a:cubicBezTo>
                  <a:cubicBezTo>
                    <a:pt x="1085" y="4"/>
                    <a:pt x="1065" y="1"/>
                    <a:pt x="1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25" name="Google Shape;1825;p29"/>
          <p:cNvGrpSpPr/>
          <p:nvPr/>
        </p:nvGrpSpPr>
        <p:grpSpPr>
          <a:xfrm rot="707990">
            <a:off x="11016916" y="5359918"/>
            <a:ext cx="916141" cy="1173639"/>
            <a:chOff x="586338" y="-2278763"/>
            <a:chExt cx="688788" cy="880200"/>
          </a:xfrm>
        </p:grpSpPr>
        <p:sp>
          <p:nvSpPr>
            <p:cNvPr id="1826" name="Google Shape;1826;p29"/>
            <p:cNvSpPr/>
            <p:nvPr/>
          </p:nvSpPr>
          <p:spPr>
            <a:xfrm>
              <a:off x="586338" y="-2278763"/>
              <a:ext cx="688788" cy="844310"/>
            </a:xfrm>
            <a:custGeom>
              <a:avLst/>
              <a:gdLst/>
              <a:ahLst/>
              <a:cxnLst/>
              <a:rect l="l" t="t" r="r" b="b"/>
              <a:pathLst>
                <a:path w="4203" h="5152" extrusionOk="0">
                  <a:moveTo>
                    <a:pt x="3321" y="0"/>
                  </a:moveTo>
                  <a:cubicBezTo>
                    <a:pt x="3227" y="0"/>
                    <a:pt x="3153" y="60"/>
                    <a:pt x="3079" y="119"/>
                  </a:cubicBezTo>
                  <a:cubicBezTo>
                    <a:pt x="2953" y="227"/>
                    <a:pt x="2844" y="390"/>
                    <a:pt x="2771" y="553"/>
                  </a:cubicBezTo>
                  <a:cubicBezTo>
                    <a:pt x="2717" y="644"/>
                    <a:pt x="2699" y="771"/>
                    <a:pt x="2590" y="789"/>
                  </a:cubicBezTo>
                  <a:cubicBezTo>
                    <a:pt x="2570" y="799"/>
                    <a:pt x="2549" y="803"/>
                    <a:pt x="2528" y="803"/>
                  </a:cubicBezTo>
                  <a:cubicBezTo>
                    <a:pt x="2437" y="803"/>
                    <a:pt x="2345" y="718"/>
                    <a:pt x="2301" y="644"/>
                  </a:cubicBezTo>
                  <a:cubicBezTo>
                    <a:pt x="2221" y="564"/>
                    <a:pt x="2127" y="456"/>
                    <a:pt x="2032" y="456"/>
                  </a:cubicBezTo>
                  <a:cubicBezTo>
                    <a:pt x="2019" y="456"/>
                    <a:pt x="2006" y="458"/>
                    <a:pt x="1993" y="463"/>
                  </a:cubicBezTo>
                  <a:cubicBezTo>
                    <a:pt x="1938" y="481"/>
                    <a:pt x="1866" y="553"/>
                    <a:pt x="1848" y="608"/>
                  </a:cubicBezTo>
                  <a:cubicBezTo>
                    <a:pt x="1812" y="680"/>
                    <a:pt x="1812" y="771"/>
                    <a:pt x="1812" y="843"/>
                  </a:cubicBezTo>
                  <a:cubicBezTo>
                    <a:pt x="1848" y="1060"/>
                    <a:pt x="1848" y="1296"/>
                    <a:pt x="1866" y="1513"/>
                  </a:cubicBezTo>
                  <a:cubicBezTo>
                    <a:pt x="1866" y="1658"/>
                    <a:pt x="1866" y="1839"/>
                    <a:pt x="1721" y="1875"/>
                  </a:cubicBezTo>
                  <a:cubicBezTo>
                    <a:pt x="1702" y="1883"/>
                    <a:pt x="1684" y="1887"/>
                    <a:pt x="1665" y="1887"/>
                  </a:cubicBezTo>
                  <a:cubicBezTo>
                    <a:pt x="1562" y="1887"/>
                    <a:pt x="1472" y="1768"/>
                    <a:pt x="1395" y="1676"/>
                  </a:cubicBezTo>
                  <a:cubicBezTo>
                    <a:pt x="1317" y="1582"/>
                    <a:pt x="1211" y="1488"/>
                    <a:pt x="1102" y="1488"/>
                  </a:cubicBezTo>
                  <a:cubicBezTo>
                    <a:pt x="1085" y="1488"/>
                    <a:pt x="1068" y="1490"/>
                    <a:pt x="1051" y="1495"/>
                  </a:cubicBezTo>
                  <a:cubicBezTo>
                    <a:pt x="997" y="1513"/>
                    <a:pt x="979" y="1549"/>
                    <a:pt x="960" y="1586"/>
                  </a:cubicBezTo>
                  <a:cubicBezTo>
                    <a:pt x="870" y="1730"/>
                    <a:pt x="870" y="1911"/>
                    <a:pt x="906" y="2056"/>
                  </a:cubicBezTo>
                  <a:cubicBezTo>
                    <a:pt x="979" y="2364"/>
                    <a:pt x="1069" y="2654"/>
                    <a:pt x="1069" y="2944"/>
                  </a:cubicBezTo>
                  <a:cubicBezTo>
                    <a:pt x="1087" y="3089"/>
                    <a:pt x="1051" y="3270"/>
                    <a:pt x="906" y="3288"/>
                  </a:cubicBezTo>
                  <a:cubicBezTo>
                    <a:pt x="898" y="3289"/>
                    <a:pt x="890" y="3290"/>
                    <a:pt x="882" y="3290"/>
                  </a:cubicBezTo>
                  <a:cubicBezTo>
                    <a:pt x="766" y="3290"/>
                    <a:pt x="666" y="3170"/>
                    <a:pt x="598" y="3034"/>
                  </a:cubicBezTo>
                  <a:cubicBezTo>
                    <a:pt x="526" y="2908"/>
                    <a:pt x="435" y="2763"/>
                    <a:pt x="290" y="2745"/>
                  </a:cubicBezTo>
                  <a:cubicBezTo>
                    <a:pt x="182" y="2745"/>
                    <a:pt x="91" y="2835"/>
                    <a:pt x="55" y="2926"/>
                  </a:cubicBezTo>
                  <a:cubicBezTo>
                    <a:pt x="1" y="3016"/>
                    <a:pt x="1" y="3125"/>
                    <a:pt x="37" y="3252"/>
                  </a:cubicBezTo>
                  <a:cubicBezTo>
                    <a:pt x="127" y="3813"/>
                    <a:pt x="417" y="4356"/>
                    <a:pt x="689" y="4845"/>
                  </a:cubicBezTo>
                  <a:cubicBezTo>
                    <a:pt x="797" y="5087"/>
                    <a:pt x="1196" y="5151"/>
                    <a:pt x="1546" y="5151"/>
                  </a:cubicBezTo>
                  <a:cubicBezTo>
                    <a:pt x="1721" y="5151"/>
                    <a:pt x="1884" y="5135"/>
                    <a:pt x="1993" y="5117"/>
                  </a:cubicBezTo>
                  <a:cubicBezTo>
                    <a:pt x="2119" y="5117"/>
                    <a:pt x="2246" y="5099"/>
                    <a:pt x="2337" y="5008"/>
                  </a:cubicBezTo>
                  <a:cubicBezTo>
                    <a:pt x="2427" y="4918"/>
                    <a:pt x="2482" y="4755"/>
                    <a:pt x="2391" y="4664"/>
                  </a:cubicBezTo>
                  <a:cubicBezTo>
                    <a:pt x="2319" y="4592"/>
                    <a:pt x="2210" y="4574"/>
                    <a:pt x="2119" y="4555"/>
                  </a:cubicBezTo>
                  <a:cubicBezTo>
                    <a:pt x="2029" y="4501"/>
                    <a:pt x="1902" y="4411"/>
                    <a:pt x="1956" y="4320"/>
                  </a:cubicBezTo>
                  <a:cubicBezTo>
                    <a:pt x="1975" y="4284"/>
                    <a:pt x="2047" y="4266"/>
                    <a:pt x="2119" y="4230"/>
                  </a:cubicBezTo>
                  <a:cubicBezTo>
                    <a:pt x="2219" y="4211"/>
                    <a:pt x="2314" y="4207"/>
                    <a:pt x="2409" y="4207"/>
                  </a:cubicBezTo>
                  <a:cubicBezTo>
                    <a:pt x="2504" y="4207"/>
                    <a:pt x="2599" y="4211"/>
                    <a:pt x="2699" y="4211"/>
                  </a:cubicBezTo>
                  <a:cubicBezTo>
                    <a:pt x="2898" y="4211"/>
                    <a:pt x="3115" y="4175"/>
                    <a:pt x="3242" y="4030"/>
                  </a:cubicBezTo>
                  <a:cubicBezTo>
                    <a:pt x="3315" y="3940"/>
                    <a:pt x="3387" y="3813"/>
                    <a:pt x="3315" y="3722"/>
                  </a:cubicBezTo>
                  <a:cubicBezTo>
                    <a:pt x="3242" y="3578"/>
                    <a:pt x="3043" y="3632"/>
                    <a:pt x="2898" y="3596"/>
                  </a:cubicBezTo>
                  <a:cubicBezTo>
                    <a:pt x="2808" y="3578"/>
                    <a:pt x="2717" y="3559"/>
                    <a:pt x="2663" y="3487"/>
                  </a:cubicBezTo>
                  <a:cubicBezTo>
                    <a:pt x="2590" y="3415"/>
                    <a:pt x="2572" y="3324"/>
                    <a:pt x="2608" y="3233"/>
                  </a:cubicBezTo>
                  <a:cubicBezTo>
                    <a:pt x="2681" y="3125"/>
                    <a:pt x="2808" y="3125"/>
                    <a:pt x="2953" y="3107"/>
                  </a:cubicBezTo>
                  <a:cubicBezTo>
                    <a:pt x="3152" y="3089"/>
                    <a:pt x="3333" y="3052"/>
                    <a:pt x="3514" y="3016"/>
                  </a:cubicBezTo>
                  <a:cubicBezTo>
                    <a:pt x="3677" y="2962"/>
                    <a:pt x="3840" y="2926"/>
                    <a:pt x="3930" y="2817"/>
                  </a:cubicBezTo>
                  <a:cubicBezTo>
                    <a:pt x="4039" y="2690"/>
                    <a:pt x="4039" y="2473"/>
                    <a:pt x="3894" y="2400"/>
                  </a:cubicBezTo>
                  <a:cubicBezTo>
                    <a:pt x="3848" y="2385"/>
                    <a:pt x="3802" y="2380"/>
                    <a:pt x="3756" y="2380"/>
                  </a:cubicBezTo>
                  <a:cubicBezTo>
                    <a:pt x="3694" y="2380"/>
                    <a:pt x="3631" y="2390"/>
                    <a:pt x="3568" y="2400"/>
                  </a:cubicBezTo>
                  <a:cubicBezTo>
                    <a:pt x="3531" y="2406"/>
                    <a:pt x="3495" y="2409"/>
                    <a:pt x="3460" y="2409"/>
                  </a:cubicBezTo>
                  <a:cubicBezTo>
                    <a:pt x="3374" y="2409"/>
                    <a:pt x="3299" y="2387"/>
                    <a:pt x="3260" y="2310"/>
                  </a:cubicBezTo>
                  <a:cubicBezTo>
                    <a:pt x="3242" y="2237"/>
                    <a:pt x="3260" y="2147"/>
                    <a:pt x="3315" y="2093"/>
                  </a:cubicBezTo>
                  <a:cubicBezTo>
                    <a:pt x="3423" y="1948"/>
                    <a:pt x="3568" y="1875"/>
                    <a:pt x="3713" y="1839"/>
                  </a:cubicBezTo>
                  <a:cubicBezTo>
                    <a:pt x="3858" y="1803"/>
                    <a:pt x="4021" y="1730"/>
                    <a:pt x="4112" y="1586"/>
                  </a:cubicBezTo>
                  <a:cubicBezTo>
                    <a:pt x="4202" y="1459"/>
                    <a:pt x="4166" y="1223"/>
                    <a:pt x="4021" y="1187"/>
                  </a:cubicBezTo>
                  <a:cubicBezTo>
                    <a:pt x="3999" y="1180"/>
                    <a:pt x="3976" y="1177"/>
                    <a:pt x="3953" y="1177"/>
                  </a:cubicBezTo>
                  <a:cubicBezTo>
                    <a:pt x="3840" y="1177"/>
                    <a:pt x="3716" y="1249"/>
                    <a:pt x="3601" y="1249"/>
                  </a:cubicBezTo>
                  <a:cubicBezTo>
                    <a:pt x="3565" y="1249"/>
                    <a:pt x="3529" y="1242"/>
                    <a:pt x="3496" y="1223"/>
                  </a:cubicBezTo>
                  <a:cubicBezTo>
                    <a:pt x="3478" y="1205"/>
                    <a:pt x="3441" y="1187"/>
                    <a:pt x="3423" y="1133"/>
                  </a:cubicBezTo>
                  <a:cubicBezTo>
                    <a:pt x="3351" y="1006"/>
                    <a:pt x="3405" y="861"/>
                    <a:pt x="3441" y="734"/>
                  </a:cubicBezTo>
                  <a:cubicBezTo>
                    <a:pt x="3496" y="608"/>
                    <a:pt x="3568" y="481"/>
                    <a:pt x="3586" y="336"/>
                  </a:cubicBezTo>
                  <a:cubicBezTo>
                    <a:pt x="3586" y="209"/>
                    <a:pt x="3514" y="28"/>
                    <a:pt x="3387" y="10"/>
                  </a:cubicBezTo>
                  <a:cubicBezTo>
                    <a:pt x="3364" y="3"/>
                    <a:pt x="3342" y="0"/>
                    <a:pt x="33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7" name="Google Shape;1827;p29"/>
            <p:cNvSpPr/>
            <p:nvPr/>
          </p:nvSpPr>
          <p:spPr>
            <a:xfrm>
              <a:off x="625014" y="-2066538"/>
              <a:ext cx="430349" cy="667975"/>
            </a:xfrm>
            <a:custGeom>
              <a:avLst/>
              <a:gdLst/>
              <a:ahLst/>
              <a:cxnLst/>
              <a:rect l="l" t="t" r="r" b="b"/>
              <a:pathLst>
                <a:path w="2626" h="4076" fill="none" extrusionOk="0">
                  <a:moveTo>
                    <a:pt x="0" y="4075"/>
                  </a:moveTo>
                  <a:cubicBezTo>
                    <a:pt x="1105" y="2898"/>
                    <a:pt x="2010" y="1486"/>
                    <a:pt x="2626"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8" name="Google Shape;1828;p29"/>
          <p:cNvSpPr/>
          <p:nvPr/>
        </p:nvSpPr>
        <p:spPr>
          <a:xfrm rot="9657484">
            <a:off x="11543665" y="2180416"/>
            <a:ext cx="405417" cy="266360"/>
          </a:xfrm>
          <a:custGeom>
            <a:avLst/>
            <a:gdLst/>
            <a:ahLst/>
            <a:cxnLst/>
            <a:rect l="l" t="t" r="r" b="b"/>
            <a:pathLst>
              <a:path w="1860" h="1219" extrusionOk="0">
                <a:moveTo>
                  <a:pt x="1456" y="1"/>
                </a:moveTo>
                <a:cubicBezTo>
                  <a:pt x="1240" y="1"/>
                  <a:pt x="976" y="79"/>
                  <a:pt x="870" y="132"/>
                </a:cubicBezTo>
                <a:cubicBezTo>
                  <a:pt x="616" y="259"/>
                  <a:pt x="381" y="476"/>
                  <a:pt x="236" y="675"/>
                </a:cubicBezTo>
                <a:cubicBezTo>
                  <a:pt x="91" y="838"/>
                  <a:pt x="19" y="1056"/>
                  <a:pt x="1" y="1219"/>
                </a:cubicBezTo>
                <a:cubicBezTo>
                  <a:pt x="200" y="1110"/>
                  <a:pt x="417" y="1038"/>
                  <a:pt x="616" y="965"/>
                </a:cubicBezTo>
                <a:cubicBezTo>
                  <a:pt x="906" y="875"/>
                  <a:pt x="1196" y="802"/>
                  <a:pt x="1449" y="675"/>
                </a:cubicBezTo>
                <a:cubicBezTo>
                  <a:pt x="1594" y="603"/>
                  <a:pt x="1703" y="513"/>
                  <a:pt x="1739" y="386"/>
                </a:cubicBezTo>
                <a:cubicBezTo>
                  <a:pt x="1860" y="88"/>
                  <a:pt x="1685" y="1"/>
                  <a:pt x="1456"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29" name="Google Shape;1829;p29"/>
          <p:cNvGrpSpPr/>
          <p:nvPr/>
        </p:nvGrpSpPr>
        <p:grpSpPr>
          <a:xfrm>
            <a:off x="262968" y="1925193"/>
            <a:ext cx="627896" cy="1363444"/>
            <a:chOff x="8450016" y="2912874"/>
            <a:chExt cx="472090" cy="1022583"/>
          </a:xfrm>
        </p:grpSpPr>
        <p:sp>
          <p:nvSpPr>
            <p:cNvPr id="1830" name="Google Shape;1830;p29"/>
            <p:cNvSpPr/>
            <p:nvPr/>
          </p:nvSpPr>
          <p:spPr>
            <a:xfrm rot="1416540">
              <a:off x="8577655" y="3237893"/>
              <a:ext cx="216812" cy="682721"/>
            </a:xfrm>
            <a:custGeom>
              <a:avLst/>
              <a:gdLst/>
              <a:ahLst/>
              <a:cxnLst/>
              <a:rect l="l" t="t" r="r" b="b"/>
              <a:pathLst>
                <a:path w="1323" h="4166" fill="none" extrusionOk="0">
                  <a:moveTo>
                    <a:pt x="1" y="0"/>
                  </a:moveTo>
                  <a:cubicBezTo>
                    <a:pt x="942" y="1159"/>
                    <a:pt x="1323" y="2717"/>
                    <a:pt x="1033" y="4166"/>
                  </a:cubicBezTo>
                </a:path>
              </a:pathLst>
            </a:custGeom>
            <a:solidFill>
              <a:schemeClr val="lt2"/>
            </a:solidFill>
            <a:ln w="27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1" name="Google Shape;1831;p29"/>
            <p:cNvSpPr/>
            <p:nvPr/>
          </p:nvSpPr>
          <p:spPr>
            <a:xfrm rot="1416540">
              <a:off x="8635597" y="2923821"/>
              <a:ext cx="68502" cy="66207"/>
            </a:xfrm>
            <a:custGeom>
              <a:avLst/>
              <a:gdLst/>
              <a:ahLst/>
              <a:cxnLst/>
              <a:rect l="l" t="t" r="r" b="b"/>
              <a:pathLst>
                <a:path w="418" h="404" extrusionOk="0">
                  <a:moveTo>
                    <a:pt x="222" y="0"/>
                  </a:moveTo>
                  <a:cubicBezTo>
                    <a:pt x="175" y="0"/>
                    <a:pt x="132" y="16"/>
                    <a:pt x="109" y="38"/>
                  </a:cubicBezTo>
                  <a:cubicBezTo>
                    <a:pt x="37" y="111"/>
                    <a:pt x="1" y="201"/>
                    <a:pt x="37" y="292"/>
                  </a:cubicBezTo>
                  <a:cubicBezTo>
                    <a:pt x="67" y="374"/>
                    <a:pt x="116" y="404"/>
                    <a:pt x="169" y="404"/>
                  </a:cubicBezTo>
                  <a:cubicBezTo>
                    <a:pt x="244" y="404"/>
                    <a:pt x="328" y="345"/>
                    <a:pt x="381" y="292"/>
                  </a:cubicBezTo>
                  <a:cubicBezTo>
                    <a:pt x="399" y="274"/>
                    <a:pt x="417" y="274"/>
                    <a:pt x="417" y="255"/>
                  </a:cubicBezTo>
                  <a:cubicBezTo>
                    <a:pt x="417" y="201"/>
                    <a:pt x="417" y="183"/>
                    <a:pt x="399" y="165"/>
                  </a:cubicBezTo>
                  <a:cubicBezTo>
                    <a:pt x="399" y="111"/>
                    <a:pt x="381" y="92"/>
                    <a:pt x="345" y="74"/>
                  </a:cubicBezTo>
                  <a:cubicBezTo>
                    <a:pt x="345" y="38"/>
                    <a:pt x="327" y="38"/>
                    <a:pt x="309" y="20"/>
                  </a:cubicBezTo>
                  <a:cubicBezTo>
                    <a:pt x="281" y="6"/>
                    <a:pt x="251" y="0"/>
                    <a:pt x="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2" name="Google Shape;1832;p29"/>
            <p:cNvSpPr/>
            <p:nvPr/>
          </p:nvSpPr>
          <p:spPr>
            <a:xfrm rot="1416540">
              <a:off x="8586587" y="2980053"/>
              <a:ext cx="216812" cy="254013"/>
            </a:xfrm>
            <a:custGeom>
              <a:avLst/>
              <a:gdLst/>
              <a:ahLst/>
              <a:cxnLst/>
              <a:rect l="l" t="t" r="r" b="b"/>
              <a:pathLst>
                <a:path w="1323" h="1550" extrusionOk="0">
                  <a:moveTo>
                    <a:pt x="417" y="0"/>
                  </a:moveTo>
                  <a:cubicBezTo>
                    <a:pt x="274" y="0"/>
                    <a:pt x="139" y="53"/>
                    <a:pt x="72" y="195"/>
                  </a:cubicBezTo>
                  <a:cubicBezTo>
                    <a:pt x="0" y="467"/>
                    <a:pt x="72" y="902"/>
                    <a:pt x="181" y="1137"/>
                  </a:cubicBezTo>
                  <a:cubicBezTo>
                    <a:pt x="272" y="1336"/>
                    <a:pt x="453" y="1481"/>
                    <a:pt x="688" y="1535"/>
                  </a:cubicBezTo>
                  <a:cubicBezTo>
                    <a:pt x="726" y="1545"/>
                    <a:pt x="765" y="1549"/>
                    <a:pt x="803" y="1549"/>
                  </a:cubicBezTo>
                  <a:cubicBezTo>
                    <a:pt x="988" y="1549"/>
                    <a:pt x="1175" y="1447"/>
                    <a:pt x="1250" y="1282"/>
                  </a:cubicBezTo>
                  <a:cubicBezTo>
                    <a:pt x="1322" y="1173"/>
                    <a:pt x="1322" y="1046"/>
                    <a:pt x="1304" y="902"/>
                  </a:cubicBezTo>
                  <a:cubicBezTo>
                    <a:pt x="1250" y="576"/>
                    <a:pt x="1050" y="286"/>
                    <a:pt x="779" y="105"/>
                  </a:cubicBezTo>
                  <a:cubicBezTo>
                    <a:pt x="684" y="44"/>
                    <a:pt x="548" y="0"/>
                    <a:pt x="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33" name="Google Shape;1833;p29"/>
          <p:cNvSpPr txBox="1">
            <a:spLocks noGrp="1"/>
          </p:cNvSpPr>
          <p:nvPr>
            <p:ph type="title"/>
          </p:nvPr>
        </p:nvSpPr>
        <p:spPr>
          <a:xfrm>
            <a:off x="982929" y="1961800"/>
            <a:ext cx="3251935"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192"/>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1834" name="Google Shape;1834;p29"/>
          <p:cNvSpPr txBox="1">
            <a:spLocks noGrp="1"/>
          </p:cNvSpPr>
          <p:nvPr>
            <p:ph type="subTitle" idx="1"/>
          </p:nvPr>
        </p:nvSpPr>
        <p:spPr>
          <a:xfrm>
            <a:off x="982929" y="2642233"/>
            <a:ext cx="3251935"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5" name="Google Shape;1835;p29"/>
          <p:cNvSpPr txBox="1">
            <a:spLocks noGrp="1"/>
          </p:cNvSpPr>
          <p:nvPr>
            <p:ph type="title" idx="2"/>
          </p:nvPr>
        </p:nvSpPr>
        <p:spPr>
          <a:xfrm>
            <a:off x="4467675" y="1961800"/>
            <a:ext cx="3251935"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192"/>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1836" name="Google Shape;1836;p29"/>
          <p:cNvSpPr txBox="1">
            <a:spLocks noGrp="1"/>
          </p:cNvSpPr>
          <p:nvPr>
            <p:ph type="subTitle" idx="3"/>
          </p:nvPr>
        </p:nvSpPr>
        <p:spPr>
          <a:xfrm>
            <a:off x="4467675" y="2642233"/>
            <a:ext cx="3251935"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7" name="Google Shape;1837;p29"/>
          <p:cNvSpPr txBox="1">
            <a:spLocks noGrp="1"/>
          </p:cNvSpPr>
          <p:nvPr>
            <p:ph type="title" idx="4"/>
          </p:nvPr>
        </p:nvSpPr>
        <p:spPr>
          <a:xfrm>
            <a:off x="982929" y="4076200"/>
            <a:ext cx="3251935"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192"/>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1838" name="Google Shape;1838;p29"/>
          <p:cNvSpPr txBox="1">
            <a:spLocks noGrp="1"/>
          </p:cNvSpPr>
          <p:nvPr>
            <p:ph type="subTitle" idx="5"/>
          </p:nvPr>
        </p:nvSpPr>
        <p:spPr>
          <a:xfrm>
            <a:off x="982929" y="4756633"/>
            <a:ext cx="3251935"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9" name="Google Shape;1839;p29"/>
          <p:cNvSpPr txBox="1">
            <a:spLocks noGrp="1"/>
          </p:cNvSpPr>
          <p:nvPr>
            <p:ph type="title" idx="6"/>
          </p:nvPr>
        </p:nvSpPr>
        <p:spPr>
          <a:xfrm>
            <a:off x="4467675" y="4076200"/>
            <a:ext cx="3251935"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192"/>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1840" name="Google Shape;1840;p29"/>
          <p:cNvSpPr txBox="1">
            <a:spLocks noGrp="1"/>
          </p:cNvSpPr>
          <p:nvPr>
            <p:ph type="subTitle" idx="7"/>
          </p:nvPr>
        </p:nvSpPr>
        <p:spPr>
          <a:xfrm>
            <a:off x="4467675" y="4756633"/>
            <a:ext cx="3251935"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1" name="Google Shape;1841;p29"/>
          <p:cNvSpPr txBox="1">
            <a:spLocks noGrp="1"/>
          </p:cNvSpPr>
          <p:nvPr>
            <p:ph type="title" idx="8"/>
          </p:nvPr>
        </p:nvSpPr>
        <p:spPr>
          <a:xfrm>
            <a:off x="7952430" y="1961800"/>
            <a:ext cx="3251935"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192"/>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1842" name="Google Shape;1842;p29"/>
          <p:cNvSpPr txBox="1">
            <a:spLocks noGrp="1"/>
          </p:cNvSpPr>
          <p:nvPr>
            <p:ph type="subTitle" idx="9"/>
          </p:nvPr>
        </p:nvSpPr>
        <p:spPr>
          <a:xfrm>
            <a:off x="7952430" y="2642233"/>
            <a:ext cx="3251935"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3" name="Google Shape;1843;p29"/>
          <p:cNvSpPr txBox="1">
            <a:spLocks noGrp="1"/>
          </p:cNvSpPr>
          <p:nvPr>
            <p:ph type="title" idx="13"/>
          </p:nvPr>
        </p:nvSpPr>
        <p:spPr>
          <a:xfrm>
            <a:off x="7952430" y="4076200"/>
            <a:ext cx="3251935"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192"/>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1844" name="Google Shape;1844;p29"/>
          <p:cNvSpPr txBox="1">
            <a:spLocks noGrp="1"/>
          </p:cNvSpPr>
          <p:nvPr>
            <p:ph type="subTitle" idx="14"/>
          </p:nvPr>
        </p:nvSpPr>
        <p:spPr>
          <a:xfrm>
            <a:off x="7952430" y="4756633"/>
            <a:ext cx="3251935"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5" name="Google Shape;1845;p29"/>
          <p:cNvSpPr txBox="1">
            <a:spLocks noGrp="1"/>
          </p:cNvSpPr>
          <p:nvPr>
            <p:ph type="title" idx="15"/>
          </p:nvPr>
        </p:nvSpPr>
        <p:spPr>
          <a:xfrm>
            <a:off x="957625" y="593367"/>
            <a:ext cx="10246588"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4788"/>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486651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846"/>
        <p:cNvGrpSpPr/>
        <p:nvPr/>
      </p:nvGrpSpPr>
      <p:grpSpPr>
        <a:xfrm>
          <a:off x="0" y="0"/>
          <a:ext cx="0" cy="0"/>
          <a:chOff x="0" y="0"/>
          <a:chExt cx="0" cy="0"/>
        </a:xfrm>
      </p:grpSpPr>
      <p:grpSp>
        <p:nvGrpSpPr>
          <p:cNvPr id="1847" name="Google Shape;1847;p30"/>
          <p:cNvGrpSpPr/>
          <p:nvPr/>
        </p:nvGrpSpPr>
        <p:grpSpPr>
          <a:xfrm rot="-1424731">
            <a:off x="10935467" y="278047"/>
            <a:ext cx="837265" cy="882604"/>
            <a:chOff x="782176" y="-1158311"/>
            <a:chExt cx="629467" cy="661912"/>
          </a:xfrm>
        </p:grpSpPr>
        <p:sp>
          <p:nvSpPr>
            <p:cNvPr id="1848" name="Google Shape;1848;p30"/>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9" name="Google Shape;1849;p30"/>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0" name="Google Shape;1850;p30"/>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1" name="Google Shape;1851;p30"/>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2" name="Google Shape;1852;p30"/>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3" name="Google Shape;1853;p30"/>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4" name="Google Shape;1854;p30"/>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5" name="Google Shape;1855;p30"/>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56" name="Google Shape;1856;p30"/>
          <p:cNvGrpSpPr/>
          <p:nvPr/>
        </p:nvGrpSpPr>
        <p:grpSpPr>
          <a:xfrm rot="-295668">
            <a:off x="492135" y="5592677"/>
            <a:ext cx="679184" cy="984369"/>
            <a:chOff x="8499282" y="3580082"/>
            <a:chExt cx="510652" cy="738280"/>
          </a:xfrm>
        </p:grpSpPr>
        <p:sp>
          <p:nvSpPr>
            <p:cNvPr id="1857" name="Google Shape;1857;p30"/>
            <p:cNvSpPr/>
            <p:nvPr/>
          </p:nvSpPr>
          <p:spPr>
            <a:xfrm>
              <a:off x="8831634" y="3580082"/>
              <a:ext cx="89315" cy="213208"/>
            </a:xfrm>
            <a:custGeom>
              <a:avLst/>
              <a:gdLst/>
              <a:ahLst/>
              <a:cxnLst/>
              <a:rect l="l" t="t" r="r" b="b"/>
              <a:pathLst>
                <a:path w="545" h="1301" extrusionOk="0">
                  <a:moveTo>
                    <a:pt x="327" y="0"/>
                  </a:moveTo>
                  <a:cubicBezTo>
                    <a:pt x="295" y="0"/>
                    <a:pt x="263" y="5"/>
                    <a:pt x="236" y="14"/>
                  </a:cubicBezTo>
                  <a:cubicBezTo>
                    <a:pt x="109" y="68"/>
                    <a:pt x="55" y="177"/>
                    <a:pt x="19" y="285"/>
                  </a:cubicBezTo>
                  <a:cubicBezTo>
                    <a:pt x="1" y="394"/>
                    <a:pt x="1" y="539"/>
                    <a:pt x="19" y="647"/>
                  </a:cubicBezTo>
                  <a:cubicBezTo>
                    <a:pt x="55" y="865"/>
                    <a:pt x="73" y="1082"/>
                    <a:pt x="91" y="1299"/>
                  </a:cubicBezTo>
                  <a:cubicBezTo>
                    <a:pt x="91" y="1300"/>
                    <a:pt x="92" y="1301"/>
                    <a:pt x="93" y="1301"/>
                  </a:cubicBezTo>
                  <a:cubicBezTo>
                    <a:pt x="108" y="1301"/>
                    <a:pt x="236" y="1172"/>
                    <a:pt x="236" y="1155"/>
                  </a:cubicBezTo>
                  <a:cubicBezTo>
                    <a:pt x="272" y="1082"/>
                    <a:pt x="327" y="992"/>
                    <a:pt x="363" y="919"/>
                  </a:cubicBezTo>
                  <a:cubicBezTo>
                    <a:pt x="417" y="792"/>
                    <a:pt x="453" y="611"/>
                    <a:pt x="508" y="448"/>
                  </a:cubicBezTo>
                  <a:cubicBezTo>
                    <a:pt x="526" y="340"/>
                    <a:pt x="544" y="213"/>
                    <a:pt x="508" y="122"/>
                  </a:cubicBezTo>
                  <a:cubicBezTo>
                    <a:pt x="472" y="86"/>
                    <a:pt x="453" y="32"/>
                    <a:pt x="417" y="14"/>
                  </a:cubicBezTo>
                  <a:cubicBezTo>
                    <a:pt x="390" y="5"/>
                    <a:pt x="358"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8" name="Google Shape;1858;p30"/>
            <p:cNvSpPr/>
            <p:nvPr/>
          </p:nvSpPr>
          <p:spPr>
            <a:xfrm>
              <a:off x="8784108" y="3838194"/>
              <a:ext cx="225827" cy="119469"/>
            </a:xfrm>
            <a:custGeom>
              <a:avLst/>
              <a:gdLst/>
              <a:ahLst/>
              <a:cxnLst/>
              <a:rect l="l" t="t" r="r" b="b"/>
              <a:pathLst>
                <a:path w="1378" h="729" extrusionOk="0">
                  <a:moveTo>
                    <a:pt x="1212" y="1"/>
                  </a:moveTo>
                  <a:cubicBezTo>
                    <a:pt x="1165" y="1"/>
                    <a:pt x="1115" y="14"/>
                    <a:pt x="1069" y="32"/>
                  </a:cubicBezTo>
                  <a:cubicBezTo>
                    <a:pt x="852" y="87"/>
                    <a:pt x="653" y="177"/>
                    <a:pt x="454" y="340"/>
                  </a:cubicBezTo>
                  <a:cubicBezTo>
                    <a:pt x="399" y="376"/>
                    <a:pt x="1" y="666"/>
                    <a:pt x="92" y="720"/>
                  </a:cubicBezTo>
                  <a:cubicBezTo>
                    <a:pt x="98" y="726"/>
                    <a:pt x="108" y="728"/>
                    <a:pt x="120" y="728"/>
                  </a:cubicBezTo>
                  <a:cubicBezTo>
                    <a:pt x="144" y="728"/>
                    <a:pt x="176" y="720"/>
                    <a:pt x="200" y="720"/>
                  </a:cubicBezTo>
                  <a:cubicBezTo>
                    <a:pt x="399" y="684"/>
                    <a:pt x="580" y="612"/>
                    <a:pt x="798" y="557"/>
                  </a:cubicBezTo>
                  <a:cubicBezTo>
                    <a:pt x="925" y="521"/>
                    <a:pt x="1069" y="503"/>
                    <a:pt x="1178" y="431"/>
                  </a:cubicBezTo>
                  <a:cubicBezTo>
                    <a:pt x="1251" y="376"/>
                    <a:pt x="1305" y="340"/>
                    <a:pt x="1359" y="268"/>
                  </a:cubicBezTo>
                  <a:cubicBezTo>
                    <a:pt x="1377" y="195"/>
                    <a:pt x="1377" y="87"/>
                    <a:pt x="1341" y="50"/>
                  </a:cubicBezTo>
                  <a:cubicBezTo>
                    <a:pt x="1305" y="14"/>
                    <a:pt x="1260"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9" name="Google Shape;1859;p30"/>
            <p:cNvSpPr/>
            <p:nvPr/>
          </p:nvSpPr>
          <p:spPr>
            <a:xfrm>
              <a:off x="8707084" y="4065988"/>
              <a:ext cx="225663" cy="81448"/>
            </a:xfrm>
            <a:custGeom>
              <a:avLst/>
              <a:gdLst/>
              <a:ahLst/>
              <a:cxnLst/>
              <a:rect l="l" t="t" r="r" b="b"/>
              <a:pathLst>
                <a:path w="1377" h="497" extrusionOk="0">
                  <a:moveTo>
                    <a:pt x="942" y="0"/>
                  </a:moveTo>
                  <a:cubicBezTo>
                    <a:pt x="688" y="0"/>
                    <a:pt x="453" y="55"/>
                    <a:pt x="236" y="127"/>
                  </a:cubicBezTo>
                  <a:cubicBezTo>
                    <a:pt x="181" y="145"/>
                    <a:pt x="0" y="218"/>
                    <a:pt x="18" y="308"/>
                  </a:cubicBezTo>
                  <a:cubicBezTo>
                    <a:pt x="18" y="399"/>
                    <a:pt x="217" y="417"/>
                    <a:pt x="290" y="417"/>
                  </a:cubicBezTo>
                  <a:cubicBezTo>
                    <a:pt x="399" y="453"/>
                    <a:pt x="507" y="453"/>
                    <a:pt x="634" y="471"/>
                  </a:cubicBezTo>
                  <a:cubicBezTo>
                    <a:pt x="711" y="484"/>
                    <a:pt x="797" y="497"/>
                    <a:pt x="885" y="497"/>
                  </a:cubicBezTo>
                  <a:cubicBezTo>
                    <a:pt x="922" y="497"/>
                    <a:pt x="959" y="495"/>
                    <a:pt x="996" y="489"/>
                  </a:cubicBezTo>
                  <a:cubicBezTo>
                    <a:pt x="1105" y="489"/>
                    <a:pt x="1232" y="417"/>
                    <a:pt x="1304" y="326"/>
                  </a:cubicBezTo>
                  <a:cubicBezTo>
                    <a:pt x="1322" y="308"/>
                    <a:pt x="1358" y="254"/>
                    <a:pt x="1358" y="236"/>
                  </a:cubicBezTo>
                  <a:cubicBezTo>
                    <a:pt x="1376" y="200"/>
                    <a:pt x="1358" y="145"/>
                    <a:pt x="1322" y="127"/>
                  </a:cubicBezTo>
                  <a:cubicBezTo>
                    <a:pt x="1232" y="19"/>
                    <a:pt x="1087"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0" name="Google Shape;1860;p30"/>
            <p:cNvSpPr/>
            <p:nvPr/>
          </p:nvSpPr>
          <p:spPr>
            <a:xfrm>
              <a:off x="8677422" y="3790997"/>
              <a:ext cx="105047" cy="167485"/>
            </a:xfrm>
            <a:custGeom>
              <a:avLst/>
              <a:gdLst/>
              <a:ahLst/>
              <a:cxnLst/>
              <a:rect l="l" t="t" r="r" b="b"/>
              <a:pathLst>
                <a:path w="641" h="1022" extrusionOk="0">
                  <a:moveTo>
                    <a:pt x="169" y="0"/>
                  </a:moveTo>
                  <a:cubicBezTo>
                    <a:pt x="130" y="0"/>
                    <a:pt x="86" y="9"/>
                    <a:pt x="54" y="31"/>
                  </a:cubicBezTo>
                  <a:cubicBezTo>
                    <a:pt x="36" y="67"/>
                    <a:pt x="18" y="103"/>
                    <a:pt x="18" y="157"/>
                  </a:cubicBezTo>
                  <a:cubicBezTo>
                    <a:pt x="0" y="284"/>
                    <a:pt x="54" y="429"/>
                    <a:pt x="145" y="538"/>
                  </a:cubicBezTo>
                  <a:lnTo>
                    <a:pt x="417" y="882"/>
                  </a:lnTo>
                  <a:cubicBezTo>
                    <a:pt x="452" y="929"/>
                    <a:pt x="540" y="1021"/>
                    <a:pt x="593" y="1021"/>
                  </a:cubicBezTo>
                  <a:cubicBezTo>
                    <a:pt x="622" y="1021"/>
                    <a:pt x="640" y="994"/>
                    <a:pt x="634" y="918"/>
                  </a:cubicBezTo>
                  <a:cubicBezTo>
                    <a:pt x="580" y="646"/>
                    <a:pt x="543" y="375"/>
                    <a:pt x="380" y="157"/>
                  </a:cubicBezTo>
                  <a:cubicBezTo>
                    <a:pt x="362" y="85"/>
                    <a:pt x="308" y="31"/>
                    <a:pt x="235" y="12"/>
                  </a:cubicBezTo>
                  <a:cubicBezTo>
                    <a:pt x="220" y="5"/>
                    <a:pt x="196"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1" name="Google Shape;1861;p30"/>
            <p:cNvSpPr/>
            <p:nvPr/>
          </p:nvSpPr>
          <p:spPr>
            <a:xfrm>
              <a:off x="8591220" y="3951764"/>
              <a:ext cx="116027" cy="163552"/>
            </a:xfrm>
            <a:custGeom>
              <a:avLst/>
              <a:gdLst/>
              <a:ahLst/>
              <a:cxnLst/>
              <a:rect l="l" t="t" r="r" b="b"/>
              <a:pathLst>
                <a:path w="708" h="998" extrusionOk="0">
                  <a:moveTo>
                    <a:pt x="166" y="0"/>
                  </a:moveTo>
                  <a:cubicBezTo>
                    <a:pt x="132" y="0"/>
                    <a:pt x="100" y="9"/>
                    <a:pt x="73" y="27"/>
                  </a:cubicBezTo>
                  <a:cubicBezTo>
                    <a:pt x="19" y="46"/>
                    <a:pt x="1" y="154"/>
                    <a:pt x="1" y="209"/>
                  </a:cubicBezTo>
                  <a:cubicBezTo>
                    <a:pt x="1" y="281"/>
                    <a:pt x="19" y="353"/>
                    <a:pt x="73" y="426"/>
                  </a:cubicBezTo>
                  <a:cubicBezTo>
                    <a:pt x="107" y="526"/>
                    <a:pt x="418" y="997"/>
                    <a:pt x="594" y="997"/>
                  </a:cubicBezTo>
                  <a:cubicBezTo>
                    <a:pt x="609" y="997"/>
                    <a:pt x="622" y="994"/>
                    <a:pt x="635" y="987"/>
                  </a:cubicBezTo>
                  <a:cubicBezTo>
                    <a:pt x="707" y="933"/>
                    <a:pt x="635" y="625"/>
                    <a:pt x="617" y="553"/>
                  </a:cubicBezTo>
                  <a:cubicBezTo>
                    <a:pt x="562" y="408"/>
                    <a:pt x="526" y="281"/>
                    <a:pt x="435" y="172"/>
                  </a:cubicBezTo>
                  <a:cubicBezTo>
                    <a:pt x="381" y="118"/>
                    <a:pt x="345" y="46"/>
                    <a:pt x="273" y="27"/>
                  </a:cubicBezTo>
                  <a:cubicBezTo>
                    <a:pt x="236" y="9"/>
                    <a:pt x="200"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2" name="Google Shape;1862;p30"/>
            <p:cNvSpPr/>
            <p:nvPr/>
          </p:nvSpPr>
          <p:spPr>
            <a:xfrm>
              <a:off x="8499282" y="4078443"/>
              <a:ext cx="95050" cy="168469"/>
            </a:xfrm>
            <a:custGeom>
              <a:avLst/>
              <a:gdLst/>
              <a:ahLst/>
              <a:cxnLst/>
              <a:rect l="l" t="t" r="r" b="b"/>
              <a:pathLst>
                <a:path w="580" h="1028" extrusionOk="0">
                  <a:moveTo>
                    <a:pt x="237" y="0"/>
                  </a:moveTo>
                  <a:cubicBezTo>
                    <a:pt x="217" y="0"/>
                    <a:pt x="197" y="4"/>
                    <a:pt x="182" y="15"/>
                  </a:cubicBezTo>
                  <a:cubicBezTo>
                    <a:pt x="55" y="51"/>
                    <a:pt x="0" y="196"/>
                    <a:pt x="19" y="305"/>
                  </a:cubicBezTo>
                  <a:cubicBezTo>
                    <a:pt x="37" y="413"/>
                    <a:pt x="109" y="522"/>
                    <a:pt x="182" y="613"/>
                  </a:cubicBezTo>
                  <a:cubicBezTo>
                    <a:pt x="272" y="739"/>
                    <a:pt x="326" y="884"/>
                    <a:pt x="453" y="975"/>
                  </a:cubicBezTo>
                  <a:cubicBezTo>
                    <a:pt x="485" y="1012"/>
                    <a:pt x="509" y="1027"/>
                    <a:pt x="527" y="1027"/>
                  </a:cubicBezTo>
                  <a:cubicBezTo>
                    <a:pt x="571" y="1027"/>
                    <a:pt x="580" y="938"/>
                    <a:pt x="580" y="848"/>
                  </a:cubicBezTo>
                  <a:cubicBezTo>
                    <a:pt x="580" y="649"/>
                    <a:pt x="580" y="432"/>
                    <a:pt x="508" y="250"/>
                  </a:cubicBezTo>
                  <a:cubicBezTo>
                    <a:pt x="489" y="160"/>
                    <a:pt x="471" y="106"/>
                    <a:pt x="399" y="51"/>
                  </a:cubicBezTo>
                  <a:cubicBezTo>
                    <a:pt x="348" y="26"/>
                    <a:pt x="287"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3" name="Google Shape;1863;p30"/>
            <p:cNvSpPr/>
            <p:nvPr/>
          </p:nvSpPr>
          <p:spPr>
            <a:xfrm>
              <a:off x="8579420" y="4232000"/>
              <a:ext cx="193051" cy="82759"/>
            </a:xfrm>
            <a:custGeom>
              <a:avLst/>
              <a:gdLst/>
              <a:ahLst/>
              <a:cxnLst/>
              <a:rect l="l" t="t" r="r" b="b"/>
              <a:pathLst>
                <a:path w="1178" h="505" extrusionOk="0">
                  <a:moveTo>
                    <a:pt x="561" y="0"/>
                  </a:moveTo>
                  <a:cubicBezTo>
                    <a:pt x="411" y="0"/>
                    <a:pt x="241" y="9"/>
                    <a:pt x="163" y="74"/>
                  </a:cubicBezTo>
                  <a:cubicBezTo>
                    <a:pt x="0" y="183"/>
                    <a:pt x="363" y="309"/>
                    <a:pt x="453" y="364"/>
                  </a:cubicBezTo>
                  <a:cubicBezTo>
                    <a:pt x="562" y="400"/>
                    <a:pt x="689" y="472"/>
                    <a:pt x="797" y="491"/>
                  </a:cubicBezTo>
                  <a:cubicBezTo>
                    <a:pt x="825" y="500"/>
                    <a:pt x="856" y="504"/>
                    <a:pt x="887" y="504"/>
                  </a:cubicBezTo>
                  <a:cubicBezTo>
                    <a:pt x="977" y="504"/>
                    <a:pt x="1074" y="467"/>
                    <a:pt x="1141" y="400"/>
                  </a:cubicBezTo>
                  <a:cubicBezTo>
                    <a:pt x="1159" y="382"/>
                    <a:pt x="1178" y="309"/>
                    <a:pt x="1178" y="273"/>
                  </a:cubicBezTo>
                  <a:cubicBezTo>
                    <a:pt x="1178" y="219"/>
                    <a:pt x="1178" y="201"/>
                    <a:pt x="1159" y="183"/>
                  </a:cubicBezTo>
                  <a:cubicBezTo>
                    <a:pt x="1069" y="38"/>
                    <a:pt x="888" y="2"/>
                    <a:pt x="725" y="2"/>
                  </a:cubicBezTo>
                  <a:cubicBezTo>
                    <a:pt x="678" y="2"/>
                    <a:pt x="62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4" name="Google Shape;1864;p30"/>
            <p:cNvSpPr/>
            <p:nvPr/>
          </p:nvSpPr>
          <p:spPr>
            <a:xfrm>
              <a:off x="8505182" y="3778050"/>
              <a:ext cx="341526" cy="540312"/>
            </a:xfrm>
            <a:custGeom>
              <a:avLst/>
              <a:gdLst/>
              <a:ahLst/>
              <a:cxnLst/>
              <a:rect l="l" t="t" r="r" b="b"/>
              <a:pathLst>
                <a:path w="2084" h="3297" fill="none" extrusionOk="0">
                  <a:moveTo>
                    <a:pt x="1" y="3297"/>
                  </a:moveTo>
                  <a:cubicBezTo>
                    <a:pt x="1069" y="2500"/>
                    <a:pt x="1812" y="1305"/>
                    <a:pt x="2083" y="1"/>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65" name="Google Shape;1865;p30"/>
          <p:cNvGrpSpPr/>
          <p:nvPr/>
        </p:nvGrpSpPr>
        <p:grpSpPr>
          <a:xfrm>
            <a:off x="11213853" y="5614148"/>
            <a:ext cx="728003" cy="941461"/>
            <a:chOff x="8495548" y="1440711"/>
            <a:chExt cx="547356" cy="706096"/>
          </a:xfrm>
        </p:grpSpPr>
        <p:sp>
          <p:nvSpPr>
            <p:cNvPr id="1866" name="Google Shape;1866;p30"/>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7" name="Google Shape;1867;p30"/>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8" name="Google Shape;1868;p30"/>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9" name="Google Shape;1869;p30"/>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0" name="Google Shape;1870;p30"/>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1" name="Google Shape;1871;p30"/>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2" name="Google Shape;1872;p30"/>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3" name="Google Shape;1873;p30"/>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4" name="Google Shape;1874;p30"/>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5" name="Google Shape;1875;p30"/>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6" name="Google Shape;1876;p30"/>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77" name="Google Shape;1877;p30"/>
          <p:cNvGrpSpPr/>
          <p:nvPr/>
        </p:nvGrpSpPr>
        <p:grpSpPr>
          <a:xfrm rot="-1255291" flipH="1">
            <a:off x="360422" y="479439"/>
            <a:ext cx="1176402" cy="878643"/>
            <a:chOff x="8054181" y="220421"/>
            <a:chExt cx="884462" cy="658961"/>
          </a:xfrm>
        </p:grpSpPr>
        <p:sp>
          <p:nvSpPr>
            <p:cNvPr id="1878" name="Google Shape;1878;p30"/>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9" name="Google Shape;1879;p30"/>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80" name="Google Shape;1880;p30"/>
          <p:cNvSpPr/>
          <p:nvPr/>
        </p:nvSpPr>
        <p:spPr>
          <a:xfrm rot="1051434" flipH="1">
            <a:off x="11444679" y="48288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81" name="Google Shape;1881;p30"/>
          <p:cNvGrpSpPr/>
          <p:nvPr/>
        </p:nvGrpSpPr>
        <p:grpSpPr>
          <a:xfrm rot="3196882">
            <a:off x="10988195" y="3281166"/>
            <a:ext cx="1179311" cy="876462"/>
            <a:chOff x="8054181" y="220421"/>
            <a:chExt cx="884462" cy="658961"/>
          </a:xfrm>
        </p:grpSpPr>
        <p:sp>
          <p:nvSpPr>
            <p:cNvPr id="1882" name="Google Shape;1882;p30"/>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3" name="Google Shape;1883;p30"/>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84" name="Google Shape;1884;p30"/>
          <p:cNvSpPr/>
          <p:nvPr/>
        </p:nvSpPr>
        <p:spPr>
          <a:xfrm rot="-1051434">
            <a:off x="11692647" y="18202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85" name="Google Shape;1885;p30"/>
          <p:cNvSpPr/>
          <p:nvPr/>
        </p:nvSpPr>
        <p:spPr>
          <a:xfrm rot="1051434" flipH="1">
            <a:off x="298290" y="19091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86" name="Google Shape;1886;p30"/>
          <p:cNvGrpSpPr/>
          <p:nvPr/>
        </p:nvGrpSpPr>
        <p:grpSpPr>
          <a:xfrm>
            <a:off x="67463" y="3616598"/>
            <a:ext cx="728003" cy="941461"/>
            <a:chOff x="8495548" y="1440711"/>
            <a:chExt cx="547356" cy="706096"/>
          </a:xfrm>
        </p:grpSpPr>
        <p:sp>
          <p:nvSpPr>
            <p:cNvPr id="1887" name="Google Shape;1887;p30"/>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8" name="Google Shape;1888;p30"/>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9" name="Google Shape;1889;p30"/>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0" name="Google Shape;1890;p30"/>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1" name="Google Shape;1891;p30"/>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2" name="Google Shape;1892;p30"/>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3" name="Google Shape;1893;p30"/>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4" name="Google Shape;1894;p30"/>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5" name="Google Shape;1895;p30"/>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6" name="Google Shape;1896;p30"/>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7" name="Google Shape;1897;p30"/>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98" name="Google Shape;1898;p30"/>
          <p:cNvSpPr/>
          <p:nvPr/>
        </p:nvSpPr>
        <p:spPr>
          <a:xfrm rot="-1051434">
            <a:off x="298290" y="52619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99" name="Google Shape;1899;p30"/>
          <p:cNvSpPr txBox="1">
            <a:spLocks noGrp="1"/>
          </p:cNvSpPr>
          <p:nvPr>
            <p:ph type="title" hasCustomPrompt="1"/>
          </p:nvPr>
        </p:nvSpPr>
        <p:spPr>
          <a:xfrm>
            <a:off x="982962" y="1625667"/>
            <a:ext cx="205729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4788" b="1">
                <a:solidFill>
                  <a:schemeClr val="accent1"/>
                </a:solidFill>
              </a:defRPr>
            </a:lvl1pPr>
            <a:lvl2pPr lvl="1" algn="ctr" rtl="0">
              <a:spcBef>
                <a:spcPts val="0"/>
              </a:spcBef>
              <a:spcAft>
                <a:spcPts val="0"/>
              </a:spcAft>
              <a:buClr>
                <a:schemeClr val="dk2"/>
              </a:buClr>
              <a:buSzPts val="2400"/>
              <a:buNone/>
              <a:defRPr sz="3192">
                <a:solidFill>
                  <a:schemeClr val="dk2"/>
                </a:solidFill>
              </a:defRPr>
            </a:lvl2pPr>
            <a:lvl3pPr lvl="2" algn="ctr" rtl="0">
              <a:spcBef>
                <a:spcPts val="0"/>
              </a:spcBef>
              <a:spcAft>
                <a:spcPts val="0"/>
              </a:spcAft>
              <a:buClr>
                <a:schemeClr val="dk2"/>
              </a:buClr>
              <a:buSzPts val="2400"/>
              <a:buNone/>
              <a:defRPr sz="3192">
                <a:solidFill>
                  <a:schemeClr val="dk2"/>
                </a:solidFill>
              </a:defRPr>
            </a:lvl3pPr>
            <a:lvl4pPr lvl="3" algn="ctr" rtl="0">
              <a:spcBef>
                <a:spcPts val="0"/>
              </a:spcBef>
              <a:spcAft>
                <a:spcPts val="0"/>
              </a:spcAft>
              <a:buClr>
                <a:schemeClr val="dk2"/>
              </a:buClr>
              <a:buSzPts val="2400"/>
              <a:buNone/>
              <a:defRPr sz="3192">
                <a:solidFill>
                  <a:schemeClr val="dk2"/>
                </a:solidFill>
              </a:defRPr>
            </a:lvl4pPr>
            <a:lvl5pPr lvl="4" algn="ctr" rtl="0">
              <a:spcBef>
                <a:spcPts val="0"/>
              </a:spcBef>
              <a:spcAft>
                <a:spcPts val="0"/>
              </a:spcAft>
              <a:buClr>
                <a:schemeClr val="dk2"/>
              </a:buClr>
              <a:buSzPts val="2400"/>
              <a:buNone/>
              <a:defRPr sz="3192">
                <a:solidFill>
                  <a:schemeClr val="dk2"/>
                </a:solidFill>
              </a:defRPr>
            </a:lvl5pPr>
            <a:lvl6pPr lvl="5" algn="ctr" rtl="0">
              <a:spcBef>
                <a:spcPts val="0"/>
              </a:spcBef>
              <a:spcAft>
                <a:spcPts val="0"/>
              </a:spcAft>
              <a:buClr>
                <a:schemeClr val="dk2"/>
              </a:buClr>
              <a:buSzPts val="2400"/>
              <a:buNone/>
              <a:defRPr sz="3192">
                <a:solidFill>
                  <a:schemeClr val="dk2"/>
                </a:solidFill>
              </a:defRPr>
            </a:lvl6pPr>
            <a:lvl7pPr lvl="6" algn="ctr" rtl="0">
              <a:spcBef>
                <a:spcPts val="0"/>
              </a:spcBef>
              <a:spcAft>
                <a:spcPts val="0"/>
              </a:spcAft>
              <a:buClr>
                <a:schemeClr val="dk2"/>
              </a:buClr>
              <a:buSzPts val="2400"/>
              <a:buNone/>
              <a:defRPr sz="3192">
                <a:solidFill>
                  <a:schemeClr val="dk2"/>
                </a:solidFill>
              </a:defRPr>
            </a:lvl7pPr>
            <a:lvl8pPr lvl="7" algn="ctr" rtl="0">
              <a:spcBef>
                <a:spcPts val="0"/>
              </a:spcBef>
              <a:spcAft>
                <a:spcPts val="0"/>
              </a:spcAft>
              <a:buClr>
                <a:schemeClr val="dk2"/>
              </a:buClr>
              <a:buSzPts val="2400"/>
              <a:buNone/>
              <a:defRPr sz="3192">
                <a:solidFill>
                  <a:schemeClr val="dk2"/>
                </a:solidFill>
              </a:defRPr>
            </a:lvl8pPr>
            <a:lvl9pPr lvl="8" algn="ctr" rtl="0">
              <a:spcBef>
                <a:spcPts val="0"/>
              </a:spcBef>
              <a:spcAft>
                <a:spcPts val="0"/>
              </a:spcAft>
              <a:buClr>
                <a:schemeClr val="dk2"/>
              </a:buClr>
              <a:buSzPts val="2400"/>
              <a:buNone/>
              <a:defRPr sz="3192">
                <a:solidFill>
                  <a:schemeClr val="dk2"/>
                </a:solidFill>
              </a:defRPr>
            </a:lvl9pPr>
          </a:lstStyle>
          <a:p>
            <a:r>
              <a:t>xx%</a:t>
            </a:r>
          </a:p>
        </p:txBody>
      </p:sp>
      <p:sp>
        <p:nvSpPr>
          <p:cNvPr id="1900" name="Google Shape;1900;p30"/>
          <p:cNvSpPr txBox="1">
            <a:spLocks noGrp="1"/>
          </p:cNvSpPr>
          <p:nvPr>
            <p:ph type="title" idx="2" hasCustomPrompt="1"/>
          </p:nvPr>
        </p:nvSpPr>
        <p:spPr>
          <a:xfrm>
            <a:off x="982962" y="5243567"/>
            <a:ext cx="205729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4788" b="1">
                <a:solidFill>
                  <a:schemeClr val="accent1"/>
                </a:solidFill>
              </a:defRPr>
            </a:lvl1pPr>
            <a:lvl2pPr lvl="1" algn="ctr" rtl="0">
              <a:spcBef>
                <a:spcPts val="0"/>
              </a:spcBef>
              <a:spcAft>
                <a:spcPts val="0"/>
              </a:spcAft>
              <a:buClr>
                <a:schemeClr val="dk2"/>
              </a:buClr>
              <a:buSzPts val="2400"/>
              <a:buNone/>
              <a:defRPr sz="3192">
                <a:solidFill>
                  <a:schemeClr val="dk2"/>
                </a:solidFill>
              </a:defRPr>
            </a:lvl2pPr>
            <a:lvl3pPr lvl="2" algn="ctr" rtl="0">
              <a:spcBef>
                <a:spcPts val="0"/>
              </a:spcBef>
              <a:spcAft>
                <a:spcPts val="0"/>
              </a:spcAft>
              <a:buClr>
                <a:schemeClr val="dk2"/>
              </a:buClr>
              <a:buSzPts val="2400"/>
              <a:buNone/>
              <a:defRPr sz="3192">
                <a:solidFill>
                  <a:schemeClr val="dk2"/>
                </a:solidFill>
              </a:defRPr>
            </a:lvl3pPr>
            <a:lvl4pPr lvl="3" algn="ctr" rtl="0">
              <a:spcBef>
                <a:spcPts val="0"/>
              </a:spcBef>
              <a:spcAft>
                <a:spcPts val="0"/>
              </a:spcAft>
              <a:buClr>
                <a:schemeClr val="dk2"/>
              </a:buClr>
              <a:buSzPts val="2400"/>
              <a:buNone/>
              <a:defRPr sz="3192">
                <a:solidFill>
                  <a:schemeClr val="dk2"/>
                </a:solidFill>
              </a:defRPr>
            </a:lvl4pPr>
            <a:lvl5pPr lvl="4" algn="ctr" rtl="0">
              <a:spcBef>
                <a:spcPts val="0"/>
              </a:spcBef>
              <a:spcAft>
                <a:spcPts val="0"/>
              </a:spcAft>
              <a:buClr>
                <a:schemeClr val="dk2"/>
              </a:buClr>
              <a:buSzPts val="2400"/>
              <a:buNone/>
              <a:defRPr sz="3192">
                <a:solidFill>
                  <a:schemeClr val="dk2"/>
                </a:solidFill>
              </a:defRPr>
            </a:lvl5pPr>
            <a:lvl6pPr lvl="5" algn="ctr" rtl="0">
              <a:spcBef>
                <a:spcPts val="0"/>
              </a:spcBef>
              <a:spcAft>
                <a:spcPts val="0"/>
              </a:spcAft>
              <a:buClr>
                <a:schemeClr val="dk2"/>
              </a:buClr>
              <a:buSzPts val="2400"/>
              <a:buNone/>
              <a:defRPr sz="3192">
                <a:solidFill>
                  <a:schemeClr val="dk2"/>
                </a:solidFill>
              </a:defRPr>
            </a:lvl6pPr>
            <a:lvl7pPr lvl="6" algn="ctr" rtl="0">
              <a:spcBef>
                <a:spcPts val="0"/>
              </a:spcBef>
              <a:spcAft>
                <a:spcPts val="0"/>
              </a:spcAft>
              <a:buClr>
                <a:schemeClr val="dk2"/>
              </a:buClr>
              <a:buSzPts val="2400"/>
              <a:buNone/>
              <a:defRPr sz="3192">
                <a:solidFill>
                  <a:schemeClr val="dk2"/>
                </a:solidFill>
              </a:defRPr>
            </a:lvl7pPr>
            <a:lvl8pPr lvl="7" algn="ctr" rtl="0">
              <a:spcBef>
                <a:spcPts val="0"/>
              </a:spcBef>
              <a:spcAft>
                <a:spcPts val="0"/>
              </a:spcAft>
              <a:buClr>
                <a:schemeClr val="dk2"/>
              </a:buClr>
              <a:buSzPts val="2400"/>
              <a:buNone/>
              <a:defRPr sz="3192">
                <a:solidFill>
                  <a:schemeClr val="dk2"/>
                </a:solidFill>
              </a:defRPr>
            </a:lvl8pPr>
            <a:lvl9pPr lvl="8" algn="ctr" rtl="0">
              <a:spcBef>
                <a:spcPts val="0"/>
              </a:spcBef>
              <a:spcAft>
                <a:spcPts val="0"/>
              </a:spcAft>
              <a:buClr>
                <a:schemeClr val="dk2"/>
              </a:buClr>
              <a:buSzPts val="2400"/>
              <a:buNone/>
              <a:defRPr sz="3192">
                <a:solidFill>
                  <a:schemeClr val="dk2"/>
                </a:solidFill>
              </a:defRPr>
            </a:lvl9pPr>
          </a:lstStyle>
          <a:p>
            <a:r>
              <a:t>xx%</a:t>
            </a:r>
          </a:p>
        </p:txBody>
      </p:sp>
      <p:sp>
        <p:nvSpPr>
          <p:cNvPr id="1901" name="Google Shape;1901;p30"/>
          <p:cNvSpPr txBox="1">
            <a:spLocks noGrp="1"/>
          </p:cNvSpPr>
          <p:nvPr>
            <p:ph type="title" idx="3"/>
          </p:nvPr>
        </p:nvSpPr>
        <p:spPr>
          <a:xfrm>
            <a:off x="957625" y="593367"/>
            <a:ext cx="10246588"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4788"/>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02" name="Google Shape;1902;p30"/>
          <p:cNvSpPr txBox="1">
            <a:spLocks noGrp="1"/>
          </p:cNvSpPr>
          <p:nvPr>
            <p:ph type="title" idx="4"/>
          </p:nvPr>
        </p:nvSpPr>
        <p:spPr>
          <a:xfrm>
            <a:off x="5726200" y="1478367"/>
            <a:ext cx="5267337" cy="7036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2500"/>
              <a:buNone/>
              <a:defRPr sz="3192"/>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1903" name="Google Shape;1903;p30"/>
          <p:cNvSpPr txBox="1">
            <a:spLocks noGrp="1"/>
          </p:cNvSpPr>
          <p:nvPr>
            <p:ph type="subTitle" idx="1"/>
          </p:nvPr>
        </p:nvSpPr>
        <p:spPr>
          <a:xfrm>
            <a:off x="5727813" y="1993699"/>
            <a:ext cx="5263746" cy="49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04" name="Google Shape;1904;p30"/>
          <p:cNvSpPr txBox="1">
            <a:spLocks noGrp="1"/>
          </p:cNvSpPr>
          <p:nvPr>
            <p:ph type="title" idx="5"/>
          </p:nvPr>
        </p:nvSpPr>
        <p:spPr>
          <a:xfrm>
            <a:off x="5726200" y="2689100"/>
            <a:ext cx="5267337" cy="7036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2500"/>
              <a:buNone/>
              <a:defRPr sz="3192"/>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1905" name="Google Shape;1905;p30"/>
          <p:cNvSpPr txBox="1">
            <a:spLocks noGrp="1"/>
          </p:cNvSpPr>
          <p:nvPr>
            <p:ph type="subTitle" idx="6"/>
          </p:nvPr>
        </p:nvSpPr>
        <p:spPr>
          <a:xfrm>
            <a:off x="5727813" y="3204433"/>
            <a:ext cx="5263746" cy="49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06" name="Google Shape;1906;p30"/>
          <p:cNvSpPr txBox="1">
            <a:spLocks noGrp="1"/>
          </p:cNvSpPr>
          <p:nvPr>
            <p:ph type="title" idx="7"/>
          </p:nvPr>
        </p:nvSpPr>
        <p:spPr>
          <a:xfrm>
            <a:off x="5726200" y="3893933"/>
            <a:ext cx="5267337" cy="7036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2500"/>
              <a:buNone/>
              <a:defRPr sz="3192"/>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1907" name="Google Shape;1907;p30"/>
          <p:cNvSpPr txBox="1">
            <a:spLocks noGrp="1"/>
          </p:cNvSpPr>
          <p:nvPr>
            <p:ph type="subTitle" idx="8"/>
          </p:nvPr>
        </p:nvSpPr>
        <p:spPr>
          <a:xfrm>
            <a:off x="5727813" y="4409265"/>
            <a:ext cx="5263746" cy="49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08" name="Google Shape;1908;p30"/>
          <p:cNvSpPr txBox="1">
            <a:spLocks noGrp="1"/>
          </p:cNvSpPr>
          <p:nvPr>
            <p:ph type="title" idx="9"/>
          </p:nvPr>
        </p:nvSpPr>
        <p:spPr>
          <a:xfrm>
            <a:off x="5726200" y="5104667"/>
            <a:ext cx="5267337" cy="7036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2500"/>
              <a:buNone/>
              <a:defRPr sz="3192"/>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1909" name="Google Shape;1909;p30"/>
          <p:cNvSpPr txBox="1">
            <a:spLocks noGrp="1"/>
          </p:cNvSpPr>
          <p:nvPr>
            <p:ph type="subTitle" idx="13"/>
          </p:nvPr>
        </p:nvSpPr>
        <p:spPr>
          <a:xfrm>
            <a:off x="5727813" y="5620000"/>
            <a:ext cx="5263746" cy="49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10" name="Google Shape;1910;p30"/>
          <p:cNvSpPr txBox="1">
            <a:spLocks noGrp="1"/>
          </p:cNvSpPr>
          <p:nvPr>
            <p:ph type="title" idx="14" hasCustomPrompt="1"/>
          </p:nvPr>
        </p:nvSpPr>
        <p:spPr>
          <a:xfrm>
            <a:off x="982962" y="2831633"/>
            <a:ext cx="205729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4788" b="1">
                <a:solidFill>
                  <a:schemeClr val="accent1"/>
                </a:solidFill>
              </a:defRPr>
            </a:lvl1pPr>
            <a:lvl2pPr lvl="1" algn="ctr" rtl="0">
              <a:spcBef>
                <a:spcPts val="0"/>
              </a:spcBef>
              <a:spcAft>
                <a:spcPts val="0"/>
              </a:spcAft>
              <a:buClr>
                <a:schemeClr val="dk2"/>
              </a:buClr>
              <a:buSzPts val="2400"/>
              <a:buNone/>
              <a:defRPr sz="3192">
                <a:solidFill>
                  <a:schemeClr val="dk2"/>
                </a:solidFill>
              </a:defRPr>
            </a:lvl2pPr>
            <a:lvl3pPr lvl="2" algn="ctr" rtl="0">
              <a:spcBef>
                <a:spcPts val="0"/>
              </a:spcBef>
              <a:spcAft>
                <a:spcPts val="0"/>
              </a:spcAft>
              <a:buClr>
                <a:schemeClr val="dk2"/>
              </a:buClr>
              <a:buSzPts val="2400"/>
              <a:buNone/>
              <a:defRPr sz="3192">
                <a:solidFill>
                  <a:schemeClr val="dk2"/>
                </a:solidFill>
              </a:defRPr>
            </a:lvl3pPr>
            <a:lvl4pPr lvl="3" algn="ctr" rtl="0">
              <a:spcBef>
                <a:spcPts val="0"/>
              </a:spcBef>
              <a:spcAft>
                <a:spcPts val="0"/>
              </a:spcAft>
              <a:buClr>
                <a:schemeClr val="dk2"/>
              </a:buClr>
              <a:buSzPts val="2400"/>
              <a:buNone/>
              <a:defRPr sz="3192">
                <a:solidFill>
                  <a:schemeClr val="dk2"/>
                </a:solidFill>
              </a:defRPr>
            </a:lvl4pPr>
            <a:lvl5pPr lvl="4" algn="ctr" rtl="0">
              <a:spcBef>
                <a:spcPts val="0"/>
              </a:spcBef>
              <a:spcAft>
                <a:spcPts val="0"/>
              </a:spcAft>
              <a:buClr>
                <a:schemeClr val="dk2"/>
              </a:buClr>
              <a:buSzPts val="2400"/>
              <a:buNone/>
              <a:defRPr sz="3192">
                <a:solidFill>
                  <a:schemeClr val="dk2"/>
                </a:solidFill>
              </a:defRPr>
            </a:lvl5pPr>
            <a:lvl6pPr lvl="5" algn="ctr" rtl="0">
              <a:spcBef>
                <a:spcPts val="0"/>
              </a:spcBef>
              <a:spcAft>
                <a:spcPts val="0"/>
              </a:spcAft>
              <a:buClr>
                <a:schemeClr val="dk2"/>
              </a:buClr>
              <a:buSzPts val="2400"/>
              <a:buNone/>
              <a:defRPr sz="3192">
                <a:solidFill>
                  <a:schemeClr val="dk2"/>
                </a:solidFill>
              </a:defRPr>
            </a:lvl6pPr>
            <a:lvl7pPr lvl="6" algn="ctr" rtl="0">
              <a:spcBef>
                <a:spcPts val="0"/>
              </a:spcBef>
              <a:spcAft>
                <a:spcPts val="0"/>
              </a:spcAft>
              <a:buClr>
                <a:schemeClr val="dk2"/>
              </a:buClr>
              <a:buSzPts val="2400"/>
              <a:buNone/>
              <a:defRPr sz="3192">
                <a:solidFill>
                  <a:schemeClr val="dk2"/>
                </a:solidFill>
              </a:defRPr>
            </a:lvl7pPr>
            <a:lvl8pPr lvl="7" algn="ctr" rtl="0">
              <a:spcBef>
                <a:spcPts val="0"/>
              </a:spcBef>
              <a:spcAft>
                <a:spcPts val="0"/>
              </a:spcAft>
              <a:buClr>
                <a:schemeClr val="dk2"/>
              </a:buClr>
              <a:buSzPts val="2400"/>
              <a:buNone/>
              <a:defRPr sz="3192">
                <a:solidFill>
                  <a:schemeClr val="dk2"/>
                </a:solidFill>
              </a:defRPr>
            </a:lvl8pPr>
            <a:lvl9pPr lvl="8" algn="ctr" rtl="0">
              <a:spcBef>
                <a:spcPts val="0"/>
              </a:spcBef>
              <a:spcAft>
                <a:spcPts val="0"/>
              </a:spcAft>
              <a:buClr>
                <a:schemeClr val="dk2"/>
              </a:buClr>
              <a:buSzPts val="2400"/>
              <a:buNone/>
              <a:defRPr sz="3192">
                <a:solidFill>
                  <a:schemeClr val="dk2"/>
                </a:solidFill>
              </a:defRPr>
            </a:lvl9pPr>
          </a:lstStyle>
          <a:p>
            <a:r>
              <a:t>xx%</a:t>
            </a:r>
          </a:p>
        </p:txBody>
      </p:sp>
      <p:sp>
        <p:nvSpPr>
          <p:cNvPr id="1911" name="Google Shape;1911;p30"/>
          <p:cNvSpPr txBox="1">
            <a:spLocks noGrp="1"/>
          </p:cNvSpPr>
          <p:nvPr>
            <p:ph type="title" idx="15" hasCustomPrompt="1"/>
          </p:nvPr>
        </p:nvSpPr>
        <p:spPr>
          <a:xfrm>
            <a:off x="982962" y="4037600"/>
            <a:ext cx="205729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4788" b="1">
                <a:solidFill>
                  <a:schemeClr val="accent1"/>
                </a:solidFill>
              </a:defRPr>
            </a:lvl1pPr>
            <a:lvl2pPr lvl="1" algn="ctr" rtl="0">
              <a:spcBef>
                <a:spcPts val="0"/>
              </a:spcBef>
              <a:spcAft>
                <a:spcPts val="0"/>
              </a:spcAft>
              <a:buClr>
                <a:schemeClr val="dk2"/>
              </a:buClr>
              <a:buSzPts val="2400"/>
              <a:buNone/>
              <a:defRPr sz="3192">
                <a:solidFill>
                  <a:schemeClr val="dk2"/>
                </a:solidFill>
              </a:defRPr>
            </a:lvl2pPr>
            <a:lvl3pPr lvl="2" algn="ctr" rtl="0">
              <a:spcBef>
                <a:spcPts val="0"/>
              </a:spcBef>
              <a:spcAft>
                <a:spcPts val="0"/>
              </a:spcAft>
              <a:buClr>
                <a:schemeClr val="dk2"/>
              </a:buClr>
              <a:buSzPts val="2400"/>
              <a:buNone/>
              <a:defRPr sz="3192">
                <a:solidFill>
                  <a:schemeClr val="dk2"/>
                </a:solidFill>
              </a:defRPr>
            </a:lvl3pPr>
            <a:lvl4pPr lvl="3" algn="ctr" rtl="0">
              <a:spcBef>
                <a:spcPts val="0"/>
              </a:spcBef>
              <a:spcAft>
                <a:spcPts val="0"/>
              </a:spcAft>
              <a:buClr>
                <a:schemeClr val="dk2"/>
              </a:buClr>
              <a:buSzPts val="2400"/>
              <a:buNone/>
              <a:defRPr sz="3192">
                <a:solidFill>
                  <a:schemeClr val="dk2"/>
                </a:solidFill>
              </a:defRPr>
            </a:lvl4pPr>
            <a:lvl5pPr lvl="4" algn="ctr" rtl="0">
              <a:spcBef>
                <a:spcPts val="0"/>
              </a:spcBef>
              <a:spcAft>
                <a:spcPts val="0"/>
              </a:spcAft>
              <a:buClr>
                <a:schemeClr val="dk2"/>
              </a:buClr>
              <a:buSzPts val="2400"/>
              <a:buNone/>
              <a:defRPr sz="3192">
                <a:solidFill>
                  <a:schemeClr val="dk2"/>
                </a:solidFill>
              </a:defRPr>
            </a:lvl5pPr>
            <a:lvl6pPr lvl="5" algn="ctr" rtl="0">
              <a:spcBef>
                <a:spcPts val="0"/>
              </a:spcBef>
              <a:spcAft>
                <a:spcPts val="0"/>
              </a:spcAft>
              <a:buClr>
                <a:schemeClr val="dk2"/>
              </a:buClr>
              <a:buSzPts val="2400"/>
              <a:buNone/>
              <a:defRPr sz="3192">
                <a:solidFill>
                  <a:schemeClr val="dk2"/>
                </a:solidFill>
              </a:defRPr>
            </a:lvl6pPr>
            <a:lvl7pPr lvl="6" algn="ctr" rtl="0">
              <a:spcBef>
                <a:spcPts val="0"/>
              </a:spcBef>
              <a:spcAft>
                <a:spcPts val="0"/>
              </a:spcAft>
              <a:buClr>
                <a:schemeClr val="dk2"/>
              </a:buClr>
              <a:buSzPts val="2400"/>
              <a:buNone/>
              <a:defRPr sz="3192">
                <a:solidFill>
                  <a:schemeClr val="dk2"/>
                </a:solidFill>
              </a:defRPr>
            </a:lvl7pPr>
            <a:lvl8pPr lvl="7" algn="ctr" rtl="0">
              <a:spcBef>
                <a:spcPts val="0"/>
              </a:spcBef>
              <a:spcAft>
                <a:spcPts val="0"/>
              </a:spcAft>
              <a:buClr>
                <a:schemeClr val="dk2"/>
              </a:buClr>
              <a:buSzPts val="2400"/>
              <a:buNone/>
              <a:defRPr sz="3192">
                <a:solidFill>
                  <a:schemeClr val="dk2"/>
                </a:solidFill>
              </a:defRPr>
            </a:lvl8pPr>
            <a:lvl9pPr lvl="8" algn="ctr" rtl="0">
              <a:spcBef>
                <a:spcPts val="0"/>
              </a:spcBef>
              <a:spcAft>
                <a:spcPts val="0"/>
              </a:spcAft>
              <a:buClr>
                <a:schemeClr val="dk2"/>
              </a:buClr>
              <a:buSzPts val="2400"/>
              <a:buNone/>
              <a:defRPr sz="3192">
                <a:solidFill>
                  <a:schemeClr val="dk2"/>
                </a:solidFill>
              </a:defRPr>
            </a:lvl9pPr>
          </a:lstStyle>
          <a:p>
            <a:r>
              <a:t>xx%</a:t>
            </a:r>
          </a:p>
        </p:txBody>
      </p:sp>
    </p:spTree>
    <p:extLst>
      <p:ext uri="{BB962C8B-B14F-4D97-AF65-F5344CB8AC3E}">
        <p14:creationId xmlns:p14="http://schemas.microsoft.com/office/powerpoint/2010/main" val="3605530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912"/>
        <p:cNvGrpSpPr/>
        <p:nvPr/>
      </p:nvGrpSpPr>
      <p:grpSpPr>
        <a:xfrm>
          <a:off x="0" y="0"/>
          <a:ext cx="0" cy="0"/>
          <a:chOff x="0" y="0"/>
          <a:chExt cx="0" cy="0"/>
        </a:xfrm>
      </p:grpSpPr>
      <p:grpSp>
        <p:nvGrpSpPr>
          <p:cNvPr id="1913" name="Google Shape;1913;p31"/>
          <p:cNvGrpSpPr/>
          <p:nvPr/>
        </p:nvGrpSpPr>
        <p:grpSpPr>
          <a:xfrm>
            <a:off x="-2" y="271296"/>
            <a:ext cx="12161762" cy="6259721"/>
            <a:chOff x="-2" y="203471"/>
            <a:chExt cx="9143943" cy="4694791"/>
          </a:xfrm>
        </p:grpSpPr>
        <p:sp>
          <p:nvSpPr>
            <p:cNvPr id="1914" name="Google Shape;1914;p31"/>
            <p:cNvSpPr/>
            <p:nvPr/>
          </p:nvSpPr>
          <p:spPr>
            <a:xfrm flipH="1">
              <a:off x="8899228" y="4782361"/>
              <a:ext cx="32100" cy="30438"/>
            </a:xfrm>
            <a:custGeom>
              <a:avLst/>
              <a:gdLst/>
              <a:ahLst/>
              <a:cxnLst/>
              <a:rect l="l" t="t" r="r" b="b"/>
              <a:pathLst>
                <a:path w="1004" h="952" extrusionOk="0">
                  <a:moveTo>
                    <a:pt x="478" y="1"/>
                  </a:moveTo>
                  <a:cubicBezTo>
                    <a:pt x="450" y="1"/>
                    <a:pt x="423" y="2"/>
                    <a:pt x="396" y="5"/>
                  </a:cubicBezTo>
                  <a:cubicBezTo>
                    <a:pt x="153" y="36"/>
                    <a:pt x="1" y="309"/>
                    <a:pt x="31" y="583"/>
                  </a:cubicBezTo>
                  <a:cubicBezTo>
                    <a:pt x="59" y="805"/>
                    <a:pt x="290" y="951"/>
                    <a:pt x="539" y="951"/>
                  </a:cubicBezTo>
                  <a:cubicBezTo>
                    <a:pt x="562" y="951"/>
                    <a:pt x="585" y="950"/>
                    <a:pt x="609" y="948"/>
                  </a:cubicBezTo>
                  <a:cubicBezTo>
                    <a:pt x="852" y="917"/>
                    <a:pt x="1004" y="644"/>
                    <a:pt x="973" y="370"/>
                  </a:cubicBezTo>
                  <a:cubicBezTo>
                    <a:pt x="946" y="124"/>
                    <a:pt x="722"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5" name="Google Shape;1915;p31"/>
            <p:cNvSpPr/>
            <p:nvPr/>
          </p:nvSpPr>
          <p:spPr>
            <a:xfrm flipH="1">
              <a:off x="8423989" y="4817435"/>
              <a:ext cx="48630" cy="46808"/>
            </a:xfrm>
            <a:custGeom>
              <a:avLst/>
              <a:gdLst/>
              <a:ahLst/>
              <a:cxnLst/>
              <a:rect l="l" t="t" r="r" b="b"/>
              <a:pathLst>
                <a:path w="1521" h="1464" extrusionOk="0">
                  <a:moveTo>
                    <a:pt x="793" y="0"/>
                  </a:moveTo>
                  <a:cubicBezTo>
                    <a:pt x="396" y="0"/>
                    <a:pt x="89" y="293"/>
                    <a:pt x="31" y="641"/>
                  </a:cubicBezTo>
                  <a:cubicBezTo>
                    <a:pt x="0" y="1066"/>
                    <a:pt x="274" y="1401"/>
                    <a:pt x="669" y="1462"/>
                  </a:cubicBezTo>
                  <a:cubicBezTo>
                    <a:pt x="689" y="1463"/>
                    <a:pt x="708" y="1464"/>
                    <a:pt x="728" y="1464"/>
                  </a:cubicBezTo>
                  <a:cubicBezTo>
                    <a:pt x="1125" y="1464"/>
                    <a:pt x="1432" y="1170"/>
                    <a:pt x="1490" y="793"/>
                  </a:cubicBezTo>
                  <a:cubicBezTo>
                    <a:pt x="1520" y="398"/>
                    <a:pt x="1216" y="33"/>
                    <a:pt x="851" y="3"/>
                  </a:cubicBezTo>
                  <a:cubicBezTo>
                    <a:pt x="832" y="1"/>
                    <a:pt x="812" y="0"/>
                    <a:pt x="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6" name="Google Shape;1916;p31"/>
            <p:cNvSpPr/>
            <p:nvPr/>
          </p:nvSpPr>
          <p:spPr>
            <a:xfrm flipH="1">
              <a:off x="9061520" y="4815229"/>
              <a:ext cx="35010" cy="30853"/>
            </a:xfrm>
            <a:custGeom>
              <a:avLst/>
              <a:gdLst/>
              <a:ahLst/>
              <a:cxnLst/>
              <a:rect l="l" t="t" r="r" b="b"/>
              <a:pathLst>
                <a:path w="1095" h="965" extrusionOk="0">
                  <a:moveTo>
                    <a:pt x="543" y="0"/>
                  </a:moveTo>
                  <a:cubicBezTo>
                    <a:pt x="514" y="0"/>
                    <a:pt x="485" y="4"/>
                    <a:pt x="456" y="11"/>
                  </a:cubicBezTo>
                  <a:cubicBezTo>
                    <a:pt x="183" y="41"/>
                    <a:pt x="0" y="315"/>
                    <a:pt x="61" y="558"/>
                  </a:cubicBezTo>
                  <a:cubicBezTo>
                    <a:pt x="88" y="796"/>
                    <a:pt x="298" y="965"/>
                    <a:pt x="532" y="965"/>
                  </a:cubicBezTo>
                  <a:cubicBezTo>
                    <a:pt x="567" y="965"/>
                    <a:pt x="603" y="961"/>
                    <a:pt x="639" y="953"/>
                  </a:cubicBezTo>
                  <a:cubicBezTo>
                    <a:pt x="912" y="923"/>
                    <a:pt x="1095" y="649"/>
                    <a:pt x="1003" y="375"/>
                  </a:cubicBezTo>
                  <a:cubicBezTo>
                    <a:pt x="977" y="188"/>
                    <a:pt x="761" y="0"/>
                    <a:pt x="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7" name="Google Shape;1917;p31"/>
            <p:cNvSpPr/>
            <p:nvPr/>
          </p:nvSpPr>
          <p:spPr>
            <a:xfrm flipH="1">
              <a:off x="8586281" y="4851454"/>
              <a:ext cx="49621" cy="46808"/>
            </a:xfrm>
            <a:custGeom>
              <a:avLst/>
              <a:gdLst/>
              <a:ahLst/>
              <a:cxnLst/>
              <a:rect l="l" t="t" r="r" b="b"/>
              <a:pathLst>
                <a:path w="1552" h="1464" extrusionOk="0">
                  <a:moveTo>
                    <a:pt x="792" y="0"/>
                  </a:moveTo>
                  <a:cubicBezTo>
                    <a:pt x="421" y="0"/>
                    <a:pt x="91" y="266"/>
                    <a:pt x="62" y="641"/>
                  </a:cubicBezTo>
                  <a:cubicBezTo>
                    <a:pt x="1" y="1036"/>
                    <a:pt x="274" y="1401"/>
                    <a:pt x="700" y="1461"/>
                  </a:cubicBezTo>
                  <a:cubicBezTo>
                    <a:pt x="719" y="1463"/>
                    <a:pt x="737" y="1464"/>
                    <a:pt x="756" y="1464"/>
                  </a:cubicBezTo>
                  <a:cubicBezTo>
                    <a:pt x="1104" y="1464"/>
                    <a:pt x="1461" y="1197"/>
                    <a:pt x="1490" y="793"/>
                  </a:cubicBezTo>
                  <a:cubicBezTo>
                    <a:pt x="1551" y="428"/>
                    <a:pt x="1217" y="33"/>
                    <a:pt x="852" y="2"/>
                  </a:cubicBezTo>
                  <a:cubicBezTo>
                    <a:pt x="832" y="1"/>
                    <a:pt x="812" y="0"/>
                    <a:pt x="7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8" name="Google Shape;1918;p31"/>
            <p:cNvSpPr/>
            <p:nvPr/>
          </p:nvSpPr>
          <p:spPr>
            <a:xfrm flipH="1">
              <a:off x="1119541" y="4323359"/>
              <a:ext cx="51540" cy="45049"/>
            </a:xfrm>
            <a:custGeom>
              <a:avLst/>
              <a:gdLst/>
              <a:ahLst/>
              <a:cxnLst/>
              <a:rect l="l" t="t" r="r" b="b"/>
              <a:pathLst>
                <a:path w="1612" h="1409" extrusionOk="0">
                  <a:moveTo>
                    <a:pt x="825" y="1"/>
                  </a:moveTo>
                  <a:cubicBezTo>
                    <a:pt x="675" y="1"/>
                    <a:pt x="522" y="47"/>
                    <a:pt x="396" y="136"/>
                  </a:cubicBezTo>
                  <a:cubicBezTo>
                    <a:pt x="92" y="349"/>
                    <a:pt x="1" y="835"/>
                    <a:pt x="244" y="1109"/>
                  </a:cubicBezTo>
                  <a:cubicBezTo>
                    <a:pt x="370" y="1306"/>
                    <a:pt x="581" y="1408"/>
                    <a:pt x="795" y="1408"/>
                  </a:cubicBezTo>
                  <a:cubicBezTo>
                    <a:pt x="943" y="1408"/>
                    <a:pt x="1092" y="1360"/>
                    <a:pt x="1216" y="1260"/>
                  </a:cubicBezTo>
                  <a:cubicBezTo>
                    <a:pt x="1520" y="1048"/>
                    <a:pt x="1612" y="592"/>
                    <a:pt x="1368" y="288"/>
                  </a:cubicBezTo>
                  <a:cubicBezTo>
                    <a:pt x="1244" y="93"/>
                    <a:pt x="1037" y="1"/>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9" name="Google Shape;1919;p31"/>
            <p:cNvSpPr/>
            <p:nvPr/>
          </p:nvSpPr>
          <p:spPr>
            <a:xfrm flipH="1">
              <a:off x="1677387" y="4715911"/>
              <a:ext cx="35010" cy="32068"/>
            </a:xfrm>
            <a:custGeom>
              <a:avLst/>
              <a:gdLst/>
              <a:ahLst/>
              <a:cxnLst/>
              <a:rect l="l" t="t" r="r" b="b"/>
              <a:pathLst>
                <a:path w="1095" h="1003" extrusionOk="0">
                  <a:moveTo>
                    <a:pt x="532" y="0"/>
                  </a:moveTo>
                  <a:cubicBezTo>
                    <a:pt x="476" y="0"/>
                    <a:pt x="419" y="10"/>
                    <a:pt x="365" y="30"/>
                  </a:cubicBezTo>
                  <a:cubicBezTo>
                    <a:pt x="91" y="91"/>
                    <a:pt x="0" y="395"/>
                    <a:pt x="61" y="669"/>
                  </a:cubicBezTo>
                  <a:cubicBezTo>
                    <a:pt x="132" y="882"/>
                    <a:pt x="332" y="1002"/>
                    <a:pt x="532" y="1002"/>
                  </a:cubicBezTo>
                  <a:cubicBezTo>
                    <a:pt x="589" y="1002"/>
                    <a:pt x="645" y="993"/>
                    <a:pt x="699" y="973"/>
                  </a:cubicBezTo>
                  <a:cubicBezTo>
                    <a:pt x="973" y="912"/>
                    <a:pt x="1094" y="608"/>
                    <a:pt x="1003" y="334"/>
                  </a:cubicBezTo>
                  <a:cubicBezTo>
                    <a:pt x="932" y="121"/>
                    <a:pt x="732" y="0"/>
                    <a:pt x="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0" name="Google Shape;1920;p31"/>
            <p:cNvSpPr/>
            <p:nvPr/>
          </p:nvSpPr>
          <p:spPr>
            <a:xfrm flipH="1">
              <a:off x="350832" y="3104208"/>
              <a:ext cx="93328" cy="82937"/>
            </a:xfrm>
            <a:custGeom>
              <a:avLst/>
              <a:gdLst/>
              <a:ahLst/>
              <a:cxnLst/>
              <a:rect l="l" t="t" r="r" b="b"/>
              <a:pathLst>
                <a:path w="2919" h="2594" extrusionOk="0">
                  <a:moveTo>
                    <a:pt x="1461" y="1"/>
                  </a:moveTo>
                  <a:cubicBezTo>
                    <a:pt x="1008" y="1"/>
                    <a:pt x="564" y="245"/>
                    <a:pt x="335" y="704"/>
                  </a:cubicBezTo>
                  <a:cubicBezTo>
                    <a:pt x="0" y="1312"/>
                    <a:pt x="213" y="2102"/>
                    <a:pt x="851" y="2437"/>
                  </a:cubicBezTo>
                  <a:cubicBezTo>
                    <a:pt x="1044" y="2543"/>
                    <a:pt x="1258" y="2594"/>
                    <a:pt x="1471" y="2594"/>
                  </a:cubicBezTo>
                  <a:cubicBezTo>
                    <a:pt x="1930" y="2594"/>
                    <a:pt x="2386" y="2356"/>
                    <a:pt x="2614" y="1920"/>
                  </a:cubicBezTo>
                  <a:cubicBezTo>
                    <a:pt x="2918" y="1251"/>
                    <a:pt x="2675" y="461"/>
                    <a:pt x="2067" y="157"/>
                  </a:cubicBezTo>
                  <a:cubicBezTo>
                    <a:pt x="1877" y="52"/>
                    <a:pt x="1668"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1" name="Google Shape;1921;p31"/>
            <p:cNvSpPr/>
            <p:nvPr/>
          </p:nvSpPr>
          <p:spPr>
            <a:xfrm flipH="1">
              <a:off x="402340" y="2956079"/>
              <a:ext cx="53490" cy="46808"/>
            </a:xfrm>
            <a:custGeom>
              <a:avLst/>
              <a:gdLst/>
              <a:ahLst/>
              <a:cxnLst/>
              <a:rect l="l" t="t" r="r" b="b"/>
              <a:pathLst>
                <a:path w="1673" h="1464" extrusionOk="0">
                  <a:moveTo>
                    <a:pt x="872" y="1"/>
                  </a:moveTo>
                  <a:cubicBezTo>
                    <a:pt x="609" y="1"/>
                    <a:pt x="343" y="146"/>
                    <a:pt x="213" y="383"/>
                  </a:cubicBezTo>
                  <a:cubicBezTo>
                    <a:pt x="1" y="717"/>
                    <a:pt x="153" y="1173"/>
                    <a:pt x="487" y="1386"/>
                  </a:cubicBezTo>
                  <a:cubicBezTo>
                    <a:pt x="594" y="1439"/>
                    <a:pt x="708" y="1464"/>
                    <a:pt x="821" y="1464"/>
                  </a:cubicBezTo>
                  <a:cubicBezTo>
                    <a:pt x="1095" y="1464"/>
                    <a:pt x="1361" y="1318"/>
                    <a:pt x="1490" y="1082"/>
                  </a:cubicBezTo>
                  <a:cubicBezTo>
                    <a:pt x="1672" y="717"/>
                    <a:pt x="1581" y="261"/>
                    <a:pt x="1186" y="79"/>
                  </a:cubicBezTo>
                  <a:cubicBezTo>
                    <a:pt x="1088" y="25"/>
                    <a:pt x="980" y="1"/>
                    <a:pt x="8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2" name="Google Shape;1922;p31"/>
            <p:cNvSpPr/>
            <p:nvPr/>
          </p:nvSpPr>
          <p:spPr>
            <a:xfrm flipH="1">
              <a:off x="529654" y="3172053"/>
              <a:ext cx="35010" cy="30278"/>
            </a:xfrm>
            <a:custGeom>
              <a:avLst/>
              <a:gdLst/>
              <a:ahLst/>
              <a:cxnLst/>
              <a:rect l="l" t="t" r="r" b="b"/>
              <a:pathLst>
                <a:path w="1095" h="947" extrusionOk="0">
                  <a:moveTo>
                    <a:pt x="539" y="1"/>
                  </a:moveTo>
                  <a:cubicBezTo>
                    <a:pt x="358" y="1"/>
                    <a:pt x="187" y="82"/>
                    <a:pt x="122" y="254"/>
                  </a:cubicBezTo>
                  <a:cubicBezTo>
                    <a:pt x="0" y="467"/>
                    <a:pt x="61" y="771"/>
                    <a:pt x="304" y="892"/>
                  </a:cubicBezTo>
                  <a:cubicBezTo>
                    <a:pt x="369" y="929"/>
                    <a:pt x="443" y="947"/>
                    <a:pt x="517" y="947"/>
                  </a:cubicBezTo>
                  <a:cubicBezTo>
                    <a:pt x="686" y="947"/>
                    <a:pt x="858" y="857"/>
                    <a:pt x="943" y="710"/>
                  </a:cubicBezTo>
                  <a:cubicBezTo>
                    <a:pt x="1095" y="467"/>
                    <a:pt x="1034" y="163"/>
                    <a:pt x="760" y="41"/>
                  </a:cubicBezTo>
                  <a:cubicBezTo>
                    <a:pt x="689" y="14"/>
                    <a:pt x="613" y="1"/>
                    <a:pt x="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3" name="Google Shape;1923;p31"/>
            <p:cNvSpPr/>
            <p:nvPr/>
          </p:nvSpPr>
          <p:spPr>
            <a:xfrm flipH="1">
              <a:off x="650158" y="2775882"/>
              <a:ext cx="89427" cy="81658"/>
            </a:xfrm>
            <a:custGeom>
              <a:avLst/>
              <a:gdLst/>
              <a:ahLst/>
              <a:cxnLst/>
              <a:rect l="l" t="t" r="r" b="b"/>
              <a:pathLst>
                <a:path w="2797" h="2554" extrusionOk="0">
                  <a:moveTo>
                    <a:pt x="1398" y="0"/>
                  </a:moveTo>
                  <a:cubicBezTo>
                    <a:pt x="1064" y="0"/>
                    <a:pt x="730" y="122"/>
                    <a:pt x="486" y="365"/>
                  </a:cubicBezTo>
                  <a:cubicBezTo>
                    <a:pt x="0" y="851"/>
                    <a:pt x="0" y="1702"/>
                    <a:pt x="486" y="2189"/>
                  </a:cubicBezTo>
                  <a:cubicBezTo>
                    <a:pt x="730" y="2432"/>
                    <a:pt x="1064" y="2553"/>
                    <a:pt x="1398" y="2553"/>
                  </a:cubicBezTo>
                  <a:cubicBezTo>
                    <a:pt x="1733" y="2553"/>
                    <a:pt x="2067" y="2432"/>
                    <a:pt x="2310" y="2189"/>
                  </a:cubicBezTo>
                  <a:cubicBezTo>
                    <a:pt x="2797" y="1642"/>
                    <a:pt x="2797" y="851"/>
                    <a:pt x="2310" y="365"/>
                  </a:cubicBezTo>
                  <a:cubicBezTo>
                    <a:pt x="2067" y="122"/>
                    <a:pt x="1733"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4" name="Google Shape;1924;p31"/>
            <p:cNvSpPr/>
            <p:nvPr/>
          </p:nvSpPr>
          <p:spPr>
            <a:xfrm flipH="1">
              <a:off x="857148" y="2835383"/>
              <a:ext cx="51540" cy="45465"/>
            </a:xfrm>
            <a:custGeom>
              <a:avLst/>
              <a:gdLst/>
              <a:ahLst/>
              <a:cxnLst/>
              <a:rect l="l" t="t" r="r" b="b"/>
              <a:pathLst>
                <a:path w="1612" h="1422" extrusionOk="0">
                  <a:moveTo>
                    <a:pt x="802" y="1"/>
                  </a:moveTo>
                  <a:cubicBezTo>
                    <a:pt x="616" y="1"/>
                    <a:pt x="426" y="69"/>
                    <a:pt x="274" y="206"/>
                  </a:cubicBezTo>
                  <a:cubicBezTo>
                    <a:pt x="0" y="480"/>
                    <a:pt x="0" y="936"/>
                    <a:pt x="274" y="1240"/>
                  </a:cubicBezTo>
                  <a:cubicBezTo>
                    <a:pt x="411" y="1361"/>
                    <a:pt x="585" y="1422"/>
                    <a:pt x="768" y="1422"/>
                  </a:cubicBezTo>
                  <a:cubicBezTo>
                    <a:pt x="950" y="1422"/>
                    <a:pt x="1140" y="1361"/>
                    <a:pt x="1307" y="1240"/>
                  </a:cubicBezTo>
                  <a:cubicBezTo>
                    <a:pt x="1550" y="936"/>
                    <a:pt x="1611" y="480"/>
                    <a:pt x="1307" y="206"/>
                  </a:cubicBezTo>
                  <a:cubicBezTo>
                    <a:pt x="1170" y="69"/>
                    <a:pt x="988" y="1"/>
                    <a:pt x="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5" name="Google Shape;1925;p31"/>
            <p:cNvSpPr/>
            <p:nvPr/>
          </p:nvSpPr>
          <p:spPr>
            <a:xfrm flipH="1">
              <a:off x="521885" y="2803570"/>
              <a:ext cx="34051" cy="31141"/>
            </a:xfrm>
            <a:custGeom>
              <a:avLst/>
              <a:gdLst/>
              <a:ahLst/>
              <a:cxnLst/>
              <a:rect l="l" t="t" r="r" b="b"/>
              <a:pathLst>
                <a:path w="1065" h="974" extrusionOk="0">
                  <a:moveTo>
                    <a:pt x="518" y="1"/>
                  </a:moveTo>
                  <a:cubicBezTo>
                    <a:pt x="396" y="1"/>
                    <a:pt x="274" y="46"/>
                    <a:pt x="183" y="137"/>
                  </a:cubicBezTo>
                  <a:cubicBezTo>
                    <a:pt x="1" y="320"/>
                    <a:pt x="1" y="624"/>
                    <a:pt x="183" y="836"/>
                  </a:cubicBezTo>
                  <a:cubicBezTo>
                    <a:pt x="274" y="928"/>
                    <a:pt x="396" y="973"/>
                    <a:pt x="518" y="973"/>
                  </a:cubicBezTo>
                  <a:cubicBezTo>
                    <a:pt x="639" y="973"/>
                    <a:pt x="761" y="928"/>
                    <a:pt x="852" y="836"/>
                  </a:cubicBezTo>
                  <a:cubicBezTo>
                    <a:pt x="1065" y="624"/>
                    <a:pt x="1065" y="320"/>
                    <a:pt x="852" y="137"/>
                  </a:cubicBezTo>
                  <a:cubicBezTo>
                    <a:pt x="761" y="46"/>
                    <a:pt x="639"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6" name="Google Shape;1926;p31"/>
            <p:cNvSpPr/>
            <p:nvPr/>
          </p:nvSpPr>
          <p:spPr>
            <a:xfrm flipH="1">
              <a:off x="6483061" y="418230"/>
              <a:ext cx="58350" cy="58350"/>
            </a:xfrm>
            <a:custGeom>
              <a:avLst/>
              <a:gdLst/>
              <a:ahLst/>
              <a:cxnLst/>
              <a:rect l="l" t="t" r="r" b="b"/>
              <a:pathLst>
                <a:path w="1825" h="1825" extrusionOk="0">
                  <a:moveTo>
                    <a:pt x="913" y="1"/>
                  </a:moveTo>
                  <a:cubicBezTo>
                    <a:pt x="426" y="1"/>
                    <a:pt x="1" y="426"/>
                    <a:pt x="1" y="912"/>
                  </a:cubicBezTo>
                  <a:cubicBezTo>
                    <a:pt x="1" y="1429"/>
                    <a:pt x="426" y="1824"/>
                    <a:pt x="913" y="1824"/>
                  </a:cubicBezTo>
                  <a:cubicBezTo>
                    <a:pt x="1399" y="1824"/>
                    <a:pt x="1824" y="1429"/>
                    <a:pt x="1824" y="912"/>
                  </a:cubicBezTo>
                  <a:cubicBezTo>
                    <a:pt x="1824" y="426"/>
                    <a:pt x="1399" y="1"/>
                    <a:pt x="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7" name="Google Shape;1927;p31"/>
            <p:cNvSpPr/>
            <p:nvPr/>
          </p:nvSpPr>
          <p:spPr>
            <a:xfrm flipH="1">
              <a:off x="6362557" y="481408"/>
              <a:ext cx="27241" cy="27241"/>
            </a:xfrm>
            <a:custGeom>
              <a:avLst/>
              <a:gdLst/>
              <a:ahLst/>
              <a:cxnLst/>
              <a:rect l="l" t="t" r="r" b="b"/>
              <a:pathLst>
                <a:path w="852" h="852" extrusionOk="0">
                  <a:moveTo>
                    <a:pt x="426" y="0"/>
                  </a:moveTo>
                  <a:cubicBezTo>
                    <a:pt x="183" y="0"/>
                    <a:pt x="0" y="213"/>
                    <a:pt x="0" y="426"/>
                  </a:cubicBezTo>
                  <a:cubicBezTo>
                    <a:pt x="0" y="669"/>
                    <a:pt x="183" y="851"/>
                    <a:pt x="426" y="851"/>
                  </a:cubicBezTo>
                  <a:cubicBezTo>
                    <a:pt x="639" y="851"/>
                    <a:pt x="852" y="669"/>
                    <a:pt x="852" y="426"/>
                  </a:cubicBezTo>
                  <a:cubicBezTo>
                    <a:pt x="852" y="213"/>
                    <a:pt x="639" y="0"/>
                    <a:pt x="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8" name="Google Shape;1928;p31"/>
            <p:cNvSpPr/>
            <p:nvPr/>
          </p:nvSpPr>
          <p:spPr>
            <a:xfrm flipH="1">
              <a:off x="6340208" y="619401"/>
              <a:ext cx="94287" cy="94287"/>
            </a:xfrm>
            <a:custGeom>
              <a:avLst/>
              <a:gdLst/>
              <a:ahLst/>
              <a:cxnLst/>
              <a:rect l="l" t="t" r="r" b="b"/>
              <a:pathLst>
                <a:path w="2949" h="2949" extrusionOk="0">
                  <a:moveTo>
                    <a:pt x="1490" y="0"/>
                  </a:moveTo>
                  <a:cubicBezTo>
                    <a:pt x="639" y="0"/>
                    <a:pt x="0" y="639"/>
                    <a:pt x="0" y="1459"/>
                  </a:cubicBezTo>
                  <a:cubicBezTo>
                    <a:pt x="0" y="2280"/>
                    <a:pt x="639" y="2949"/>
                    <a:pt x="1490" y="2949"/>
                  </a:cubicBezTo>
                  <a:cubicBezTo>
                    <a:pt x="2310" y="2949"/>
                    <a:pt x="2949" y="2280"/>
                    <a:pt x="2949" y="1459"/>
                  </a:cubicBezTo>
                  <a:cubicBezTo>
                    <a:pt x="2949" y="669"/>
                    <a:pt x="2310" y="0"/>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9" name="Google Shape;1929;p31"/>
            <p:cNvSpPr/>
            <p:nvPr/>
          </p:nvSpPr>
          <p:spPr>
            <a:xfrm flipH="1">
              <a:off x="7070045" y="1312309"/>
              <a:ext cx="95278" cy="95278"/>
            </a:xfrm>
            <a:custGeom>
              <a:avLst/>
              <a:gdLst/>
              <a:ahLst/>
              <a:cxnLst/>
              <a:rect l="l" t="t" r="r" b="b"/>
              <a:pathLst>
                <a:path w="2980" h="2980" extrusionOk="0">
                  <a:moveTo>
                    <a:pt x="1490" y="1"/>
                  </a:moveTo>
                  <a:cubicBezTo>
                    <a:pt x="700" y="1"/>
                    <a:pt x="1" y="669"/>
                    <a:pt x="1" y="1490"/>
                  </a:cubicBezTo>
                  <a:cubicBezTo>
                    <a:pt x="1" y="2280"/>
                    <a:pt x="669" y="2979"/>
                    <a:pt x="1490" y="2979"/>
                  </a:cubicBezTo>
                  <a:cubicBezTo>
                    <a:pt x="2341" y="2979"/>
                    <a:pt x="2979" y="2280"/>
                    <a:pt x="2979" y="1490"/>
                  </a:cubicBezTo>
                  <a:cubicBezTo>
                    <a:pt x="2979" y="700"/>
                    <a:pt x="2341"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0" name="Google Shape;1930;p31"/>
            <p:cNvSpPr/>
            <p:nvPr/>
          </p:nvSpPr>
          <p:spPr>
            <a:xfrm flipH="1">
              <a:off x="7648267" y="1890532"/>
              <a:ext cx="95278" cy="95278"/>
            </a:xfrm>
            <a:custGeom>
              <a:avLst/>
              <a:gdLst/>
              <a:ahLst/>
              <a:cxnLst/>
              <a:rect l="l" t="t" r="r" b="b"/>
              <a:pathLst>
                <a:path w="2980" h="2980" extrusionOk="0">
                  <a:moveTo>
                    <a:pt x="1490" y="1"/>
                  </a:moveTo>
                  <a:cubicBezTo>
                    <a:pt x="699" y="1"/>
                    <a:pt x="0" y="639"/>
                    <a:pt x="0" y="1490"/>
                  </a:cubicBezTo>
                  <a:cubicBezTo>
                    <a:pt x="0" y="2281"/>
                    <a:pt x="669" y="2980"/>
                    <a:pt x="1490" y="2980"/>
                  </a:cubicBezTo>
                  <a:cubicBezTo>
                    <a:pt x="2310" y="2980"/>
                    <a:pt x="2979" y="2341"/>
                    <a:pt x="2979" y="1490"/>
                  </a:cubicBezTo>
                  <a:cubicBezTo>
                    <a:pt x="2979" y="700"/>
                    <a:pt x="2341"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1" name="Google Shape;1931;p31"/>
            <p:cNvSpPr/>
            <p:nvPr/>
          </p:nvSpPr>
          <p:spPr>
            <a:xfrm flipH="1">
              <a:off x="7070026" y="1976951"/>
              <a:ext cx="95278" cy="94319"/>
            </a:xfrm>
            <a:custGeom>
              <a:avLst/>
              <a:gdLst/>
              <a:ahLst/>
              <a:cxnLst/>
              <a:rect l="l" t="t" r="r" b="b"/>
              <a:pathLst>
                <a:path w="2980" h="2950" extrusionOk="0">
                  <a:moveTo>
                    <a:pt x="1490" y="1"/>
                  </a:moveTo>
                  <a:cubicBezTo>
                    <a:pt x="700" y="1"/>
                    <a:pt x="1" y="639"/>
                    <a:pt x="1" y="1490"/>
                  </a:cubicBezTo>
                  <a:cubicBezTo>
                    <a:pt x="1" y="2280"/>
                    <a:pt x="670" y="2949"/>
                    <a:pt x="1490" y="2949"/>
                  </a:cubicBezTo>
                  <a:cubicBezTo>
                    <a:pt x="2311" y="2949"/>
                    <a:pt x="2980" y="2280"/>
                    <a:pt x="2980" y="1490"/>
                  </a:cubicBezTo>
                  <a:cubicBezTo>
                    <a:pt x="2980" y="669"/>
                    <a:pt x="2341"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2" name="Google Shape;1932;p31"/>
            <p:cNvSpPr/>
            <p:nvPr/>
          </p:nvSpPr>
          <p:spPr>
            <a:xfrm flipH="1">
              <a:off x="8585125" y="484317"/>
              <a:ext cx="94287" cy="94287"/>
            </a:xfrm>
            <a:custGeom>
              <a:avLst/>
              <a:gdLst/>
              <a:ahLst/>
              <a:cxnLst/>
              <a:rect l="l" t="t" r="r" b="b"/>
              <a:pathLst>
                <a:path w="2949" h="2949" extrusionOk="0">
                  <a:moveTo>
                    <a:pt x="1490" y="0"/>
                  </a:moveTo>
                  <a:cubicBezTo>
                    <a:pt x="669" y="0"/>
                    <a:pt x="0" y="639"/>
                    <a:pt x="0" y="1490"/>
                  </a:cubicBezTo>
                  <a:cubicBezTo>
                    <a:pt x="0" y="2280"/>
                    <a:pt x="639" y="2949"/>
                    <a:pt x="1490" y="2949"/>
                  </a:cubicBezTo>
                  <a:cubicBezTo>
                    <a:pt x="2310" y="2949"/>
                    <a:pt x="2949" y="2311"/>
                    <a:pt x="2949" y="1490"/>
                  </a:cubicBezTo>
                  <a:cubicBezTo>
                    <a:pt x="2949" y="669"/>
                    <a:pt x="2310" y="0"/>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3" name="Google Shape;1933;p31"/>
            <p:cNvSpPr/>
            <p:nvPr/>
          </p:nvSpPr>
          <p:spPr>
            <a:xfrm flipH="1">
              <a:off x="2498585" y="932316"/>
              <a:ext cx="170094" cy="170126"/>
            </a:xfrm>
            <a:custGeom>
              <a:avLst/>
              <a:gdLst/>
              <a:ahLst/>
              <a:cxnLst/>
              <a:rect l="l" t="t" r="r" b="b"/>
              <a:pathLst>
                <a:path w="5320" h="5321" extrusionOk="0">
                  <a:moveTo>
                    <a:pt x="2645" y="1"/>
                  </a:moveTo>
                  <a:cubicBezTo>
                    <a:pt x="1186" y="1"/>
                    <a:pt x="1" y="1186"/>
                    <a:pt x="1" y="2676"/>
                  </a:cubicBezTo>
                  <a:cubicBezTo>
                    <a:pt x="1" y="4135"/>
                    <a:pt x="1186" y="5320"/>
                    <a:pt x="2645" y="5320"/>
                  </a:cubicBezTo>
                  <a:cubicBezTo>
                    <a:pt x="4134" y="5320"/>
                    <a:pt x="5320" y="4135"/>
                    <a:pt x="5320" y="2676"/>
                  </a:cubicBezTo>
                  <a:cubicBezTo>
                    <a:pt x="5320" y="1186"/>
                    <a:pt x="4134"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4" name="Google Shape;1934;p31"/>
            <p:cNvSpPr/>
            <p:nvPr/>
          </p:nvSpPr>
          <p:spPr>
            <a:xfrm flipH="1">
              <a:off x="8362596" y="3695308"/>
              <a:ext cx="170094" cy="170094"/>
            </a:xfrm>
            <a:custGeom>
              <a:avLst/>
              <a:gdLst/>
              <a:ahLst/>
              <a:cxnLst/>
              <a:rect l="l" t="t" r="r" b="b"/>
              <a:pathLst>
                <a:path w="5320" h="5320" extrusionOk="0">
                  <a:moveTo>
                    <a:pt x="2675" y="1"/>
                  </a:moveTo>
                  <a:cubicBezTo>
                    <a:pt x="1216" y="1"/>
                    <a:pt x="0" y="1186"/>
                    <a:pt x="0" y="2676"/>
                  </a:cubicBezTo>
                  <a:cubicBezTo>
                    <a:pt x="0" y="4135"/>
                    <a:pt x="1216" y="5320"/>
                    <a:pt x="2675" y="5320"/>
                  </a:cubicBezTo>
                  <a:cubicBezTo>
                    <a:pt x="4134" y="5320"/>
                    <a:pt x="5320" y="4135"/>
                    <a:pt x="5320" y="2676"/>
                  </a:cubicBezTo>
                  <a:cubicBezTo>
                    <a:pt x="5320" y="1186"/>
                    <a:pt x="4134"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5" name="Google Shape;1935;p31"/>
            <p:cNvSpPr/>
            <p:nvPr/>
          </p:nvSpPr>
          <p:spPr>
            <a:xfrm flipH="1">
              <a:off x="8973847" y="2570811"/>
              <a:ext cx="170094" cy="170126"/>
            </a:xfrm>
            <a:custGeom>
              <a:avLst/>
              <a:gdLst/>
              <a:ahLst/>
              <a:cxnLst/>
              <a:rect l="l" t="t" r="r" b="b"/>
              <a:pathLst>
                <a:path w="5320" h="5321" extrusionOk="0">
                  <a:moveTo>
                    <a:pt x="2675" y="1"/>
                  </a:moveTo>
                  <a:cubicBezTo>
                    <a:pt x="1185" y="1"/>
                    <a:pt x="0" y="1186"/>
                    <a:pt x="0" y="2676"/>
                  </a:cubicBezTo>
                  <a:cubicBezTo>
                    <a:pt x="0" y="4165"/>
                    <a:pt x="1185" y="5320"/>
                    <a:pt x="2675" y="5320"/>
                  </a:cubicBezTo>
                  <a:cubicBezTo>
                    <a:pt x="4134" y="5320"/>
                    <a:pt x="5319" y="4165"/>
                    <a:pt x="5319" y="2676"/>
                  </a:cubicBezTo>
                  <a:cubicBezTo>
                    <a:pt x="5319" y="1186"/>
                    <a:pt x="4103"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6" name="Google Shape;1936;p31"/>
            <p:cNvSpPr/>
            <p:nvPr/>
          </p:nvSpPr>
          <p:spPr>
            <a:xfrm flipH="1">
              <a:off x="8865013" y="1200565"/>
              <a:ext cx="171085" cy="170094"/>
            </a:xfrm>
            <a:custGeom>
              <a:avLst/>
              <a:gdLst/>
              <a:ahLst/>
              <a:cxnLst/>
              <a:rect l="l" t="t" r="r" b="b"/>
              <a:pathLst>
                <a:path w="5351" h="5320" extrusionOk="0">
                  <a:moveTo>
                    <a:pt x="2676" y="0"/>
                  </a:moveTo>
                  <a:cubicBezTo>
                    <a:pt x="1186" y="0"/>
                    <a:pt x="1" y="1185"/>
                    <a:pt x="1" y="2675"/>
                  </a:cubicBezTo>
                  <a:cubicBezTo>
                    <a:pt x="1" y="4164"/>
                    <a:pt x="1186" y="5319"/>
                    <a:pt x="2676" y="5319"/>
                  </a:cubicBezTo>
                  <a:cubicBezTo>
                    <a:pt x="4165" y="5319"/>
                    <a:pt x="5351" y="4164"/>
                    <a:pt x="5351" y="2675"/>
                  </a:cubicBezTo>
                  <a:cubicBezTo>
                    <a:pt x="5351" y="1185"/>
                    <a:pt x="4165" y="0"/>
                    <a:pt x="2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7" name="Google Shape;1937;p31"/>
            <p:cNvSpPr/>
            <p:nvPr/>
          </p:nvSpPr>
          <p:spPr>
            <a:xfrm flipH="1">
              <a:off x="1000993" y="203471"/>
              <a:ext cx="170094" cy="170094"/>
            </a:xfrm>
            <a:custGeom>
              <a:avLst/>
              <a:gdLst/>
              <a:ahLst/>
              <a:cxnLst/>
              <a:rect l="l" t="t" r="r" b="b"/>
              <a:pathLst>
                <a:path w="5320" h="5320" extrusionOk="0">
                  <a:moveTo>
                    <a:pt x="2645" y="0"/>
                  </a:moveTo>
                  <a:cubicBezTo>
                    <a:pt x="1186" y="0"/>
                    <a:pt x="0" y="1186"/>
                    <a:pt x="0" y="2645"/>
                  </a:cubicBezTo>
                  <a:cubicBezTo>
                    <a:pt x="0" y="4134"/>
                    <a:pt x="1186" y="5319"/>
                    <a:pt x="2645" y="5319"/>
                  </a:cubicBezTo>
                  <a:cubicBezTo>
                    <a:pt x="4134" y="5319"/>
                    <a:pt x="5320" y="4134"/>
                    <a:pt x="5320" y="2645"/>
                  </a:cubicBezTo>
                  <a:cubicBezTo>
                    <a:pt x="5320" y="1186"/>
                    <a:pt x="4134"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8" name="Google Shape;1938;p31"/>
            <p:cNvSpPr/>
            <p:nvPr/>
          </p:nvSpPr>
          <p:spPr>
            <a:xfrm flipH="1">
              <a:off x="1608917" y="4244478"/>
              <a:ext cx="170126" cy="170094"/>
            </a:xfrm>
            <a:custGeom>
              <a:avLst/>
              <a:gdLst/>
              <a:ahLst/>
              <a:cxnLst/>
              <a:rect l="l" t="t" r="r" b="b"/>
              <a:pathLst>
                <a:path w="5321" h="5320" extrusionOk="0">
                  <a:moveTo>
                    <a:pt x="2645" y="1"/>
                  </a:moveTo>
                  <a:cubicBezTo>
                    <a:pt x="1186" y="1"/>
                    <a:pt x="1" y="1186"/>
                    <a:pt x="1" y="2675"/>
                  </a:cubicBezTo>
                  <a:cubicBezTo>
                    <a:pt x="1" y="4134"/>
                    <a:pt x="1186" y="5320"/>
                    <a:pt x="2645" y="5320"/>
                  </a:cubicBezTo>
                  <a:cubicBezTo>
                    <a:pt x="4135" y="5320"/>
                    <a:pt x="5320" y="4134"/>
                    <a:pt x="5320" y="2675"/>
                  </a:cubicBezTo>
                  <a:cubicBezTo>
                    <a:pt x="5320" y="1186"/>
                    <a:pt x="4135"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9" name="Google Shape;1939;p31"/>
            <p:cNvSpPr/>
            <p:nvPr/>
          </p:nvSpPr>
          <p:spPr>
            <a:xfrm flipH="1">
              <a:off x="8578792" y="4284711"/>
              <a:ext cx="170126" cy="170094"/>
            </a:xfrm>
            <a:custGeom>
              <a:avLst/>
              <a:gdLst/>
              <a:ahLst/>
              <a:cxnLst/>
              <a:rect l="l" t="t" r="r" b="b"/>
              <a:pathLst>
                <a:path w="5321" h="5320" extrusionOk="0">
                  <a:moveTo>
                    <a:pt x="2645" y="0"/>
                  </a:moveTo>
                  <a:cubicBezTo>
                    <a:pt x="1156" y="0"/>
                    <a:pt x="1" y="1186"/>
                    <a:pt x="1" y="2675"/>
                  </a:cubicBezTo>
                  <a:cubicBezTo>
                    <a:pt x="1" y="4134"/>
                    <a:pt x="1156" y="5320"/>
                    <a:pt x="2645" y="5320"/>
                  </a:cubicBezTo>
                  <a:cubicBezTo>
                    <a:pt x="4135" y="5320"/>
                    <a:pt x="5320" y="4134"/>
                    <a:pt x="5320" y="2675"/>
                  </a:cubicBezTo>
                  <a:cubicBezTo>
                    <a:pt x="5320" y="1186"/>
                    <a:pt x="4135"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0" name="Google Shape;1940;p31"/>
            <p:cNvSpPr/>
            <p:nvPr/>
          </p:nvSpPr>
          <p:spPr>
            <a:xfrm flipH="1">
              <a:off x="6398526" y="1299680"/>
              <a:ext cx="170094" cy="170094"/>
            </a:xfrm>
            <a:custGeom>
              <a:avLst/>
              <a:gdLst/>
              <a:ahLst/>
              <a:cxnLst/>
              <a:rect l="l" t="t" r="r" b="b"/>
              <a:pathLst>
                <a:path w="5320" h="5320" extrusionOk="0">
                  <a:moveTo>
                    <a:pt x="2675" y="0"/>
                  </a:moveTo>
                  <a:cubicBezTo>
                    <a:pt x="1186" y="0"/>
                    <a:pt x="1" y="1186"/>
                    <a:pt x="1" y="2645"/>
                  </a:cubicBezTo>
                  <a:cubicBezTo>
                    <a:pt x="1" y="4104"/>
                    <a:pt x="1186" y="5320"/>
                    <a:pt x="2675" y="5320"/>
                  </a:cubicBezTo>
                  <a:cubicBezTo>
                    <a:pt x="4134" y="5320"/>
                    <a:pt x="5320" y="4104"/>
                    <a:pt x="5320" y="2645"/>
                  </a:cubicBezTo>
                  <a:cubicBezTo>
                    <a:pt x="5320" y="1186"/>
                    <a:pt x="4134" y="0"/>
                    <a:pt x="26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1" name="Google Shape;1941;p31"/>
            <p:cNvSpPr/>
            <p:nvPr/>
          </p:nvSpPr>
          <p:spPr>
            <a:xfrm flipH="1">
              <a:off x="7361602" y="3260118"/>
              <a:ext cx="170094" cy="170094"/>
            </a:xfrm>
            <a:custGeom>
              <a:avLst/>
              <a:gdLst/>
              <a:ahLst/>
              <a:cxnLst/>
              <a:rect l="l" t="t" r="r" b="b"/>
              <a:pathLst>
                <a:path w="5320" h="5320" extrusionOk="0">
                  <a:moveTo>
                    <a:pt x="2645" y="0"/>
                  </a:moveTo>
                  <a:cubicBezTo>
                    <a:pt x="1186" y="0"/>
                    <a:pt x="1" y="1155"/>
                    <a:pt x="1" y="2645"/>
                  </a:cubicBezTo>
                  <a:cubicBezTo>
                    <a:pt x="1" y="4134"/>
                    <a:pt x="1186" y="5319"/>
                    <a:pt x="2645" y="5319"/>
                  </a:cubicBezTo>
                  <a:cubicBezTo>
                    <a:pt x="4134" y="5319"/>
                    <a:pt x="5320" y="4134"/>
                    <a:pt x="5320" y="2645"/>
                  </a:cubicBezTo>
                  <a:cubicBezTo>
                    <a:pt x="5320" y="1155"/>
                    <a:pt x="4134"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2" name="Google Shape;1942;p31"/>
            <p:cNvSpPr/>
            <p:nvPr/>
          </p:nvSpPr>
          <p:spPr>
            <a:xfrm flipH="1">
              <a:off x="981553" y="4599416"/>
              <a:ext cx="170094" cy="170094"/>
            </a:xfrm>
            <a:custGeom>
              <a:avLst/>
              <a:gdLst/>
              <a:ahLst/>
              <a:cxnLst/>
              <a:rect l="l" t="t" r="r" b="b"/>
              <a:pathLst>
                <a:path w="5320" h="5320" extrusionOk="0">
                  <a:moveTo>
                    <a:pt x="2675" y="1"/>
                  </a:moveTo>
                  <a:cubicBezTo>
                    <a:pt x="1186" y="1"/>
                    <a:pt x="0" y="1156"/>
                    <a:pt x="0" y="2645"/>
                  </a:cubicBezTo>
                  <a:cubicBezTo>
                    <a:pt x="0" y="4134"/>
                    <a:pt x="1186" y="5320"/>
                    <a:pt x="2675" y="5320"/>
                  </a:cubicBezTo>
                  <a:cubicBezTo>
                    <a:pt x="4134" y="5320"/>
                    <a:pt x="5320" y="4134"/>
                    <a:pt x="5320" y="2645"/>
                  </a:cubicBezTo>
                  <a:cubicBezTo>
                    <a:pt x="5320" y="1156"/>
                    <a:pt x="4104"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3" name="Google Shape;1943;p31"/>
            <p:cNvSpPr/>
            <p:nvPr/>
          </p:nvSpPr>
          <p:spPr>
            <a:xfrm flipH="1">
              <a:off x="1111571" y="3546629"/>
              <a:ext cx="170126" cy="170094"/>
            </a:xfrm>
            <a:custGeom>
              <a:avLst/>
              <a:gdLst/>
              <a:ahLst/>
              <a:cxnLst/>
              <a:rect l="l" t="t" r="r" b="b"/>
              <a:pathLst>
                <a:path w="5321" h="5320" extrusionOk="0">
                  <a:moveTo>
                    <a:pt x="2645" y="0"/>
                  </a:moveTo>
                  <a:cubicBezTo>
                    <a:pt x="1156" y="0"/>
                    <a:pt x="1" y="1155"/>
                    <a:pt x="1" y="2645"/>
                  </a:cubicBezTo>
                  <a:cubicBezTo>
                    <a:pt x="1" y="4134"/>
                    <a:pt x="1156" y="5320"/>
                    <a:pt x="2645" y="5320"/>
                  </a:cubicBezTo>
                  <a:cubicBezTo>
                    <a:pt x="4135" y="5320"/>
                    <a:pt x="5320" y="4134"/>
                    <a:pt x="5320" y="2645"/>
                  </a:cubicBezTo>
                  <a:cubicBezTo>
                    <a:pt x="5320" y="1216"/>
                    <a:pt x="4135"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4" name="Google Shape;1944;p31"/>
            <p:cNvSpPr/>
            <p:nvPr/>
          </p:nvSpPr>
          <p:spPr>
            <a:xfrm flipH="1">
              <a:off x="1712381" y="636890"/>
              <a:ext cx="170094" cy="170094"/>
            </a:xfrm>
            <a:custGeom>
              <a:avLst/>
              <a:gdLst/>
              <a:ahLst/>
              <a:cxnLst/>
              <a:rect l="l" t="t" r="r" b="b"/>
              <a:pathLst>
                <a:path w="5320" h="5320" extrusionOk="0">
                  <a:moveTo>
                    <a:pt x="2645" y="1"/>
                  </a:moveTo>
                  <a:cubicBezTo>
                    <a:pt x="1156" y="1"/>
                    <a:pt x="1" y="1186"/>
                    <a:pt x="1" y="2675"/>
                  </a:cubicBezTo>
                  <a:cubicBezTo>
                    <a:pt x="1" y="4165"/>
                    <a:pt x="1156" y="5320"/>
                    <a:pt x="2645" y="5320"/>
                  </a:cubicBezTo>
                  <a:cubicBezTo>
                    <a:pt x="4135" y="5320"/>
                    <a:pt x="5320" y="4165"/>
                    <a:pt x="5320" y="2675"/>
                  </a:cubicBezTo>
                  <a:cubicBezTo>
                    <a:pt x="5320" y="1216"/>
                    <a:pt x="4135"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5" name="Google Shape;1945;p31"/>
            <p:cNvSpPr/>
            <p:nvPr/>
          </p:nvSpPr>
          <p:spPr>
            <a:xfrm flipH="1">
              <a:off x="8071621" y="4284684"/>
              <a:ext cx="170094" cy="170126"/>
            </a:xfrm>
            <a:custGeom>
              <a:avLst/>
              <a:gdLst/>
              <a:ahLst/>
              <a:cxnLst/>
              <a:rect l="l" t="t" r="r" b="b"/>
              <a:pathLst>
                <a:path w="5320" h="5321" extrusionOk="0">
                  <a:moveTo>
                    <a:pt x="2675" y="1"/>
                  </a:moveTo>
                  <a:cubicBezTo>
                    <a:pt x="1186" y="1"/>
                    <a:pt x="0" y="1186"/>
                    <a:pt x="0" y="2676"/>
                  </a:cubicBezTo>
                  <a:cubicBezTo>
                    <a:pt x="0" y="4165"/>
                    <a:pt x="1186" y="5320"/>
                    <a:pt x="2675" y="5320"/>
                  </a:cubicBezTo>
                  <a:cubicBezTo>
                    <a:pt x="4164" y="5320"/>
                    <a:pt x="5319" y="4165"/>
                    <a:pt x="5319" y="2676"/>
                  </a:cubicBezTo>
                  <a:cubicBezTo>
                    <a:pt x="5319" y="1217"/>
                    <a:pt x="4164"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6" name="Google Shape;1946;p31"/>
            <p:cNvSpPr/>
            <p:nvPr/>
          </p:nvSpPr>
          <p:spPr>
            <a:xfrm flipH="1">
              <a:off x="6886363" y="826391"/>
              <a:ext cx="87509" cy="87509"/>
            </a:xfrm>
            <a:custGeom>
              <a:avLst/>
              <a:gdLst/>
              <a:ahLst/>
              <a:cxnLst/>
              <a:rect l="l" t="t" r="r" b="b"/>
              <a:pathLst>
                <a:path w="2737" h="2737" extrusionOk="0">
                  <a:moveTo>
                    <a:pt x="1368" y="1"/>
                  </a:moveTo>
                  <a:cubicBezTo>
                    <a:pt x="609" y="1"/>
                    <a:pt x="1" y="609"/>
                    <a:pt x="1" y="1369"/>
                  </a:cubicBezTo>
                  <a:cubicBezTo>
                    <a:pt x="1" y="2128"/>
                    <a:pt x="609" y="2736"/>
                    <a:pt x="1368" y="2736"/>
                  </a:cubicBezTo>
                  <a:cubicBezTo>
                    <a:pt x="2128" y="2736"/>
                    <a:pt x="2736" y="2128"/>
                    <a:pt x="2736" y="1369"/>
                  </a:cubicBezTo>
                  <a:cubicBezTo>
                    <a:pt x="2736" y="669"/>
                    <a:pt x="2128" y="1"/>
                    <a:pt x="1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7" name="Google Shape;1947;p31"/>
            <p:cNvSpPr/>
            <p:nvPr/>
          </p:nvSpPr>
          <p:spPr>
            <a:xfrm flipH="1">
              <a:off x="468427" y="631071"/>
              <a:ext cx="87509" cy="87477"/>
            </a:xfrm>
            <a:custGeom>
              <a:avLst/>
              <a:gdLst/>
              <a:ahLst/>
              <a:cxnLst/>
              <a:rect l="l" t="t" r="r" b="b"/>
              <a:pathLst>
                <a:path w="2737" h="2736" extrusionOk="0">
                  <a:moveTo>
                    <a:pt x="1369" y="0"/>
                  </a:moveTo>
                  <a:cubicBezTo>
                    <a:pt x="609" y="0"/>
                    <a:pt x="1" y="608"/>
                    <a:pt x="1" y="1368"/>
                  </a:cubicBezTo>
                  <a:cubicBezTo>
                    <a:pt x="1" y="2128"/>
                    <a:pt x="609" y="2736"/>
                    <a:pt x="1369" y="2736"/>
                  </a:cubicBezTo>
                  <a:cubicBezTo>
                    <a:pt x="2129" y="2736"/>
                    <a:pt x="2737" y="2128"/>
                    <a:pt x="2737" y="1368"/>
                  </a:cubicBezTo>
                  <a:cubicBezTo>
                    <a:pt x="2737" y="608"/>
                    <a:pt x="2129" y="0"/>
                    <a:pt x="1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8" name="Google Shape;1948;p31"/>
            <p:cNvSpPr/>
            <p:nvPr/>
          </p:nvSpPr>
          <p:spPr>
            <a:xfrm flipH="1">
              <a:off x="8527799" y="1798227"/>
              <a:ext cx="87477" cy="87477"/>
            </a:xfrm>
            <a:custGeom>
              <a:avLst/>
              <a:gdLst/>
              <a:ahLst/>
              <a:cxnLst/>
              <a:rect l="l" t="t" r="r" b="b"/>
              <a:pathLst>
                <a:path w="2736" h="2736" extrusionOk="0">
                  <a:moveTo>
                    <a:pt x="1368" y="0"/>
                  </a:moveTo>
                  <a:cubicBezTo>
                    <a:pt x="608" y="0"/>
                    <a:pt x="0" y="608"/>
                    <a:pt x="0" y="1368"/>
                  </a:cubicBezTo>
                  <a:cubicBezTo>
                    <a:pt x="0" y="2128"/>
                    <a:pt x="608" y="2736"/>
                    <a:pt x="1368" y="2736"/>
                  </a:cubicBezTo>
                  <a:cubicBezTo>
                    <a:pt x="2128" y="2736"/>
                    <a:pt x="2736" y="2128"/>
                    <a:pt x="2736" y="1368"/>
                  </a:cubicBezTo>
                  <a:cubicBezTo>
                    <a:pt x="2736" y="608"/>
                    <a:pt x="2128"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9" name="Google Shape;1949;p31"/>
            <p:cNvSpPr/>
            <p:nvPr/>
          </p:nvSpPr>
          <p:spPr>
            <a:xfrm flipH="1">
              <a:off x="1555907" y="2393939"/>
              <a:ext cx="87477" cy="87509"/>
            </a:xfrm>
            <a:custGeom>
              <a:avLst/>
              <a:gdLst/>
              <a:ahLst/>
              <a:cxnLst/>
              <a:rect l="l" t="t" r="r" b="b"/>
              <a:pathLst>
                <a:path w="2736" h="2737" extrusionOk="0">
                  <a:moveTo>
                    <a:pt x="1368" y="1"/>
                  </a:moveTo>
                  <a:cubicBezTo>
                    <a:pt x="608" y="1"/>
                    <a:pt x="0" y="609"/>
                    <a:pt x="0" y="1369"/>
                  </a:cubicBezTo>
                  <a:cubicBezTo>
                    <a:pt x="0" y="2128"/>
                    <a:pt x="608" y="2736"/>
                    <a:pt x="1368" y="2736"/>
                  </a:cubicBezTo>
                  <a:cubicBezTo>
                    <a:pt x="2128" y="2736"/>
                    <a:pt x="2736" y="2128"/>
                    <a:pt x="2736" y="1369"/>
                  </a:cubicBezTo>
                  <a:cubicBezTo>
                    <a:pt x="2736" y="609"/>
                    <a:pt x="2128" y="1"/>
                    <a:pt x="1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0" name="Google Shape;1950;p31"/>
            <p:cNvSpPr/>
            <p:nvPr/>
          </p:nvSpPr>
          <p:spPr>
            <a:xfrm flipH="1">
              <a:off x="7798671" y="4814539"/>
              <a:ext cx="51540" cy="51540"/>
            </a:xfrm>
            <a:custGeom>
              <a:avLst/>
              <a:gdLst/>
              <a:ahLst/>
              <a:cxnLst/>
              <a:rect l="l" t="t" r="r" b="b"/>
              <a:pathLst>
                <a:path w="1612" h="1612" extrusionOk="0">
                  <a:moveTo>
                    <a:pt x="822" y="1"/>
                  </a:moveTo>
                  <a:cubicBezTo>
                    <a:pt x="396" y="1"/>
                    <a:pt x="1" y="335"/>
                    <a:pt x="1" y="791"/>
                  </a:cubicBezTo>
                  <a:cubicBezTo>
                    <a:pt x="1" y="1216"/>
                    <a:pt x="366" y="1612"/>
                    <a:pt x="822" y="1612"/>
                  </a:cubicBezTo>
                  <a:cubicBezTo>
                    <a:pt x="1217" y="1612"/>
                    <a:pt x="1612" y="1247"/>
                    <a:pt x="1612" y="791"/>
                  </a:cubicBezTo>
                  <a:cubicBezTo>
                    <a:pt x="1581" y="335"/>
                    <a:pt x="1217"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1" name="Google Shape;1951;p31"/>
            <p:cNvSpPr/>
            <p:nvPr/>
          </p:nvSpPr>
          <p:spPr>
            <a:xfrm flipH="1">
              <a:off x="7682036" y="4156033"/>
              <a:ext cx="95278" cy="88436"/>
            </a:xfrm>
            <a:custGeom>
              <a:avLst/>
              <a:gdLst/>
              <a:ahLst/>
              <a:cxnLst/>
              <a:rect l="l" t="t" r="r" b="b"/>
              <a:pathLst>
                <a:path w="2980" h="2766" extrusionOk="0">
                  <a:moveTo>
                    <a:pt x="1501" y="0"/>
                  </a:moveTo>
                  <a:cubicBezTo>
                    <a:pt x="835" y="0"/>
                    <a:pt x="258" y="462"/>
                    <a:pt x="122" y="1143"/>
                  </a:cubicBezTo>
                  <a:cubicBezTo>
                    <a:pt x="1" y="1903"/>
                    <a:pt x="517" y="2602"/>
                    <a:pt x="1277" y="2754"/>
                  </a:cubicBezTo>
                  <a:cubicBezTo>
                    <a:pt x="1338" y="2762"/>
                    <a:pt x="1399" y="2765"/>
                    <a:pt x="1459" y="2765"/>
                  </a:cubicBezTo>
                  <a:cubicBezTo>
                    <a:pt x="2142" y="2765"/>
                    <a:pt x="2718" y="2298"/>
                    <a:pt x="2858" y="1599"/>
                  </a:cubicBezTo>
                  <a:cubicBezTo>
                    <a:pt x="2979" y="840"/>
                    <a:pt x="2493" y="110"/>
                    <a:pt x="1733" y="19"/>
                  </a:cubicBezTo>
                  <a:cubicBezTo>
                    <a:pt x="1655" y="6"/>
                    <a:pt x="1577"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2" name="Google Shape;1952;p31"/>
            <p:cNvSpPr/>
            <p:nvPr/>
          </p:nvSpPr>
          <p:spPr>
            <a:xfrm flipH="1">
              <a:off x="2032106" y="1414014"/>
              <a:ext cx="95246" cy="88436"/>
            </a:xfrm>
            <a:custGeom>
              <a:avLst/>
              <a:gdLst/>
              <a:ahLst/>
              <a:cxnLst/>
              <a:rect l="l" t="t" r="r" b="b"/>
              <a:pathLst>
                <a:path w="2979" h="2766" extrusionOk="0">
                  <a:moveTo>
                    <a:pt x="1550" y="0"/>
                  </a:moveTo>
                  <a:cubicBezTo>
                    <a:pt x="863" y="0"/>
                    <a:pt x="261" y="467"/>
                    <a:pt x="122" y="1166"/>
                  </a:cubicBezTo>
                  <a:cubicBezTo>
                    <a:pt x="0" y="1926"/>
                    <a:pt x="517" y="2655"/>
                    <a:pt x="1277" y="2747"/>
                  </a:cubicBezTo>
                  <a:cubicBezTo>
                    <a:pt x="1355" y="2759"/>
                    <a:pt x="1432" y="2765"/>
                    <a:pt x="1508" y="2765"/>
                  </a:cubicBezTo>
                  <a:cubicBezTo>
                    <a:pt x="2169" y="2765"/>
                    <a:pt x="2721" y="2304"/>
                    <a:pt x="2857" y="1622"/>
                  </a:cubicBezTo>
                  <a:cubicBezTo>
                    <a:pt x="2979" y="862"/>
                    <a:pt x="2492" y="163"/>
                    <a:pt x="1733" y="11"/>
                  </a:cubicBezTo>
                  <a:cubicBezTo>
                    <a:pt x="1671" y="4"/>
                    <a:pt x="1610" y="0"/>
                    <a:pt x="15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3" name="Google Shape;1953;p31"/>
            <p:cNvSpPr/>
            <p:nvPr/>
          </p:nvSpPr>
          <p:spPr>
            <a:xfrm flipH="1">
              <a:off x="947535" y="3232993"/>
              <a:ext cx="94287" cy="88468"/>
            </a:xfrm>
            <a:custGeom>
              <a:avLst/>
              <a:gdLst/>
              <a:ahLst/>
              <a:cxnLst/>
              <a:rect l="l" t="t" r="r" b="b"/>
              <a:pathLst>
                <a:path w="2949" h="2767" extrusionOk="0">
                  <a:moveTo>
                    <a:pt x="1470" y="1"/>
                  </a:moveTo>
                  <a:cubicBezTo>
                    <a:pt x="804" y="1"/>
                    <a:pt x="228" y="463"/>
                    <a:pt x="91" y="1144"/>
                  </a:cubicBezTo>
                  <a:cubicBezTo>
                    <a:pt x="0" y="1904"/>
                    <a:pt x="486" y="2603"/>
                    <a:pt x="1246" y="2755"/>
                  </a:cubicBezTo>
                  <a:cubicBezTo>
                    <a:pt x="1308" y="2763"/>
                    <a:pt x="1368" y="2766"/>
                    <a:pt x="1428" y="2766"/>
                  </a:cubicBezTo>
                  <a:cubicBezTo>
                    <a:pt x="2111" y="2766"/>
                    <a:pt x="2687" y="2299"/>
                    <a:pt x="2827" y="1600"/>
                  </a:cubicBezTo>
                  <a:cubicBezTo>
                    <a:pt x="2948" y="840"/>
                    <a:pt x="2462" y="172"/>
                    <a:pt x="1702" y="20"/>
                  </a:cubicBezTo>
                  <a:cubicBezTo>
                    <a:pt x="1624" y="7"/>
                    <a:pt x="1546" y="1"/>
                    <a:pt x="1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4" name="Google Shape;1954;p31"/>
            <p:cNvSpPr/>
            <p:nvPr/>
          </p:nvSpPr>
          <p:spPr>
            <a:xfrm flipH="1">
              <a:off x="311953" y="1601308"/>
              <a:ext cx="95278" cy="88660"/>
            </a:xfrm>
            <a:custGeom>
              <a:avLst/>
              <a:gdLst/>
              <a:ahLst/>
              <a:cxnLst/>
              <a:rect l="l" t="t" r="r" b="b"/>
              <a:pathLst>
                <a:path w="2980" h="2773" extrusionOk="0">
                  <a:moveTo>
                    <a:pt x="1501" y="1"/>
                  </a:moveTo>
                  <a:cubicBezTo>
                    <a:pt x="835" y="1"/>
                    <a:pt x="258" y="462"/>
                    <a:pt x="122" y="1144"/>
                  </a:cubicBezTo>
                  <a:cubicBezTo>
                    <a:pt x="0" y="1904"/>
                    <a:pt x="517" y="2633"/>
                    <a:pt x="1277" y="2755"/>
                  </a:cubicBezTo>
                  <a:cubicBezTo>
                    <a:pt x="1352" y="2767"/>
                    <a:pt x="1425" y="2773"/>
                    <a:pt x="1498" y="2773"/>
                  </a:cubicBezTo>
                  <a:cubicBezTo>
                    <a:pt x="2163" y="2773"/>
                    <a:pt x="2721" y="2285"/>
                    <a:pt x="2858" y="1600"/>
                  </a:cubicBezTo>
                  <a:cubicBezTo>
                    <a:pt x="2979" y="840"/>
                    <a:pt x="2493" y="171"/>
                    <a:pt x="1733" y="19"/>
                  </a:cubicBezTo>
                  <a:cubicBezTo>
                    <a:pt x="1655" y="7"/>
                    <a:pt x="1577"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5" name="Google Shape;1955;p31"/>
            <p:cNvSpPr/>
            <p:nvPr/>
          </p:nvSpPr>
          <p:spPr>
            <a:xfrm flipH="1">
              <a:off x="2690995" y="485916"/>
              <a:ext cx="94287" cy="88436"/>
            </a:xfrm>
            <a:custGeom>
              <a:avLst/>
              <a:gdLst/>
              <a:ahLst/>
              <a:cxnLst/>
              <a:rect l="l" t="t" r="r" b="b"/>
              <a:pathLst>
                <a:path w="2949" h="2766" extrusionOk="0">
                  <a:moveTo>
                    <a:pt x="1520" y="0"/>
                  </a:moveTo>
                  <a:cubicBezTo>
                    <a:pt x="838" y="0"/>
                    <a:pt x="261" y="468"/>
                    <a:pt x="122" y="1166"/>
                  </a:cubicBezTo>
                  <a:cubicBezTo>
                    <a:pt x="0" y="1926"/>
                    <a:pt x="486" y="2595"/>
                    <a:pt x="1246" y="2747"/>
                  </a:cubicBezTo>
                  <a:cubicBezTo>
                    <a:pt x="1325" y="2759"/>
                    <a:pt x="1402" y="2765"/>
                    <a:pt x="1479" y="2765"/>
                  </a:cubicBezTo>
                  <a:cubicBezTo>
                    <a:pt x="2144" y="2765"/>
                    <a:pt x="2721" y="2304"/>
                    <a:pt x="2857" y="1622"/>
                  </a:cubicBezTo>
                  <a:cubicBezTo>
                    <a:pt x="2949" y="862"/>
                    <a:pt x="2462" y="163"/>
                    <a:pt x="1702" y="11"/>
                  </a:cubicBezTo>
                  <a:cubicBezTo>
                    <a:pt x="1641" y="4"/>
                    <a:pt x="1580" y="0"/>
                    <a:pt x="1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6" name="Google Shape;1956;p31"/>
            <p:cNvSpPr/>
            <p:nvPr/>
          </p:nvSpPr>
          <p:spPr>
            <a:xfrm flipH="1">
              <a:off x="8299419" y="2384954"/>
              <a:ext cx="54449" cy="50357"/>
            </a:xfrm>
            <a:custGeom>
              <a:avLst/>
              <a:gdLst/>
              <a:ahLst/>
              <a:cxnLst/>
              <a:rect l="l" t="t" r="r" b="b"/>
              <a:pathLst>
                <a:path w="1703" h="1575" extrusionOk="0">
                  <a:moveTo>
                    <a:pt x="871" y="0"/>
                  </a:moveTo>
                  <a:cubicBezTo>
                    <a:pt x="507" y="0"/>
                    <a:pt x="145" y="285"/>
                    <a:pt x="62" y="647"/>
                  </a:cubicBezTo>
                  <a:cubicBezTo>
                    <a:pt x="1" y="1072"/>
                    <a:pt x="305" y="1498"/>
                    <a:pt x="700" y="1558"/>
                  </a:cubicBezTo>
                  <a:cubicBezTo>
                    <a:pt x="755" y="1569"/>
                    <a:pt x="809" y="1575"/>
                    <a:pt x="861" y="1575"/>
                  </a:cubicBezTo>
                  <a:cubicBezTo>
                    <a:pt x="1247" y="1575"/>
                    <a:pt x="1562" y="1294"/>
                    <a:pt x="1642" y="920"/>
                  </a:cubicBezTo>
                  <a:cubicBezTo>
                    <a:pt x="1703" y="495"/>
                    <a:pt x="1399" y="99"/>
                    <a:pt x="973" y="8"/>
                  </a:cubicBezTo>
                  <a:cubicBezTo>
                    <a:pt x="939" y="3"/>
                    <a:pt x="905"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7" name="Google Shape;1957;p31"/>
            <p:cNvSpPr/>
            <p:nvPr/>
          </p:nvSpPr>
          <p:spPr>
            <a:xfrm flipH="1">
              <a:off x="8918007" y="3941077"/>
              <a:ext cx="65128" cy="63306"/>
            </a:xfrm>
            <a:custGeom>
              <a:avLst/>
              <a:gdLst/>
              <a:ahLst/>
              <a:cxnLst/>
              <a:rect l="l" t="t" r="r" b="b"/>
              <a:pathLst>
                <a:path w="2037" h="1980" extrusionOk="0">
                  <a:moveTo>
                    <a:pt x="1065" y="1"/>
                  </a:moveTo>
                  <a:cubicBezTo>
                    <a:pt x="571" y="1"/>
                    <a:pt x="118" y="358"/>
                    <a:pt x="31" y="884"/>
                  </a:cubicBezTo>
                  <a:cubicBezTo>
                    <a:pt x="0" y="1401"/>
                    <a:pt x="365" y="1887"/>
                    <a:pt x="912" y="1978"/>
                  </a:cubicBezTo>
                  <a:cubicBezTo>
                    <a:pt x="932" y="1979"/>
                    <a:pt x="952" y="1980"/>
                    <a:pt x="972" y="1980"/>
                  </a:cubicBezTo>
                  <a:cubicBezTo>
                    <a:pt x="1468" y="1980"/>
                    <a:pt x="1948" y="1623"/>
                    <a:pt x="2006" y="1097"/>
                  </a:cubicBezTo>
                  <a:cubicBezTo>
                    <a:pt x="2037" y="580"/>
                    <a:pt x="1672" y="63"/>
                    <a:pt x="1125" y="2"/>
                  </a:cubicBezTo>
                  <a:cubicBezTo>
                    <a:pt x="1105" y="1"/>
                    <a:pt x="1085"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8" name="Google Shape;1958;p31"/>
            <p:cNvSpPr/>
            <p:nvPr/>
          </p:nvSpPr>
          <p:spPr>
            <a:xfrm flipH="1">
              <a:off x="821211" y="2187844"/>
              <a:ext cx="37919" cy="36161"/>
            </a:xfrm>
            <a:custGeom>
              <a:avLst/>
              <a:gdLst/>
              <a:ahLst/>
              <a:cxnLst/>
              <a:rect l="l" t="t" r="r" b="b"/>
              <a:pathLst>
                <a:path w="1186" h="1131" extrusionOk="0">
                  <a:moveTo>
                    <a:pt x="618" y="0"/>
                  </a:moveTo>
                  <a:cubicBezTo>
                    <a:pt x="335" y="0"/>
                    <a:pt x="90" y="233"/>
                    <a:pt x="61" y="520"/>
                  </a:cubicBezTo>
                  <a:cubicBezTo>
                    <a:pt x="0" y="824"/>
                    <a:pt x="244" y="1097"/>
                    <a:pt x="548" y="1128"/>
                  </a:cubicBezTo>
                  <a:cubicBezTo>
                    <a:pt x="567" y="1130"/>
                    <a:pt x="586" y="1130"/>
                    <a:pt x="605" y="1130"/>
                  </a:cubicBezTo>
                  <a:cubicBezTo>
                    <a:pt x="885" y="1130"/>
                    <a:pt x="1127" y="924"/>
                    <a:pt x="1155" y="611"/>
                  </a:cubicBezTo>
                  <a:cubicBezTo>
                    <a:pt x="1186" y="337"/>
                    <a:pt x="973" y="64"/>
                    <a:pt x="669" y="3"/>
                  </a:cubicBezTo>
                  <a:cubicBezTo>
                    <a:pt x="652" y="1"/>
                    <a:pt x="635" y="0"/>
                    <a:pt x="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9" name="Google Shape;1959;p31"/>
            <p:cNvSpPr/>
            <p:nvPr/>
          </p:nvSpPr>
          <p:spPr>
            <a:xfrm flipH="1">
              <a:off x="7492605" y="2502349"/>
              <a:ext cx="658953" cy="618956"/>
            </a:xfrm>
            <a:custGeom>
              <a:avLst/>
              <a:gdLst/>
              <a:ahLst/>
              <a:cxnLst/>
              <a:rect l="l" t="t" r="r" b="b"/>
              <a:pathLst>
                <a:path w="20610" h="19359" extrusionOk="0">
                  <a:moveTo>
                    <a:pt x="10791" y="6017"/>
                  </a:moveTo>
                  <a:lnTo>
                    <a:pt x="11187" y="7415"/>
                  </a:lnTo>
                  <a:lnTo>
                    <a:pt x="10457" y="8327"/>
                  </a:lnTo>
                  <a:lnTo>
                    <a:pt x="10032" y="7263"/>
                  </a:lnTo>
                  <a:lnTo>
                    <a:pt x="10791" y="6017"/>
                  </a:lnTo>
                  <a:close/>
                  <a:moveTo>
                    <a:pt x="7752" y="7445"/>
                  </a:moveTo>
                  <a:lnTo>
                    <a:pt x="8816" y="7749"/>
                  </a:lnTo>
                  <a:lnTo>
                    <a:pt x="9241" y="8813"/>
                  </a:lnTo>
                  <a:lnTo>
                    <a:pt x="8694" y="8752"/>
                  </a:lnTo>
                  <a:lnTo>
                    <a:pt x="7752" y="7445"/>
                  </a:lnTo>
                  <a:close/>
                  <a:moveTo>
                    <a:pt x="12250" y="8205"/>
                  </a:moveTo>
                  <a:lnTo>
                    <a:pt x="13345" y="8266"/>
                  </a:lnTo>
                  <a:lnTo>
                    <a:pt x="12038" y="9208"/>
                  </a:lnTo>
                  <a:lnTo>
                    <a:pt x="11521" y="9117"/>
                  </a:lnTo>
                  <a:lnTo>
                    <a:pt x="12250" y="8205"/>
                  </a:lnTo>
                  <a:close/>
                  <a:moveTo>
                    <a:pt x="8542" y="10029"/>
                  </a:moveTo>
                  <a:lnTo>
                    <a:pt x="9089" y="10120"/>
                  </a:lnTo>
                  <a:lnTo>
                    <a:pt x="8360" y="11032"/>
                  </a:lnTo>
                  <a:lnTo>
                    <a:pt x="7266" y="11002"/>
                  </a:lnTo>
                  <a:lnTo>
                    <a:pt x="8542" y="10029"/>
                  </a:lnTo>
                  <a:close/>
                  <a:moveTo>
                    <a:pt x="11369" y="10394"/>
                  </a:moveTo>
                  <a:lnTo>
                    <a:pt x="11886" y="10454"/>
                  </a:lnTo>
                  <a:lnTo>
                    <a:pt x="12858" y="11761"/>
                  </a:lnTo>
                  <a:lnTo>
                    <a:pt x="12858" y="11761"/>
                  </a:lnTo>
                  <a:lnTo>
                    <a:pt x="11794" y="11458"/>
                  </a:lnTo>
                  <a:lnTo>
                    <a:pt x="11369" y="10394"/>
                  </a:lnTo>
                  <a:close/>
                  <a:moveTo>
                    <a:pt x="10153" y="10910"/>
                  </a:moveTo>
                  <a:lnTo>
                    <a:pt x="10579" y="11974"/>
                  </a:lnTo>
                  <a:lnTo>
                    <a:pt x="9819" y="13220"/>
                  </a:lnTo>
                  <a:lnTo>
                    <a:pt x="9424" y="11822"/>
                  </a:lnTo>
                  <a:lnTo>
                    <a:pt x="10153" y="10910"/>
                  </a:lnTo>
                  <a:close/>
                  <a:moveTo>
                    <a:pt x="6651" y="0"/>
                  </a:moveTo>
                  <a:cubicBezTo>
                    <a:pt x="6563" y="0"/>
                    <a:pt x="6472" y="19"/>
                    <a:pt x="6384" y="59"/>
                  </a:cubicBezTo>
                  <a:cubicBezTo>
                    <a:pt x="6050" y="211"/>
                    <a:pt x="5898" y="546"/>
                    <a:pt x="6050" y="880"/>
                  </a:cubicBezTo>
                  <a:lnTo>
                    <a:pt x="6931" y="3038"/>
                  </a:lnTo>
                  <a:lnTo>
                    <a:pt x="5807" y="2582"/>
                  </a:lnTo>
                  <a:cubicBezTo>
                    <a:pt x="5720" y="2542"/>
                    <a:pt x="5630" y="2524"/>
                    <a:pt x="5544" y="2524"/>
                  </a:cubicBezTo>
                  <a:cubicBezTo>
                    <a:pt x="5299" y="2524"/>
                    <a:pt x="5076" y="2677"/>
                    <a:pt x="4986" y="2947"/>
                  </a:cubicBezTo>
                  <a:cubicBezTo>
                    <a:pt x="4834" y="3281"/>
                    <a:pt x="4986" y="3646"/>
                    <a:pt x="5320" y="3767"/>
                  </a:cubicBezTo>
                  <a:lnTo>
                    <a:pt x="7600" y="4710"/>
                  </a:lnTo>
                  <a:lnTo>
                    <a:pt x="8208" y="6290"/>
                  </a:lnTo>
                  <a:lnTo>
                    <a:pt x="8208" y="6290"/>
                  </a:lnTo>
                  <a:lnTo>
                    <a:pt x="6262" y="5743"/>
                  </a:lnTo>
                  <a:cubicBezTo>
                    <a:pt x="6214" y="5731"/>
                    <a:pt x="6164" y="5725"/>
                    <a:pt x="6114" y="5725"/>
                  </a:cubicBezTo>
                  <a:cubicBezTo>
                    <a:pt x="5914" y="5725"/>
                    <a:pt x="5709" y="5822"/>
                    <a:pt x="5563" y="6017"/>
                  </a:cubicBezTo>
                  <a:cubicBezTo>
                    <a:pt x="5411" y="6230"/>
                    <a:pt x="5411" y="6533"/>
                    <a:pt x="5594" y="6777"/>
                  </a:cubicBezTo>
                  <a:lnTo>
                    <a:pt x="6931" y="8509"/>
                  </a:lnTo>
                  <a:lnTo>
                    <a:pt x="6931" y="8509"/>
                  </a:lnTo>
                  <a:lnTo>
                    <a:pt x="4864" y="8266"/>
                  </a:lnTo>
                  <a:lnTo>
                    <a:pt x="3375" y="6290"/>
                  </a:lnTo>
                  <a:cubicBezTo>
                    <a:pt x="3251" y="6113"/>
                    <a:pt x="3065" y="6019"/>
                    <a:pt x="2871" y="6019"/>
                  </a:cubicBezTo>
                  <a:cubicBezTo>
                    <a:pt x="2733" y="6019"/>
                    <a:pt x="2590" y="6067"/>
                    <a:pt x="2463" y="6169"/>
                  </a:cubicBezTo>
                  <a:cubicBezTo>
                    <a:pt x="2159" y="6381"/>
                    <a:pt x="2129" y="6777"/>
                    <a:pt x="2372" y="7081"/>
                  </a:cubicBezTo>
                  <a:lnTo>
                    <a:pt x="3071" y="8023"/>
                  </a:lnTo>
                  <a:lnTo>
                    <a:pt x="761" y="7719"/>
                  </a:lnTo>
                  <a:cubicBezTo>
                    <a:pt x="740" y="7717"/>
                    <a:pt x="719" y="7716"/>
                    <a:pt x="698" y="7716"/>
                  </a:cubicBezTo>
                  <a:cubicBezTo>
                    <a:pt x="385" y="7716"/>
                    <a:pt x="88" y="7926"/>
                    <a:pt x="31" y="8296"/>
                  </a:cubicBezTo>
                  <a:cubicBezTo>
                    <a:pt x="1" y="8631"/>
                    <a:pt x="244" y="8965"/>
                    <a:pt x="609" y="9026"/>
                  </a:cubicBezTo>
                  <a:lnTo>
                    <a:pt x="2889" y="9330"/>
                  </a:lnTo>
                  <a:lnTo>
                    <a:pt x="1946" y="10029"/>
                  </a:lnTo>
                  <a:cubicBezTo>
                    <a:pt x="1642" y="10272"/>
                    <a:pt x="1612" y="10637"/>
                    <a:pt x="1825" y="10941"/>
                  </a:cubicBezTo>
                  <a:cubicBezTo>
                    <a:pt x="1964" y="11127"/>
                    <a:pt x="2174" y="11206"/>
                    <a:pt x="2388" y="11206"/>
                  </a:cubicBezTo>
                  <a:cubicBezTo>
                    <a:pt x="2454" y="11206"/>
                    <a:pt x="2520" y="11198"/>
                    <a:pt x="2585" y="11184"/>
                  </a:cubicBezTo>
                  <a:cubicBezTo>
                    <a:pt x="2615" y="11154"/>
                    <a:pt x="2706" y="11154"/>
                    <a:pt x="2737" y="11093"/>
                  </a:cubicBezTo>
                  <a:lnTo>
                    <a:pt x="4712" y="9634"/>
                  </a:lnTo>
                  <a:lnTo>
                    <a:pt x="6779" y="9877"/>
                  </a:lnTo>
                  <a:lnTo>
                    <a:pt x="5016" y="11214"/>
                  </a:lnTo>
                  <a:cubicBezTo>
                    <a:pt x="4803" y="11366"/>
                    <a:pt x="4712" y="11670"/>
                    <a:pt x="4803" y="11944"/>
                  </a:cubicBezTo>
                  <a:cubicBezTo>
                    <a:pt x="4864" y="12217"/>
                    <a:pt x="5138" y="12400"/>
                    <a:pt x="5411" y="12400"/>
                  </a:cubicBezTo>
                  <a:lnTo>
                    <a:pt x="7417" y="12430"/>
                  </a:lnTo>
                  <a:lnTo>
                    <a:pt x="6384" y="13768"/>
                  </a:lnTo>
                  <a:lnTo>
                    <a:pt x="3922" y="14072"/>
                  </a:lnTo>
                  <a:cubicBezTo>
                    <a:pt x="3588" y="14102"/>
                    <a:pt x="3314" y="14436"/>
                    <a:pt x="3344" y="14801"/>
                  </a:cubicBezTo>
                  <a:cubicBezTo>
                    <a:pt x="3372" y="15104"/>
                    <a:pt x="3674" y="15357"/>
                    <a:pt x="3979" y="15357"/>
                  </a:cubicBezTo>
                  <a:cubicBezTo>
                    <a:pt x="4010" y="15357"/>
                    <a:pt x="4042" y="15354"/>
                    <a:pt x="4074" y="15348"/>
                  </a:cubicBezTo>
                  <a:lnTo>
                    <a:pt x="5259" y="15196"/>
                  </a:lnTo>
                  <a:lnTo>
                    <a:pt x="3800" y="17020"/>
                  </a:lnTo>
                  <a:cubicBezTo>
                    <a:pt x="3588" y="17293"/>
                    <a:pt x="3648" y="17719"/>
                    <a:pt x="3922" y="17932"/>
                  </a:cubicBezTo>
                  <a:cubicBezTo>
                    <a:pt x="4037" y="18028"/>
                    <a:pt x="4177" y="18088"/>
                    <a:pt x="4318" y="18088"/>
                  </a:cubicBezTo>
                  <a:cubicBezTo>
                    <a:pt x="4400" y="18088"/>
                    <a:pt x="4482" y="18068"/>
                    <a:pt x="4560" y="18023"/>
                  </a:cubicBezTo>
                  <a:cubicBezTo>
                    <a:pt x="4682" y="17993"/>
                    <a:pt x="4743" y="17901"/>
                    <a:pt x="4834" y="17841"/>
                  </a:cubicBezTo>
                  <a:lnTo>
                    <a:pt x="6262" y="16017"/>
                  </a:lnTo>
                  <a:lnTo>
                    <a:pt x="6414" y="17172"/>
                  </a:lnTo>
                  <a:cubicBezTo>
                    <a:pt x="6472" y="17516"/>
                    <a:pt x="6773" y="17752"/>
                    <a:pt x="7087" y="17752"/>
                  </a:cubicBezTo>
                  <a:cubicBezTo>
                    <a:pt x="7106" y="17752"/>
                    <a:pt x="7125" y="17751"/>
                    <a:pt x="7144" y="17749"/>
                  </a:cubicBezTo>
                  <a:cubicBezTo>
                    <a:pt x="7235" y="17749"/>
                    <a:pt x="7266" y="17719"/>
                    <a:pt x="7296" y="17719"/>
                  </a:cubicBezTo>
                  <a:cubicBezTo>
                    <a:pt x="7569" y="17597"/>
                    <a:pt x="7721" y="17324"/>
                    <a:pt x="7721" y="17020"/>
                  </a:cubicBezTo>
                  <a:lnTo>
                    <a:pt x="7417" y="14558"/>
                  </a:lnTo>
                  <a:lnTo>
                    <a:pt x="8451" y="13220"/>
                  </a:lnTo>
                  <a:lnTo>
                    <a:pt x="8968" y="15166"/>
                  </a:lnTo>
                  <a:cubicBezTo>
                    <a:pt x="9059" y="15439"/>
                    <a:pt x="9241" y="15622"/>
                    <a:pt x="9515" y="15622"/>
                  </a:cubicBezTo>
                  <a:cubicBezTo>
                    <a:pt x="9545" y="15625"/>
                    <a:pt x="9575" y="15627"/>
                    <a:pt x="9604" y="15627"/>
                  </a:cubicBezTo>
                  <a:cubicBezTo>
                    <a:pt x="9816" y="15627"/>
                    <a:pt x="10020" y="15531"/>
                    <a:pt x="10153" y="15318"/>
                  </a:cubicBezTo>
                  <a:lnTo>
                    <a:pt x="11187" y="13585"/>
                  </a:lnTo>
                  <a:lnTo>
                    <a:pt x="11794" y="15135"/>
                  </a:lnTo>
                  <a:lnTo>
                    <a:pt x="10822" y="17415"/>
                  </a:lnTo>
                  <a:cubicBezTo>
                    <a:pt x="10670" y="17749"/>
                    <a:pt x="10822" y="18145"/>
                    <a:pt x="11187" y="18236"/>
                  </a:cubicBezTo>
                  <a:cubicBezTo>
                    <a:pt x="11275" y="18276"/>
                    <a:pt x="11365" y="18295"/>
                    <a:pt x="11453" y="18295"/>
                  </a:cubicBezTo>
                  <a:cubicBezTo>
                    <a:pt x="11697" y="18295"/>
                    <a:pt x="11918" y="18148"/>
                    <a:pt x="12007" y="17901"/>
                  </a:cubicBezTo>
                  <a:lnTo>
                    <a:pt x="12463" y="16807"/>
                  </a:lnTo>
                  <a:lnTo>
                    <a:pt x="13345" y="18965"/>
                  </a:lnTo>
                  <a:cubicBezTo>
                    <a:pt x="13457" y="19211"/>
                    <a:pt x="13667" y="19359"/>
                    <a:pt x="13904" y="19359"/>
                  </a:cubicBezTo>
                  <a:cubicBezTo>
                    <a:pt x="13989" y="19359"/>
                    <a:pt x="14077" y="19340"/>
                    <a:pt x="14165" y="19300"/>
                  </a:cubicBezTo>
                  <a:cubicBezTo>
                    <a:pt x="14500" y="19148"/>
                    <a:pt x="14652" y="18813"/>
                    <a:pt x="14500" y="18479"/>
                  </a:cubicBezTo>
                  <a:lnTo>
                    <a:pt x="13649" y="16290"/>
                  </a:lnTo>
                  <a:lnTo>
                    <a:pt x="13649" y="16290"/>
                  </a:lnTo>
                  <a:lnTo>
                    <a:pt x="14743" y="16746"/>
                  </a:lnTo>
                  <a:cubicBezTo>
                    <a:pt x="14819" y="16792"/>
                    <a:pt x="14902" y="16815"/>
                    <a:pt x="14986" y="16815"/>
                  </a:cubicBezTo>
                  <a:cubicBezTo>
                    <a:pt x="15070" y="16815"/>
                    <a:pt x="15153" y="16792"/>
                    <a:pt x="15229" y="16746"/>
                  </a:cubicBezTo>
                  <a:cubicBezTo>
                    <a:pt x="15381" y="16686"/>
                    <a:pt x="15503" y="16564"/>
                    <a:pt x="15594" y="16412"/>
                  </a:cubicBezTo>
                  <a:cubicBezTo>
                    <a:pt x="15746" y="16078"/>
                    <a:pt x="15594" y="15683"/>
                    <a:pt x="15229" y="15591"/>
                  </a:cubicBezTo>
                  <a:lnTo>
                    <a:pt x="12950" y="14619"/>
                  </a:lnTo>
                  <a:lnTo>
                    <a:pt x="12342" y="13069"/>
                  </a:lnTo>
                  <a:lnTo>
                    <a:pt x="14317" y="13616"/>
                  </a:lnTo>
                  <a:cubicBezTo>
                    <a:pt x="14380" y="13628"/>
                    <a:pt x="14438" y="13636"/>
                    <a:pt x="14495" y="13636"/>
                  </a:cubicBezTo>
                  <a:cubicBezTo>
                    <a:pt x="14575" y="13636"/>
                    <a:pt x="14654" y="13621"/>
                    <a:pt x="14743" y="13585"/>
                  </a:cubicBezTo>
                  <a:cubicBezTo>
                    <a:pt x="14864" y="13524"/>
                    <a:pt x="14956" y="13464"/>
                    <a:pt x="15047" y="13342"/>
                  </a:cubicBezTo>
                  <a:cubicBezTo>
                    <a:pt x="15199" y="13129"/>
                    <a:pt x="15199" y="12825"/>
                    <a:pt x="15016" y="12582"/>
                  </a:cubicBezTo>
                  <a:lnTo>
                    <a:pt x="13679" y="10850"/>
                  </a:lnTo>
                  <a:lnTo>
                    <a:pt x="15746" y="11093"/>
                  </a:lnTo>
                  <a:lnTo>
                    <a:pt x="17205" y="13069"/>
                  </a:lnTo>
                  <a:cubicBezTo>
                    <a:pt x="17367" y="13254"/>
                    <a:pt x="17583" y="13334"/>
                    <a:pt x="17784" y="13334"/>
                  </a:cubicBezTo>
                  <a:cubicBezTo>
                    <a:pt x="17847" y="13334"/>
                    <a:pt x="17907" y="13326"/>
                    <a:pt x="17965" y="13312"/>
                  </a:cubicBezTo>
                  <a:cubicBezTo>
                    <a:pt x="18026" y="13251"/>
                    <a:pt x="18086" y="13251"/>
                    <a:pt x="18117" y="13220"/>
                  </a:cubicBezTo>
                  <a:cubicBezTo>
                    <a:pt x="18421" y="13008"/>
                    <a:pt x="18482" y="12613"/>
                    <a:pt x="18238" y="12309"/>
                  </a:cubicBezTo>
                  <a:lnTo>
                    <a:pt x="17509" y="11366"/>
                  </a:lnTo>
                  <a:lnTo>
                    <a:pt x="19789" y="11670"/>
                  </a:lnTo>
                  <a:cubicBezTo>
                    <a:pt x="19910" y="11670"/>
                    <a:pt x="20032" y="11670"/>
                    <a:pt x="20153" y="11640"/>
                  </a:cubicBezTo>
                  <a:cubicBezTo>
                    <a:pt x="20336" y="11549"/>
                    <a:pt x="20518" y="11366"/>
                    <a:pt x="20518" y="11154"/>
                  </a:cubicBezTo>
                  <a:cubicBezTo>
                    <a:pt x="20609" y="10698"/>
                    <a:pt x="20366" y="10394"/>
                    <a:pt x="20001" y="10303"/>
                  </a:cubicBezTo>
                  <a:lnTo>
                    <a:pt x="17661" y="9999"/>
                  </a:lnTo>
                  <a:lnTo>
                    <a:pt x="18634" y="9269"/>
                  </a:lnTo>
                  <a:cubicBezTo>
                    <a:pt x="18937" y="9056"/>
                    <a:pt x="18968" y="8661"/>
                    <a:pt x="18725" y="8357"/>
                  </a:cubicBezTo>
                  <a:cubicBezTo>
                    <a:pt x="18603" y="8183"/>
                    <a:pt x="18420" y="8098"/>
                    <a:pt x="18230" y="8098"/>
                  </a:cubicBezTo>
                  <a:cubicBezTo>
                    <a:pt x="18088" y="8098"/>
                    <a:pt x="17942" y="8145"/>
                    <a:pt x="17813" y="8236"/>
                  </a:cubicBezTo>
                  <a:lnTo>
                    <a:pt x="15837" y="9725"/>
                  </a:lnTo>
                  <a:lnTo>
                    <a:pt x="13801" y="9451"/>
                  </a:lnTo>
                  <a:lnTo>
                    <a:pt x="15533" y="8144"/>
                  </a:lnTo>
                  <a:cubicBezTo>
                    <a:pt x="15776" y="7992"/>
                    <a:pt x="15837" y="7688"/>
                    <a:pt x="15776" y="7415"/>
                  </a:cubicBezTo>
                  <a:cubicBezTo>
                    <a:pt x="15685" y="7141"/>
                    <a:pt x="15442" y="6959"/>
                    <a:pt x="15168" y="6959"/>
                  </a:cubicBezTo>
                  <a:lnTo>
                    <a:pt x="13162" y="6929"/>
                  </a:lnTo>
                  <a:lnTo>
                    <a:pt x="14165" y="5591"/>
                  </a:lnTo>
                  <a:lnTo>
                    <a:pt x="16658" y="5287"/>
                  </a:lnTo>
                  <a:cubicBezTo>
                    <a:pt x="16719" y="5287"/>
                    <a:pt x="16749" y="5257"/>
                    <a:pt x="16810" y="5257"/>
                  </a:cubicBezTo>
                  <a:cubicBezTo>
                    <a:pt x="17053" y="5135"/>
                    <a:pt x="17205" y="4862"/>
                    <a:pt x="17205" y="4558"/>
                  </a:cubicBezTo>
                  <a:cubicBezTo>
                    <a:pt x="17176" y="4240"/>
                    <a:pt x="16873" y="3978"/>
                    <a:pt x="16557" y="3978"/>
                  </a:cubicBezTo>
                  <a:cubicBezTo>
                    <a:pt x="16540" y="3978"/>
                    <a:pt x="16523" y="3979"/>
                    <a:pt x="16506" y="3980"/>
                  </a:cubicBezTo>
                  <a:lnTo>
                    <a:pt x="15320" y="4132"/>
                  </a:lnTo>
                  <a:lnTo>
                    <a:pt x="16749" y="2308"/>
                  </a:lnTo>
                  <a:cubicBezTo>
                    <a:pt x="16992" y="2065"/>
                    <a:pt x="16901" y="1640"/>
                    <a:pt x="16658" y="1397"/>
                  </a:cubicBezTo>
                  <a:cubicBezTo>
                    <a:pt x="16546" y="1310"/>
                    <a:pt x="16410" y="1269"/>
                    <a:pt x="16273" y="1269"/>
                  </a:cubicBezTo>
                  <a:cubicBezTo>
                    <a:pt x="16073" y="1269"/>
                    <a:pt x="15872" y="1356"/>
                    <a:pt x="15746" y="1518"/>
                  </a:cubicBezTo>
                  <a:lnTo>
                    <a:pt x="14287" y="3342"/>
                  </a:lnTo>
                  <a:lnTo>
                    <a:pt x="14135" y="2156"/>
                  </a:lnTo>
                  <a:cubicBezTo>
                    <a:pt x="14106" y="1841"/>
                    <a:pt x="13780" y="1607"/>
                    <a:pt x="13462" y="1607"/>
                  </a:cubicBezTo>
                  <a:cubicBezTo>
                    <a:pt x="13443" y="1607"/>
                    <a:pt x="13424" y="1608"/>
                    <a:pt x="13405" y="1609"/>
                  </a:cubicBezTo>
                  <a:cubicBezTo>
                    <a:pt x="13071" y="1640"/>
                    <a:pt x="12798" y="1974"/>
                    <a:pt x="12828" y="2339"/>
                  </a:cubicBezTo>
                  <a:lnTo>
                    <a:pt x="13132" y="4801"/>
                  </a:lnTo>
                  <a:lnTo>
                    <a:pt x="12129" y="6138"/>
                  </a:lnTo>
                  <a:lnTo>
                    <a:pt x="11582" y="4193"/>
                  </a:lnTo>
                  <a:cubicBezTo>
                    <a:pt x="11521" y="3919"/>
                    <a:pt x="11339" y="3737"/>
                    <a:pt x="11065" y="3737"/>
                  </a:cubicBezTo>
                  <a:cubicBezTo>
                    <a:pt x="11031" y="3733"/>
                    <a:pt x="10998" y="3731"/>
                    <a:pt x="10965" y="3731"/>
                  </a:cubicBezTo>
                  <a:cubicBezTo>
                    <a:pt x="10733" y="3731"/>
                    <a:pt x="10533" y="3828"/>
                    <a:pt x="10427" y="4041"/>
                  </a:cubicBezTo>
                  <a:lnTo>
                    <a:pt x="9393" y="5774"/>
                  </a:lnTo>
                  <a:lnTo>
                    <a:pt x="8785" y="4223"/>
                  </a:lnTo>
                  <a:lnTo>
                    <a:pt x="9728" y="1944"/>
                  </a:lnTo>
                  <a:cubicBezTo>
                    <a:pt x="9880" y="1609"/>
                    <a:pt x="9728" y="1214"/>
                    <a:pt x="9393" y="1123"/>
                  </a:cubicBezTo>
                  <a:cubicBezTo>
                    <a:pt x="9305" y="1083"/>
                    <a:pt x="9212" y="1064"/>
                    <a:pt x="9122" y="1064"/>
                  </a:cubicBezTo>
                  <a:cubicBezTo>
                    <a:pt x="8869" y="1064"/>
                    <a:pt x="8632" y="1211"/>
                    <a:pt x="8542" y="1457"/>
                  </a:cubicBezTo>
                  <a:lnTo>
                    <a:pt x="8086" y="2552"/>
                  </a:lnTo>
                  <a:lnTo>
                    <a:pt x="7235" y="394"/>
                  </a:lnTo>
                  <a:cubicBezTo>
                    <a:pt x="7123" y="147"/>
                    <a:pt x="6896" y="0"/>
                    <a:pt x="66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0" name="Google Shape;1960;p31"/>
            <p:cNvSpPr/>
            <p:nvPr/>
          </p:nvSpPr>
          <p:spPr>
            <a:xfrm flipH="1">
              <a:off x="-2" y="3657556"/>
              <a:ext cx="364487" cy="330947"/>
            </a:xfrm>
            <a:custGeom>
              <a:avLst/>
              <a:gdLst/>
              <a:ahLst/>
              <a:cxnLst/>
              <a:rect l="l" t="t" r="r" b="b"/>
              <a:pathLst>
                <a:path w="11400" h="10351" extrusionOk="0">
                  <a:moveTo>
                    <a:pt x="6019" y="3245"/>
                  </a:moveTo>
                  <a:lnTo>
                    <a:pt x="6232" y="4066"/>
                  </a:lnTo>
                  <a:lnTo>
                    <a:pt x="5867" y="4552"/>
                  </a:lnTo>
                  <a:lnTo>
                    <a:pt x="5624" y="3975"/>
                  </a:lnTo>
                  <a:lnTo>
                    <a:pt x="6019" y="3245"/>
                  </a:lnTo>
                  <a:close/>
                  <a:moveTo>
                    <a:pt x="4287" y="4096"/>
                  </a:moveTo>
                  <a:lnTo>
                    <a:pt x="4895" y="4248"/>
                  </a:lnTo>
                  <a:lnTo>
                    <a:pt x="5138" y="4796"/>
                  </a:lnTo>
                  <a:lnTo>
                    <a:pt x="5138" y="4796"/>
                  </a:lnTo>
                  <a:lnTo>
                    <a:pt x="4834" y="4765"/>
                  </a:lnTo>
                  <a:lnTo>
                    <a:pt x="4287" y="4096"/>
                  </a:lnTo>
                  <a:close/>
                  <a:moveTo>
                    <a:pt x="6718" y="4492"/>
                  </a:moveTo>
                  <a:lnTo>
                    <a:pt x="7387" y="4522"/>
                  </a:lnTo>
                  <a:lnTo>
                    <a:pt x="6658" y="5039"/>
                  </a:lnTo>
                  <a:lnTo>
                    <a:pt x="6354" y="5008"/>
                  </a:lnTo>
                  <a:lnTo>
                    <a:pt x="6718" y="4492"/>
                  </a:lnTo>
                  <a:close/>
                  <a:moveTo>
                    <a:pt x="4743" y="5495"/>
                  </a:moveTo>
                  <a:lnTo>
                    <a:pt x="5047" y="5525"/>
                  </a:lnTo>
                  <a:lnTo>
                    <a:pt x="4682" y="6042"/>
                  </a:lnTo>
                  <a:lnTo>
                    <a:pt x="4043" y="6042"/>
                  </a:lnTo>
                  <a:lnTo>
                    <a:pt x="4743" y="5495"/>
                  </a:lnTo>
                  <a:close/>
                  <a:moveTo>
                    <a:pt x="6262" y="5738"/>
                  </a:moveTo>
                  <a:lnTo>
                    <a:pt x="6566" y="5768"/>
                  </a:lnTo>
                  <a:lnTo>
                    <a:pt x="7113" y="6437"/>
                  </a:lnTo>
                  <a:lnTo>
                    <a:pt x="7113" y="6437"/>
                  </a:lnTo>
                  <a:lnTo>
                    <a:pt x="6506" y="6285"/>
                  </a:lnTo>
                  <a:lnTo>
                    <a:pt x="6262" y="5738"/>
                  </a:lnTo>
                  <a:close/>
                  <a:moveTo>
                    <a:pt x="5594" y="5951"/>
                  </a:moveTo>
                  <a:lnTo>
                    <a:pt x="5806" y="6528"/>
                  </a:lnTo>
                  <a:lnTo>
                    <a:pt x="5442" y="7258"/>
                  </a:lnTo>
                  <a:lnTo>
                    <a:pt x="5199" y="6437"/>
                  </a:lnTo>
                  <a:lnTo>
                    <a:pt x="5594" y="5951"/>
                  </a:lnTo>
                  <a:close/>
                  <a:moveTo>
                    <a:pt x="3723" y="1"/>
                  </a:moveTo>
                  <a:cubicBezTo>
                    <a:pt x="3679" y="1"/>
                    <a:pt x="3633" y="8"/>
                    <a:pt x="3588" y="23"/>
                  </a:cubicBezTo>
                  <a:cubicBezTo>
                    <a:pt x="3375" y="84"/>
                    <a:pt x="3314" y="297"/>
                    <a:pt x="3375" y="479"/>
                  </a:cubicBezTo>
                  <a:lnTo>
                    <a:pt x="3891" y="1665"/>
                  </a:lnTo>
                  <a:lnTo>
                    <a:pt x="3284" y="1391"/>
                  </a:lnTo>
                  <a:cubicBezTo>
                    <a:pt x="3230" y="1376"/>
                    <a:pt x="3179" y="1368"/>
                    <a:pt x="3131" y="1368"/>
                  </a:cubicBezTo>
                  <a:cubicBezTo>
                    <a:pt x="2985" y="1368"/>
                    <a:pt x="2866" y="1437"/>
                    <a:pt x="2797" y="1574"/>
                  </a:cubicBezTo>
                  <a:cubicBezTo>
                    <a:pt x="2736" y="1786"/>
                    <a:pt x="2797" y="1969"/>
                    <a:pt x="3010" y="2030"/>
                  </a:cubicBezTo>
                  <a:lnTo>
                    <a:pt x="4256" y="2577"/>
                  </a:lnTo>
                  <a:lnTo>
                    <a:pt x="4591" y="3397"/>
                  </a:lnTo>
                  <a:lnTo>
                    <a:pt x="4591" y="3397"/>
                  </a:lnTo>
                  <a:lnTo>
                    <a:pt x="3527" y="3093"/>
                  </a:lnTo>
                  <a:cubicBezTo>
                    <a:pt x="3493" y="3087"/>
                    <a:pt x="3458" y="3083"/>
                    <a:pt x="3425" y="3083"/>
                  </a:cubicBezTo>
                  <a:cubicBezTo>
                    <a:pt x="3311" y="3083"/>
                    <a:pt x="3209" y="3128"/>
                    <a:pt x="3162" y="3245"/>
                  </a:cubicBezTo>
                  <a:cubicBezTo>
                    <a:pt x="3071" y="3367"/>
                    <a:pt x="3071" y="3549"/>
                    <a:pt x="3162" y="3671"/>
                  </a:cubicBezTo>
                  <a:lnTo>
                    <a:pt x="3861" y="4613"/>
                  </a:lnTo>
                  <a:lnTo>
                    <a:pt x="3861" y="4613"/>
                  </a:lnTo>
                  <a:lnTo>
                    <a:pt x="2736" y="4461"/>
                  </a:lnTo>
                  <a:lnTo>
                    <a:pt x="1885" y="3367"/>
                  </a:lnTo>
                  <a:cubicBezTo>
                    <a:pt x="1832" y="3278"/>
                    <a:pt x="1728" y="3231"/>
                    <a:pt x="1619" y="3231"/>
                  </a:cubicBezTo>
                  <a:cubicBezTo>
                    <a:pt x="1542" y="3231"/>
                    <a:pt x="1462" y="3255"/>
                    <a:pt x="1399" y="3306"/>
                  </a:cubicBezTo>
                  <a:cubicBezTo>
                    <a:pt x="1247" y="3397"/>
                    <a:pt x="1217" y="3641"/>
                    <a:pt x="1338" y="3793"/>
                  </a:cubicBezTo>
                  <a:lnTo>
                    <a:pt x="1703" y="4309"/>
                  </a:lnTo>
                  <a:lnTo>
                    <a:pt x="457" y="4127"/>
                  </a:lnTo>
                  <a:cubicBezTo>
                    <a:pt x="441" y="4124"/>
                    <a:pt x="425" y="4123"/>
                    <a:pt x="409" y="4123"/>
                  </a:cubicBezTo>
                  <a:cubicBezTo>
                    <a:pt x="239" y="4123"/>
                    <a:pt x="59" y="4264"/>
                    <a:pt x="31" y="4431"/>
                  </a:cubicBezTo>
                  <a:cubicBezTo>
                    <a:pt x="1" y="4613"/>
                    <a:pt x="153" y="4826"/>
                    <a:pt x="335" y="4856"/>
                  </a:cubicBezTo>
                  <a:lnTo>
                    <a:pt x="1581" y="5039"/>
                  </a:lnTo>
                  <a:lnTo>
                    <a:pt x="1065" y="5434"/>
                  </a:lnTo>
                  <a:cubicBezTo>
                    <a:pt x="913" y="5525"/>
                    <a:pt x="882" y="5768"/>
                    <a:pt x="974" y="5920"/>
                  </a:cubicBezTo>
                  <a:cubicBezTo>
                    <a:pt x="1063" y="6009"/>
                    <a:pt x="1168" y="6066"/>
                    <a:pt x="1277" y="6066"/>
                  </a:cubicBezTo>
                  <a:cubicBezTo>
                    <a:pt x="1318" y="6066"/>
                    <a:pt x="1358" y="6058"/>
                    <a:pt x="1399" y="6042"/>
                  </a:cubicBezTo>
                  <a:cubicBezTo>
                    <a:pt x="1429" y="6042"/>
                    <a:pt x="1429" y="5981"/>
                    <a:pt x="1490" y="5981"/>
                  </a:cubicBezTo>
                  <a:lnTo>
                    <a:pt x="2584" y="5160"/>
                  </a:lnTo>
                  <a:lnTo>
                    <a:pt x="3709" y="5312"/>
                  </a:lnTo>
                  <a:lnTo>
                    <a:pt x="2767" y="6042"/>
                  </a:lnTo>
                  <a:cubicBezTo>
                    <a:pt x="2645" y="6103"/>
                    <a:pt x="2584" y="6285"/>
                    <a:pt x="2645" y="6407"/>
                  </a:cubicBezTo>
                  <a:cubicBezTo>
                    <a:pt x="2706" y="6559"/>
                    <a:pt x="2858" y="6650"/>
                    <a:pt x="3010" y="6650"/>
                  </a:cubicBezTo>
                  <a:lnTo>
                    <a:pt x="4104" y="6650"/>
                  </a:lnTo>
                  <a:lnTo>
                    <a:pt x="3527" y="7349"/>
                  </a:lnTo>
                  <a:lnTo>
                    <a:pt x="2159" y="7501"/>
                  </a:lnTo>
                  <a:cubicBezTo>
                    <a:pt x="1977" y="7562"/>
                    <a:pt x="1825" y="7683"/>
                    <a:pt x="1855" y="7896"/>
                  </a:cubicBezTo>
                  <a:cubicBezTo>
                    <a:pt x="1883" y="8063"/>
                    <a:pt x="2012" y="8204"/>
                    <a:pt x="2196" y="8204"/>
                  </a:cubicBezTo>
                  <a:cubicBezTo>
                    <a:pt x="2214" y="8204"/>
                    <a:pt x="2232" y="8202"/>
                    <a:pt x="2250" y="8200"/>
                  </a:cubicBezTo>
                  <a:lnTo>
                    <a:pt x="2888" y="8109"/>
                  </a:lnTo>
                  <a:lnTo>
                    <a:pt x="2888" y="8109"/>
                  </a:lnTo>
                  <a:lnTo>
                    <a:pt x="2098" y="9142"/>
                  </a:lnTo>
                  <a:cubicBezTo>
                    <a:pt x="1977" y="9294"/>
                    <a:pt x="2007" y="9537"/>
                    <a:pt x="2159" y="9628"/>
                  </a:cubicBezTo>
                  <a:cubicBezTo>
                    <a:pt x="2237" y="9687"/>
                    <a:pt x="2316" y="9721"/>
                    <a:pt x="2386" y="9721"/>
                  </a:cubicBezTo>
                  <a:cubicBezTo>
                    <a:pt x="2425" y="9721"/>
                    <a:pt x="2461" y="9711"/>
                    <a:pt x="2493" y="9689"/>
                  </a:cubicBezTo>
                  <a:cubicBezTo>
                    <a:pt x="2554" y="9628"/>
                    <a:pt x="2615" y="9598"/>
                    <a:pt x="2645" y="9568"/>
                  </a:cubicBezTo>
                  <a:lnTo>
                    <a:pt x="3466" y="8534"/>
                  </a:lnTo>
                  <a:lnTo>
                    <a:pt x="3527" y="9173"/>
                  </a:lnTo>
                  <a:cubicBezTo>
                    <a:pt x="3553" y="9353"/>
                    <a:pt x="3666" y="9490"/>
                    <a:pt x="3830" y="9490"/>
                  </a:cubicBezTo>
                  <a:cubicBezTo>
                    <a:pt x="3859" y="9490"/>
                    <a:pt x="3890" y="9486"/>
                    <a:pt x="3922" y="9476"/>
                  </a:cubicBezTo>
                  <a:cubicBezTo>
                    <a:pt x="3952" y="9476"/>
                    <a:pt x="3983" y="9476"/>
                    <a:pt x="3983" y="9446"/>
                  </a:cubicBezTo>
                  <a:cubicBezTo>
                    <a:pt x="4135" y="9385"/>
                    <a:pt x="4226" y="9203"/>
                    <a:pt x="4226" y="9081"/>
                  </a:cubicBezTo>
                  <a:lnTo>
                    <a:pt x="4074" y="7683"/>
                  </a:lnTo>
                  <a:lnTo>
                    <a:pt x="4651" y="6984"/>
                  </a:lnTo>
                  <a:lnTo>
                    <a:pt x="4955" y="8048"/>
                  </a:lnTo>
                  <a:cubicBezTo>
                    <a:pt x="4986" y="8200"/>
                    <a:pt x="5077" y="8261"/>
                    <a:pt x="5229" y="8321"/>
                  </a:cubicBezTo>
                  <a:cubicBezTo>
                    <a:pt x="5249" y="8326"/>
                    <a:pt x="5269" y="8327"/>
                    <a:pt x="5288" y="8327"/>
                  </a:cubicBezTo>
                  <a:cubicBezTo>
                    <a:pt x="5413" y="8327"/>
                    <a:pt x="5515" y="8248"/>
                    <a:pt x="5594" y="8169"/>
                  </a:cubicBezTo>
                  <a:lnTo>
                    <a:pt x="6141" y="7197"/>
                  </a:lnTo>
                  <a:lnTo>
                    <a:pt x="6506" y="8048"/>
                  </a:lnTo>
                  <a:lnTo>
                    <a:pt x="5958" y="9294"/>
                  </a:lnTo>
                  <a:cubicBezTo>
                    <a:pt x="5898" y="9476"/>
                    <a:pt x="5958" y="9689"/>
                    <a:pt x="6141" y="9750"/>
                  </a:cubicBezTo>
                  <a:cubicBezTo>
                    <a:pt x="6198" y="9774"/>
                    <a:pt x="6253" y="9786"/>
                    <a:pt x="6304" y="9786"/>
                  </a:cubicBezTo>
                  <a:cubicBezTo>
                    <a:pt x="6443" y="9786"/>
                    <a:pt x="6552" y="9701"/>
                    <a:pt x="6597" y="9568"/>
                  </a:cubicBezTo>
                  <a:lnTo>
                    <a:pt x="6870" y="8960"/>
                  </a:lnTo>
                  <a:lnTo>
                    <a:pt x="7357" y="10145"/>
                  </a:lnTo>
                  <a:cubicBezTo>
                    <a:pt x="7425" y="10282"/>
                    <a:pt x="7545" y="10350"/>
                    <a:pt x="7690" y="10350"/>
                  </a:cubicBezTo>
                  <a:cubicBezTo>
                    <a:pt x="7738" y="10350"/>
                    <a:pt x="7790" y="10343"/>
                    <a:pt x="7843" y="10328"/>
                  </a:cubicBezTo>
                  <a:cubicBezTo>
                    <a:pt x="8025" y="10236"/>
                    <a:pt x="8086" y="10054"/>
                    <a:pt x="8025" y="9872"/>
                  </a:cubicBezTo>
                  <a:lnTo>
                    <a:pt x="7539" y="8686"/>
                  </a:lnTo>
                  <a:lnTo>
                    <a:pt x="8147" y="8960"/>
                  </a:lnTo>
                  <a:cubicBezTo>
                    <a:pt x="8177" y="8975"/>
                    <a:pt x="8223" y="8983"/>
                    <a:pt x="8268" y="8983"/>
                  </a:cubicBezTo>
                  <a:cubicBezTo>
                    <a:pt x="8314" y="8983"/>
                    <a:pt x="8360" y="8975"/>
                    <a:pt x="8390" y="8960"/>
                  </a:cubicBezTo>
                  <a:cubicBezTo>
                    <a:pt x="8481" y="8899"/>
                    <a:pt x="8542" y="8838"/>
                    <a:pt x="8603" y="8777"/>
                  </a:cubicBezTo>
                  <a:cubicBezTo>
                    <a:pt x="8664" y="8565"/>
                    <a:pt x="8603" y="8382"/>
                    <a:pt x="8390" y="8321"/>
                  </a:cubicBezTo>
                  <a:lnTo>
                    <a:pt x="7144" y="7774"/>
                  </a:lnTo>
                  <a:lnTo>
                    <a:pt x="6809" y="6954"/>
                  </a:lnTo>
                  <a:lnTo>
                    <a:pt x="7873" y="7258"/>
                  </a:lnTo>
                  <a:cubicBezTo>
                    <a:pt x="7894" y="7268"/>
                    <a:pt x="7917" y="7271"/>
                    <a:pt x="7942" y="7271"/>
                  </a:cubicBezTo>
                  <a:cubicBezTo>
                    <a:pt x="7992" y="7271"/>
                    <a:pt x="8046" y="7258"/>
                    <a:pt x="8086" y="7258"/>
                  </a:cubicBezTo>
                  <a:cubicBezTo>
                    <a:pt x="8177" y="7197"/>
                    <a:pt x="8208" y="7166"/>
                    <a:pt x="8238" y="7136"/>
                  </a:cubicBezTo>
                  <a:cubicBezTo>
                    <a:pt x="8329" y="7014"/>
                    <a:pt x="8329" y="6832"/>
                    <a:pt x="8238" y="6710"/>
                  </a:cubicBezTo>
                  <a:lnTo>
                    <a:pt x="7539" y="5768"/>
                  </a:lnTo>
                  <a:lnTo>
                    <a:pt x="8664" y="5920"/>
                  </a:lnTo>
                  <a:lnTo>
                    <a:pt x="9515" y="7014"/>
                  </a:lnTo>
                  <a:cubicBezTo>
                    <a:pt x="9581" y="7103"/>
                    <a:pt x="9681" y="7160"/>
                    <a:pt x="9789" y="7160"/>
                  </a:cubicBezTo>
                  <a:cubicBezTo>
                    <a:pt x="9828" y="7160"/>
                    <a:pt x="9869" y="7152"/>
                    <a:pt x="9910" y="7136"/>
                  </a:cubicBezTo>
                  <a:cubicBezTo>
                    <a:pt x="9971" y="7136"/>
                    <a:pt x="9971" y="7075"/>
                    <a:pt x="10001" y="7075"/>
                  </a:cubicBezTo>
                  <a:cubicBezTo>
                    <a:pt x="10153" y="6984"/>
                    <a:pt x="10183" y="6741"/>
                    <a:pt x="10062" y="6589"/>
                  </a:cubicBezTo>
                  <a:lnTo>
                    <a:pt x="9697" y="6072"/>
                  </a:lnTo>
                  <a:lnTo>
                    <a:pt x="9697" y="6072"/>
                  </a:lnTo>
                  <a:lnTo>
                    <a:pt x="10943" y="6255"/>
                  </a:lnTo>
                  <a:cubicBezTo>
                    <a:pt x="11034" y="6255"/>
                    <a:pt x="11065" y="6255"/>
                    <a:pt x="11126" y="6224"/>
                  </a:cubicBezTo>
                  <a:cubicBezTo>
                    <a:pt x="11247" y="6163"/>
                    <a:pt x="11338" y="6072"/>
                    <a:pt x="11369" y="5951"/>
                  </a:cubicBezTo>
                  <a:cubicBezTo>
                    <a:pt x="11399" y="5829"/>
                    <a:pt x="11247" y="5677"/>
                    <a:pt x="11065" y="5647"/>
                  </a:cubicBezTo>
                  <a:lnTo>
                    <a:pt x="9819" y="5464"/>
                  </a:lnTo>
                  <a:lnTo>
                    <a:pt x="10335" y="5069"/>
                  </a:lnTo>
                  <a:cubicBezTo>
                    <a:pt x="10487" y="4978"/>
                    <a:pt x="10518" y="4735"/>
                    <a:pt x="10427" y="4583"/>
                  </a:cubicBezTo>
                  <a:cubicBezTo>
                    <a:pt x="10356" y="4494"/>
                    <a:pt x="10244" y="4447"/>
                    <a:pt x="10132" y="4447"/>
                  </a:cubicBezTo>
                  <a:cubicBezTo>
                    <a:pt x="10053" y="4447"/>
                    <a:pt x="9973" y="4471"/>
                    <a:pt x="9910" y="4522"/>
                  </a:cubicBezTo>
                  <a:lnTo>
                    <a:pt x="8816" y="5343"/>
                  </a:lnTo>
                  <a:lnTo>
                    <a:pt x="7691" y="5191"/>
                  </a:lnTo>
                  <a:lnTo>
                    <a:pt x="8633" y="4461"/>
                  </a:lnTo>
                  <a:cubicBezTo>
                    <a:pt x="8755" y="4400"/>
                    <a:pt x="8816" y="4218"/>
                    <a:pt x="8755" y="4096"/>
                  </a:cubicBezTo>
                  <a:cubicBezTo>
                    <a:pt x="8694" y="3944"/>
                    <a:pt x="8542" y="3853"/>
                    <a:pt x="8390" y="3853"/>
                  </a:cubicBezTo>
                  <a:lnTo>
                    <a:pt x="7296" y="3853"/>
                  </a:lnTo>
                  <a:lnTo>
                    <a:pt x="7873" y="3154"/>
                  </a:lnTo>
                  <a:lnTo>
                    <a:pt x="9241" y="3002"/>
                  </a:lnTo>
                  <a:cubicBezTo>
                    <a:pt x="9272" y="3002"/>
                    <a:pt x="9302" y="3002"/>
                    <a:pt x="9302" y="2941"/>
                  </a:cubicBezTo>
                  <a:cubicBezTo>
                    <a:pt x="9454" y="2881"/>
                    <a:pt x="9545" y="2729"/>
                    <a:pt x="9545" y="2577"/>
                  </a:cubicBezTo>
                  <a:cubicBezTo>
                    <a:pt x="9517" y="2410"/>
                    <a:pt x="9388" y="2269"/>
                    <a:pt x="9204" y="2269"/>
                  </a:cubicBezTo>
                  <a:cubicBezTo>
                    <a:pt x="9186" y="2269"/>
                    <a:pt x="9168" y="2270"/>
                    <a:pt x="9150" y="2273"/>
                  </a:cubicBezTo>
                  <a:lnTo>
                    <a:pt x="8512" y="2334"/>
                  </a:lnTo>
                  <a:lnTo>
                    <a:pt x="9302" y="1330"/>
                  </a:lnTo>
                  <a:cubicBezTo>
                    <a:pt x="9424" y="1178"/>
                    <a:pt x="9393" y="935"/>
                    <a:pt x="9241" y="814"/>
                  </a:cubicBezTo>
                  <a:cubicBezTo>
                    <a:pt x="9184" y="780"/>
                    <a:pt x="9114" y="762"/>
                    <a:pt x="9045" y="762"/>
                  </a:cubicBezTo>
                  <a:cubicBezTo>
                    <a:pt x="8928" y="762"/>
                    <a:pt x="8812" y="810"/>
                    <a:pt x="8755" y="905"/>
                  </a:cubicBezTo>
                  <a:lnTo>
                    <a:pt x="7934" y="1938"/>
                  </a:lnTo>
                  <a:lnTo>
                    <a:pt x="7873" y="1270"/>
                  </a:lnTo>
                  <a:cubicBezTo>
                    <a:pt x="7846" y="1103"/>
                    <a:pt x="7716" y="962"/>
                    <a:pt x="7532" y="962"/>
                  </a:cubicBezTo>
                  <a:cubicBezTo>
                    <a:pt x="7515" y="962"/>
                    <a:pt x="7497" y="963"/>
                    <a:pt x="7478" y="966"/>
                  </a:cubicBezTo>
                  <a:cubicBezTo>
                    <a:pt x="7296" y="1027"/>
                    <a:pt x="7144" y="1178"/>
                    <a:pt x="7174" y="1361"/>
                  </a:cubicBezTo>
                  <a:lnTo>
                    <a:pt x="7326" y="2729"/>
                  </a:lnTo>
                  <a:lnTo>
                    <a:pt x="6779" y="3367"/>
                  </a:lnTo>
                  <a:lnTo>
                    <a:pt x="6475" y="2303"/>
                  </a:lnTo>
                  <a:cubicBezTo>
                    <a:pt x="6414" y="2151"/>
                    <a:pt x="6323" y="2060"/>
                    <a:pt x="6171" y="2030"/>
                  </a:cubicBezTo>
                  <a:cubicBezTo>
                    <a:pt x="6151" y="2025"/>
                    <a:pt x="6131" y="2024"/>
                    <a:pt x="6112" y="2024"/>
                  </a:cubicBezTo>
                  <a:cubicBezTo>
                    <a:pt x="5987" y="2024"/>
                    <a:pt x="5885" y="2103"/>
                    <a:pt x="5806" y="2182"/>
                  </a:cubicBezTo>
                  <a:lnTo>
                    <a:pt x="5259" y="3124"/>
                  </a:lnTo>
                  <a:lnTo>
                    <a:pt x="4895" y="2303"/>
                  </a:lnTo>
                  <a:lnTo>
                    <a:pt x="5442" y="1057"/>
                  </a:lnTo>
                  <a:cubicBezTo>
                    <a:pt x="5502" y="844"/>
                    <a:pt x="5442" y="662"/>
                    <a:pt x="5259" y="601"/>
                  </a:cubicBezTo>
                  <a:cubicBezTo>
                    <a:pt x="5202" y="577"/>
                    <a:pt x="5147" y="565"/>
                    <a:pt x="5097" y="565"/>
                  </a:cubicBezTo>
                  <a:cubicBezTo>
                    <a:pt x="4958" y="565"/>
                    <a:pt x="4848" y="650"/>
                    <a:pt x="4803" y="783"/>
                  </a:cubicBezTo>
                  <a:lnTo>
                    <a:pt x="4530" y="1391"/>
                  </a:lnTo>
                  <a:lnTo>
                    <a:pt x="4043" y="206"/>
                  </a:lnTo>
                  <a:cubicBezTo>
                    <a:pt x="3975" y="69"/>
                    <a:pt x="3855" y="1"/>
                    <a:pt x="37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1" name="Google Shape;1961;p31"/>
            <p:cNvSpPr/>
            <p:nvPr/>
          </p:nvSpPr>
          <p:spPr>
            <a:xfrm flipH="1">
              <a:off x="92327" y="4566270"/>
              <a:ext cx="363495" cy="331331"/>
            </a:xfrm>
            <a:custGeom>
              <a:avLst/>
              <a:gdLst/>
              <a:ahLst/>
              <a:cxnLst/>
              <a:rect l="l" t="t" r="r" b="b"/>
              <a:pathLst>
                <a:path w="11369" h="10363" extrusionOk="0">
                  <a:moveTo>
                    <a:pt x="5988" y="3197"/>
                  </a:moveTo>
                  <a:lnTo>
                    <a:pt x="6201" y="3987"/>
                  </a:lnTo>
                  <a:lnTo>
                    <a:pt x="5836" y="4474"/>
                  </a:lnTo>
                  <a:lnTo>
                    <a:pt x="5593" y="3926"/>
                  </a:lnTo>
                  <a:lnTo>
                    <a:pt x="5988" y="3197"/>
                  </a:lnTo>
                  <a:close/>
                  <a:moveTo>
                    <a:pt x="4317" y="4018"/>
                  </a:moveTo>
                  <a:lnTo>
                    <a:pt x="4925" y="4170"/>
                  </a:lnTo>
                  <a:lnTo>
                    <a:pt x="5137" y="4747"/>
                  </a:lnTo>
                  <a:lnTo>
                    <a:pt x="4833" y="4717"/>
                  </a:lnTo>
                  <a:lnTo>
                    <a:pt x="4317" y="4018"/>
                  </a:lnTo>
                  <a:close/>
                  <a:moveTo>
                    <a:pt x="7387" y="4443"/>
                  </a:moveTo>
                  <a:lnTo>
                    <a:pt x="6657" y="4990"/>
                  </a:lnTo>
                  <a:lnTo>
                    <a:pt x="6353" y="4929"/>
                  </a:lnTo>
                  <a:lnTo>
                    <a:pt x="6748" y="4443"/>
                  </a:lnTo>
                  <a:close/>
                  <a:moveTo>
                    <a:pt x="4742" y="5446"/>
                  </a:moveTo>
                  <a:lnTo>
                    <a:pt x="5046" y="5477"/>
                  </a:lnTo>
                  <a:lnTo>
                    <a:pt x="4681" y="5963"/>
                  </a:lnTo>
                  <a:lnTo>
                    <a:pt x="4043" y="5963"/>
                  </a:lnTo>
                  <a:lnTo>
                    <a:pt x="4742" y="5446"/>
                  </a:lnTo>
                  <a:close/>
                  <a:moveTo>
                    <a:pt x="6262" y="5659"/>
                  </a:moveTo>
                  <a:lnTo>
                    <a:pt x="6566" y="5689"/>
                  </a:lnTo>
                  <a:lnTo>
                    <a:pt x="7113" y="6388"/>
                  </a:lnTo>
                  <a:lnTo>
                    <a:pt x="6505" y="6236"/>
                  </a:lnTo>
                  <a:lnTo>
                    <a:pt x="6262" y="5659"/>
                  </a:lnTo>
                  <a:close/>
                  <a:moveTo>
                    <a:pt x="5593" y="5902"/>
                  </a:moveTo>
                  <a:lnTo>
                    <a:pt x="5836" y="6449"/>
                  </a:lnTo>
                  <a:lnTo>
                    <a:pt x="5441" y="7179"/>
                  </a:lnTo>
                  <a:lnTo>
                    <a:pt x="5228" y="6388"/>
                  </a:lnTo>
                  <a:lnTo>
                    <a:pt x="5593" y="5902"/>
                  </a:lnTo>
                  <a:close/>
                  <a:moveTo>
                    <a:pt x="3732" y="0"/>
                  </a:moveTo>
                  <a:cubicBezTo>
                    <a:pt x="3685" y="0"/>
                    <a:pt x="3636" y="11"/>
                    <a:pt x="3587" y="36"/>
                  </a:cubicBezTo>
                  <a:cubicBezTo>
                    <a:pt x="3405" y="97"/>
                    <a:pt x="3314" y="309"/>
                    <a:pt x="3405" y="492"/>
                  </a:cubicBezTo>
                  <a:lnTo>
                    <a:pt x="3891" y="1677"/>
                  </a:lnTo>
                  <a:lnTo>
                    <a:pt x="3891" y="1677"/>
                  </a:lnTo>
                  <a:lnTo>
                    <a:pt x="3283" y="1404"/>
                  </a:lnTo>
                  <a:cubicBezTo>
                    <a:pt x="3234" y="1379"/>
                    <a:pt x="3183" y="1368"/>
                    <a:pt x="3134" y="1368"/>
                  </a:cubicBezTo>
                  <a:cubicBezTo>
                    <a:pt x="2998" y="1368"/>
                    <a:pt x="2872" y="1452"/>
                    <a:pt x="2827" y="1586"/>
                  </a:cubicBezTo>
                  <a:cubicBezTo>
                    <a:pt x="2736" y="1768"/>
                    <a:pt x="2827" y="1981"/>
                    <a:pt x="3010" y="2042"/>
                  </a:cubicBezTo>
                  <a:lnTo>
                    <a:pt x="4256" y="2589"/>
                  </a:lnTo>
                  <a:lnTo>
                    <a:pt x="4621" y="3410"/>
                  </a:lnTo>
                  <a:lnTo>
                    <a:pt x="3557" y="3106"/>
                  </a:lnTo>
                  <a:cubicBezTo>
                    <a:pt x="3523" y="3099"/>
                    <a:pt x="3488" y="3095"/>
                    <a:pt x="3455" y="3095"/>
                  </a:cubicBezTo>
                  <a:cubicBezTo>
                    <a:pt x="3339" y="3095"/>
                    <a:pt x="3232" y="3140"/>
                    <a:pt x="3162" y="3258"/>
                  </a:cubicBezTo>
                  <a:cubicBezTo>
                    <a:pt x="3101" y="3379"/>
                    <a:pt x="3101" y="3562"/>
                    <a:pt x="3162" y="3683"/>
                  </a:cubicBezTo>
                  <a:lnTo>
                    <a:pt x="3891" y="4626"/>
                  </a:lnTo>
                  <a:lnTo>
                    <a:pt x="3891" y="4626"/>
                  </a:lnTo>
                  <a:lnTo>
                    <a:pt x="2736" y="4474"/>
                  </a:lnTo>
                  <a:lnTo>
                    <a:pt x="1915" y="3379"/>
                  </a:lnTo>
                  <a:cubicBezTo>
                    <a:pt x="1839" y="3284"/>
                    <a:pt x="1728" y="3237"/>
                    <a:pt x="1618" y="3237"/>
                  </a:cubicBezTo>
                  <a:cubicBezTo>
                    <a:pt x="1552" y="3237"/>
                    <a:pt x="1486" y="3254"/>
                    <a:pt x="1429" y="3288"/>
                  </a:cubicBezTo>
                  <a:cubicBezTo>
                    <a:pt x="1277" y="3410"/>
                    <a:pt x="1216" y="3653"/>
                    <a:pt x="1338" y="3805"/>
                  </a:cubicBezTo>
                  <a:lnTo>
                    <a:pt x="1703" y="4322"/>
                  </a:lnTo>
                  <a:lnTo>
                    <a:pt x="456" y="4139"/>
                  </a:lnTo>
                  <a:cubicBezTo>
                    <a:pt x="441" y="4137"/>
                    <a:pt x="425" y="4135"/>
                    <a:pt x="409" y="4135"/>
                  </a:cubicBezTo>
                  <a:cubicBezTo>
                    <a:pt x="244" y="4135"/>
                    <a:pt x="89" y="4277"/>
                    <a:pt x="61" y="4443"/>
                  </a:cubicBezTo>
                  <a:cubicBezTo>
                    <a:pt x="0" y="4626"/>
                    <a:pt x="152" y="4808"/>
                    <a:pt x="335" y="4869"/>
                  </a:cubicBezTo>
                  <a:lnTo>
                    <a:pt x="1611" y="5051"/>
                  </a:lnTo>
                  <a:lnTo>
                    <a:pt x="1064" y="5416"/>
                  </a:lnTo>
                  <a:cubicBezTo>
                    <a:pt x="912" y="5537"/>
                    <a:pt x="882" y="5781"/>
                    <a:pt x="1003" y="5933"/>
                  </a:cubicBezTo>
                  <a:cubicBezTo>
                    <a:pt x="1068" y="5997"/>
                    <a:pt x="1163" y="6061"/>
                    <a:pt x="1267" y="6061"/>
                  </a:cubicBezTo>
                  <a:cubicBezTo>
                    <a:pt x="1310" y="6061"/>
                    <a:pt x="1354" y="6050"/>
                    <a:pt x="1399" y="6024"/>
                  </a:cubicBezTo>
                  <a:cubicBezTo>
                    <a:pt x="1459" y="6024"/>
                    <a:pt x="1459" y="5993"/>
                    <a:pt x="1490" y="5993"/>
                  </a:cubicBezTo>
                  <a:lnTo>
                    <a:pt x="2584" y="5173"/>
                  </a:lnTo>
                  <a:lnTo>
                    <a:pt x="3739" y="5325"/>
                  </a:lnTo>
                  <a:lnTo>
                    <a:pt x="2766" y="6054"/>
                  </a:lnTo>
                  <a:cubicBezTo>
                    <a:pt x="2675" y="6115"/>
                    <a:pt x="2584" y="6297"/>
                    <a:pt x="2675" y="6419"/>
                  </a:cubicBezTo>
                  <a:cubicBezTo>
                    <a:pt x="2706" y="6571"/>
                    <a:pt x="2858" y="6662"/>
                    <a:pt x="3010" y="6662"/>
                  </a:cubicBezTo>
                  <a:lnTo>
                    <a:pt x="4104" y="6662"/>
                  </a:lnTo>
                  <a:lnTo>
                    <a:pt x="3526" y="7361"/>
                  </a:lnTo>
                  <a:lnTo>
                    <a:pt x="2159" y="7513"/>
                  </a:lnTo>
                  <a:cubicBezTo>
                    <a:pt x="1976" y="7544"/>
                    <a:pt x="1824" y="7695"/>
                    <a:pt x="1855" y="7908"/>
                  </a:cubicBezTo>
                  <a:cubicBezTo>
                    <a:pt x="1910" y="8075"/>
                    <a:pt x="2042" y="8216"/>
                    <a:pt x="2203" y="8216"/>
                  </a:cubicBezTo>
                  <a:cubicBezTo>
                    <a:pt x="2218" y="8216"/>
                    <a:pt x="2234" y="8215"/>
                    <a:pt x="2250" y="8212"/>
                  </a:cubicBezTo>
                  <a:lnTo>
                    <a:pt x="2888" y="8121"/>
                  </a:lnTo>
                  <a:lnTo>
                    <a:pt x="2888" y="8121"/>
                  </a:lnTo>
                  <a:lnTo>
                    <a:pt x="2098" y="9154"/>
                  </a:lnTo>
                  <a:cubicBezTo>
                    <a:pt x="1976" y="9306"/>
                    <a:pt x="2007" y="9519"/>
                    <a:pt x="2189" y="9641"/>
                  </a:cubicBezTo>
                  <a:cubicBezTo>
                    <a:pt x="2248" y="9700"/>
                    <a:pt x="2319" y="9733"/>
                    <a:pt x="2395" y="9733"/>
                  </a:cubicBezTo>
                  <a:cubicBezTo>
                    <a:pt x="2437" y="9733"/>
                    <a:pt x="2480" y="9723"/>
                    <a:pt x="2523" y="9702"/>
                  </a:cubicBezTo>
                  <a:cubicBezTo>
                    <a:pt x="2554" y="9641"/>
                    <a:pt x="2614" y="9610"/>
                    <a:pt x="2675" y="9580"/>
                  </a:cubicBezTo>
                  <a:lnTo>
                    <a:pt x="3466" y="8547"/>
                  </a:lnTo>
                  <a:lnTo>
                    <a:pt x="3557" y="9185"/>
                  </a:lnTo>
                  <a:cubicBezTo>
                    <a:pt x="3584" y="9351"/>
                    <a:pt x="3714" y="9493"/>
                    <a:pt x="3875" y="9493"/>
                  </a:cubicBezTo>
                  <a:cubicBezTo>
                    <a:pt x="3890" y="9493"/>
                    <a:pt x="3906" y="9491"/>
                    <a:pt x="3921" y="9489"/>
                  </a:cubicBezTo>
                  <a:cubicBezTo>
                    <a:pt x="3952" y="9489"/>
                    <a:pt x="4013" y="9489"/>
                    <a:pt x="4013" y="9458"/>
                  </a:cubicBezTo>
                  <a:cubicBezTo>
                    <a:pt x="4165" y="9367"/>
                    <a:pt x="4225" y="9215"/>
                    <a:pt x="4225" y="9063"/>
                  </a:cubicBezTo>
                  <a:lnTo>
                    <a:pt x="4073" y="7695"/>
                  </a:lnTo>
                  <a:lnTo>
                    <a:pt x="4651" y="6996"/>
                  </a:lnTo>
                  <a:lnTo>
                    <a:pt x="4955" y="8060"/>
                  </a:lnTo>
                  <a:cubicBezTo>
                    <a:pt x="4985" y="8212"/>
                    <a:pt x="5107" y="8273"/>
                    <a:pt x="5259" y="8303"/>
                  </a:cubicBezTo>
                  <a:cubicBezTo>
                    <a:pt x="5293" y="8317"/>
                    <a:pt x="5326" y="8323"/>
                    <a:pt x="5357" y="8323"/>
                  </a:cubicBezTo>
                  <a:cubicBezTo>
                    <a:pt x="5463" y="8323"/>
                    <a:pt x="5546" y="8252"/>
                    <a:pt x="5593" y="8182"/>
                  </a:cubicBezTo>
                  <a:lnTo>
                    <a:pt x="6171" y="7209"/>
                  </a:lnTo>
                  <a:lnTo>
                    <a:pt x="6505" y="8060"/>
                  </a:lnTo>
                  <a:lnTo>
                    <a:pt x="5988" y="9306"/>
                  </a:lnTo>
                  <a:cubicBezTo>
                    <a:pt x="5897" y="9489"/>
                    <a:pt x="5988" y="9702"/>
                    <a:pt x="6171" y="9762"/>
                  </a:cubicBezTo>
                  <a:cubicBezTo>
                    <a:pt x="6216" y="9778"/>
                    <a:pt x="6262" y="9785"/>
                    <a:pt x="6306" y="9785"/>
                  </a:cubicBezTo>
                  <a:cubicBezTo>
                    <a:pt x="6439" y="9785"/>
                    <a:pt x="6558" y="9717"/>
                    <a:pt x="6627" y="9580"/>
                  </a:cubicBezTo>
                  <a:lnTo>
                    <a:pt x="6900" y="8972"/>
                  </a:lnTo>
                  <a:lnTo>
                    <a:pt x="7387" y="10127"/>
                  </a:lnTo>
                  <a:cubicBezTo>
                    <a:pt x="7433" y="10288"/>
                    <a:pt x="7566" y="10362"/>
                    <a:pt x="7707" y="10362"/>
                  </a:cubicBezTo>
                  <a:cubicBezTo>
                    <a:pt x="7752" y="10362"/>
                    <a:pt x="7798" y="10355"/>
                    <a:pt x="7842" y="10340"/>
                  </a:cubicBezTo>
                  <a:cubicBezTo>
                    <a:pt x="8025" y="10249"/>
                    <a:pt x="8116" y="10066"/>
                    <a:pt x="8025" y="9884"/>
                  </a:cubicBezTo>
                  <a:lnTo>
                    <a:pt x="7539" y="8699"/>
                  </a:lnTo>
                  <a:lnTo>
                    <a:pt x="8146" y="8972"/>
                  </a:lnTo>
                  <a:cubicBezTo>
                    <a:pt x="8177" y="8987"/>
                    <a:pt x="8222" y="8995"/>
                    <a:pt x="8272" y="8995"/>
                  </a:cubicBezTo>
                  <a:cubicBezTo>
                    <a:pt x="8321" y="8995"/>
                    <a:pt x="8374" y="8987"/>
                    <a:pt x="8420" y="8972"/>
                  </a:cubicBezTo>
                  <a:cubicBezTo>
                    <a:pt x="8481" y="8911"/>
                    <a:pt x="8572" y="8851"/>
                    <a:pt x="8602" y="8759"/>
                  </a:cubicBezTo>
                  <a:cubicBezTo>
                    <a:pt x="8663" y="8577"/>
                    <a:pt x="8602" y="8395"/>
                    <a:pt x="8420" y="8303"/>
                  </a:cubicBezTo>
                  <a:lnTo>
                    <a:pt x="7143" y="7787"/>
                  </a:lnTo>
                  <a:lnTo>
                    <a:pt x="6809" y="6966"/>
                  </a:lnTo>
                  <a:lnTo>
                    <a:pt x="7873" y="7270"/>
                  </a:lnTo>
                  <a:cubicBezTo>
                    <a:pt x="7903" y="7280"/>
                    <a:pt x="7930" y="7283"/>
                    <a:pt x="7956" y="7283"/>
                  </a:cubicBezTo>
                  <a:cubicBezTo>
                    <a:pt x="8008" y="7283"/>
                    <a:pt x="8055" y="7270"/>
                    <a:pt x="8116" y="7270"/>
                  </a:cubicBezTo>
                  <a:cubicBezTo>
                    <a:pt x="8177" y="7209"/>
                    <a:pt x="8207" y="7179"/>
                    <a:pt x="8268" y="7148"/>
                  </a:cubicBezTo>
                  <a:cubicBezTo>
                    <a:pt x="8329" y="7027"/>
                    <a:pt x="8329" y="6844"/>
                    <a:pt x="8268" y="6723"/>
                  </a:cubicBezTo>
                  <a:lnTo>
                    <a:pt x="7539" y="5781"/>
                  </a:lnTo>
                  <a:lnTo>
                    <a:pt x="7539" y="5781"/>
                  </a:lnTo>
                  <a:lnTo>
                    <a:pt x="8663" y="5933"/>
                  </a:lnTo>
                  <a:lnTo>
                    <a:pt x="9514" y="7027"/>
                  </a:lnTo>
                  <a:cubicBezTo>
                    <a:pt x="9603" y="7116"/>
                    <a:pt x="9709" y="7172"/>
                    <a:pt x="9818" y="7172"/>
                  </a:cubicBezTo>
                  <a:cubicBezTo>
                    <a:pt x="9858" y="7172"/>
                    <a:pt x="9899" y="7165"/>
                    <a:pt x="9940" y="7148"/>
                  </a:cubicBezTo>
                  <a:cubicBezTo>
                    <a:pt x="9970" y="7148"/>
                    <a:pt x="9970" y="7088"/>
                    <a:pt x="10001" y="7088"/>
                  </a:cubicBezTo>
                  <a:cubicBezTo>
                    <a:pt x="10153" y="6996"/>
                    <a:pt x="10183" y="6753"/>
                    <a:pt x="10092" y="6601"/>
                  </a:cubicBezTo>
                  <a:lnTo>
                    <a:pt x="9697" y="6085"/>
                  </a:lnTo>
                  <a:lnTo>
                    <a:pt x="10943" y="6267"/>
                  </a:lnTo>
                  <a:cubicBezTo>
                    <a:pt x="11034" y="6267"/>
                    <a:pt x="11064" y="6267"/>
                    <a:pt x="11156" y="6236"/>
                  </a:cubicBezTo>
                  <a:cubicBezTo>
                    <a:pt x="11247" y="6176"/>
                    <a:pt x="11338" y="6085"/>
                    <a:pt x="11368" y="5963"/>
                  </a:cubicBezTo>
                  <a:cubicBezTo>
                    <a:pt x="11368" y="5781"/>
                    <a:pt x="11247" y="5629"/>
                    <a:pt x="11064" y="5598"/>
                  </a:cubicBezTo>
                  <a:lnTo>
                    <a:pt x="9818" y="5385"/>
                  </a:lnTo>
                  <a:lnTo>
                    <a:pt x="10335" y="5021"/>
                  </a:lnTo>
                  <a:cubicBezTo>
                    <a:pt x="10487" y="4899"/>
                    <a:pt x="10548" y="4686"/>
                    <a:pt x="10426" y="4534"/>
                  </a:cubicBezTo>
                  <a:cubicBezTo>
                    <a:pt x="10349" y="4438"/>
                    <a:pt x="10236" y="4378"/>
                    <a:pt x="10124" y="4378"/>
                  </a:cubicBezTo>
                  <a:cubicBezTo>
                    <a:pt x="10060" y="4378"/>
                    <a:pt x="9996" y="4399"/>
                    <a:pt x="9940" y="4443"/>
                  </a:cubicBezTo>
                  <a:lnTo>
                    <a:pt x="8815" y="5294"/>
                  </a:lnTo>
                  <a:lnTo>
                    <a:pt x="7691" y="5142"/>
                  </a:lnTo>
                  <a:lnTo>
                    <a:pt x="8633" y="4413"/>
                  </a:lnTo>
                  <a:cubicBezTo>
                    <a:pt x="8754" y="4322"/>
                    <a:pt x="8815" y="4139"/>
                    <a:pt x="8754" y="4018"/>
                  </a:cubicBezTo>
                  <a:cubicBezTo>
                    <a:pt x="8724" y="3866"/>
                    <a:pt x="8572" y="3805"/>
                    <a:pt x="8420" y="3805"/>
                  </a:cubicBezTo>
                  <a:lnTo>
                    <a:pt x="7295" y="3805"/>
                  </a:lnTo>
                  <a:lnTo>
                    <a:pt x="7873" y="3075"/>
                  </a:lnTo>
                  <a:lnTo>
                    <a:pt x="9241" y="2923"/>
                  </a:lnTo>
                  <a:cubicBezTo>
                    <a:pt x="9271" y="2923"/>
                    <a:pt x="9332" y="2923"/>
                    <a:pt x="9332" y="2893"/>
                  </a:cubicBezTo>
                  <a:cubicBezTo>
                    <a:pt x="9484" y="2802"/>
                    <a:pt x="9545" y="2650"/>
                    <a:pt x="9545" y="2498"/>
                  </a:cubicBezTo>
                  <a:cubicBezTo>
                    <a:pt x="9517" y="2331"/>
                    <a:pt x="9388" y="2190"/>
                    <a:pt x="9226" y="2190"/>
                  </a:cubicBezTo>
                  <a:cubicBezTo>
                    <a:pt x="9211" y="2190"/>
                    <a:pt x="9196" y="2191"/>
                    <a:pt x="9180" y="2194"/>
                  </a:cubicBezTo>
                  <a:lnTo>
                    <a:pt x="8511" y="2285"/>
                  </a:lnTo>
                  <a:lnTo>
                    <a:pt x="8511" y="2285"/>
                  </a:lnTo>
                  <a:lnTo>
                    <a:pt x="9332" y="1252"/>
                  </a:lnTo>
                  <a:cubicBezTo>
                    <a:pt x="9423" y="1100"/>
                    <a:pt x="9393" y="856"/>
                    <a:pt x="9241" y="765"/>
                  </a:cubicBezTo>
                  <a:cubicBezTo>
                    <a:pt x="9177" y="715"/>
                    <a:pt x="9103" y="690"/>
                    <a:pt x="9030" y="690"/>
                  </a:cubicBezTo>
                  <a:cubicBezTo>
                    <a:pt x="8927" y="690"/>
                    <a:pt x="8825" y="738"/>
                    <a:pt x="8754" y="826"/>
                  </a:cubicBezTo>
                  <a:lnTo>
                    <a:pt x="7964" y="1860"/>
                  </a:lnTo>
                  <a:lnTo>
                    <a:pt x="7873" y="1221"/>
                  </a:lnTo>
                  <a:cubicBezTo>
                    <a:pt x="7847" y="1041"/>
                    <a:pt x="7734" y="904"/>
                    <a:pt x="7588" y="904"/>
                  </a:cubicBezTo>
                  <a:cubicBezTo>
                    <a:pt x="7563" y="904"/>
                    <a:pt x="7536" y="908"/>
                    <a:pt x="7508" y="917"/>
                  </a:cubicBezTo>
                  <a:cubicBezTo>
                    <a:pt x="7295" y="948"/>
                    <a:pt x="7143" y="1100"/>
                    <a:pt x="7204" y="1282"/>
                  </a:cubicBezTo>
                  <a:lnTo>
                    <a:pt x="7356" y="2650"/>
                  </a:lnTo>
                  <a:lnTo>
                    <a:pt x="6779" y="3379"/>
                  </a:lnTo>
                  <a:lnTo>
                    <a:pt x="6475" y="2315"/>
                  </a:lnTo>
                  <a:cubicBezTo>
                    <a:pt x="6444" y="2163"/>
                    <a:pt x="6323" y="2072"/>
                    <a:pt x="6171" y="2042"/>
                  </a:cubicBezTo>
                  <a:cubicBezTo>
                    <a:pt x="6145" y="2037"/>
                    <a:pt x="6119" y="2034"/>
                    <a:pt x="6095" y="2034"/>
                  </a:cubicBezTo>
                  <a:cubicBezTo>
                    <a:pt x="5979" y="2034"/>
                    <a:pt x="5887" y="2093"/>
                    <a:pt x="5836" y="2194"/>
                  </a:cubicBezTo>
                  <a:lnTo>
                    <a:pt x="5259" y="3136"/>
                  </a:lnTo>
                  <a:lnTo>
                    <a:pt x="4925" y="2315"/>
                  </a:lnTo>
                  <a:lnTo>
                    <a:pt x="5441" y="1069"/>
                  </a:lnTo>
                  <a:cubicBezTo>
                    <a:pt x="5532" y="856"/>
                    <a:pt x="5441" y="674"/>
                    <a:pt x="5259" y="613"/>
                  </a:cubicBezTo>
                  <a:cubicBezTo>
                    <a:pt x="5210" y="589"/>
                    <a:pt x="5159" y="578"/>
                    <a:pt x="5109" y="578"/>
                  </a:cubicBezTo>
                  <a:cubicBezTo>
                    <a:pt x="4973" y="578"/>
                    <a:pt x="4847" y="662"/>
                    <a:pt x="4803" y="796"/>
                  </a:cubicBezTo>
                  <a:lnTo>
                    <a:pt x="4529" y="1404"/>
                  </a:lnTo>
                  <a:lnTo>
                    <a:pt x="4043" y="218"/>
                  </a:lnTo>
                  <a:cubicBezTo>
                    <a:pt x="3976" y="85"/>
                    <a:pt x="3861" y="0"/>
                    <a:pt x="3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2" name="Google Shape;1962;p31"/>
            <p:cNvSpPr/>
            <p:nvPr/>
          </p:nvSpPr>
          <p:spPr>
            <a:xfrm flipH="1">
              <a:off x="1897509" y="1976957"/>
              <a:ext cx="364455" cy="330947"/>
            </a:xfrm>
            <a:custGeom>
              <a:avLst/>
              <a:gdLst/>
              <a:ahLst/>
              <a:cxnLst/>
              <a:rect l="l" t="t" r="r" b="b"/>
              <a:pathLst>
                <a:path w="11399" h="10351" extrusionOk="0">
                  <a:moveTo>
                    <a:pt x="6019" y="3215"/>
                  </a:moveTo>
                  <a:lnTo>
                    <a:pt x="6231" y="4005"/>
                  </a:lnTo>
                  <a:lnTo>
                    <a:pt x="5867" y="4492"/>
                  </a:lnTo>
                  <a:lnTo>
                    <a:pt x="5624" y="3945"/>
                  </a:lnTo>
                  <a:lnTo>
                    <a:pt x="6019" y="3215"/>
                  </a:lnTo>
                  <a:close/>
                  <a:moveTo>
                    <a:pt x="4347" y="4005"/>
                  </a:moveTo>
                  <a:lnTo>
                    <a:pt x="4955" y="4157"/>
                  </a:lnTo>
                  <a:lnTo>
                    <a:pt x="5168" y="4735"/>
                  </a:lnTo>
                  <a:lnTo>
                    <a:pt x="4864" y="4704"/>
                  </a:lnTo>
                  <a:lnTo>
                    <a:pt x="4347" y="4005"/>
                  </a:lnTo>
                  <a:close/>
                  <a:moveTo>
                    <a:pt x="7417" y="4431"/>
                  </a:moveTo>
                  <a:lnTo>
                    <a:pt x="6687" y="4978"/>
                  </a:lnTo>
                  <a:lnTo>
                    <a:pt x="6383" y="4917"/>
                  </a:lnTo>
                  <a:lnTo>
                    <a:pt x="6779" y="4431"/>
                  </a:lnTo>
                  <a:close/>
                  <a:moveTo>
                    <a:pt x="4803" y="5434"/>
                  </a:moveTo>
                  <a:lnTo>
                    <a:pt x="5076" y="5464"/>
                  </a:lnTo>
                  <a:lnTo>
                    <a:pt x="4712" y="5951"/>
                  </a:lnTo>
                  <a:lnTo>
                    <a:pt x="4073" y="5951"/>
                  </a:lnTo>
                  <a:lnTo>
                    <a:pt x="4803" y="5434"/>
                  </a:lnTo>
                  <a:close/>
                  <a:moveTo>
                    <a:pt x="6262" y="5647"/>
                  </a:moveTo>
                  <a:lnTo>
                    <a:pt x="6566" y="5677"/>
                  </a:lnTo>
                  <a:lnTo>
                    <a:pt x="7113" y="6376"/>
                  </a:lnTo>
                  <a:lnTo>
                    <a:pt x="6505" y="6224"/>
                  </a:lnTo>
                  <a:lnTo>
                    <a:pt x="6262" y="5647"/>
                  </a:lnTo>
                  <a:close/>
                  <a:moveTo>
                    <a:pt x="5593" y="5920"/>
                  </a:moveTo>
                  <a:lnTo>
                    <a:pt x="5806" y="6498"/>
                  </a:lnTo>
                  <a:lnTo>
                    <a:pt x="5441" y="7197"/>
                  </a:lnTo>
                  <a:lnTo>
                    <a:pt x="5198" y="6407"/>
                  </a:lnTo>
                  <a:lnTo>
                    <a:pt x="5593" y="5920"/>
                  </a:lnTo>
                  <a:close/>
                  <a:moveTo>
                    <a:pt x="3722" y="1"/>
                  </a:moveTo>
                  <a:cubicBezTo>
                    <a:pt x="3678" y="1"/>
                    <a:pt x="3633" y="8"/>
                    <a:pt x="3587" y="24"/>
                  </a:cubicBezTo>
                  <a:cubicBezTo>
                    <a:pt x="3374" y="115"/>
                    <a:pt x="3313" y="297"/>
                    <a:pt x="3374" y="479"/>
                  </a:cubicBezTo>
                  <a:lnTo>
                    <a:pt x="3891" y="1665"/>
                  </a:lnTo>
                  <a:lnTo>
                    <a:pt x="3283" y="1391"/>
                  </a:lnTo>
                  <a:cubicBezTo>
                    <a:pt x="3230" y="1376"/>
                    <a:pt x="3179" y="1369"/>
                    <a:pt x="3130" y="1369"/>
                  </a:cubicBezTo>
                  <a:cubicBezTo>
                    <a:pt x="2985" y="1369"/>
                    <a:pt x="2865" y="1437"/>
                    <a:pt x="2797" y="1574"/>
                  </a:cubicBezTo>
                  <a:cubicBezTo>
                    <a:pt x="2736" y="1786"/>
                    <a:pt x="2797" y="1969"/>
                    <a:pt x="3010" y="2030"/>
                  </a:cubicBezTo>
                  <a:lnTo>
                    <a:pt x="4256" y="2577"/>
                  </a:lnTo>
                  <a:lnTo>
                    <a:pt x="4590" y="3397"/>
                  </a:lnTo>
                  <a:lnTo>
                    <a:pt x="3526" y="3093"/>
                  </a:lnTo>
                  <a:cubicBezTo>
                    <a:pt x="3492" y="3087"/>
                    <a:pt x="3458" y="3083"/>
                    <a:pt x="3425" y="3083"/>
                  </a:cubicBezTo>
                  <a:cubicBezTo>
                    <a:pt x="3311" y="3083"/>
                    <a:pt x="3209" y="3128"/>
                    <a:pt x="3162" y="3245"/>
                  </a:cubicBezTo>
                  <a:cubicBezTo>
                    <a:pt x="3070" y="3367"/>
                    <a:pt x="3070" y="3549"/>
                    <a:pt x="3162" y="3671"/>
                  </a:cubicBezTo>
                  <a:lnTo>
                    <a:pt x="3861" y="4613"/>
                  </a:lnTo>
                  <a:lnTo>
                    <a:pt x="2736" y="4461"/>
                  </a:lnTo>
                  <a:lnTo>
                    <a:pt x="1885" y="3367"/>
                  </a:lnTo>
                  <a:cubicBezTo>
                    <a:pt x="1832" y="3278"/>
                    <a:pt x="1727" y="3231"/>
                    <a:pt x="1619" y="3231"/>
                  </a:cubicBezTo>
                  <a:cubicBezTo>
                    <a:pt x="1541" y="3231"/>
                    <a:pt x="1462" y="3255"/>
                    <a:pt x="1399" y="3306"/>
                  </a:cubicBezTo>
                  <a:cubicBezTo>
                    <a:pt x="1247" y="3397"/>
                    <a:pt x="1216" y="3641"/>
                    <a:pt x="1338" y="3793"/>
                  </a:cubicBezTo>
                  <a:lnTo>
                    <a:pt x="1703" y="4309"/>
                  </a:lnTo>
                  <a:lnTo>
                    <a:pt x="456" y="4127"/>
                  </a:lnTo>
                  <a:cubicBezTo>
                    <a:pt x="441" y="4124"/>
                    <a:pt x="425" y="4123"/>
                    <a:pt x="408" y="4123"/>
                  </a:cubicBezTo>
                  <a:cubicBezTo>
                    <a:pt x="238" y="4123"/>
                    <a:pt x="59" y="4264"/>
                    <a:pt x="31" y="4431"/>
                  </a:cubicBezTo>
                  <a:cubicBezTo>
                    <a:pt x="0" y="4613"/>
                    <a:pt x="152" y="4826"/>
                    <a:pt x="335" y="4856"/>
                  </a:cubicBezTo>
                  <a:lnTo>
                    <a:pt x="1581" y="5039"/>
                  </a:lnTo>
                  <a:lnTo>
                    <a:pt x="1064" y="5434"/>
                  </a:lnTo>
                  <a:cubicBezTo>
                    <a:pt x="912" y="5525"/>
                    <a:pt x="882" y="5768"/>
                    <a:pt x="973" y="5920"/>
                  </a:cubicBezTo>
                  <a:cubicBezTo>
                    <a:pt x="1059" y="5985"/>
                    <a:pt x="1160" y="6049"/>
                    <a:pt x="1266" y="6049"/>
                  </a:cubicBezTo>
                  <a:cubicBezTo>
                    <a:pt x="1310" y="6049"/>
                    <a:pt x="1354" y="6038"/>
                    <a:pt x="1399" y="6011"/>
                  </a:cubicBezTo>
                  <a:cubicBezTo>
                    <a:pt x="1429" y="6011"/>
                    <a:pt x="1429" y="5981"/>
                    <a:pt x="1490" y="5981"/>
                  </a:cubicBezTo>
                  <a:lnTo>
                    <a:pt x="2584" y="5160"/>
                  </a:lnTo>
                  <a:lnTo>
                    <a:pt x="3709" y="5312"/>
                  </a:lnTo>
                  <a:lnTo>
                    <a:pt x="2766" y="6042"/>
                  </a:lnTo>
                  <a:cubicBezTo>
                    <a:pt x="2645" y="6103"/>
                    <a:pt x="2584" y="6285"/>
                    <a:pt x="2645" y="6407"/>
                  </a:cubicBezTo>
                  <a:cubicBezTo>
                    <a:pt x="2706" y="6559"/>
                    <a:pt x="2858" y="6650"/>
                    <a:pt x="3010" y="6650"/>
                  </a:cubicBezTo>
                  <a:lnTo>
                    <a:pt x="4104" y="6650"/>
                  </a:lnTo>
                  <a:lnTo>
                    <a:pt x="3526" y="7349"/>
                  </a:lnTo>
                  <a:lnTo>
                    <a:pt x="2158" y="7501"/>
                  </a:lnTo>
                  <a:cubicBezTo>
                    <a:pt x="1976" y="7562"/>
                    <a:pt x="1824" y="7714"/>
                    <a:pt x="1854" y="7896"/>
                  </a:cubicBezTo>
                  <a:cubicBezTo>
                    <a:pt x="1882" y="8063"/>
                    <a:pt x="2011" y="8204"/>
                    <a:pt x="2196" y="8204"/>
                  </a:cubicBezTo>
                  <a:cubicBezTo>
                    <a:pt x="2213" y="8204"/>
                    <a:pt x="2231" y="8203"/>
                    <a:pt x="2250" y="8200"/>
                  </a:cubicBezTo>
                  <a:lnTo>
                    <a:pt x="2888" y="8109"/>
                  </a:lnTo>
                  <a:lnTo>
                    <a:pt x="2098" y="9142"/>
                  </a:lnTo>
                  <a:cubicBezTo>
                    <a:pt x="1976" y="9294"/>
                    <a:pt x="2006" y="9537"/>
                    <a:pt x="2158" y="9629"/>
                  </a:cubicBezTo>
                  <a:cubicBezTo>
                    <a:pt x="2237" y="9687"/>
                    <a:pt x="2315" y="9721"/>
                    <a:pt x="2386" y="9721"/>
                  </a:cubicBezTo>
                  <a:cubicBezTo>
                    <a:pt x="2424" y="9721"/>
                    <a:pt x="2460" y="9711"/>
                    <a:pt x="2493" y="9689"/>
                  </a:cubicBezTo>
                  <a:cubicBezTo>
                    <a:pt x="2554" y="9629"/>
                    <a:pt x="2614" y="9598"/>
                    <a:pt x="2645" y="9568"/>
                  </a:cubicBezTo>
                  <a:lnTo>
                    <a:pt x="3465" y="8534"/>
                  </a:lnTo>
                  <a:lnTo>
                    <a:pt x="3526" y="9173"/>
                  </a:lnTo>
                  <a:cubicBezTo>
                    <a:pt x="3552" y="9353"/>
                    <a:pt x="3666" y="9490"/>
                    <a:pt x="3829" y="9490"/>
                  </a:cubicBezTo>
                  <a:cubicBezTo>
                    <a:pt x="3859" y="9490"/>
                    <a:pt x="3889" y="9486"/>
                    <a:pt x="3921" y="9477"/>
                  </a:cubicBezTo>
                  <a:cubicBezTo>
                    <a:pt x="3952" y="9477"/>
                    <a:pt x="3982" y="9477"/>
                    <a:pt x="3982" y="9446"/>
                  </a:cubicBezTo>
                  <a:cubicBezTo>
                    <a:pt x="4134" y="9385"/>
                    <a:pt x="4225" y="9233"/>
                    <a:pt x="4225" y="9081"/>
                  </a:cubicBezTo>
                  <a:lnTo>
                    <a:pt x="4073" y="7714"/>
                  </a:lnTo>
                  <a:lnTo>
                    <a:pt x="4651" y="6984"/>
                  </a:lnTo>
                  <a:lnTo>
                    <a:pt x="4924" y="8048"/>
                  </a:lnTo>
                  <a:cubicBezTo>
                    <a:pt x="4985" y="8200"/>
                    <a:pt x="5076" y="8261"/>
                    <a:pt x="5228" y="8322"/>
                  </a:cubicBezTo>
                  <a:cubicBezTo>
                    <a:pt x="5249" y="8326"/>
                    <a:pt x="5269" y="8327"/>
                    <a:pt x="5288" y="8327"/>
                  </a:cubicBezTo>
                  <a:cubicBezTo>
                    <a:pt x="5412" y="8327"/>
                    <a:pt x="5514" y="8248"/>
                    <a:pt x="5593" y="8170"/>
                  </a:cubicBezTo>
                  <a:lnTo>
                    <a:pt x="6140" y="7197"/>
                  </a:lnTo>
                  <a:lnTo>
                    <a:pt x="6505" y="8048"/>
                  </a:lnTo>
                  <a:lnTo>
                    <a:pt x="5958" y="9294"/>
                  </a:lnTo>
                  <a:cubicBezTo>
                    <a:pt x="5897" y="9477"/>
                    <a:pt x="5958" y="9689"/>
                    <a:pt x="6140" y="9750"/>
                  </a:cubicBezTo>
                  <a:cubicBezTo>
                    <a:pt x="6197" y="9775"/>
                    <a:pt x="6252" y="9786"/>
                    <a:pt x="6303" y="9786"/>
                  </a:cubicBezTo>
                  <a:cubicBezTo>
                    <a:pt x="6442" y="9786"/>
                    <a:pt x="6552" y="9701"/>
                    <a:pt x="6596" y="9568"/>
                  </a:cubicBezTo>
                  <a:lnTo>
                    <a:pt x="6870" y="8960"/>
                  </a:lnTo>
                  <a:lnTo>
                    <a:pt x="7356" y="10145"/>
                  </a:lnTo>
                  <a:cubicBezTo>
                    <a:pt x="7425" y="10282"/>
                    <a:pt x="7544" y="10350"/>
                    <a:pt x="7690" y="10350"/>
                  </a:cubicBezTo>
                  <a:cubicBezTo>
                    <a:pt x="7738" y="10350"/>
                    <a:pt x="7789" y="10343"/>
                    <a:pt x="7842" y="10328"/>
                  </a:cubicBezTo>
                  <a:cubicBezTo>
                    <a:pt x="8025" y="10236"/>
                    <a:pt x="8086" y="10054"/>
                    <a:pt x="8025" y="9872"/>
                  </a:cubicBezTo>
                  <a:lnTo>
                    <a:pt x="7538" y="8686"/>
                  </a:lnTo>
                  <a:lnTo>
                    <a:pt x="8146" y="8960"/>
                  </a:lnTo>
                  <a:cubicBezTo>
                    <a:pt x="8177" y="8975"/>
                    <a:pt x="8222" y="8983"/>
                    <a:pt x="8268" y="8983"/>
                  </a:cubicBezTo>
                  <a:cubicBezTo>
                    <a:pt x="8314" y="8983"/>
                    <a:pt x="8359" y="8975"/>
                    <a:pt x="8390" y="8960"/>
                  </a:cubicBezTo>
                  <a:cubicBezTo>
                    <a:pt x="8481" y="8929"/>
                    <a:pt x="8542" y="8838"/>
                    <a:pt x="8602" y="8777"/>
                  </a:cubicBezTo>
                  <a:cubicBezTo>
                    <a:pt x="8663" y="8565"/>
                    <a:pt x="8602" y="8382"/>
                    <a:pt x="8390" y="8322"/>
                  </a:cubicBezTo>
                  <a:lnTo>
                    <a:pt x="7143" y="7774"/>
                  </a:lnTo>
                  <a:lnTo>
                    <a:pt x="6809" y="6954"/>
                  </a:lnTo>
                  <a:lnTo>
                    <a:pt x="7873" y="7227"/>
                  </a:lnTo>
                  <a:cubicBezTo>
                    <a:pt x="7893" y="7248"/>
                    <a:pt x="7917" y="7254"/>
                    <a:pt x="7942" y="7254"/>
                  </a:cubicBezTo>
                  <a:cubicBezTo>
                    <a:pt x="7991" y="7254"/>
                    <a:pt x="8045" y="7227"/>
                    <a:pt x="8086" y="7227"/>
                  </a:cubicBezTo>
                  <a:cubicBezTo>
                    <a:pt x="8177" y="7197"/>
                    <a:pt x="8207" y="7166"/>
                    <a:pt x="8238" y="7136"/>
                  </a:cubicBezTo>
                  <a:cubicBezTo>
                    <a:pt x="8329" y="7014"/>
                    <a:pt x="8329" y="6832"/>
                    <a:pt x="8238" y="6711"/>
                  </a:cubicBezTo>
                  <a:lnTo>
                    <a:pt x="7538" y="5768"/>
                  </a:lnTo>
                  <a:lnTo>
                    <a:pt x="8663" y="5920"/>
                  </a:lnTo>
                  <a:lnTo>
                    <a:pt x="9514" y="7014"/>
                  </a:lnTo>
                  <a:cubicBezTo>
                    <a:pt x="9581" y="7104"/>
                    <a:pt x="9680" y="7160"/>
                    <a:pt x="9788" y="7160"/>
                  </a:cubicBezTo>
                  <a:cubicBezTo>
                    <a:pt x="9828" y="7160"/>
                    <a:pt x="9869" y="7152"/>
                    <a:pt x="9909" y="7136"/>
                  </a:cubicBezTo>
                  <a:cubicBezTo>
                    <a:pt x="9970" y="7136"/>
                    <a:pt x="9970" y="7106"/>
                    <a:pt x="10001" y="7106"/>
                  </a:cubicBezTo>
                  <a:cubicBezTo>
                    <a:pt x="10153" y="6984"/>
                    <a:pt x="10183" y="6741"/>
                    <a:pt x="10061" y="6589"/>
                  </a:cubicBezTo>
                  <a:lnTo>
                    <a:pt x="9697" y="6072"/>
                  </a:lnTo>
                  <a:lnTo>
                    <a:pt x="9697" y="6072"/>
                  </a:lnTo>
                  <a:lnTo>
                    <a:pt x="10943" y="6255"/>
                  </a:lnTo>
                  <a:cubicBezTo>
                    <a:pt x="11034" y="6255"/>
                    <a:pt x="11064" y="6255"/>
                    <a:pt x="11125" y="6224"/>
                  </a:cubicBezTo>
                  <a:cubicBezTo>
                    <a:pt x="11247" y="6194"/>
                    <a:pt x="11338" y="6072"/>
                    <a:pt x="11368" y="5951"/>
                  </a:cubicBezTo>
                  <a:cubicBezTo>
                    <a:pt x="11399" y="5799"/>
                    <a:pt x="11277" y="5616"/>
                    <a:pt x="11095" y="5586"/>
                  </a:cubicBezTo>
                  <a:lnTo>
                    <a:pt x="9849" y="5373"/>
                  </a:lnTo>
                  <a:lnTo>
                    <a:pt x="10365" y="5008"/>
                  </a:lnTo>
                  <a:cubicBezTo>
                    <a:pt x="10517" y="4887"/>
                    <a:pt x="10578" y="4674"/>
                    <a:pt x="10456" y="4522"/>
                  </a:cubicBezTo>
                  <a:cubicBezTo>
                    <a:pt x="10380" y="4426"/>
                    <a:pt x="10266" y="4366"/>
                    <a:pt x="10155" y="4366"/>
                  </a:cubicBezTo>
                  <a:cubicBezTo>
                    <a:pt x="10090" y="4366"/>
                    <a:pt x="10026" y="4386"/>
                    <a:pt x="9970" y="4431"/>
                  </a:cubicBezTo>
                  <a:lnTo>
                    <a:pt x="8815" y="5282"/>
                  </a:lnTo>
                  <a:lnTo>
                    <a:pt x="7690" y="5130"/>
                  </a:lnTo>
                  <a:lnTo>
                    <a:pt x="8633" y="4400"/>
                  </a:lnTo>
                  <a:cubicBezTo>
                    <a:pt x="8724" y="4309"/>
                    <a:pt x="8815" y="4127"/>
                    <a:pt x="8724" y="4005"/>
                  </a:cubicBezTo>
                  <a:cubicBezTo>
                    <a:pt x="8663" y="3914"/>
                    <a:pt x="8542" y="3793"/>
                    <a:pt x="8390" y="3793"/>
                  </a:cubicBezTo>
                  <a:lnTo>
                    <a:pt x="7295" y="3793"/>
                  </a:lnTo>
                  <a:lnTo>
                    <a:pt x="7873" y="3063"/>
                  </a:lnTo>
                  <a:lnTo>
                    <a:pt x="9241" y="2911"/>
                  </a:lnTo>
                  <a:cubicBezTo>
                    <a:pt x="9271" y="2911"/>
                    <a:pt x="9301" y="2911"/>
                    <a:pt x="9301" y="2881"/>
                  </a:cubicBezTo>
                  <a:cubicBezTo>
                    <a:pt x="9453" y="2790"/>
                    <a:pt x="9545" y="2638"/>
                    <a:pt x="9545" y="2486"/>
                  </a:cubicBezTo>
                  <a:cubicBezTo>
                    <a:pt x="9517" y="2319"/>
                    <a:pt x="9388" y="2178"/>
                    <a:pt x="9203" y="2178"/>
                  </a:cubicBezTo>
                  <a:cubicBezTo>
                    <a:pt x="9186" y="2178"/>
                    <a:pt x="9168" y="2179"/>
                    <a:pt x="9149" y="2182"/>
                  </a:cubicBezTo>
                  <a:lnTo>
                    <a:pt x="8511" y="2273"/>
                  </a:lnTo>
                  <a:lnTo>
                    <a:pt x="8511" y="2273"/>
                  </a:lnTo>
                  <a:lnTo>
                    <a:pt x="9301" y="1239"/>
                  </a:lnTo>
                  <a:cubicBezTo>
                    <a:pt x="9423" y="1087"/>
                    <a:pt x="9393" y="875"/>
                    <a:pt x="9241" y="753"/>
                  </a:cubicBezTo>
                  <a:cubicBezTo>
                    <a:pt x="9177" y="702"/>
                    <a:pt x="9098" y="678"/>
                    <a:pt x="9020" y="678"/>
                  </a:cubicBezTo>
                  <a:cubicBezTo>
                    <a:pt x="8912" y="678"/>
                    <a:pt x="8807" y="725"/>
                    <a:pt x="8754" y="814"/>
                  </a:cubicBezTo>
                  <a:lnTo>
                    <a:pt x="7934" y="1847"/>
                  </a:lnTo>
                  <a:lnTo>
                    <a:pt x="7873" y="1209"/>
                  </a:lnTo>
                  <a:cubicBezTo>
                    <a:pt x="7845" y="1042"/>
                    <a:pt x="7716" y="901"/>
                    <a:pt x="7531" y="901"/>
                  </a:cubicBezTo>
                  <a:cubicBezTo>
                    <a:pt x="7514" y="901"/>
                    <a:pt x="7496" y="902"/>
                    <a:pt x="7478" y="905"/>
                  </a:cubicBezTo>
                  <a:cubicBezTo>
                    <a:pt x="7295" y="935"/>
                    <a:pt x="7143" y="1087"/>
                    <a:pt x="7174" y="1270"/>
                  </a:cubicBezTo>
                  <a:lnTo>
                    <a:pt x="7326" y="2638"/>
                  </a:lnTo>
                  <a:lnTo>
                    <a:pt x="6779" y="3367"/>
                  </a:lnTo>
                  <a:lnTo>
                    <a:pt x="6475" y="2303"/>
                  </a:lnTo>
                  <a:cubicBezTo>
                    <a:pt x="6414" y="2151"/>
                    <a:pt x="6323" y="2090"/>
                    <a:pt x="6171" y="2030"/>
                  </a:cubicBezTo>
                  <a:cubicBezTo>
                    <a:pt x="6150" y="2026"/>
                    <a:pt x="6131" y="2024"/>
                    <a:pt x="6111" y="2024"/>
                  </a:cubicBezTo>
                  <a:cubicBezTo>
                    <a:pt x="5987" y="2024"/>
                    <a:pt x="5885" y="2103"/>
                    <a:pt x="5806" y="2182"/>
                  </a:cubicBezTo>
                  <a:lnTo>
                    <a:pt x="5259" y="3154"/>
                  </a:lnTo>
                  <a:lnTo>
                    <a:pt x="4894" y="2303"/>
                  </a:lnTo>
                  <a:lnTo>
                    <a:pt x="5441" y="1057"/>
                  </a:lnTo>
                  <a:cubicBezTo>
                    <a:pt x="5502" y="875"/>
                    <a:pt x="5441" y="662"/>
                    <a:pt x="5259" y="601"/>
                  </a:cubicBezTo>
                  <a:cubicBezTo>
                    <a:pt x="5202" y="577"/>
                    <a:pt x="5147" y="565"/>
                    <a:pt x="5096" y="565"/>
                  </a:cubicBezTo>
                  <a:cubicBezTo>
                    <a:pt x="4957" y="565"/>
                    <a:pt x="4847" y="650"/>
                    <a:pt x="4803" y="783"/>
                  </a:cubicBezTo>
                  <a:lnTo>
                    <a:pt x="4529" y="1391"/>
                  </a:lnTo>
                  <a:lnTo>
                    <a:pt x="4043" y="206"/>
                  </a:lnTo>
                  <a:cubicBezTo>
                    <a:pt x="3975" y="69"/>
                    <a:pt x="3855" y="1"/>
                    <a:pt x="3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3" name="Google Shape;1963;p31"/>
            <p:cNvSpPr/>
            <p:nvPr/>
          </p:nvSpPr>
          <p:spPr>
            <a:xfrm flipH="1">
              <a:off x="700200" y="3916868"/>
              <a:ext cx="365446" cy="331363"/>
            </a:xfrm>
            <a:custGeom>
              <a:avLst/>
              <a:gdLst/>
              <a:ahLst/>
              <a:cxnLst/>
              <a:rect l="l" t="t" r="r" b="b"/>
              <a:pathLst>
                <a:path w="11430" h="10364" extrusionOk="0">
                  <a:moveTo>
                    <a:pt x="6019" y="3228"/>
                  </a:moveTo>
                  <a:lnTo>
                    <a:pt x="6262" y="4018"/>
                  </a:lnTo>
                  <a:lnTo>
                    <a:pt x="5867" y="4535"/>
                  </a:lnTo>
                  <a:lnTo>
                    <a:pt x="5654" y="3958"/>
                  </a:lnTo>
                  <a:lnTo>
                    <a:pt x="6019" y="3228"/>
                  </a:lnTo>
                  <a:close/>
                  <a:moveTo>
                    <a:pt x="4347" y="4018"/>
                  </a:moveTo>
                  <a:lnTo>
                    <a:pt x="4955" y="4170"/>
                  </a:lnTo>
                  <a:lnTo>
                    <a:pt x="5199" y="4748"/>
                  </a:lnTo>
                  <a:lnTo>
                    <a:pt x="4895" y="4717"/>
                  </a:lnTo>
                  <a:lnTo>
                    <a:pt x="4347" y="4018"/>
                  </a:lnTo>
                  <a:close/>
                  <a:moveTo>
                    <a:pt x="7387" y="4444"/>
                  </a:moveTo>
                  <a:lnTo>
                    <a:pt x="6658" y="4991"/>
                  </a:lnTo>
                  <a:lnTo>
                    <a:pt x="6354" y="4930"/>
                  </a:lnTo>
                  <a:lnTo>
                    <a:pt x="6749" y="4444"/>
                  </a:lnTo>
                  <a:close/>
                  <a:moveTo>
                    <a:pt x="4803" y="5447"/>
                  </a:moveTo>
                  <a:lnTo>
                    <a:pt x="5107" y="5477"/>
                  </a:lnTo>
                  <a:lnTo>
                    <a:pt x="4743" y="5964"/>
                  </a:lnTo>
                  <a:lnTo>
                    <a:pt x="4074" y="5964"/>
                  </a:lnTo>
                  <a:lnTo>
                    <a:pt x="4803" y="5447"/>
                  </a:lnTo>
                  <a:close/>
                  <a:moveTo>
                    <a:pt x="6293" y="5660"/>
                  </a:moveTo>
                  <a:lnTo>
                    <a:pt x="6597" y="5690"/>
                  </a:lnTo>
                  <a:lnTo>
                    <a:pt x="7113" y="6389"/>
                  </a:lnTo>
                  <a:lnTo>
                    <a:pt x="6506" y="6237"/>
                  </a:lnTo>
                  <a:lnTo>
                    <a:pt x="6293" y="5660"/>
                  </a:lnTo>
                  <a:close/>
                  <a:moveTo>
                    <a:pt x="5594" y="5903"/>
                  </a:moveTo>
                  <a:lnTo>
                    <a:pt x="5837" y="6450"/>
                  </a:lnTo>
                  <a:lnTo>
                    <a:pt x="5442" y="7179"/>
                  </a:lnTo>
                  <a:lnTo>
                    <a:pt x="5229" y="6389"/>
                  </a:lnTo>
                  <a:lnTo>
                    <a:pt x="5594" y="5903"/>
                  </a:lnTo>
                  <a:close/>
                  <a:moveTo>
                    <a:pt x="3737" y="1"/>
                  </a:moveTo>
                  <a:cubicBezTo>
                    <a:pt x="3687" y="1"/>
                    <a:pt x="3636" y="12"/>
                    <a:pt x="3588" y="36"/>
                  </a:cubicBezTo>
                  <a:cubicBezTo>
                    <a:pt x="3405" y="97"/>
                    <a:pt x="3314" y="310"/>
                    <a:pt x="3405" y="492"/>
                  </a:cubicBezTo>
                  <a:lnTo>
                    <a:pt x="3892" y="1678"/>
                  </a:lnTo>
                  <a:lnTo>
                    <a:pt x="3284" y="1404"/>
                  </a:lnTo>
                  <a:cubicBezTo>
                    <a:pt x="3235" y="1380"/>
                    <a:pt x="3186" y="1369"/>
                    <a:pt x="3139" y="1369"/>
                  </a:cubicBezTo>
                  <a:cubicBezTo>
                    <a:pt x="3010" y="1369"/>
                    <a:pt x="2894" y="1453"/>
                    <a:pt x="2828" y="1587"/>
                  </a:cubicBezTo>
                  <a:cubicBezTo>
                    <a:pt x="2767" y="1769"/>
                    <a:pt x="2828" y="1982"/>
                    <a:pt x="3010" y="2043"/>
                  </a:cubicBezTo>
                  <a:lnTo>
                    <a:pt x="4287" y="2590"/>
                  </a:lnTo>
                  <a:lnTo>
                    <a:pt x="4621" y="3410"/>
                  </a:lnTo>
                  <a:lnTo>
                    <a:pt x="4621" y="3410"/>
                  </a:lnTo>
                  <a:lnTo>
                    <a:pt x="3557" y="3106"/>
                  </a:lnTo>
                  <a:cubicBezTo>
                    <a:pt x="3523" y="3100"/>
                    <a:pt x="3489" y="3096"/>
                    <a:pt x="3455" y="3096"/>
                  </a:cubicBezTo>
                  <a:cubicBezTo>
                    <a:pt x="3340" y="3096"/>
                    <a:pt x="3233" y="3141"/>
                    <a:pt x="3162" y="3258"/>
                  </a:cubicBezTo>
                  <a:cubicBezTo>
                    <a:pt x="3101" y="3380"/>
                    <a:pt x="3101" y="3562"/>
                    <a:pt x="3162" y="3684"/>
                  </a:cubicBezTo>
                  <a:lnTo>
                    <a:pt x="3892" y="4626"/>
                  </a:lnTo>
                  <a:lnTo>
                    <a:pt x="3892" y="4626"/>
                  </a:lnTo>
                  <a:lnTo>
                    <a:pt x="2767" y="4474"/>
                  </a:lnTo>
                  <a:lnTo>
                    <a:pt x="1916" y="3380"/>
                  </a:lnTo>
                  <a:cubicBezTo>
                    <a:pt x="1840" y="3285"/>
                    <a:pt x="1728" y="3238"/>
                    <a:pt x="1618" y="3238"/>
                  </a:cubicBezTo>
                  <a:cubicBezTo>
                    <a:pt x="1552" y="3238"/>
                    <a:pt x="1486" y="3255"/>
                    <a:pt x="1429" y="3289"/>
                  </a:cubicBezTo>
                  <a:cubicBezTo>
                    <a:pt x="1277" y="3410"/>
                    <a:pt x="1247" y="3654"/>
                    <a:pt x="1338" y="3806"/>
                  </a:cubicBezTo>
                  <a:lnTo>
                    <a:pt x="1733" y="4322"/>
                  </a:lnTo>
                  <a:lnTo>
                    <a:pt x="487" y="4140"/>
                  </a:lnTo>
                  <a:cubicBezTo>
                    <a:pt x="469" y="4137"/>
                    <a:pt x="451" y="4136"/>
                    <a:pt x="433" y="4136"/>
                  </a:cubicBezTo>
                  <a:cubicBezTo>
                    <a:pt x="244" y="4136"/>
                    <a:pt x="89" y="4277"/>
                    <a:pt x="62" y="4444"/>
                  </a:cubicBezTo>
                  <a:cubicBezTo>
                    <a:pt x="1" y="4626"/>
                    <a:pt x="183" y="4809"/>
                    <a:pt x="366" y="4869"/>
                  </a:cubicBezTo>
                  <a:lnTo>
                    <a:pt x="1612" y="5052"/>
                  </a:lnTo>
                  <a:lnTo>
                    <a:pt x="1095" y="5416"/>
                  </a:lnTo>
                  <a:cubicBezTo>
                    <a:pt x="943" y="5538"/>
                    <a:pt x="882" y="5781"/>
                    <a:pt x="1004" y="5933"/>
                  </a:cubicBezTo>
                  <a:cubicBezTo>
                    <a:pt x="1090" y="5998"/>
                    <a:pt x="1191" y="6062"/>
                    <a:pt x="1297" y="6062"/>
                  </a:cubicBezTo>
                  <a:cubicBezTo>
                    <a:pt x="1340" y="6062"/>
                    <a:pt x="1385" y="6051"/>
                    <a:pt x="1429" y="6024"/>
                  </a:cubicBezTo>
                  <a:cubicBezTo>
                    <a:pt x="1460" y="6024"/>
                    <a:pt x="1460" y="5994"/>
                    <a:pt x="1490" y="5994"/>
                  </a:cubicBezTo>
                  <a:lnTo>
                    <a:pt x="2615" y="5173"/>
                  </a:lnTo>
                  <a:lnTo>
                    <a:pt x="3740" y="5325"/>
                  </a:lnTo>
                  <a:lnTo>
                    <a:pt x="2797" y="6055"/>
                  </a:lnTo>
                  <a:cubicBezTo>
                    <a:pt x="2676" y="6116"/>
                    <a:pt x="2615" y="6298"/>
                    <a:pt x="2676" y="6420"/>
                  </a:cubicBezTo>
                  <a:cubicBezTo>
                    <a:pt x="2706" y="6572"/>
                    <a:pt x="2858" y="6663"/>
                    <a:pt x="3010" y="6663"/>
                  </a:cubicBezTo>
                  <a:lnTo>
                    <a:pt x="4135" y="6663"/>
                  </a:lnTo>
                  <a:lnTo>
                    <a:pt x="3557" y="7362"/>
                  </a:lnTo>
                  <a:lnTo>
                    <a:pt x="2189" y="7514"/>
                  </a:lnTo>
                  <a:cubicBezTo>
                    <a:pt x="1977" y="7575"/>
                    <a:pt x="1855" y="7727"/>
                    <a:pt x="1885" y="7909"/>
                  </a:cubicBezTo>
                  <a:cubicBezTo>
                    <a:pt x="1913" y="8076"/>
                    <a:pt x="2042" y="8217"/>
                    <a:pt x="2204" y="8217"/>
                  </a:cubicBezTo>
                  <a:cubicBezTo>
                    <a:pt x="2219" y="8217"/>
                    <a:pt x="2234" y="8216"/>
                    <a:pt x="2250" y="8213"/>
                  </a:cubicBezTo>
                  <a:lnTo>
                    <a:pt x="2888" y="8122"/>
                  </a:lnTo>
                  <a:lnTo>
                    <a:pt x="2098" y="9155"/>
                  </a:lnTo>
                  <a:cubicBezTo>
                    <a:pt x="1977" y="9307"/>
                    <a:pt x="2037" y="9550"/>
                    <a:pt x="2189" y="9641"/>
                  </a:cubicBezTo>
                  <a:cubicBezTo>
                    <a:pt x="2248" y="9700"/>
                    <a:pt x="2320" y="9734"/>
                    <a:pt x="2396" y="9734"/>
                  </a:cubicBezTo>
                  <a:cubicBezTo>
                    <a:pt x="2438" y="9734"/>
                    <a:pt x="2481" y="9724"/>
                    <a:pt x="2524" y="9702"/>
                  </a:cubicBezTo>
                  <a:cubicBezTo>
                    <a:pt x="2554" y="9641"/>
                    <a:pt x="2645" y="9611"/>
                    <a:pt x="2676" y="9581"/>
                  </a:cubicBezTo>
                  <a:lnTo>
                    <a:pt x="3466" y="8547"/>
                  </a:lnTo>
                  <a:lnTo>
                    <a:pt x="3557" y="9186"/>
                  </a:lnTo>
                  <a:cubicBezTo>
                    <a:pt x="3583" y="9366"/>
                    <a:pt x="3696" y="9503"/>
                    <a:pt x="3842" y="9503"/>
                  </a:cubicBezTo>
                  <a:cubicBezTo>
                    <a:pt x="3868" y="9503"/>
                    <a:pt x="3894" y="9499"/>
                    <a:pt x="3922" y="9489"/>
                  </a:cubicBezTo>
                  <a:cubicBezTo>
                    <a:pt x="3952" y="9489"/>
                    <a:pt x="4013" y="9489"/>
                    <a:pt x="4013" y="9459"/>
                  </a:cubicBezTo>
                  <a:cubicBezTo>
                    <a:pt x="4165" y="9398"/>
                    <a:pt x="4226" y="9246"/>
                    <a:pt x="4226" y="9094"/>
                  </a:cubicBezTo>
                  <a:lnTo>
                    <a:pt x="4074" y="7727"/>
                  </a:lnTo>
                  <a:lnTo>
                    <a:pt x="4651" y="6997"/>
                  </a:lnTo>
                  <a:lnTo>
                    <a:pt x="4955" y="8061"/>
                  </a:lnTo>
                  <a:cubicBezTo>
                    <a:pt x="4986" y="8213"/>
                    <a:pt x="5107" y="8274"/>
                    <a:pt x="5259" y="8334"/>
                  </a:cubicBezTo>
                  <a:cubicBezTo>
                    <a:pt x="5280" y="8339"/>
                    <a:pt x="5300" y="8340"/>
                    <a:pt x="5319" y="8340"/>
                  </a:cubicBezTo>
                  <a:cubicBezTo>
                    <a:pt x="5443" y="8340"/>
                    <a:pt x="5541" y="8261"/>
                    <a:pt x="5594" y="8182"/>
                  </a:cubicBezTo>
                  <a:lnTo>
                    <a:pt x="6171" y="7210"/>
                  </a:lnTo>
                  <a:lnTo>
                    <a:pt x="6506" y="8061"/>
                  </a:lnTo>
                  <a:lnTo>
                    <a:pt x="5989" y="9307"/>
                  </a:lnTo>
                  <a:cubicBezTo>
                    <a:pt x="5898" y="9489"/>
                    <a:pt x="5989" y="9702"/>
                    <a:pt x="6171" y="9763"/>
                  </a:cubicBezTo>
                  <a:cubicBezTo>
                    <a:pt x="6220" y="9787"/>
                    <a:pt x="6269" y="9799"/>
                    <a:pt x="6316" y="9799"/>
                  </a:cubicBezTo>
                  <a:cubicBezTo>
                    <a:pt x="6445" y="9799"/>
                    <a:pt x="6560" y="9714"/>
                    <a:pt x="6627" y="9581"/>
                  </a:cubicBezTo>
                  <a:lnTo>
                    <a:pt x="6901" y="8973"/>
                  </a:lnTo>
                  <a:lnTo>
                    <a:pt x="7387" y="10158"/>
                  </a:lnTo>
                  <a:cubicBezTo>
                    <a:pt x="7433" y="10295"/>
                    <a:pt x="7564" y="10363"/>
                    <a:pt x="7703" y="10363"/>
                  </a:cubicBezTo>
                  <a:cubicBezTo>
                    <a:pt x="7750" y="10363"/>
                    <a:pt x="7797" y="10356"/>
                    <a:pt x="7843" y="10341"/>
                  </a:cubicBezTo>
                  <a:cubicBezTo>
                    <a:pt x="8025" y="10249"/>
                    <a:pt x="8117" y="10067"/>
                    <a:pt x="8025" y="9885"/>
                  </a:cubicBezTo>
                  <a:lnTo>
                    <a:pt x="7539" y="8699"/>
                  </a:lnTo>
                  <a:lnTo>
                    <a:pt x="8147" y="8973"/>
                  </a:lnTo>
                  <a:cubicBezTo>
                    <a:pt x="8177" y="8988"/>
                    <a:pt x="8223" y="8996"/>
                    <a:pt x="8272" y="8996"/>
                  </a:cubicBezTo>
                  <a:cubicBezTo>
                    <a:pt x="8322" y="8996"/>
                    <a:pt x="8375" y="8988"/>
                    <a:pt x="8420" y="8973"/>
                  </a:cubicBezTo>
                  <a:cubicBezTo>
                    <a:pt x="8481" y="8942"/>
                    <a:pt x="8572" y="8851"/>
                    <a:pt x="8603" y="8790"/>
                  </a:cubicBezTo>
                  <a:cubicBezTo>
                    <a:pt x="8664" y="8578"/>
                    <a:pt x="8603" y="8395"/>
                    <a:pt x="8420" y="8334"/>
                  </a:cubicBezTo>
                  <a:lnTo>
                    <a:pt x="7144" y="7787"/>
                  </a:lnTo>
                  <a:lnTo>
                    <a:pt x="6810" y="6967"/>
                  </a:lnTo>
                  <a:lnTo>
                    <a:pt x="7873" y="7271"/>
                  </a:lnTo>
                  <a:cubicBezTo>
                    <a:pt x="7904" y="7281"/>
                    <a:pt x="7931" y="7284"/>
                    <a:pt x="7957" y="7284"/>
                  </a:cubicBezTo>
                  <a:cubicBezTo>
                    <a:pt x="8008" y="7284"/>
                    <a:pt x="8056" y="7271"/>
                    <a:pt x="8117" y="7271"/>
                  </a:cubicBezTo>
                  <a:cubicBezTo>
                    <a:pt x="8177" y="7210"/>
                    <a:pt x="8208" y="7179"/>
                    <a:pt x="8269" y="7149"/>
                  </a:cubicBezTo>
                  <a:cubicBezTo>
                    <a:pt x="8329" y="7027"/>
                    <a:pt x="8329" y="6845"/>
                    <a:pt x="8269" y="6724"/>
                  </a:cubicBezTo>
                  <a:lnTo>
                    <a:pt x="7539" y="5781"/>
                  </a:lnTo>
                  <a:lnTo>
                    <a:pt x="7539" y="5781"/>
                  </a:lnTo>
                  <a:lnTo>
                    <a:pt x="8664" y="5933"/>
                  </a:lnTo>
                  <a:lnTo>
                    <a:pt x="9515" y="7027"/>
                  </a:lnTo>
                  <a:cubicBezTo>
                    <a:pt x="9604" y="7116"/>
                    <a:pt x="9709" y="7173"/>
                    <a:pt x="9819" y="7173"/>
                  </a:cubicBezTo>
                  <a:cubicBezTo>
                    <a:pt x="9859" y="7173"/>
                    <a:pt x="9900" y="7165"/>
                    <a:pt x="9940" y="7149"/>
                  </a:cubicBezTo>
                  <a:cubicBezTo>
                    <a:pt x="9971" y="7149"/>
                    <a:pt x="9971" y="7119"/>
                    <a:pt x="10001" y="7119"/>
                  </a:cubicBezTo>
                  <a:cubicBezTo>
                    <a:pt x="10153" y="6997"/>
                    <a:pt x="10183" y="6754"/>
                    <a:pt x="10092" y="6602"/>
                  </a:cubicBezTo>
                  <a:lnTo>
                    <a:pt x="9697" y="6085"/>
                  </a:lnTo>
                  <a:lnTo>
                    <a:pt x="10943" y="6268"/>
                  </a:lnTo>
                  <a:cubicBezTo>
                    <a:pt x="11035" y="6268"/>
                    <a:pt x="11065" y="6268"/>
                    <a:pt x="11156" y="6237"/>
                  </a:cubicBezTo>
                  <a:cubicBezTo>
                    <a:pt x="11247" y="6207"/>
                    <a:pt x="11338" y="6085"/>
                    <a:pt x="11369" y="5964"/>
                  </a:cubicBezTo>
                  <a:cubicBezTo>
                    <a:pt x="11430" y="5812"/>
                    <a:pt x="11278" y="5629"/>
                    <a:pt x="11065" y="5599"/>
                  </a:cubicBezTo>
                  <a:lnTo>
                    <a:pt x="9819" y="5386"/>
                  </a:lnTo>
                  <a:lnTo>
                    <a:pt x="10335" y="5021"/>
                  </a:lnTo>
                  <a:cubicBezTo>
                    <a:pt x="10487" y="4900"/>
                    <a:pt x="10548" y="4687"/>
                    <a:pt x="10427" y="4535"/>
                  </a:cubicBezTo>
                  <a:cubicBezTo>
                    <a:pt x="10350" y="4439"/>
                    <a:pt x="10236" y="4379"/>
                    <a:pt x="10125" y="4379"/>
                  </a:cubicBezTo>
                  <a:cubicBezTo>
                    <a:pt x="10060" y="4379"/>
                    <a:pt x="9996" y="4399"/>
                    <a:pt x="9940" y="4444"/>
                  </a:cubicBezTo>
                  <a:lnTo>
                    <a:pt x="8816" y="5295"/>
                  </a:lnTo>
                  <a:lnTo>
                    <a:pt x="7691" y="5143"/>
                  </a:lnTo>
                  <a:lnTo>
                    <a:pt x="8633" y="4413"/>
                  </a:lnTo>
                  <a:cubicBezTo>
                    <a:pt x="8755" y="4322"/>
                    <a:pt x="8816" y="4140"/>
                    <a:pt x="8755" y="4018"/>
                  </a:cubicBezTo>
                  <a:cubicBezTo>
                    <a:pt x="8724" y="3866"/>
                    <a:pt x="8572" y="3806"/>
                    <a:pt x="8420" y="3806"/>
                  </a:cubicBezTo>
                  <a:lnTo>
                    <a:pt x="7326" y="3806"/>
                  </a:lnTo>
                  <a:lnTo>
                    <a:pt x="7873" y="3076"/>
                  </a:lnTo>
                  <a:lnTo>
                    <a:pt x="9241" y="2924"/>
                  </a:lnTo>
                  <a:cubicBezTo>
                    <a:pt x="9302" y="2924"/>
                    <a:pt x="9332" y="2924"/>
                    <a:pt x="9332" y="2894"/>
                  </a:cubicBezTo>
                  <a:cubicBezTo>
                    <a:pt x="9484" y="2802"/>
                    <a:pt x="9545" y="2650"/>
                    <a:pt x="9545" y="2499"/>
                  </a:cubicBezTo>
                  <a:cubicBezTo>
                    <a:pt x="9517" y="2332"/>
                    <a:pt x="9388" y="2191"/>
                    <a:pt x="9227" y="2191"/>
                  </a:cubicBezTo>
                  <a:cubicBezTo>
                    <a:pt x="9212" y="2191"/>
                    <a:pt x="9196" y="2192"/>
                    <a:pt x="9180" y="2195"/>
                  </a:cubicBezTo>
                  <a:lnTo>
                    <a:pt x="8542" y="2286"/>
                  </a:lnTo>
                  <a:lnTo>
                    <a:pt x="8542" y="2286"/>
                  </a:lnTo>
                  <a:lnTo>
                    <a:pt x="9332" y="1252"/>
                  </a:lnTo>
                  <a:cubicBezTo>
                    <a:pt x="9454" y="1100"/>
                    <a:pt x="9393" y="857"/>
                    <a:pt x="9241" y="766"/>
                  </a:cubicBezTo>
                  <a:cubicBezTo>
                    <a:pt x="9178" y="715"/>
                    <a:pt x="9104" y="691"/>
                    <a:pt x="9030" y="691"/>
                  </a:cubicBezTo>
                  <a:cubicBezTo>
                    <a:pt x="8927" y="691"/>
                    <a:pt x="8826" y="738"/>
                    <a:pt x="8755" y="827"/>
                  </a:cubicBezTo>
                  <a:lnTo>
                    <a:pt x="7965" y="1860"/>
                  </a:lnTo>
                  <a:lnTo>
                    <a:pt x="7873" y="1222"/>
                  </a:lnTo>
                  <a:cubicBezTo>
                    <a:pt x="7848" y="1041"/>
                    <a:pt x="7734" y="904"/>
                    <a:pt x="7589" y="904"/>
                  </a:cubicBezTo>
                  <a:cubicBezTo>
                    <a:pt x="7563" y="904"/>
                    <a:pt x="7536" y="909"/>
                    <a:pt x="7509" y="918"/>
                  </a:cubicBezTo>
                  <a:cubicBezTo>
                    <a:pt x="7326" y="948"/>
                    <a:pt x="7174" y="1100"/>
                    <a:pt x="7205" y="1283"/>
                  </a:cubicBezTo>
                  <a:lnTo>
                    <a:pt x="7357" y="2650"/>
                  </a:lnTo>
                  <a:lnTo>
                    <a:pt x="6779" y="3380"/>
                  </a:lnTo>
                  <a:lnTo>
                    <a:pt x="6475" y="2316"/>
                  </a:lnTo>
                  <a:cubicBezTo>
                    <a:pt x="6445" y="2164"/>
                    <a:pt x="6323" y="2073"/>
                    <a:pt x="6171" y="2043"/>
                  </a:cubicBezTo>
                  <a:cubicBezTo>
                    <a:pt x="6145" y="2037"/>
                    <a:pt x="6120" y="2035"/>
                    <a:pt x="6096" y="2035"/>
                  </a:cubicBezTo>
                  <a:cubicBezTo>
                    <a:pt x="5979" y="2035"/>
                    <a:pt x="5887" y="2094"/>
                    <a:pt x="5837" y="2195"/>
                  </a:cubicBezTo>
                  <a:lnTo>
                    <a:pt x="5259" y="3137"/>
                  </a:lnTo>
                  <a:lnTo>
                    <a:pt x="4925" y="2316"/>
                  </a:lnTo>
                  <a:lnTo>
                    <a:pt x="5442" y="1070"/>
                  </a:lnTo>
                  <a:cubicBezTo>
                    <a:pt x="5533" y="857"/>
                    <a:pt x="5442" y="675"/>
                    <a:pt x="5259" y="614"/>
                  </a:cubicBezTo>
                  <a:cubicBezTo>
                    <a:pt x="5210" y="590"/>
                    <a:pt x="5162" y="578"/>
                    <a:pt x="5114" y="578"/>
                  </a:cubicBezTo>
                  <a:cubicBezTo>
                    <a:pt x="4986" y="578"/>
                    <a:pt x="4870" y="663"/>
                    <a:pt x="4803" y="796"/>
                  </a:cubicBezTo>
                  <a:lnTo>
                    <a:pt x="4530" y="1404"/>
                  </a:lnTo>
                  <a:lnTo>
                    <a:pt x="4043" y="219"/>
                  </a:lnTo>
                  <a:cubicBezTo>
                    <a:pt x="3999" y="85"/>
                    <a:pt x="3873" y="1"/>
                    <a:pt x="3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4" name="Google Shape;1964;p31"/>
            <p:cNvSpPr/>
            <p:nvPr/>
          </p:nvSpPr>
          <p:spPr>
            <a:xfrm flipH="1">
              <a:off x="657928" y="1143686"/>
              <a:ext cx="1114721" cy="1045149"/>
            </a:xfrm>
            <a:custGeom>
              <a:avLst/>
              <a:gdLst/>
              <a:ahLst/>
              <a:cxnLst/>
              <a:rect l="l" t="t" r="r" b="b"/>
              <a:pathLst>
                <a:path w="34865" h="32689" extrusionOk="0">
                  <a:moveTo>
                    <a:pt x="18238" y="10229"/>
                  </a:moveTo>
                  <a:lnTo>
                    <a:pt x="18907" y="12630"/>
                  </a:lnTo>
                  <a:lnTo>
                    <a:pt x="17721" y="14150"/>
                  </a:lnTo>
                  <a:lnTo>
                    <a:pt x="16992" y="12357"/>
                  </a:lnTo>
                  <a:lnTo>
                    <a:pt x="18238" y="10229"/>
                  </a:lnTo>
                  <a:close/>
                  <a:moveTo>
                    <a:pt x="13101" y="12691"/>
                  </a:moveTo>
                  <a:lnTo>
                    <a:pt x="14925" y="13177"/>
                  </a:lnTo>
                  <a:lnTo>
                    <a:pt x="15654" y="14971"/>
                  </a:lnTo>
                  <a:lnTo>
                    <a:pt x="14742" y="14849"/>
                  </a:lnTo>
                  <a:lnTo>
                    <a:pt x="13101" y="12691"/>
                  </a:lnTo>
                  <a:close/>
                  <a:moveTo>
                    <a:pt x="22554" y="14028"/>
                  </a:moveTo>
                  <a:lnTo>
                    <a:pt x="20366" y="15670"/>
                  </a:lnTo>
                  <a:lnTo>
                    <a:pt x="19454" y="15548"/>
                  </a:lnTo>
                  <a:lnTo>
                    <a:pt x="20639" y="14028"/>
                  </a:lnTo>
                  <a:close/>
                  <a:moveTo>
                    <a:pt x="14438" y="17038"/>
                  </a:moveTo>
                  <a:lnTo>
                    <a:pt x="15350" y="17129"/>
                  </a:lnTo>
                  <a:lnTo>
                    <a:pt x="14195" y="18649"/>
                  </a:lnTo>
                  <a:lnTo>
                    <a:pt x="12280" y="18649"/>
                  </a:lnTo>
                  <a:lnTo>
                    <a:pt x="14438" y="17038"/>
                  </a:lnTo>
                  <a:close/>
                  <a:moveTo>
                    <a:pt x="19150" y="17706"/>
                  </a:moveTo>
                  <a:lnTo>
                    <a:pt x="20062" y="17828"/>
                  </a:lnTo>
                  <a:lnTo>
                    <a:pt x="21703" y="19986"/>
                  </a:lnTo>
                  <a:lnTo>
                    <a:pt x="19879" y="19500"/>
                  </a:lnTo>
                  <a:lnTo>
                    <a:pt x="19150" y="17706"/>
                  </a:lnTo>
                  <a:close/>
                  <a:moveTo>
                    <a:pt x="17083" y="18557"/>
                  </a:moveTo>
                  <a:lnTo>
                    <a:pt x="17782" y="20320"/>
                  </a:lnTo>
                  <a:lnTo>
                    <a:pt x="16536" y="22448"/>
                  </a:lnTo>
                  <a:lnTo>
                    <a:pt x="15897" y="20077"/>
                  </a:lnTo>
                  <a:lnTo>
                    <a:pt x="17083" y="18557"/>
                  </a:lnTo>
                  <a:close/>
                  <a:moveTo>
                    <a:pt x="11291" y="1"/>
                  </a:moveTo>
                  <a:cubicBezTo>
                    <a:pt x="11153" y="1"/>
                    <a:pt x="11014" y="26"/>
                    <a:pt x="10882" y="77"/>
                  </a:cubicBezTo>
                  <a:cubicBezTo>
                    <a:pt x="10305" y="320"/>
                    <a:pt x="10031" y="958"/>
                    <a:pt x="10274" y="1536"/>
                  </a:cubicBezTo>
                  <a:lnTo>
                    <a:pt x="11733" y="5183"/>
                  </a:lnTo>
                  <a:lnTo>
                    <a:pt x="9879" y="4363"/>
                  </a:lnTo>
                  <a:cubicBezTo>
                    <a:pt x="9745" y="4313"/>
                    <a:pt x="9608" y="4290"/>
                    <a:pt x="9473" y="4290"/>
                  </a:cubicBezTo>
                  <a:cubicBezTo>
                    <a:pt x="9028" y="4290"/>
                    <a:pt x="8614" y="4543"/>
                    <a:pt x="8450" y="4940"/>
                  </a:cubicBezTo>
                  <a:cubicBezTo>
                    <a:pt x="8207" y="5518"/>
                    <a:pt x="8481" y="6156"/>
                    <a:pt x="8998" y="6399"/>
                  </a:cubicBezTo>
                  <a:lnTo>
                    <a:pt x="12888" y="8010"/>
                  </a:lnTo>
                  <a:lnTo>
                    <a:pt x="13952" y="10655"/>
                  </a:lnTo>
                  <a:lnTo>
                    <a:pt x="10639" y="9773"/>
                  </a:lnTo>
                  <a:cubicBezTo>
                    <a:pt x="10545" y="9748"/>
                    <a:pt x="10449" y="9736"/>
                    <a:pt x="10355" y="9736"/>
                  </a:cubicBezTo>
                  <a:cubicBezTo>
                    <a:pt x="9993" y="9736"/>
                    <a:pt x="9647" y="9915"/>
                    <a:pt x="9454" y="10229"/>
                  </a:cubicBezTo>
                  <a:cubicBezTo>
                    <a:pt x="9210" y="10594"/>
                    <a:pt x="9210" y="11141"/>
                    <a:pt x="9514" y="11506"/>
                  </a:cubicBezTo>
                  <a:lnTo>
                    <a:pt x="11733" y="14484"/>
                  </a:lnTo>
                  <a:lnTo>
                    <a:pt x="8298" y="13998"/>
                  </a:lnTo>
                  <a:lnTo>
                    <a:pt x="5745" y="10655"/>
                  </a:lnTo>
                  <a:cubicBezTo>
                    <a:pt x="5512" y="10350"/>
                    <a:pt x="5184" y="10204"/>
                    <a:pt x="4860" y="10204"/>
                  </a:cubicBezTo>
                  <a:cubicBezTo>
                    <a:pt x="4635" y="10204"/>
                    <a:pt x="4412" y="10274"/>
                    <a:pt x="4225" y="10411"/>
                  </a:cubicBezTo>
                  <a:cubicBezTo>
                    <a:pt x="3739" y="10807"/>
                    <a:pt x="3648" y="11475"/>
                    <a:pt x="3982" y="11931"/>
                  </a:cubicBezTo>
                  <a:lnTo>
                    <a:pt x="5198" y="13542"/>
                  </a:lnTo>
                  <a:lnTo>
                    <a:pt x="1338" y="12995"/>
                  </a:lnTo>
                  <a:cubicBezTo>
                    <a:pt x="1297" y="12991"/>
                    <a:pt x="1256" y="12989"/>
                    <a:pt x="1215" y="12989"/>
                  </a:cubicBezTo>
                  <a:cubicBezTo>
                    <a:pt x="658" y="12989"/>
                    <a:pt x="177" y="13371"/>
                    <a:pt x="92" y="13937"/>
                  </a:cubicBezTo>
                  <a:cubicBezTo>
                    <a:pt x="0" y="14545"/>
                    <a:pt x="426" y="15092"/>
                    <a:pt x="1034" y="15214"/>
                  </a:cubicBezTo>
                  <a:lnTo>
                    <a:pt x="4894" y="15731"/>
                  </a:lnTo>
                  <a:lnTo>
                    <a:pt x="3314" y="16946"/>
                  </a:lnTo>
                  <a:cubicBezTo>
                    <a:pt x="2827" y="17342"/>
                    <a:pt x="2736" y="18010"/>
                    <a:pt x="3070" y="18466"/>
                  </a:cubicBezTo>
                  <a:cubicBezTo>
                    <a:pt x="3276" y="18754"/>
                    <a:pt x="3594" y="18903"/>
                    <a:pt x="3918" y="18903"/>
                  </a:cubicBezTo>
                  <a:cubicBezTo>
                    <a:pt x="4073" y="18903"/>
                    <a:pt x="4230" y="18869"/>
                    <a:pt x="4377" y="18801"/>
                  </a:cubicBezTo>
                  <a:cubicBezTo>
                    <a:pt x="4438" y="18770"/>
                    <a:pt x="4560" y="18740"/>
                    <a:pt x="4651" y="18649"/>
                  </a:cubicBezTo>
                  <a:lnTo>
                    <a:pt x="7995" y="16126"/>
                  </a:lnTo>
                  <a:lnTo>
                    <a:pt x="11429" y="16612"/>
                  </a:lnTo>
                  <a:lnTo>
                    <a:pt x="8481" y="18861"/>
                  </a:lnTo>
                  <a:cubicBezTo>
                    <a:pt x="8086" y="19105"/>
                    <a:pt x="7934" y="19621"/>
                    <a:pt x="8086" y="20077"/>
                  </a:cubicBezTo>
                  <a:cubicBezTo>
                    <a:pt x="8238" y="20533"/>
                    <a:pt x="8663" y="20837"/>
                    <a:pt x="9119" y="20837"/>
                  </a:cubicBezTo>
                  <a:lnTo>
                    <a:pt x="12554" y="20867"/>
                  </a:lnTo>
                  <a:lnTo>
                    <a:pt x="10791" y="23117"/>
                  </a:lnTo>
                  <a:lnTo>
                    <a:pt x="6627" y="23633"/>
                  </a:lnTo>
                  <a:cubicBezTo>
                    <a:pt x="6019" y="23725"/>
                    <a:pt x="5593" y="24241"/>
                    <a:pt x="5654" y="24849"/>
                  </a:cubicBezTo>
                  <a:cubicBezTo>
                    <a:pt x="5737" y="25402"/>
                    <a:pt x="6172" y="25804"/>
                    <a:pt x="6707" y="25804"/>
                  </a:cubicBezTo>
                  <a:cubicBezTo>
                    <a:pt x="6760" y="25804"/>
                    <a:pt x="6815" y="25800"/>
                    <a:pt x="6870" y="25792"/>
                  </a:cubicBezTo>
                  <a:lnTo>
                    <a:pt x="8846" y="25579"/>
                  </a:lnTo>
                  <a:lnTo>
                    <a:pt x="6414" y="28679"/>
                  </a:lnTo>
                  <a:cubicBezTo>
                    <a:pt x="6049" y="29196"/>
                    <a:pt x="6140" y="29865"/>
                    <a:pt x="6627" y="30199"/>
                  </a:cubicBezTo>
                  <a:cubicBezTo>
                    <a:pt x="6812" y="30365"/>
                    <a:pt x="7031" y="30442"/>
                    <a:pt x="7263" y="30442"/>
                  </a:cubicBezTo>
                  <a:cubicBezTo>
                    <a:pt x="7412" y="30442"/>
                    <a:pt x="7566" y="30410"/>
                    <a:pt x="7721" y="30351"/>
                  </a:cubicBezTo>
                  <a:cubicBezTo>
                    <a:pt x="7903" y="30290"/>
                    <a:pt x="8055" y="30169"/>
                    <a:pt x="8177" y="30017"/>
                  </a:cubicBezTo>
                  <a:lnTo>
                    <a:pt x="10609" y="26916"/>
                  </a:lnTo>
                  <a:lnTo>
                    <a:pt x="10821" y="28892"/>
                  </a:lnTo>
                  <a:cubicBezTo>
                    <a:pt x="10906" y="29459"/>
                    <a:pt x="11387" y="29840"/>
                    <a:pt x="11945" y="29840"/>
                  </a:cubicBezTo>
                  <a:cubicBezTo>
                    <a:pt x="11985" y="29840"/>
                    <a:pt x="12026" y="29838"/>
                    <a:pt x="12068" y="29834"/>
                  </a:cubicBezTo>
                  <a:cubicBezTo>
                    <a:pt x="12159" y="29834"/>
                    <a:pt x="12250" y="29804"/>
                    <a:pt x="12311" y="29743"/>
                  </a:cubicBezTo>
                  <a:cubicBezTo>
                    <a:pt x="12767" y="29561"/>
                    <a:pt x="13040" y="29105"/>
                    <a:pt x="13010" y="28618"/>
                  </a:cubicBezTo>
                  <a:lnTo>
                    <a:pt x="12463" y="24424"/>
                  </a:lnTo>
                  <a:lnTo>
                    <a:pt x="14226" y="22205"/>
                  </a:lnTo>
                  <a:lnTo>
                    <a:pt x="15107" y="25488"/>
                  </a:lnTo>
                  <a:cubicBezTo>
                    <a:pt x="15198" y="25913"/>
                    <a:pt x="15563" y="26217"/>
                    <a:pt x="16019" y="26308"/>
                  </a:cubicBezTo>
                  <a:cubicBezTo>
                    <a:pt x="16064" y="26315"/>
                    <a:pt x="16109" y="26319"/>
                    <a:pt x="16155" y="26319"/>
                  </a:cubicBezTo>
                  <a:cubicBezTo>
                    <a:pt x="16515" y="26319"/>
                    <a:pt x="16898" y="26112"/>
                    <a:pt x="17113" y="25761"/>
                  </a:cubicBezTo>
                  <a:lnTo>
                    <a:pt x="18846" y="22843"/>
                  </a:lnTo>
                  <a:lnTo>
                    <a:pt x="19910" y="25457"/>
                  </a:lnTo>
                  <a:lnTo>
                    <a:pt x="18299" y="29348"/>
                  </a:lnTo>
                  <a:cubicBezTo>
                    <a:pt x="18056" y="29895"/>
                    <a:pt x="18329" y="30564"/>
                    <a:pt x="18846" y="30776"/>
                  </a:cubicBezTo>
                  <a:cubicBezTo>
                    <a:pt x="18990" y="30837"/>
                    <a:pt x="19138" y="30866"/>
                    <a:pt x="19283" y="30866"/>
                  </a:cubicBezTo>
                  <a:cubicBezTo>
                    <a:pt x="19718" y="30866"/>
                    <a:pt x="20122" y="30609"/>
                    <a:pt x="20305" y="30199"/>
                  </a:cubicBezTo>
                  <a:lnTo>
                    <a:pt x="21095" y="28345"/>
                  </a:lnTo>
                  <a:lnTo>
                    <a:pt x="22584" y="31992"/>
                  </a:lnTo>
                  <a:cubicBezTo>
                    <a:pt x="22744" y="32427"/>
                    <a:pt x="23145" y="32689"/>
                    <a:pt x="23580" y="32689"/>
                  </a:cubicBezTo>
                  <a:cubicBezTo>
                    <a:pt x="23723" y="32689"/>
                    <a:pt x="23870" y="32660"/>
                    <a:pt x="24013" y="32600"/>
                  </a:cubicBezTo>
                  <a:cubicBezTo>
                    <a:pt x="24591" y="32387"/>
                    <a:pt x="24864" y="31719"/>
                    <a:pt x="24621" y="31141"/>
                  </a:cubicBezTo>
                  <a:lnTo>
                    <a:pt x="23162" y="27524"/>
                  </a:lnTo>
                  <a:lnTo>
                    <a:pt x="23162" y="27524"/>
                  </a:lnTo>
                  <a:lnTo>
                    <a:pt x="25016" y="28314"/>
                  </a:lnTo>
                  <a:cubicBezTo>
                    <a:pt x="25153" y="28375"/>
                    <a:pt x="25290" y="28406"/>
                    <a:pt x="25426" y="28406"/>
                  </a:cubicBezTo>
                  <a:cubicBezTo>
                    <a:pt x="25563" y="28406"/>
                    <a:pt x="25700" y="28375"/>
                    <a:pt x="25837" y="28314"/>
                  </a:cubicBezTo>
                  <a:cubicBezTo>
                    <a:pt x="26110" y="28193"/>
                    <a:pt x="26323" y="28010"/>
                    <a:pt x="26445" y="27706"/>
                  </a:cubicBezTo>
                  <a:cubicBezTo>
                    <a:pt x="26688" y="27129"/>
                    <a:pt x="26414" y="26491"/>
                    <a:pt x="25898" y="26247"/>
                  </a:cubicBezTo>
                  <a:lnTo>
                    <a:pt x="22007" y="24606"/>
                  </a:lnTo>
                  <a:lnTo>
                    <a:pt x="20943" y="21992"/>
                  </a:lnTo>
                  <a:lnTo>
                    <a:pt x="20943" y="21992"/>
                  </a:lnTo>
                  <a:lnTo>
                    <a:pt x="24256" y="22874"/>
                  </a:lnTo>
                  <a:cubicBezTo>
                    <a:pt x="24338" y="22897"/>
                    <a:pt x="24428" y="22907"/>
                    <a:pt x="24518" y="22907"/>
                  </a:cubicBezTo>
                  <a:cubicBezTo>
                    <a:pt x="24665" y="22907"/>
                    <a:pt x="24812" y="22881"/>
                    <a:pt x="24925" y="22843"/>
                  </a:cubicBezTo>
                  <a:cubicBezTo>
                    <a:pt x="25138" y="22752"/>
                    <a:pt x="25320" y="22600"/>
                    <a:pt x="25442" y="22418"/>
                  </a:cubicBezTo>
                  <a:cubicBezTo>
                    <a:pt x="25685" y="22022"/>
                    <a:pt x="25685" y="21506"/>
                    <a:pt x="25381" y="21111"/>
                  </a:cubicBezTo>
                  <a:lnTo>
                    <a:pt x="23162" y="18162"/>
                  </a:lnTo>
                  <a:lnTo>
                    <a:pt x="26597" y="18649"/>
                  </a:lnTo>
                  <a:lnTo>
                    <a:pt x="29150" y="21992"/>
                  </a:lnTo>
                  <a:cubicBezTo>
                    <a:pt x="29363" y="22290"/>
                    <a:pt x="29695" y="22439"/>
                    <a:pt x="30031" y="22439"/>
                  </a:cubicBezTo>
                  <a:cubicBezTo>
                    <a:pt x="30175" y="22439"/>
                    <a:pt x="30320" y="22412"/>
                    <a:pt x="30457" y="22357"/>
                  </a:cubicBezTo>
                  <a:cubicBezTo>
                    <a:pt x="30518" y="22296"/>
                    <a:pt x="30609" y="22266"/>
                    <a:pt x="30700" y="22205"/>
                  </a:cubicBezTo>
                  <a:cubicBezTo>
                    <a:pt x="31217" y="21810"/>
                    <a:pt x="31278" y="21111"/>
                    <a:pt x="30943" y="20685"/>
                  </a:cubicBezTo>
                  <a:lnTo>
                    <a:pt x="29727" y="19074"/>
                  </a:lnTo>
                  <a:lnTo>
                    <a:pt x="33588" y="19621"/>
                  </a:lnTo>
                  <a:cubicBezTo>
                    <a:pt x="33641" y="19629"/>
                    <a:pt x="33692" y="19633"/>
                    <a:pt x="33742" y="19633"/>
                  </a:cubicBezTo>
                  <a:cubicBezTo>
                    <a:pt x="33892" y="19633"/>
                    <a:pt x="34028" y="19598"/>
                    <a:pt x="34165" y="19530"/>
                  </a:cubicBezTo>
                  <a:cubicBezTo>
                    <a:pt x="34500" y="19378"/>
                    <a:pt x="34773" y="19074"/>
                    <a:pt x="34864" y="18649"/>
                  </a:cubicBezTo>
                  <a:cubicBezTo>
                    <a:pt x="34864" y="18162"/>
                    <a:pt x="34439" y="17585"/>
                    <a:pt x="33831" y="17524"/>
                  </a:cubicBezTo>
                  <a:lnTo>
                    <a:pt x="29940" y="16977"/>
                  </a:lnTo>
                  <a:lnTo>
                    <a:pt x="31551" y="15761"/>
                  </a:lnTo>
                  <a:cubicBezTo>
                    <a:pt x="32038" y="15396"/>
                    <a:pt x="32129" y="14697"/>
                    <a:pt x="31764" y="14241"/>
                  </a:cubicBezTo>
                  <a:cubicBezTo>
                    <a:pt x="31549" y="13955"/>
                    <a:pt x="31219" y="13806"/>
                    <a:pt x="30890" y="13806"/>
                  </a:cubicBezTo>
                  <a:cubicBezTo>
                    <a:pt x="30660" y="13806"/>
                    <a:pt x="30432" y="13878"/>
                    <a:pt x="30244" y="14028"/>
                  </a:cubicBezTo>
                  <a:lnTo>
                    <a:pt x="26901" y="16582"/>
                  </a:lnTo>
                  <a:lnTo>
                    <a:pt x="23466" y="16065"/>
                  </a:lnTo>
                  <a:lnTo>
                    <a:pt x="26414" y="13846"/>
                  </a:lnTo>
                  <a:cubicBezTo>
                    <a:pt x="26809" y="13573"/>
                    <a:pt x="26961" y="13086"/>
                    <a:pt x="26809" y="12630"/>
                  </a:cubicBezTo>
                  <a:cubicBezTo>
                    <a:pt x="26658" y="12144"/>
                    <a:pt x="26232" y="11870"/>
                    <a:pt x="25776" y="11870"/>
                  </a:cubicBezTo>
                  <a:lnTo>
                    <a:pt x="22341" y="11810"/>
                  </a:lnTo>
                  <a:lnTo>
                    <a:pt x="24104" y="9591"/>
                  </a:lnTo>
                  <a:lnTo>
                    <a:pt x="28268" y="9044"/>
                  </a:lnTo>
                  <a:cubicBezTo>
                    <a:pt x="28390" y="9044"/>
                    <a:pt x="28481" y="9013"/>
                    <a:pt x="28542" y="8952"/>
                  </a:cubicBezTo>
                  <a:cubicBezTo>
                    <a:pt x="28998" y="8770"/>
                    <a:pt x="29272" y="8314"/>
                    <a:pt x="29241" y="7828"/>
                  </a:cubicBezTo>
                  <a:cubicBezTo>
                    <a:pt x="29158" y="7275"/>
                    <a:pt x="28699" y="6873"/>
                    <a:pt x="28159" y="6873"/>
                  </a:cubicBezTo>
                  <a:cubicBezTo>
                    <a:pt x="28105" y="6873"/>
                    <a:pt x="28050" y="6877"/>
                    <a:pt x="27995" y="6885"/>
                  </a:cubicBezTo>
                  <a:lnTo>
                    <a:pt x="26019" y="7098"/>
                  </a:lnTo>
                  <a:lnTo>
                    <a:pt x="26019" y="7098"/>
                  </a:lnTo>
                  <a:lnTo>
                    <a:pt x="28451" y="3998"/>
                  </a:lnTo>
                  <a:cubicBezTo>
                    <a:pt x="28846" y="3481"/>
                    <a:pt x="28755" y="2812"/>
                    <a:pt x="28268" y="2478"/>
                  </a:cubicBezTo>
                  <a:cubicBezTo>
                    <a:pt x="28063" y="2311"/>
                    <a:pt x="27819" y="2231"/>
                    <a:pt x="27581" y="2231"/>
                  </a:cubicBezTo>
                  <a:cubicBezTo>
                    <a:pt x="27256" y="2231"/>
                    <a:pt x="26942" y="2380"/>
                    <a:pt x="26749" y="2661"/>
                  </a:cubicBezTo>
                  <a:lnTo>
                    <a:pt x="24317" y="5761"/>
                  </a:lnTo>
                  <a:lnTo>
                    <a:pt x="24043" y="3785"/>
                  </a:lnTo>
                  <a:cubicBezTo>
                    <a:pt x="23987" y="3219"/>
                    <a:pt x="23508" y="2837"/>
                    <a:pt x="22950" y="2837"/>
                  </a:cubicBezTo>
                  <a:cubicBezTo>
                    <a:pt x="22910" y="2837"/>
                    <a:pt x="22869" y="2839"/>
                    <a:pt x="22828" y="2843"/>
                  </a:cubicBezTo>
                  <a:cubicBezTo>
                    <a:pt x="22220" y="2934"/>
                    <a:pt x="21825" y="3451"/>
                    <a:pt x="21885" y="4059"/>
                  </a:cubicBezTo>
                  <a:lnTo>
                    <a:pt x="22433" y="8253"/>
                  </a:lnTo>
                  <a:lnTo>
                    <a:pt x="20670" y="10472"/>
                  </a:lnTo>
                  <a:lnTo>
                    <a:pt x="19788" y="7189"/>
                  </a:lnTo>
                  <a:cubicBezTo>
                    <a:pt x="19697" y="6764"/>
                    <a:pt x="19332" y="6430"/>
                    <a:pt x="18876" y="6369"/>
                  </a:cubicBezTo>
                  <a:cubicBezTo>
                    <a:pt x="18835" y="6362"/>
                    <a:pt x="18794" y="6359"/>
                    <a:pt x="18752" y="6359"/>
                  </a:cubicBezTo>
                  <a:cubicBezTo>
                    <a:pt x="18389" y="6359"/>
                    <a:pt x="18000" y="6589"/>
                    <a:pt x="17782" y="6916"/>
                  </a:cubicBezTo>
                  <a:lnTo>
                    <a:pt x="16049" y="9834"/>
                  </a:lnTo>
                  <a:lnTo>
                    <a:pt x="14986" y="7220"/>
                  </a:lnTo>
                  <a:lnTo>
                    <a:pt x="16597" y="3329"/>
                  </a:lnTo>
                  <a:cubicBezTo>
                    <a:pt x="16840" y="2782"/>
                    <a:pt x="16566" y="2113"/>
                    <a:pt x="16049" y="1901"/>
                  </a:cubicBezTo>
                  <a:cubicBezTo>
                    <a:pt x="15905" y="1840"/>
                    <a:pt x="15757" y="1811"/>
                    <a:pt x="15612" y="1811"/>
                  </a:cubicBezTo>
                  <a:cubicBezTo>
                    <a:pt x="15177" y="1811"/>
                    <a:pt x="14773" y="2068"/>
                    <a:pt x="14590" y="2478"/>
                  </a:cubicBezTo>
                  <a:lnTo>
                    <a:pt x="13800" y="4332"/>
                  </a:lnTo>
                  <a:lnTo>
                    <a:pt x="12311" y="685"/>
                  </a:lnTo>
                  <a:cubicBezTo>
                    <a:pt x="12149" y="247"/>
                    <a:pt x="11725" y="1"/>
                    <a:pt x="1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5" name="Google Shape;1965;p31"/>
            <p:cNvSpPr/>
            <p:nvPr/>
          </p:nvSpPr>
          <p:spPr>
            <a:xfrm flipH="1">
              <a:off x="8479201" y="2916625"/>
              <a:ext cx="369314" cy="337150"/>
            </a:xfrm>
            <a:custGeom>
              <a:avLst/>
              <a:gdLst/>
              <a:ahLst/>
              <a:cxnLst/>
              <a:rect l="l" t="t" r="r" b="b"/>
              <a:pathLst>
                <a:path w="11551" h="10545" extrusionOk="0">
                  <a:moveTo>
                    <a:pt x="6079" y="3319"/>
                  </a:moveTo>
                  <a:lnTo>
                    <a:pt x="6323" y="4139"/>
                  </a:lnTo>
                  <a:lnTo>
                    <a:pt x="5928" y="4626"/>
                  </a:lnTo>
                  <a:lnTo>
                    <a:pt x="5715" y="4018"/>
                  </a:lnTo>
                  <a:lnTo>
                    <a:pt x="6079" y="3319"/>
                  </a:lnTo>
                  <a:close/>
                  <a:moveTo>
                    <a:pt x="4408" y="4139"/>
                  </a:moveTo>
                  <a:lnTo>
                    <a:pt x="5016" y="4291"/>
                  </a:lnTo>
                  <a:lnTo>
                    <a:pt x="5259" y="4899"/>
                  </a:lnTo>
                  <a:lnTo>
                    <a:pt x="4955" y="4839"/>
                  </a:lnTo>
                  <a:lnTo>
                    <a:pt x="4408" y="4139"/>
                  </a:lnTo>
                  <a:close/>
                  <a:moveTo>
                    <a:pt x="7478" y="4535"/>
                  </a:moveTo>
                  <a:lnTo>
                    <a:pt x="6779" y="5082"/>
                  </a:lnTo>
                  <a:lnTo>
                    <a:pt x="6475" y="5051"/>
                  </a:lnTo>
                  <a:lnTo>
                    <a:pt x="6839" y="4535"/>
                  </a:lnTo>
                  <a:close/>
                  <a:moveTo>
                    <a:pt x="4864" y="5568"/>
                  </a:moveTo>
                  <a:lnTo>
                    <a:pt x="5168" y="5598"/>
                  </a:lnTo>
                  <a:lnTo>
                    <a:pt x="4803" y="6115"/>
                  </a:lnTo>
                  <a:lnTo>
                    <a:pt x="4134" y="6115"/>
                  </a:lnTo>
                  <a:lnTo>
                    <a:pt x="4864" y="5568"/>
                  </a:lnTo>
                  <a:close/>
                  <a:moveTo>
                    <a:pt x="6383" y="5750"/>
                  </a:moveTo>
                  <a:lnTo>
                    <a:pt x="6687" y="5811"/>
                  </a:lnTo>
                  <a:lnTo>
                    <a:pt x="7235" y="6510"/>
                  </a:lnTo>
                  <a:lnTo>
                    <a:pt x="6627" y="6358"/>
                  </a:lnTo>
                  <a:lnTo>
                    <a:pt x="6383" y="5750"/>
                  </a:lnTo>
                  <a:close/>
                  <a:moveTo>
                    <a:pt x="5654" y="6024"/>
                  </a:moveTo>
                  <a:lnTo>
                    <a:pt x="5897" y="6632"/>
                  </a:lnTo>
                  <a:lnTo>
                    <a:pt x="5502" y="7331"/>
                  </a:lnTo>
                  <a:lnTo>
                    <a:pt x="5289" y="6510"/>
                  </a:lnTo>
                  <a:lnTo>
                    <a:pt x="5654" y="6024"/>
                  </a:lnTo>
                  <a:close/>
                  <a:moveTo>
                    <a:pt x="3797" y="0"/>
                  </a:moveTo>
                  <a:cubicBezTo>
                    <a:pt x="3748" y="0"/>
                    <a:pt x="3697" y="12"/>
                    <a:pt x="3648" y="36"/>
                  </a:cubicBezTo>
                  <a:cubicBezTo>
                    <a:pt x="3465" y="97"/>
                    <a:pt x="3374" y="279"/>
                    <a:pt x="3465" y="462"/>
                  </a:cubicBezTo>
                  <a:lnTo>
                    <a:pt x="3952" y="1647"/>
                  </a:lnTo>
                  <a:lnTo>
                    <a:pt x="3344" y="1404"/>
                  </a:lnTo>
                  <a:cubicBezTo>
                    <a:pt x="3295" y="1379"/>
                    <a:pt x="3244" y="1368"/>
                    <a:pt x="3194" y="1368"/>
                  </a:cubicBezTo>
                  <a:cubicBezTo>
                    <a:pt x="3058" y="1368"/>
                    <a:pt x="2932" y="1453"/>
                    <a:pt x="2888" y="1586"/>
                  </a:cubicBezTo>
                  <a:cubicBezTo>
                    <a:pt x="2797" y="1769"/>
                    <a:pt x="2888" y="1951"/>
                    <a:pt x="3070" y="2042"/>
                  </a:cubicBezTo>
                  <a:lnTo>
                    <a:pt x="4317" y="2559"/>
                  </a:lnTo>
                  <a:lnTo>
                    <a:pt x="4681" y="3440"/>
                  </a:lnTo>
                  <a:lnTo>
                    <a:pt x="3557" y="3136"/>
                  </a:lnTo>
                  <a:cubicBezTo>
                    <a:pt x="3522" y="3130"/>
                    <a:pt x="3488" y="3126"/>
                    <a:pt x="3455" y="3126"/>
                  </a:cubicBezTo>
                  <a:cubicBezTo>
                    <a:pt x="3341" y="3126"/>
                    <a:pt x="3239" y="3171"/>
                    <a:pt x="3192" y="3288"/>
                  </a:cubicBezTo>
                  <a:cubicBezTo>
                    <a:pt x="3101" y="3410"/>
                    <a:pt x="3101" y="3592"/>
                    <a:pt x="3192" y="3714"/>
                  </a:cubicBezTo>
                  <a:lnTo>
                    <a:pt x="3921" y="4687"/>
                  </a:lnTo>
                  <a:lnTo>
                    <a:pt x="2766" y="4535"/>
                  </a:lnTo>
                  <a:lnTo>
                    <a:pt x="1946" y="3440"/>
                  </a:lnTo>
                  <a:cubicBezTo>
                    <a:pt x="1870" y="3345"/>
                    <a:pt x="1746" y="3298"/>
                    <a:pt x="1627" y="3298"/>
                  </a:cubicBezTo>
                  <a:cubicBezTo>
                    <a:pt x="1556" y="3298"/>
                    <a:pt x="1486" y="3315"/>
                    <a:pt x="1429" y="3349"/>
                  </a:cubicBezTo>
                  <a:cubicBezTo>
                    <a:pt x="1277" y="3471"/>
                    <a:pt x="1247" y="3714"/>
                    <a:pt x="1368" y="3866"/>
                  </a:cubicBezTo>
                  <a:lnTo>
                    <a:pt x="1733" y="4383"/>
                  </a:lnTo>
                  <a:lnTo>
                    <a:pt x="1733" y="4383"/>
                  </a:lnTo>
                  <a:lnTo>
                    <a:pt x="456" y="4200"/>
                  </a:lnTo>
                  <a:cubicBezTo>
                    <a:pt x="441" y="4198"/>
                    <a:pt x="425" y="4196"/>
                    <a:pt x="408" y="4196"/>
                  </a:cubicBezTo>
                  <a:cubicBezTo>
                    <a:pt x="238" y="4196"/>
                    <a:pt x="59" y="4338"/>
                    <a:pt x="31" y="4504"/>
                  </a:cubicBezTo>
                  <a:cubicBezTo>
                    <a:pt x="0" y="4687"/>
                    <a:pt x="152" y="4899"/>
                    <a:pt x="335" y="4930"/>
                  </a:cubicBezTo>
                  <a:lnTo>
                    <a:pt x="1642" y="5112"/>
                  </a:lnTo>
                  <a:lnTo>
                    <a:pt x="1095" y="5507"/>
                  </a:lnTo>
                  <a:cubicBezTo>
                    <a:pt x="943" y="5598"/>
                    <a:pt x="912" y="5842"/>
                    <a:pt x="1034" y="5994"/>
                  </a:cubicBezTo>
                  <a:cubicBezTo>
                    <a:pt x="1096" y="6097"/>
                    <a:pt x="1187" y="6144"/>
                    <a:pt x="1287" y="6144"/>
                  </a:cubicBezTo>
                  <a:cubicBezTo>
                    <a:pt x="1333" y="6144"/>
                    <a:pt x="1381" y="6134"/>
                    <a:pt x="1429" y="6115"/>
                  </a:cubicBezTo>
                  <a:cubicBezTo>
                    <a:pt x="1490" y="6115"/>
                    <a:pt x="1490" y="6054"/>
                    <a:pt x="1520" y="6054"/>
                  </a:cubicBezTo>
                  <a:lnTo>
                    <a:pt x="2614" y="5234"/>
                  </a:lnTo>
                  <a:lnTo>
                    <a:pt x="3769" y="5386"/>
                  </a:lnTo>
                  <a:lnTo>
                    <a:pt x="2766" y="6115"/>
                  </a:lnTo>
                  <a:cubicBezTo>
                    <a:pt x="2645" y="6176"/>
                    <a:pt x="2584" y="6358"/>
                    <a:pt x="2645" y="6480"/>
                  </a:cubicBezTo>
                  <a:cubicBezTo>
                    <a:pt x="2706" y="6632"/>
                    <a:pt x="2858" y="6723"/>
                    <a:pt x="3010" y="6753"/>
                  </a:cubicBezTo>
                  <a:lnTo>
                    <a:pt x="4134" y="6753"/>
                  </a:lnTo>
                  <a:lnTo>
                    <a:pt x="3557" y="7483"/>
                  </a:lnTo>
                  <a:lnTo>
                    <a:pt x="2189" y="7635"/>
                  </a:lnTo>
                  <a:cubicBezTo>
                    <a:pt x="2006" y="7665"/>
                    <a:pt x="1854" y="7817"/>
                    <a:pt x="1885" y="8030"/>
                  </a:cubicBezTo>
                  <a:cubicBezTo>
                    <a:pt x="1936" y="8211"/>
                    <a:pt x="2054" y="8348"/>
                    <a:pt x="2218" y="8348"/>
                  </a:cubicBezTo>
                  <a:cubicBezTo>
                    <a:pt x="2248" y="8348"/>
                    <a:pt x="2278" y="8343"/>
                    <a:pt x="2310" y="8334"/>
                  </a:cubicBezTo>
                  <a:lnTo>
                    <a:pt x="2949" y="8273"/>
                  </a:lnTo>
                  <a:lnTo>
                    <a:pt x="2158" y="9307"/>
                  </a:lnTo>
                  <a:cubicBezTo>
                    <a:pt x="2037" y="9459"/>
                    <a:pt x="2098" y="9671"/>
                    <a:pt x="2250" y="9793"/>
                  </a:cubicBezTo>
                  <a:cubicBezTo>
                    <a:pt x="2307" y="9831"/>
                    <a:pt x="2377" y="9870"/>
                    <a:pt x="2451" y="9870"/>
                  </a:cubicBezTo>
                  <a:cubicBezTo>
                    <a:pt x="2495" y="9870"/>
                    <a:pt x="2539" y="9857"/>
                    <a:pt x="2584" y="9823"/>
                  </a:cubicBezTo>
                  <a:cubicBezTo>
                    <a:pt x="2614" y="9793"/>
                    <a:pt x="2706" y="9763"/>
                    <a:pt x="2736" y="9702"/>
                  </a:cubicBezTo>
                  <a:lnTo>
                    <a:pt x="3526" y="8699"/>
                  </a:lnTo>
                  <a:lnTo>
                    <a:pt x="3617" y="9337"/>
                  </a:lnTo>
                  <a:cubicBezTo>
                    <a:pt x="3645" y="9504"/>
                    <a:pt x="3774" y="9645"/>
                    <a:pt x="3982" y="9645"/>
                  </a:cubicBezTo>
                  <a:cubicBezTo>
                    <a:pt x="4002" y="9645"/>
                    <a:pt x="4022" y="9644"/>
                    <a:pt x="4043" y="9641"/>
                  </a:cubicBezTo>
                  <a:cubicBezTo>
                    <a:pt x="4073" y="9641"/>
                    <a:pt x="4104" y="9641"/>
                    <a:pt x="4104" y="9611"/>
                  </a:cubicBezTo>
                  <a:cubicBezTo>
                    <a:pt x="4256" y="9519"/>
                    <a:pt x="4347" y="9367"/>
                    <a:pt x="4347" y="9215"/>
                  </a:cubicBezTo>
                  <a:lnTo>
                    <a:pt x="4195" y="7848"/>
                  </a:lnTo>
                  <a:lnTo>
                    <a:pt x="4742" y="7118"/>
                  </a:lnTo>
                  <a:lnTo>
                    <a:pt x="5046" y="8243"/>
                  </a:lnTo>
                  <a:cubicBezTo>
                    <a:pt x="5107" y="8395"/>
                    <a:pt x="5198" y="8456"/>
                    <a:pt x="5350" y="8486"/>
                  </a:cubicBezTo>
                  <a:cubicBezTo>
                    <a:pt x="5382" y="8499"/>
                    <a:pt x="5414" y="8505"/>
                    <a:pt x="5443" y="8505"/>
                  </a:cubicBezTo>
                  <a:cubicBezTo>
                    <a:pt x="5553" y="8505"/>
                    <a:pt x="5643" y="8423"/>
                    <a:pt x="5715" y="8304"/>
                  </a:cubicBezTo>
                  <a:lnTo>
                    <a:pt x="6262" y="7361"/>
                  </a:lnTo>
                  <a:lnTo>
                    <a:pt x="6627" y="8243"/>
                  </a:lnTo>
                  <a:lnTo>
                    <a:pt x="6079" y="9489"/>
                  </a:lnTo>
                  <a:cubicBezTo>
                    <a:pt x="5988" y="9671"/>
                    <a:pt x="6079" y="9854"/>
                    <a:pt x="6262" y="9945"/>
                  </a:cubicBezTo>
                  <a:cubicBezTo>
                    <a:pt x="6315" y="9960"/>
                    <a:pt x="6366" y="9968"/>
                    <a:pt x="6414" y="9968"/>
                  </a:cubicBezTo>
                  <a:cubicBezTo>
                    <a:pt x="6558" y="9968"/>
                    <a:pt x="6672" y="9899"/>
                    <a:pt x="6718" y="9763"/>
                  </a:cubicBezTo>
                  <a:lnTo>
                    <a:pt x="6991" y="9155"/>
                  </a:lnTo>
                  <a:lnTo>
                    <a:pt x="7478" y="10310"/>
                  </a:lnTo>
                  <a:cubicBezTo>
                    <a:pt x="7547" y="10471"/>
                    <a:pt x="7668" y="10545"/>
                    <a:pt x="7802" y="10545"/>
                  </a:cubicBezTo>
                  <a:cubicBezTo>
                    <a:pt x="7845" y="10545"/>
                    <a:pt x="7889" y="10537"/>
                    <a:pt x="7934" y="10522"/>
                  </a:cubicBezTo>
                  <a:cubicBezTo>
                    <a:pt x="8146" y="10431"/>
                    <a:pt x="8207" y="10249"/>
                    <a:pt x="8146" y="10067"/>
                  </a:cubicBezTo>
                  <a:lnTo>
                    <a:pt x="7630" y="8881"/>
                  </a:lnTo>
                  <a:lnTo>
                    <a:pt x="8238" y="9155"/>
                  </a:lnTo>
                  <a:cubicBezTo>
                    <a:pt x="8283" y="9170"/>
                    <a:pt x="8336" y="9177"/>
                    <a:pt x="8386" y="9177"/>
                  </a:cubicBezTo>
                  <a:cubicBezTo>
                    <a:pt x="8435" y="9177"/>
                    <a:pt x="8481" y="9170"/>
                    <a:pt x="8511" y="9155"/>
                  </a:cubicBezTo>
                  <a:cubicBezTo>
                    <a:pt x="8602" y="9094"/>
                    <a:pt x="8663" y="9033"/>
                    <a:pt x="8694" y="8942"/>
                  </a:cubicBezTo>
                  <a:cubicBezTo>
                    <a:pt x="8785" y="8760"/>
                    <a:pt x="8694" y="8577"/>
                    <a:pt x="8511" y="8486"/>
                  </a:cubicBezTo>
                  <a:lnTo>
                    <a:pt x="7265" y="7969"/>
                  </a:lnTo>
                  <a:lnTo>
                    <a:pt x="6931" y="7088"/>
                  </a:lnTo>
                  <a:lnTo>
                    <a:pt x="6931" y="7088"/>
                  </a:lnTo>
                  <a:lnTo>
                    <a:pt x="8025" y="7392"/>
                  </a:lnTo>
                  <a:cubicBezTo>
                    <a:pt x="8045" y="7402"/>
                    <a:pt x="8069" y="7405"/>
                    <a:pt x="8093" y="7405"/>
                  </a:cubicBezTo>
                  <a:cubicBezTo>
                    <a:pt x="8143" y="7405"/>
                    <a:pt x="8197" y="7392"/>
                    <a:pt x="8238" y="7392"/>
                  </a:cubicBezTo>
                  <a:cubicBezTo>
                    <a:pt x="8329" y="7361"/>
                    <a:pt x="8359" y="7331"/>
                    <a:pt x="8390" y="7270"/>
                  </a:cubicBezTo>
                  <a:cubicBezTo>
                    <a:pt x="8481" y="7179"/>
                    <a:pt x="8481" y="6966"/>
                    <a:pt x="8390" y="6875"/>
                  </a:cubicBezTo>
                  <a:lnTo>
                    <a:pt x="7690" y="5872"/>
                  </a:lnTo>
                  <a:lnTo>
                    <a:pt x="8815" y="6024"/>
                  </a:lnTo>
                  <a:lnTo>
                    <a:pt x="9666" y="7118"/>
                  </a:lnTo>
                  <a:cubicBezTo>
                    <a:pt x="9728" y="7221"/>
                    <a:pt x="9818" y="7283"/>
                    <a:pt x="9917" y="7283"/>
                  </a:cubicBezTo>
                  <a:cubicBezTo>
                    <a:pt x="9964" y="7283"/>
                    <a:pt x="10013" y="7269"/>
                    <a:pt x="10061" y="7240"/>
                  </a:cubicBezTo>
                  <a:cubicBezTo>
                    <a:pt x="10122" y="7240"/>
                    <a:pt x="10122" y="7209"/>
                    <a:pt x="10153" y="7209"/>
                  </a:cubicBezTo>
                  <a:cubicBezTo>
                    <a:pt x="10304" y="7088"/>
                    <a:pt x="10335" y="6875"/>
                    <a:pt x="10213" y="6723"/>
                  </a:cubicBezTo>
                  <a:lnTo>
                    <a:pt x="9849" y="6176"/>
                  </a:lnTo>
                  <a:lnTo>
                    <a:pt x="11095" y="6419"/>
                  </a:lnTo>
                  <a:cubicBezTo>
                    <a:pt x="11186" y="6419"/>
                    <a:pt x="11216" y="6419"/>
                    <a:pt x="11277" y="6358"/>
                  </a:cubicBezTo>
                  <a:cubicBezTo>
                    <a:pt x="11399" y="6328"/>
                    <a:pt x="11490" y="6206"/>
                    <a:pt x="11520" y="6115"/>
                  </a:cubicBezTo>
                  <a:cubicBezTo>
                    <a:pt x="11551" y="5902"/>
                    <a:pt x="11399" y="5720"/>
                    <a:pt x="11216" y="5720"/>
                  </a:cubicBezTo>
                  <a:lnTo>
                    <a:pt x="9909" y="5538"/>
                  </a:lnTo>
                  <a:lnTo>
                    <a:pt x="10456" y="5142"/>
                  </a:lnTo>
                  <a:cubicBezTo>
                    <a:pt x="10608" y="5021"/>
                    <a:pt x="10639" y="4808"/>
                    <a:pt x="10517" y="4656"/>
                  </a:cubicBezTo>
                  <a:cubicBezTo>
                    <a:pt x="10464" y="4568"/>
                    <a:pt x="10359" y="4520"/>
                    <a:pt x="10251" y="4520"/>
                  </a:cubicBezTo>
                  <a:cubicBezTo>
                    <a:pt x="10174" y="4520"/>
                    <a:pt x="10094" y="4545"/>
                    <a:pt x="10031" y="4595"/>
                  </a:cubicBezTo>
                  <a:lnTo>
                    <a:pt x="8937" y="5416"/>
                  </a:lnTo>
                  <a:lnTo>
                    <a:pt x="7782" y="5264"/>
                  </a:lnTo>
                  <a:lnTo>
                    <a:pt x="8785" y="4535"/>
                  </a:lnTo>
                  <a:cubicBezTo>
                    <a:pt x="8906" y="4474"/>
                    <a:pt x="8967" y="4261"/>
                    <a:pt x="8906" y="4109"/>
                  </a:cubicBezTo>
                  <a:cubicBezTo>
                    <a:pt x="8845" y="3957"/>
                    <a:pt x="8694" y="3896"/>
                    <a:pt x="8542" y="3866"/>
                  </a:cubicBezTo>
                  <a:lnTo>
                    <a:pt x="7417" y="3866"/>
                  </a:lnTo>
                  <a:lnTo>
                    <a:pt x="7994" y="3136"/>
                  </a:lnTo>
                  <a:lnTo>
                    <a:pt x="9362" y="2984"/>
                  </a:lnTo>
                  <a:cubicBezTo>
                    <a:pt x="9393" y="2984"/>
                    <a:pt x="9423" y="2984"/>
                    <a:pt x="9423" y="2954"/>
                  </a:cubicBezTo>
                  <a:cubicBezTo>
                    <a:pt x="9575" y="2863"/>
                    <a:pt x="9666" y="2711"/>
                    <a:pt x="9666" y="2559"/>
                  </a:cubicBezTo>
                  <a:cubicBezTo>
                    <a:pt x="9611" y="2392"/>
                    <a:pt x="9479" y="2251"/>
                    <a:pt x="9294" y="2251"/>
                  </a:cubicBezTo>
                  <a:cubicBezTo>
                    <a:pt x="9277" y="2251"/>
                    <a:pt x="9259" y="2252"/>
                    <a:pt x="9241" y="2255"/>
                  </a:cubicBezTo>
                  <a:lnTo>
                    <a:pt x="8602" y="2346"/>
                  </a:lnTo>
                  <a:lnTo>
                    <a:pt x="8602" y="2346"/>
                  </a:lnTo>
                  <a:lnTo>
                    <a:pt x="9393" y="1313"/>
                  </a:lnTo>
                  <a:cubicBezTo>
                    <a:pt x="9514" y="1161"/>
                    <a:pt x="9453" y="917"/>
                    <a:pt x="9301" y="826"/>
                  </a:cubicBezTo>
                  <a:cubicBezTo>
                    <a:pt x="9238" y="776"/>
                    <a:pt x="9164" y="751"/>
                    <a:pt x="9090" y="751"/>
                  </a:cubicBezTo>
                  <a:cubicBezTo>
                    <a:pt x="8988" y="751"/>
                    <a:pt x="8886" y="799"/>
                    <a:pt x="8815" y="887"/>
                  </a:cubicBezTo>
                  <a:lnTo>
                    <a:pt x="8055" y="1860"/>
                  </a:lnTo>
                  <a:lnTo>
                    <a:pt x="7994" y="1191"/>
                  </a:lnTo>
                  <a:cubicBezTo>
                    <a:pt x="7939" y="1024"/>
                    <a:pt x="7807" y="883"/>
                    <a:pt x="7623" y="883"/>
                  </a:cubicBezTo>
                  <a:cubicBezTo>
                    <a:pt x="7605" y="883"/>
                    <a:pt x="7587" y="884"/>
                    <a:pt x="7569" y="887"/>
                  </a:cubicBezTo>
                  <a:cubicBezTo>
                    <a:pt x="7387" y="948"/>
                    <a:pt x="7235" y="1100"/>
                    <a:pt x="7265" y="1313"/>
                  </a:cubicBezTo>
                  <a:lnTo>
                    <a:pt x="7417" y="2680"/>
                  </a:lnTo>
                  <a:lnTo>
                    <a:pt x="6839" y="3410"/>
                  </a:lnTo>
                  <a:lnTo>
                    <a:pt x="6535" y="2316"/>
                  </a:lnTo>
                  <a:cubicBezTo>
                    <a:pt x="6505" y="2164"/>
                    <a:pt x="6383" y="2073"/>
                    <a:pt x="6231" y="2042"/>
                  </a:cubicBezTo>
                  <a:cubicBezTo>
                    <a:pt x="6206" y="2037"/>
                    <a:pt x="6182" y="2035"/>
                    <a:pt x="6158" y="2035"/>
                  </a:cubicBezTo>
                  <a:cubicBezTo>
                    <a:pt x="6041" y="2035"/>
                    <a:pt x="5948" y="2098"/>
                    <a:pt x="5897" y="2225"/>
                  </a:cubicBezTo>
                  <a:lnTo>
                    <a:pt x="5320" y="3167"/>
                  </a:lnTo>
                  <a:lnTo>
                    <a:pt x="4985" y="2316"/>
                  </a:lnTo>
                  <a:lnTo>
                    <a:pt x="5502" y="1039"/>
                  </a:lnTo>
                  <a:cubicBezTo>
                    <a:pt x="5593" y="857"/>
                    <a:pt x="5502" y="674"/>
                    <a:pt x="5320" y="583"/>
                  </a:cubicBezTo>
                  <a:cubicBezTo>
                    <a:pt x="5275" y="568"/>
                    <a:pt x="5231" y="561"/>
                    <a:pt x="5188" y="561"/>
                  </a:cubicBezTo>
                  <a:cubicBezTo>
                    <a:pt x="5054" y="561"/>
                    <a:pt x="4933" y="635"/>
                    <a:pt x="4864" y="796"/>
                  </a:cubicBezTo>
                  <a:lnTo>
                    <a:pt x="4590" y="1404"/>
                  </a:lnTo>
                  <a:lnTo>
                    <a:pt x="4104" y="218"/>
                  </a:lnTo>
                  <a:cubicBezTo>
                    <a:pt x="4059" y="85"/>
                    <a:pt x="3933" y="0"/>
                    <a:pt x="3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6" name="Google Shape;1966;p31"/>
            <p:cNvSpPr/>
            <p:nvPr/>
          </p:nvSpPr>
          <p:spPr>
            <a:xfrm flipH="1">
              <a:off x="7575402" y="551619"/>
              <a:ext cx="787195" cy="736199"/>
            </a:xfrm>
            <a:custGeom>
              <a:avLst/>
              <a:gdLst/>
              <a:ahLst/>
              <a:cxnLst/>
              <a:rect l="l" t="t" r="r" b="b"/>
              <a:pathLst>
                <a:path w="24621" h="23026" extrusionOk="0">
                  <a:moveTo>
                    <a:pt x="12918" y="7166"/>
                  </a:moveTo>
                  <a:lnTo>
                    <a:pt x="13374" y="8868"/>
                  </a:lnTo>
                  <a:lnTo>
                    <a:pt x="12554" y="9932"/>
                  </a:lnTo>
                  <a:lnTo>
                    <a:pt x="12007" y="8686"/>
                  </a:lnTo>
                  <a:lnTo>
                    <a:pt x="12918" y="7166"/>
                  </a:lnTo>
                  <a:close/>
                  <a:moveTo>
                    <a:pt x="9271" y="8899"/>
                  </a:moveTo>
                  <a:lnTo>
                    <a:pt x="10578" y="9263"/>
                  </a:lnTo>
                  <a:lnTo>
                    <a:pt x="11095" y="10510"/>
                  </a:lnTo>
                  <a:lnTo>
                    <a:pt x="10456" y="10418"/>
                  </a:lnTo>
                  <a:lnTo>
                    <a:pt x="9271" y="8899"/>
                  </a:lnTo>
                  <a:close/>
                  <a:moveTo>
                    <a:pt x="15928" y="9811"/>
                  </a:moveTo>
                  <a:lnTo>
                    <a:pt x="14408" y="10966"/>
                  </a:lnTo>
                  <a:lnTo>
                    <a:pt x="13769" y="10874"/>
                  </a:lnTo>
                  <a:lnTo>
                    <a:pt x="14590" y="9811"/>
                  </a:lnTo>
                  <a:close/>
                  <a:moveTo>
                    <a:pt x="10213" y="11999"/>
                  </a:moveTo>
                  <a:lnTo>
                    <a:pt x="10882" y="12060"/>
                  </a:lnTo>
                  <a:lnTo>
                    <a:pt x="10031" y="13124"/>
                  </a:lnTo>
                  <a:lnTo>
                    <a:pt x="8693" y="13124"/>
                  </a:lnTo>
                  <a:lnTo>
                    <a:pt x="10213" y="11999"/>
                  </a:lnTo>
                  <a:close/>
                  <a:moveTo>
                    <a:pt x="13496" y="12455"/>
                  </a:moveTo>
                  <a:lnTo>
                    <a:pt x="14134" y="12516"/>
                  </a:lnTo>
                  <a:lnTo>
                    <a:pt x="15320" y="14036"/>
                  </a:lnTo>
                  <a:lnTo>
                    <a:pt x="14013" y="13701"/>
                  </a:lnTo>
                  <a:lnTo>
                    <a:pt x="13496" y="12455"/>
                  </a:lnTo>
                  <a:close/>
                  <a:moveTo>
                    <a:pt x="12098" y="13002"/>
                  </a:moveTo>
                  <a:lnTo>
                    <a:pt x="12614" y="14279"/>
                  </a:lnTo>
                  <a:lnTo>
                    <a:pt x="11703" y="15798"/>
                  </a:lnTo>
                  <a:lnTo>
                    <a:pt x="11247" y="14066"/>
                  </a:lnTo>
                  <a:lnTo>
                    <a:pt x="12098" y="13002"/>
                  </a:lnTo>
                  <a:close/>
                  <a:moveTo>
                    <a:pt x="7916" y="0"/>
                  </a:moveTo>
                  <a:cubicBezTo>
                    <a:pt x="7821" y="0"/>
                    <a:pt x="7723" y="17"/>
                    <a:pt x="7630" y="54"/>
                  </a:cubicBezTo>
                  <a:cubicBezTo>
                    <a:pt x="7265" y="206"/>
                    <a:pt x="7082" y="661"/>
                    <a:pt x="7234" y="1057"/>
                  </a:cubicBezTo>
                  <a:lnTo>
                    <a:pt x="8237" y="3640"/>
                  </a:lnTo>
                  <a:lnTo>
                    <a:pt x="6961" y="3063"/>
                  </a:lnTo>
                  <a:cubicBezTo>
                    <a:pt x="6861" y="3024"/>
                    <a:pt x="6757" y="3005"/>
                    <a:pt x="6654" y="3005"/>
                  </a:cubicBezTo>
                  <a:cubicBezTo>
                    <a:pt x="6352" y="3005"/>
                    <a:pt x="6064" y="3170"/>
                    <a:pt x="5927" y="3488"/>
                  </a:cubicBezTo>
                  <a:cubicBezTo>
                    <a:pt x="5775" y="3853"/>
                    <a:pt x="5927" y="4309"/>
                    <a:pt x="6353" y="4491"/>
                  </a:cubicBezTo>
                  <a:lnTo>
                    <a:pt x="9089" y="5646"/>
                  </a:lnTo>
                  <a:lnTo>
                    <a:pt x="9848" y="7501"/>
                  </a:lnTo>
                  <a:lnTo>
                    <a:pt x="7538" y="6862"/>
                  </a:lnTo>
                  <a:cubicBezTo>
                    <a:pt x="7471" y="6842"/>
                    <a:pt x="7401" y="6832"/>
                    <a:pt x="7330" y="6832"/>
                  </a:cubicBezTo>
                  <a:cubicBezTo>
                    <a:pt x="7082" y="6832"/>
                    <a:pt x="6829" y="6953"/>
                    <a:pt x="6687" y="7166"/>
                  </a:cubicBezTo>
                  <a:cubicBezTo>
                    <a:pt x="6505" y="7440"/>
                    <a:pt x="6505" y="7804"/>
                    <a:pt x="6718" y="8078"/>
                  </a:cubicBezTo>
                  <a:lnTo>
                    <a:pt x="8268" y="10175"/>
                  </a:lnTo>
                  <a:lnTo>
                    <a:pt x="5836" y="9811"/>
                  </a:lnTo>
                  <a:lnTo>
                    <a:pt x="4073" y="7440"/>
                  </a:lnTo>
                  <a:cubicBezTo>
                    <a:pt x="3914" y="7227"/>
                    <a:pt x="3682" y="7118"/>
                    <a:pt x="3456" y="7118"/>
                  </a:cubicBezTo>
                  <a:cubicBezTo>
                    <a:pt x="3295" y="7118"/>
                    <a:pt x="3136" y="7174"/>
                    <a:pt x="3009" y="7288"/>
                  </a:cubicBezTo>
                  <a:cubicBezTo>
                    <a:pt x="2675" y="7531"/>
                    <a:pt x="2584" y="8048"/>
                    <a:pt x="2857" y="8352"/>
                  </a:cubicBezTo>
                  <a:lnTo>
                    <a:pt x="3678" y="9476"/>
                  </a:lnTo>
                  <a:lnTo>
                    <a:pt x="942" y="9111"/>
                  </a:lnTo>
                  <a:cubicBezTo>
                    <a:pt x="895" y="9100"/>
                    <a:pt x="847" y="9095"/>
                    <a:pt x="800" y="9095"/>
                  </a:cubicBezTo>
                  <a:cubicBezTo>
                    <a:pt x="457" y="9095"/>
                    <a:pt x="145" y="9375"/>
                    <a:pt x="91" y="9750"/>
                  </a:cubicBezTo>
                  <a:cubicBezTo>
                    <a:pt x="0" y="10175"/>
                    <a:pt x="304" y="10540"/>
                    <a:pt x="730" y="10631"/>
                  </a:cubicBezTo>
                  <a:lnTo>
                    <a:pt x="3465" y="10996"/>
                  </a:lnTo>
                  <a:lnTo>
                    <a:pt x="2310" y="11847"/>
                  </a:lnTo>
                  <a:cubicBezTo>
                    <a:pt x="1976" y="12090"/>
                    <a:pt x="1915" y="12607"/>
                    <a:pt x="2158" y="12911"/>
                  </a:cubicBezTo>
                  <a:cubicBezTo>
                    <a:pt x="2324" y="13119"/>
                    <a:pt x="2547" y="13213"/>
                    <a:pt x="2769" y="13213"/>
                  </a:cubicBezTo>
                  <a:cubicBezTo>
                    <a:pt x="2872" y="13213"/>
                    <a:pt x="2974" y="13193"/>
                    <a:pt x="3070" y="13154"/>
                  </a:cubicBezTo>
                  <a:cubicBezTo>
                    <a:pt x="3161" y="13124"/>
                    <a:pt x="3192" y="13093"/>
                    <a:pt x="3283" y="13063"/>
                  </a:cubicBezTo>
                  <a:lnTo>
                    <a:pt x="5623" y="11270"/>
                  </a:lnTo>
                  <a:lnTo>
                    <a:pt x="8055" y="11604"/>
                  </a:lnTo>
                  <a:lnTo>
                    <a:pt x="5958" y="13154"/>
                  </a:lnTo>
                  <a:cubicBezTo>
                    <a:pt x="5715" y="13367"/>
                    <a:pt x="5593" y="13701"/>
                    <a:pt x="5715" y="14036"/>
                  </a:cubicBezTo>
                  <a:cubicBezTo>
                    <a:pt x="5806" y="14340"/>
                    <a:pt x="6079" y="14583"/>
                    <a:pt x="6414" y="14583"/>
                  </a:cubicBezTo>
                  <a:lnTo>
                    <a:pt x="8845" y="14613"/>
                  </a:lnTo>
                  <a:lnTo>
                    <a:pt x="7630" y="16163"/>
                  </a:lnTo>
                  <a:lnTo>
                    <a:pt x="4712" y="16558"/>
                  </a:lnTo>
                  <a:cubicBezTo>
                    <a:pt x="4286" y="16589"/>
                    <a:pt x="3982" y="17014"/>
                    <a:pt x="4043" y="17409"/>
                  </a:cubicBezTo>
                  <a:cubicBezTo>
                    <a:pt x="4072" y="17815"/>
                    <a:pt x="4460" y="18111"/>
                    <a:pt x="4839" y="18111"/>
                  </a:cubicBezTo>
                  <a:cubicBezTo>
                    <a:pt x="4857" y="18111"/>
                    <a:pt x="4876" y="18110"/>
                    <a:pt x="4894" y="18109"/>
                  </a:cubicBezTo>
                  <a:lnTo>
                    <a:pt x="6323" y="17896"/>
                  </a:lnTo>
                  <a:lnTo>
                    <a:pt x="6323" y="17896"/>
                  </a:lnTo>
                  <a:lnTo>
                    <a:pt x="4590" y="20084"/>
                  </a:lnTo>
                  <a:cubicBezTo>
                    <a:pt x="4347" y="20419"/>
                    <a:pt x="4408" y="20905"/>
                    <a:pt x="4742" y="21179"/>
                  </a:cubicBezTo>
                  <a:cubicBezTo>
                    <a:pt x="4896" y="21294"/>
                    <a:pt x="5075" y="21336"/>
                    <a:pt x="5239" y="21336"/>
                  </a:cubicBezTo>
                  <a:cubicBezTo>
                    <a:pt x="5334" y="21336"/>
                    <a:pt x="5424" y="21322"/>
                    <a:pt x="5502" y="21300"/>
                  </a:cubicBezTo>
                  <a:cubicBezTo>
                    <a:pt x="5623" y="21270"/>
                    <a:pt x="5745" y="21179"/>
                    <a:pt x="5806" y="21057"/>
                  </a:cubicBezTo>
                  <a:lnTo>
                    <a:pt x="7538" y="18868"/>
                  </a:lnTo>
                  <a:lnTo>
                    <a:pt x="7721" y="20267"/>
                  </a:lnTo>
                  <a:cubicBezTo>
                    <a:pt x="7750" y="20673"/>
                    <a:pt x="8138" y="20968"/>
                    <a:pt x="8543" y="20968"/>
                  </a:cubicBezTo>
                  <a:cubicBezTo>
                    <a:pt x="8563" y="20968"/>
                    <a:pt x="8583" y="20967"/>
                    <a:pt x="8602" y="20966"/>
                  </a:cubicBezTo>
                  <a:cubicBezTo>
                    <a:pt x="8663" y="20966"/>
                    <a:pt x="8754" y="20905"/>
                    <a:pt x="8785" y="20905"/>
                  </a:cubicBezTo>
                  <a:cubicBezTo>
                    <a:pt x="9089" y="20814"/>
                    <a:pt x="9301" y="20449"/>
                    <a:pt x="9271" y="20115"/>
                  </a:cubicBezTo>
                  <a:lnTo>
                    <a:pt x="8906" y="17197"/>
                  </a:lnTo>
                  <a:lnTo>
                    <a:pt x="10122" y="15647"/>
                  </a:lnTo>
                  <a:lnTo>
                    <a:pt x="10730" y="17957"/>
                  </a:lnTo>
                  <a:cubicBezTo>
                    <a:pt x="10791" y="18261"/>
                    <a:pt x="11064" y="18473"/>
                    <a:pt x="11368" y="18534"/>
                  </a:cubicBezTo>
                  <a:cubicBezTo>
                    <a:pt x="11394" y="18537"/>
                    <a:pt x="11420" y="18538"/>
                    <a:pt x="11445" y="18538"/>
                  </a:cubicBezTo>
                  <a:cubicBezTo>
                    <a:pt x="11722" y="18538"/>
                    <a:pt x="11989" y="18389"/>
                    <a:pt x="12128" y="18139"/>
                  </a:cubicBezTo>
                  <a:lnTo>
                    <a:pt x="13374" y="16042"/>
                  </a:lnTo>
                  <a:lnTo>
                    <a:pt x="14134" y="17926"/>
                  </a:lnTo>
                  <a:lnTo>
                    <a:pt x="13010" y="20662"/>
                  </a:lnTo>
                  <a:cubicBezTo>
                    <a:pt x="12858" y="21027"/>
                    <a:pt x="13010" y="21482"/>
                    <a:pt x="13405" y="21665"/>
                  </a:cubicBezTo>
                  <a:cubicBezTo>
                    <a:pt x="13506" y="21704"/>
                    <a:pt x="13611" y="21723"/>
                    <a:pt x="13715" y="21723"/>
                  </a:cubicBezTo>
                  <a:cubicBezTo>
                    <a:pt x="14016" y="21723"/>
                    <a:pt x="14303" y="21563"/>
                    <a:pt x="14438" y="21270"/>
                  </a:cubicBezTo>
                  <a:lnTo>
                    <a:pt x="14985" y="19963"/>
                  </a:lnTo>
                  <a:lnTo>
                    <a:pt x="15988" y="22546"/>
                  </a:lnTo>
                  <a:cubicBezTo>
                    <a:pt x="16104" y="22848"/>
                    <a:pt x="16397" y="23025"/>
                    <a:pt x="16704" y="23025"/>
                  </a:cubicBezTo>
                  <a:cubicBezTo>
                    <a:pt x="16800" y="23025"/>
                    <a:pt x="16898" y="23008"/>
                    <a:pt x="16991" y="22972"/>
                  </a:cubicBezTo>
                  <a:cubicBezTo>
                    <a:pt x="17356" y="22820"/>
                    <a:pt x="17569" y="22364"/>
                    <a:pt x="17417" y="21969"/>
                  </a:cubicBezTo>
                  <a:lnTo>
                    <a:pt x="16383" y="19385"/>
                  </a:lnTo>
                  <a:lnTo>
                    <a:pt x="17660" y="19932"/>
                  </a:lnTo>
                  <a:cubicBezTo>
                    <a:pt x="17766" y="19963"/>
                    <a:pt x="17873" y="19978"/>
                    <a:pt x="17975" y="19978"/>
                  </a:cubicBezTo>
                  <a:cubicBezTo>
                    <a:pt x="18078" y="19978"/>
                    <a:pt x="18177" y="19963"/>
                    <a:pt x="18268" y="19932"/>
                  </a:cubicBezTo>
                  <a:cubicBezTo>
                    <a:pt x="18481" y="19841"/>
                    <a:pt x="18633" y="19689"/>
                    <a:pt x="18694" y="19507"/>
                  </a:cubicBezTo>
                  <a:cubicBezTo>
                    <a:pt x="18846" y="19142"/>
                    <a:pt x="18694" y="18686"/>
                    <a:pt x="18268" y="18473"/>
                  </a:cubicBezTo>
                  <a:lnTo>
                    <a:pt x="15532" y="17349"/>
                  </a:lnTo>
                  <a:lnTo>
                    <a:pt x="14773" y="15495"/>
                  </a:lnTo>
                  <a:lnTo>
                    <a:pt x="17113" y="16133"/>
                  </a:lnTo>
                  <a:cubicBezTo>
                    <a:pt x="17176" y="16145"/>
                    <a:pt x="17244" y="16153"/>
                    <a:pt x="17313" y="16153"/>
                  </a:cubicBezTo>
                  <a:cubicBezTo>
                    <a:pt x="17411" y="16153"/>
                    <a:pt x="17510" y="16138"/>
                    <a:pt x="17599" y="16102"/>
                  </a:cubicBezTo>
                  <a:cubicBezTo>
                    <a:pt x="17751" y="16042"/>
                    <a:pt x="17873" y="15950"/>
                    <a:pt x="17934" y="15829"/>
                  </a:cubicBezTo>
                  <a:cubicBezTo>
                    <a:pt x="18116" y="15555"/>
                    <a:pt x="18116" y="15191"/>
                    <a:pt x="17903" y="14917"/>
                  </a:cubicBezTo>
                  <a:lnTo>
                    <a:pt x="16353" y="12820"/>
                  </a:lnTo>
                  <a:lnTo>
                    <a:pt x="18785" y="13154"/>
                  </a:lnTo>
                  <a:lnTo>
                    <a:pt x="20548" y="15525"/>
                  </a:lnTo>
                  <a:cubicBezTo>
                    <a:pt x="20724" y="15745"/>
                    <a:pt x="20963" y="15837"/>
                    <a:pt x="21197" y="15837"/>
                  </a:cubicBezTo>
                  <a:cubicBezTo>
                    <a:pt x="21287" y="15837"/>
                    <a:pt x="21375" y="15824"/>
                    <a:pt x="21460" y="15798"/>
                  </a:cubicBezTo>
                  <a:cubicBezTo>
                    <a:pt x="21551" y="15738"/>
                    <a:pt x="21581" y="15707"/>
                    <a:pt x="21672" y="15677"/>
                  </a:cubicBezTo>
                  <a:cubicBezTo>
                    <a:pt x="22007" y="15403"/>
                    <a:pt x="22067" y="14917"/>
                    <a:pt x="21824" y="14613"/>
                  </a:cubicBezTo>
                  <a:lnTo>
                    <a:pt x="20973" y="13458"/>
                  </a:lnTo>
                  <a:lnTo>
                    <a:pt x="23709" y="13853"/>
                  </a:lnTo>
                  <a:cubicBezTo>
                    <a:pt x="23753" y="13862"/>
                    <a:pt x="23795" y="13866"/>
                    <a:pt x="23835" y="13866"/>
                  </a:cubicBezTo>
                  <a:cubicBezTo>
                    <a:pt x="23932" y="13866"/>
                    <a:pt x="24018" y="13844"/>
                    <a:pt x="24104" y="13823"/>
                  </a:cubicBezTo>
                  <a:cubicBezTo>
                    <a:pt x="24347" y="13701"/>
                    <a:pt x="24499" y="13458"/>
                    <a:pt x="24590" y="13215"/>
                  </a:cubicBezTo>
                  <a:cubicBezTo>
                    <a:pt x="24621" y="12759"/>
                    <a:pt x="24317" y="12364"/>
                    <a:pt x="23891" y="12333"/>
                  </a:cubicBezTo>
                  <a:lnTo>
                    <a:pt x="21156" y="11938"/>
                  </a:lnTo>
                  <a:lnTo>
                    <a:pt x="22311" y="11118"/>
                  </a:lnTo>
                  <a:cubicBezTo>
                    <a:pt x="22645" y="10844"/>
                    <a:pt x="22736" y="10358"/>
                    <a:pt x="22463" y="10054"/>
                  </a:cubicBezTo>
                  <a:cubicBezTo>
                    <a:pt x="22299" y="9854"/>
                    <a:pt x="22059" y="9741"/>
                    <a:pt x="21828" y="9741"/>
                  </a:cubicBezTo>
                  <a:cubicBezTo>
                    <a:pt x="21673" y="9741"/>
                    <a:pt x="21521" y="9792"/>
                    <a:pt x="21399" y="9902"/>
                  </a:cubicBezTo>
                  <a:lnTo>
                    <a:pt x="19028" y="11695"/>
                  </a:lnTo>
                  <a:lnTo>
                    <a:pt x="16596" y="11330"/>
                  </a:lnTo>
                  <a:lnTo>
                    <a:pt x="18694" y="9780"/>
                  </a:lnTo>
                  <a:cubicBezTo>
                    <a:pt x="18967" y="9598"/>
                    <a:pt x="19089" y="9263"/>
                    <a:pt x="18967" y="8899"/>
                  </a:cubicBezTo>
                  <a:cubicBezTo>
                    <a:pt x="18846" y="8595"/>
                    <a:pt x="18572" y="8382"/>
                    <a:pt x="18238" y="8382"/>
                  </a:cubicBezTo>
                  <a:lnTo>
                    <a:pt x="15806" y="8352"/>
                  </a:lnTo>
                  <a:lnTo>
                    <a:pt x="17022" y="6771"/>
                  </a:lnTo>
                  <a:lnTo>
                    <a:pt x="19940" y="6406"/>
                  </a:lnTo>
                  <a:cubicBezTo>
                    <a:pt x="20031" y="6406"/>
                    <a:pt x="20092" y="6376"/>
                    <a:pt x="20153" y="6376"/>
                  </a:cubicBezTo>
                  <a:cubicBezTo>
                    <a:pt x="20457" y="6254"/>
                    <a:pt x="20669" y="5920"/>
                    <a:pt x="20639" y="5555"/>
                  </a:cubicBezTo>
                  <a:cubicBezTo>
                    <a:pt x="20610" y="5178"/>
                    <a:pt x="20221" y="4884"/>
                    <a:pt x="19816" y="4884"/>
                  </a:cubicBezTo>
                  <a:cubicBezTo>
                    <a:pt x="19797" y="4884"/>
                    <a:pt x="19777" y="4885"/>
                    <a:pt x="19757" y="4886"/>
                  </a:cubicBezTo>
                  <a:lnTo>
                    <a:pt x="18359" y="5069"/>
                  </a:lnTo>
                  <a:lnTo>
                    <a:pt x="20061" y="2880"/>
                  </a:lnTo>
                  <a:cubicBezTo>
                    <a:pt x="20335" y="2516"/>
                    <a:pt x="20244" y="2029"/>
                    <a:pt x="19909" y="1756"/>
                  </a:cubicBezTo>
                  <a:cubicBezTo>
                    <a:pt x="19773" y="1656"/>
                    <a:pt x="19606" y="1608"/>
                    <a:pt x="19440" y="1608"/>
                  </a:cubicBezTo>
                  <a:cubicBezTo>
                    <a:pt x="19199" y="1608"/>
                    <a:pt x="18959" y="1710"/>
                    <a:pt x="18815" y="1908"/>
                  </a:cubicBezTo>
                  <a:lnTo>
                    <a:pt x="17083" y="4127"/>
                  </a:lnTo>
                  <a:lnTo>
                    <a:pt x="16900" y="2728"/>
                  </a:lnTo>
                  <a:cubicBezTo>
                    <a:pt x="16871" y="2322"/>
                    <a:pt x="16483" y="2027"/>
                    <a:pt x="16078" y="2027"/>
                  </a:cubicBezTo>
                  <a:cubicBezTo>
                    <a:pt x="16058" y="2027"/>
                    <a:pt x="16038" y="2028"/>
                    <a:pt x="16019" y="2029"/>
                  </a:cubicBezTo>
                  <a:cubicBezTo>
                    <a:pt x="15624" y="2060"/>
                    <a:pt x="15320" y="2485"/>
                    <a:pt x="15350" y="2911"/>
                  </a:cubicBezTo>
                  <a:lnTo>
                    <a:pt x="15715" y="5829"/>
                  </a:lnTo>
                  <a:lnTo>
                    <a:pt x="14499" y="7379"/>
                  </a:lnTo>
                  <a:lnTo>
                    <a:pt x="13921" y="5069"/>
                  </a:lnTo>
                  <a:cubicBezTo>
                    <a:pt x="13830" y="4765"/>
                    <a:pt x="13557" y="4552"/>
                    <a:pt x="13253" y="4491"/>
                  </a:cubicBezTo>
                  <a:cubicBezTo>
                    <a:pt x="13227" y="4489"/>
                    <a:pt x="13201" y="4488"/>
                    <a:pt x="13176" y="4488"/>
                  </a:cubicBezTo>
                  <a:cubicBezTo>
                    <a:pt x="12898" y="4488"/>
                    <a:pt x="12632" y="4636"/>
                    <a:pt x="12493" y="4886"/>
                  </a:cubicBezTo>
                  <a:lnTo>
                    <a:pt x="11247" y="6984"/>
                  </a:lnTo>
                  <a:lnTo>
                    <a:pt x="10487" y="5099"/>
                  </a:lnTo>
                  <a:lnTo>
                    <a:pt x="11642" y="2364"/>
                  </a:lnTo>
                  <a:cubicBezTo>
                    <a:pt x="11794" y="1999"/>
                    <a:pt x="11642" y="1543"/>
                    <a:pt x="11216" y="1361"/>
                  </a:cubicBezTo>
                  <a:cubicBezTo>
                    <a:pt x="11115" y="1322"/>
                    <a:pt x="11009" y="1303"/>
                    <a:pt x="10906" y="1303"/>
                  </a:cubicBezTo>
                  <a:cubicBezTo>
                    <a:pt x="10605" y="1303"/>
                    <a:pt x="10318" y="1462"/>
                    <a:pt x="10183" y="1756"/>
                  </a:cubicBezTo>
                  <a:lnTo>
                    <a:pt x="9636" y="3063"/>
                  </a:lnTo>
                  <a:lnTo>
                    <a:pt x="8633" y="479"/>
                  </a:lnTo>
                  <a:cubicBezTo>
                    <a:pt x="8517" y="178"/>
                    <a:pt x="8224" y="0"/>
                    <a:pt x="7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67" name="Google Shape;1967;p31"/>
          <p:cNvGrpSpPr/>
          <p:nvPr/>
        </p:nvGrpSpPr>
        <p:grpSpPr>
          <a:xfrm rot="-437052" flipH="1">
            <a:off x="126007" y="2823825"/>
            <a:ext cx="837273" cy="882612"/>
            <a:chOff x="782176" y="-1158311"/>
            <a:chExt cx="629467" cy="661912"/>
          </a:xfrm>
        </p:grpSpPr>
        <p:sp>
          <p:nvSpPr>
            <p:cNvPr id="1968" name="Google Shape;1968;p31"/>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9" name="Google Shape;1969;p31"/>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0" name="Google Shape;1970;p31"/>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1" name="Google Shape;1971;p31"/>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2" name="Google Shape;1972;p31"/>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3" name="Google Shape;1973;p31"/>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4" name="Google Shape;1974;p31"/>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5" name="Google Shape;1975;p31"/>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76" name="Google Shape;1976;p31"/>
          <p:cNvGrpSpPr/>
          <p:nvPr/>
        </p:nvGrpSpPr>
        <p:grpSpPr>
          <a:xfrm flipH="1">
            <a:off x="180648" y="916774"/>
            <a:ext cx="728003" cy="941461"/>
            <a:chOff x="8495548" y="1440711"/>
            <a:chExt cx="547356" cy="706096"/>
          </a:xfrm>
        </p:grpSpPr>
        <p:sp>
          <p:nvSpPr>
            <p:cNvPr id="1977" name="Google Shape;1977;p31"/>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8" name="Google Shape;1978;p31"/>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9" name="Google Shape;1979;p31"/>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0" name="Google Shape;1980;p31"/>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1" name="Google Shape;1981;p31"/>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2" name="Google Shape;1982;p31"/>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3" name="Google Shape;1983;p31"/>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4" name="Google Shape;1984;p31"/>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5" name="Google Shape;1985;p31"/>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6" name="Google Shape;1986;p31"/>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7" name="Google Shape;1987;p31"/>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988" name="Google Shape;1988;p31"/>
          <p:cNvGrpSpPr/>
          <p:nvPr/>
        </p:nvGrpSpPr>
        <p:grpSpPr>
          <a:xfrm rot="-5528602" flipH="1">
            <a:off x="10779981" y="4943904"/>
            <a:ext cx="1179283" cy="876441"/>
            <a:chOff x="8054181" y="220421"/>
            <a:chExt cx="884462" cy="658961"/>
          </a:xfrm>
        </p:grpSpPr>
        <p:sp>
          <p:nvSpPr>
            <p:cNvPr id="1989" name="Google Shape;1989;p31"/>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0" name="Google Shape;1990;p31"/>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91" name="Google Shape;1991;p31"/>
          <p:cNvSpPr/>
          <p:nvPr/>
        </p:nvSpPr>
        <p:spPr>
          <a:xfrm rot="1051434" flipH="1">
            <a:off x="11735651" y="2495597"/>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92" name="Google Shape;1992;p31"/>
          <p:cNvGrpSpPr/>
          <p:nvPr/>
        </p:nvGrpSpPr>
        <p:grpSpPr>
          <a:xfrm rot="-1379774" flipH="1">
            <a:off x="393640" y="5621300"/>
            <a:ext cx="679237" cy="984448"/>
            <a:chOff x="8499282" y="3580082"/>
            <a:chExt cx="510652" cy="738280"/>
          </a:xfrm>
        </p:grpSpPr>
        <p:sp>
          <p:nvSpPr>
            <p:cNvPr id="1993" name="Google Shape;1993;p31"/>
            <p:cNvSpPr/>
            <p:nvPr/>
          </p:nvSpPr>
          <p:spPr>
            <a:xfrm>
              <a:off x="8831634" y="3580082"/>
              <a:ext cx="89315" cy="213208"/>
            </a:xfrm>
            <a:custGeom>
              <a:avLst/>
              <a:gdLst/>
              <a:ahLst/>
              <a:cxnLst/>
              <a:rect l="l" t="t" r="r" b="b"/>
              <a:pathLst>
                <a:path w="545" h="1301" extrusionOk="0">
                  <a:moveTo>
                    <a:pt x="327" y="0"/>
                  </a:moveTo>
                  <a:cubicBezTo>
                    <a:pt x="295" y="0"/>
                    <a:pt x="263" y="5"/>
                    <a:pt x="236" y="14"/>
                  </a:cubicBezTo>
                  <a:cubicBezTo>
                    <a:pt x="109" y="68"/>
                    <a:pt x="55" y="177"/>
                    <a:pt x="19" y="285"/>
                  </a:cubicBezTo>
                  <a:cubicBezTo>
                    <a:pt x="1" y="394"/>
                    <a:pt x="1" y="539"/>
                    <a:pt x="19" y="647"/>
                  </a:cubicBezTo>
                  <a:cubicBezTo>
                    <a:pt x="55" y="865"/>
                    <a:pt x="73" y="1082"/>
                    <a:pt x="91" y="1299"/>
                  </a:cubicBezTo>
                  <a:cubicBezTo>
                    <a:pt x="91" y="1300"/>
                    <a:pt x="92" y="1301"/>
                    <a:pt x="93" y="1301"/>
                  </a:cubicBezTo>
                  <a:cubicBezTo>
                    <a:pt x="108" y="1301"/>
                    <a:pt x="236" y="1172"/>
                    <a:pt x="236" y="1155"/>
                  </a:cubicBezTo>
                  <a:cubicBezTo>
                    <a:pt x="272" y="1082"/>
                    <a:pt x="327" y="992"/>
                    <a:pt x="363" y="919"/>
                  </a:cubicBezTo>
                  <a:cubicBezTo>
                    <a:pt x="417" y="792"/>
                    <a:pt x="453" y="611"/>
                    <a:pt x="508" y="448"/>
                  </a:cubicBezTo>
                  <a:cubicBezTo>
                    <a:pt x="526" y="340"/>
                    <a:pt x="544" y="213"/>
                    <a:pt x="508" y="122"/>
                  </a:cubicBezTo>
                  <a:cubicBezTo>
                    <a:pt x="472" y="86"/>
                    <a:pt x="453" y="32"/>
                    <a:pt x="417" y="14"/>
                  </a:cubicBezTo>
                  <a:cubicBezTo>
                    <a:pt x="390" y="5"/>
                    <a:pt x="358"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4" name="Google Shape;1994;p31"/>
            <p:cNvSpPr/>
            <p:nvPr/>
          </p:nvSpPr>
          <p:spPr>
            <a:xfrm>
              <a:off x="8784108" y="3838194"/>
              <a:ext cx="225827" cy="119469"/>
            </a:xfrm>
            <a:custGeom>
              <a:avLst/>
              <a:gdLst/>
              <a:ahLst/>
              <a:cxnLst/>
              <a:rect l="l" t="t" r="r" b="b"/>
              <a:pathLst>
                <a:path w="1378" h="729" extrusionOk="0">
                  <a:moveTo>
                    <a:pt x="1212" y="1"/>
                  </a:moveTo>
                  <a:cubicBezTo>
                    <a:pt x="1165" y="1"/>
                    <a:pt x="1115" y="14"/>
                    <a:pt x="1069" y="32"/>
                  </a:cubicBezTo>
                  <a:cubicBezTo>
                    <a:pt x="852" y="87"/>
                    <a:pt x="653" y="177"/>
                    <a:pt x="454" y="340"/>
                  </a:cubicBezTo>
                  <a:cubicBezTo>
                    <a:pt x="399" y="376"/>
                    <a:pt x="1" y="666"/>
                    <a:pt x="92" y="720"/>
                  </a:cubicBezTo>
                  <a:cubicBezTo>
                    <a:pt x="98" y="726"/>
                    <a:pt x="108" y="728"/>
                    <a:pt x="120" y="728"/>
                  </a:cubicBezTo>
                  <a:cubicBezTo>
                    <a:pt x="144" y="728"/>
                    <a:pt x="176" y="720"/>
                    <a:pt x="200" y="720"/>
                  </a:cubicBezTo>
                  <a:cubicBezTo>
                    <a:pt x="399" y="684"/>
                    <a:pt x="580" y="612"/>
                    <a:pt x="798" y="557"/>
                  </a:cubicBezTo>
                  <a:cubicBezTo>
                    <a:pt x="925" y="521"/>
                    <a:pt x="1069" y="503"/>
                    <a:pt x="1178" y="431"/>
                  </a:cubicBezTo>
                  <a:cubicBezTo>
                    <a:pt x="1251" y="376"/>
                    <a:pt x="1305" y="340"/>
                    <a:pt x="1359" y="268"/>
                  </a:cubicBezTo>
                  <a:cubicBezTo>
                    <a:pt x="1377" y="195"/>
                    <a:pt x="1377" y="87"/>
                    <a:pt x="1341" y="50"/>
                  </a:cubicBezTo>
                  <a:cubicBezTo>
                    <a:pt x="1305" y="14"/>
                    <a:pt x="1260"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5" name="Google Shape;1995;p31"/>
            <p:cNvSpPr/>
            <p:nvPr/>
          </p:nvSpPr>
          <p:spPr>
            <a:xfrm>
              <a:off x="8707084" y="4065988"/>
              <a:ext cx="225663" cy="81448"/>
            </a:xfrm>
            <a:custGeom>
              <a:avLst/>
              <a:gdLst/>
              <a:ahLst/>
              <a:cxnLst/>
              <a:rect l="l" t="t" r="r" b="b"/>
              <a:pathLst>
                <a:path w="1377" h="497" extrusionOk="0">
                  <a:moveTo>
                    <a:pt x="942" y="0"/>
                  </a:moveTo>
                  <a:cubicBezTo>
                    <a:pt x="688" y="0"/>
                    <a:pt x="453" y="55"/>
                    <a:pt x="236" y="127"/>
                  </a:cubicBezTo>
                  <a:cubicBezTo>
                    <a:pt x="181" y="145"/>
                    <a:pt x="0" y="218"/>
                    <a:pt x="18" y="308"/>
                  </a:cubicBezTo>
                  <a:cubicBezTo>
                    <a:pt x="18" y="399"/>
                    <a:pt x="217" y="417"/>
                    <a:pt x="290" y="417"/>
                  </a:cubicBezTo>
                  <a:cubicBezTo>
                    <a:pt x="399" y="453"/>
                    <a:pt x="507" y="453"/>
                    <a:pt x="634" y="471"/>
                  </a:cubicBezTo>
                  <a:cubicBezTo>
                    <a:pt x="711" y="484"/>
                    <a:pt x="797" y="497"/>
                    <a:pt x="885" y="497"/>
                  </a:cubicBezTo>
                  <a:cubicBezTo>
                    <a:pt x="922" y="497"/>
                    <a:pt x="959" y="495"/>
                    <a:pt x="996" y="489"/>
                  </a:cubicBezTo>
                  <a:cubicBezTo>
                    <a:pt x="1105" y="489"/>
                    <a:pt x="1232" y="417"/>
                    <a:pt x="1304" y="326"/>
                  </a:cubicBezTo>
                  <a:cubicBezTo>
                    <a:pt x="1322" y="308"/>
                    <a:pt x="1358" y="254"/>
                    <a:pt x="1358" y="236"/>
                  </a:cubicBezTo>
                  <a:cubicBezTo>
                    <a:pt x="1376" y="200"/>
                    <a:pt x="1358" y="145"/>
                    <a:pt x="1322" y="127"/>
                  </a:cubicBezTo>
                  <a:cubicBezTo>
                    <a:pt x="1232" y="19"/>
                    <a:pt x="1087"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6" name="Google Shape;1996;p31"/>
            <p:cNvSpPr/>
            <p:nvPr/>
          </p:nvSpPr>
          <p:spPr>
            <a:xfrm>
              <a:off x="8677422" y="3790997"/>
              <a:ext cx="105047" cy="167485"/>
            </a:xfrm>
            <a:custGeom>
              <a:avLst/>
              <a:gdLst/>
              <a:ahLst/>
              <a:cxnLst/>
              <a:rect l="l" t="t" r="r" b="b"/>
              <a:pathLst>
                <a:path w="641" h="1022" extrusionOk="0">
                  <a:moveTo>
                    <a:pt x="169" y="0"/>
                  </a:moveTo>
                  <a:cubicBezTo>
                    <a:pt x="130" y="0"/>
                    <a:pt x="86" y="9"/>
                    <a:pt x="54" y="31"/>
                  </a:cubicBezTo>
                  <a:cubicBezTo>
                    <a:pt x="36" y="67"/>
                    <a:pt x="18" y="103"/>
                    <a:pt x="18" y="157"/>
                  </a:cubicBezTo>
                  <a:cubicBezTo>
                    <a:pt x="0" y="284"/>
                    <a:pt x="54" y="429"/>
                    <a:pt x="145" y="538"/>
                  </a:cubicBezTo>
                  <a:lnTo>
                    <a:pt x="417" y="882"/>
                  </a:lnTo>
                  <a:cubicBezTo>
                    <a:pt x="452" y="929"/>
                    <a:pt x="540" y="1021"/>
                    <a:pt x="593" y="1021"/>
                  </a:cubicBezTo>
                  <a:cubicBezTo>
                    <a:pt x="622" y="1021"/>
                    <a:pt x="640" y="994"/>
                    <a:pt x="634" y="918"/>
                  </a:cubicBezTo>
                  <a:cubicBezTo>
                    <a:pt x="580" y="646"/>
                    <a:pt x="543" y="375"/>
                    <a:pt x="380" y="157"/>
                  </a:cubicBezTo>
                  <a:cubicBezTo>
                    <a:pt x="362" y="85"/>
                    <a:pt x="308" y="31"/>
                    <a:pt x="235" y="12"/>
                  </a:cubicBezTo>
                  <a:cubicBezTo>
                    <a:pt x="220" y="5"/>
                    <a:pt x="196"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7" name="Google Shape;1997;p31"/>
            <p:cNvSpPr/>
            <p:nvPr/>
          </p:nvSpPr>
          <p:spPr>
            <a:xfrm>
              <a:off x="8591220" y="3951764"/>
              <a:ext cx="116027" cy="163552"/>
            </a:xfrm>
            <a:custGeom>
              <a:avLst/>
              <a:gdLst/>
              <a:ahLst/>
              <a:cxnLst/>
              <a:rect l="l" t="t" r="r" b="b"/>
              <a:pathLst>
                <a:path w="708" h="998" extrusionOk="0">
                  <a:moveTo>
                    <a:pt x="166" y="0"/>
                  </a:moveTo>
                  <a:cubicBezTo>
                    <a:pt x="132" y="0"/>
                    <a:pt x="100" y="9"/>
                    <a:pt x="73" y="27"/>
                  </a:cubicBezTo>
                  <a:cubicBezTo>
                    <a:pt x="19" y="46"/>
                    <a:pt x="1" y="154"/>
                    <a:pt x="1" y="209"/>
                  </a:cubicBezTo>
                  <a:cubicBezTo>
                    <a:pt x="1" y="281"/>
                    <a:pt x="19" y="353"/>
                    <a:pt x="73" y="426"/>
                  </a:cubicBezTo>
                  <a:cubicBezTo>
                    <a:pt x="107" y="526"/>
                    <a:pt x="418" y="997"/>
                    <a:pt x="594" y="997"/>
                  </a:cubicBezTo>
                  <a:cubicBezTo>
                    <a:pt x="609" y="997"/>
                    <a:pt x="622" y="994"/>
                    <a:pt x="635" y="987"/>
                  </a:cubicBezTo>
                  <a:cubicBezTo>
                    <a:pt x="707" y="933"/>
                    <a:pt x="635" y="625"/>
                    <a:pt x="617" y="553"/>
                  </a:cubicBezTo>
                  <a:cubicBezTo>
                    <a:pt x="562" y="408"/>
                    <a:pt x="526" y="281"/>
                    <a:pt x="435" y="172"/>
                  </a:cubicBezTo>
                  <a:cubicBezTo>
                    <a:pt x="381" y="118"/>
                    <a:pt x="345" y="46"/>
                    <a:pt x="273" y="27"/>
                  </a:cubicBezTo>
                  <a:cubicBezTo>
                    <a:pt x="236" y="9"/>
                    <a:pt x="200"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8" name="Google Shape;1998;p31"/>
            <p:cNvSpPr/>
            <p:nvPr/>
          </p:nvSpPr>
          <p:spPr>
            <a:xfrm>
              <a:off x="8499282" y="4078443"/>
              <a:ext cx="95050" cy="168469"/>
            </a:xfrm>
            <a:custGeom>
              <a:avLst/>
              <a:gdLst/>
              <a:ahLst/>
              <a:cxnLst/>
              <a:rect l="l" t="t" r="r" b="b"/>
              <a:pathLst>
                <a:path w="580" h="1028" extrusionOk="0">
                  <a:moveTo>
                    <a:pt x="237" y="0"/>
                  </a:moveTo>
                  <a:cubicBezTo>
                    <a:pt x="217" y="0"/>
                    <a:pt x="197" y="4"/>
                    <a:pt x="182" y="15"/>
                  </a:cubicBezTo>
                  <a:cubicBezTo>
                    <a:pt x="55" y="51"/>
                    <a:pt x="0" y="196"/>
                    <a:pt x="19" y="305"/>
                  </a:cubicBezTo>
                  <a:cubicBezTo>
                    <a:pt x="37" y="413"/>
                    <a:pt x="109" y="522"/>
                    <a:pt x="182" y="613"/>
                  </a:cubicBezTo>
                  <a:cubicBezTo>
                    <a:pt x="272" y="739"/>
                    <a:pt x="326" y="884"/>
                    <a:pt x="453" y="975"/>
                  </a:cubicBezTo>
                  <a:cubicBezTo>
                    <a:pt x="485" y="1012"/>
                    <a:pt x="509" y="1027"/>
                    <a:pt x="527" y="1027"/>
                  </a:cubicBezTo>
                  <a:cubicBezTo>
                    <a:pt x="571" y="1027"/>
                    <a:pt x="580" y="938"/>
                    <a:pt x="580" y="848"/>
                  </a:cubicBezTo>
                  <a:cubicBezTo>
                    <a:pt x="580" y="649"/>
                    <a:pt x="580" y="432"/>
                    <a:pt x="508" y="250"/>
                  </a:cubicBezTo>
                  <a:cubicBezTo>
                    <a:pt x="489" y="160"/>
                    <a:pt x="471" y="106"/>
                    <a:pt x="399" y="51"/>
                  </a:cubicBezTo>
                  <a:cubicBezTo>
                    <a:pt x="348" y="26"/>
                    <a:pt x="287"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9" name="Google Shape;1999;p31"/>
            <p:cNvSpPr/>
            <p:nvPr/>
          </p:nvSpPr>
          <p:spPr>
            <a:xfrm>
              <a:off x="8579420" y="4232000"/>
              <a:ext cx="193051" cy="82759"/>
            </a:xfrm>
            <a:custGeom>
              <a:avLst/>
              <a:gdLst/>
              <a:ahLst/>
              <a:cxnLst/>
              <a:rect l="l" t="t" r="r" b="b"/>
              <a:pathLst>
                <a:path w="1178" h="505" extrusionOk="0">
                  <a:moveTo>
                    <a:pt x="561" y="0"/>
                  </a:moveTo>
                  <a:cubicBezTo>
                    <a:pt x="411" y="0"/>
                    <a:pt x="241" y="9"/>
                    <a:pt x="163" y="74"/>
                  </a:cubicBezTo>
                  <a:cubicBezTo>
                    <a:pt x="0" y="183"/>
                    <a:pt x="363" y="309"/>
                    <a:pt x="453" y="364"/>
                  </a:cubicBezTo>
                  <a:cubicBezTo>
                    <a:pt x="562" y="400"/>
                    <a:pt x="689" y="472"/>
                    <a:pt x="797" y="491"/>
                  </a:cubicBezTo>
                  <a:cubicBezTo>
                    <a:pt x="825" y="500"/>
                    <a:pt x="856" y="504"/>
                    <a:pt x="887" y="504"/>
                  </a:cubicBezTo>
                  <a:cubicBezTo>
                    <a:pt x="977" y="504"/>
                    <a:pt x="1074" y="467"/>
                    <a:pt x="1141" y="400"/>
                  </a:cubicBezTo>
                  <a:cubicBezTo>
                    <a:pt x="1159" y="382"/>
                    <a:pt x="1178" y="309"/>
                    <a:pt x="1178" y="273"/>
                  </a:cubicBezTo>
                  <a:cubicBezTo>
                    <a:pt x="1178" y="219"/>
                    <a:pt x="1178" y="201"/>
                    <a:pt x="1159" y="183"/>
                  </a:cubicBezTo>
                  <a:cubicBezTo>
                    <a:pt x="1069" y="38"/>
                    <a:pt x="888" y="2"/>
                    <a:pt x="725" y="2"/>
                  </a:cubicBezTo>
                  <a:cubicBezTo>
                    <a:pt x="678" y="2"/>
                    <a:pt x="62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0" name="Google Shape;2000;p31"/>
            <p:cNvSpPr/>
            <p:nvPr/>
          </p:nvSpPr>
          <p:spPr>
            <a:xfrm>
              <a:off x="8505182" y="3778050"/>
              <a:ext cx="341526" cy="540312"/>
            </a:xfrm>
            <a:custGeom>
              <a:avLst/>
              <a:gdLst/>
              <a:ahLst/>
              <a:cxnLst/>
              <a:rect l="l" t="t" r="r" b="b"/>
              <a:pathLst>
                <a:path w="2084" h="3297" fill="none" extrusionOk="0">
                  <a:moveTo>
                    <a:pt x="1" y="3297"/>
                  </a:moveTo>
                  <a:cubicBezTo>
                    <a:pt x="1069" y="2500"/>
                    <a:pt x="1812" y="1305"/>
                    <a:pt x="2083" y="1"/>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001" name="Google Shape;2001;p31"/>
          <p:cNvSpPr/>
          <p:nvPr/>
        </p:nvSpPr>
        <p:spPr>
          <a:xfrm rot="1051434" flipH="1">
            <a:off x="10587765" y="6018463"/>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02" name="Google Shape;2002;p31"/>
          <p:cNvSpPr/>
          <p:nvPr/>
        </p:nvSpPr>
        <p:spPr>
          <a:xfrm rot="-1051434">
            <a:off x="2163158" y="5852947"/>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003" name="Google Shape;2003;p31"/>
          <p:cNvGrpSpPr/>
          <p:nvPr/>
        </p:nvGrpSpPr>
        <p:grpSpPr>
          <a:xfrm rot="437052">
            <a:off x="11167856" y="596891"/>
            <a:ext cx="837273" cy="882612"/>
            <a:chOff x="782176" y="-1158311"/>
            <a:chExt cx="629467" cy="661912"/>
          </a:xfrm>
        </p:grpSpPr>
        <p:sp>
          <p:nvSpPr>
            <p:cNvPr id="2004" name="Google Shape;2004;p31"/>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5" name="Google Shape;2005;p31"/>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6" name="Google Shape;2006;p31"/>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7" name="Google Shape;2007;p31"/>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8" name="Google Shape;2008;p31"/>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9" name="Google Shape;2009;p31"/>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0" name="Google Shape;2010;p31"/>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1" name="Google Shape;2011;p31"/>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012" name="Google Shape;2012;p31"/>
          <p:cNvSpPr txBox="1">
            <a:spLocks noGrp="1"/>
          </p:cNvSpPr>
          <p:nvPr>
            <p:ph type="title" hasCustomPrompt="1"/>
          </p:nvPr>
        </p:nvSpPr>
        <p:spPr>
          <a:xfrm>
            <a:off x="3089139" y="2086400"/>
            <a:ext cx="5983959"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788" b="1">
                <a:solidFill>
                  <a:schemeClr val="accent1"/>
                </a:solidFill>
              </a:defRPr>
            </a:lvl1pPr>
            <a:lvl2pPr lvl="1" algn="ctr" rtl="0">
              <a:spcBef>
                <a:spcPts val="0"/>
              </a:spcBef>
              <a:spcAft>
                <a:spcPts val="0"/>
              </a:spcAft>
              <a:buSzPts val="6200"/>
              <a:buNone/>
              <a:defRPr sz="8246"/>
            </a:lvl2pPr>
            <a:lvl3pPr lvl="2" algn="ctr" rtl="0">
              <a:spcBef>
                <a:spcPts val="0"/>
              </a:spcBef>
              <a:spcAft>
                <a:spcPts val="0"/>
              </a:spcAft>
              <a:buSzPts val="6200"/>
              <a:buNone/>
              <a:defRPr sz="8246"/>
            </a:lvl3pPr>
            <a:lvl4pPr lvl="3" algn="ctr" rtl="0">
              <a:spcBef>
                <a:spcPts val="0"/>
              </a:spcBef>
              <a:spcAft>
                <a:spcPts val="0"/>
              </a:spcAft>
              <a:buSzPts val="6200"/>
              <a:buNone/>
              <a:defRPr sz="8246"/>
            </a:lvl4pPr>
            <a:lvl5pPr lvl="4" algn="ctr" rtl="0">
              <a:spcBef>
                <a:spcPts val="0"/>
              </a:spcBef>
              <a:spcAft>
                <a:spcPts val="0"/>
              </a:spcAft>
              <a:buSzPts val="6200"/>
              <a:buNone/>
              <a:defRPr sz="8246"/>
            </a:lvl5pPr>
            <a:lvl6pPr lvl="5" algn="ctr" rtl="0">
              <a:spcBef>
                <a:spcPts val="0"/>
              </a:spcBef>
              <a:spcAft>
                <a:spcPts val="0"/>
              </a:spcAft>
              <a:buSzPts val="6200"/>
              <a:buNone/>
              <a:defRPr sz="8246"/>
            </a:lvl6pPr>
            <a:lvl7pPr lvl="6" algn="ctr" rtl="0">
              <a:spcBef>
                <a:spcPts val="0"/>
              </a:spcBef>
              <a:spcAft>
                <a:spcPts val="0"/>
              </a:spcAft>
              <a:buSzPts val="6200"/>
              <a:buNone/>
              <a:defRPr sz="8246"/>
            </a:lvl7pPr>
            <a:lvl8pPr lvl="7" algn="ctr" rtl="0">
              <a:spcBef>
                <a:spcPts val="0"/>
              </a:spcBef>
              <a:spcAft>
                <a:spcPts val="0"/>
              </a:spcAft>
              <a:buSzPts val="6200"/>
              <a:buNone/>
              <a:defRPr sz="8246"/>
            </a:lvl8pPr>
            <a:lvl9pPr lvl="8" algn="ctr" rtl="0">
              <a:spcBef>
                <a:spcPts val="0"/>
              </a:spcBef>
              <a:spcAft>
                <a:spcPts val="0"/>
              </a:spcAft>
              <a:buSzPts val="6200"/>
              <a:buNone/>
              <a:defRPr sz="8246"/>
            </a:lvl9pPr>
          </a:lstStyle>
          <a:p>
            <a:r>
              <a:t>xx%</a:t>
            </a:r>
          </a:p>
        </p:txBody>
      </p:sp>
      <p:sp>
        <p:nvSpPr>
          <p:cNvPr id="2013" name="Google Shape;2013;p31"/>
          <p:cNvSpPr txBox="1">
            <a:spLocks noGrp="1"/>
          </p:cNvSpPr>
          <p:nvPr>
            <p:ph type="subTitle" idx="1"/>
          </p:nvPr>
        </p:nvSpPr>
        <p:spPr>
          <a:xfrm>
            <a:off x="3088740" y="2839661"/>
            <a:ext cx="5983959" cy="560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14" name="Google Shape;2014;p31"/>
          <p:cNvSpPr txBox="1">
            <a:spLocks noGrp="1"/>
          </p:cNvSpPr>
          <p:nvPr>
            <p:ph type="title" idx="2" hasCustomPrompt="1"/>
          </p:nvPr>
        </p:nvSpPr>
        <p:spPr>
          <a:xfrm>
            <a:off x="3089139" y="4352132"/>
            <a:ext cx="5983959"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788" b="1">
                <a:solidFill>
                  <a:schemeClr val="accent1"/>
                </a:solidFill>
              </a:defRPr>
            </a:lvl1pPr>
            <a:lvl2pPr lvl="1" algn="ctr" rtl="0">
              <a:spcBef>
                <a:spcPts val="0"/>
              </a:spcBef>
              <a:spcAft>
                <a:spcPts val="0"/>
              </a:spcAft>
              <a:buSzPts val="6200"/>
              <a:buNone/>
              <a:defRPr sz="8246"/>
            </a:lvl2pPr>
            <a:lvl3pPr lvl="2" algn="ctr" rtl="0">
              <a:spcBef>
                <a:spcPts val="0"/>
              </a:spcBef>
              <a:spcAft>
                <a:spcPts val="0"/>
              </a:spcAft>
              <a:buSzPts val="6200"/>
              <a:buNone/>
              <a:defRPr sz="8246"/>
            </a:lvl3pPr>
            <a:lvl4pPr lvl="3" algn="ctr" rtl="0">
              <a:spcBef>
                <a:spcPts val="0"/>
              </a:spcBef>
              <a:spcAft>
                <a:spcPts val="0"/>
              </a:spcAft>
              <a:buSzPts val="6200"/>
              <a:buNone/>
              <a:defRPr sz="8246"/>
            </a:lvl4pPr>
            <a:lvl5pPr lvl="4" algn="ctr" rtl="0">
              <a:spcBef>
                <a:spcPts val="0"/>
              </a:spcBef>
              <a:spcAft>
                <a:spcPts val="0"/>
              </a:spcAft>
              <a:buSzPts val="6200"/>
              <a:buNone/>
              <a:defRPr sz="8246"/>
            </a:lvl5pPr>
            <a:lvl6pPr lvl="5" algn="ctr" rtl="0">
              <a:spcBef>
                <a:spcPts val="0"/>
              </a:spcBef>
              <a:spcAft>
                <a:spcPts val="0"/>
              </a:spcAft>
              <a:buSzPts val="6200"/>
              <a:buNone/>
              <a:defRPr sz="8246"/>
            </a:lvl6pPr>
            <a:lvl7pPr lvl="6" algn="ctr" rtl="0">
              <a:spcBef>
                <a:spcPts val="0"/>
              </a:spcBef>
              <a:spcAft>
                <a:spcPts val="0"/>
              </a:spcAft>
              <a:buSzPts val="6200"/>
              <a:buNone/>
              <a:defRPr sz="8246"/>
            </a:lvl7pPr>
            <a:lvl8pPr lvl="7" algn="ctr" rtl="0">
              <a:spcBef>
                <a:spcPts val="0"/>
              </a:spcBef>
              <a:spcAft>
                <a:spcPts val="0"/>
              </a:spcAft>
              <a:buSzPts val="6200"/>
              <a:buNone/>
              <a:defRPr sz="8246"/>
            </a:lvl8pPr>
            <a:lvl9pPr lvl="8" algn="ctr" rtl="0">
              <a:spcBef>
                <a:spcPts val="0"/>
              </a:spcBef>
              <a:spcAft>
                <a:spcPts val="0"/>
              </a:spcAft>
              <a:buSzPts val="6200"/>
              <a:buNone/>
              <a:defRPr sz="8246"/>
            </a:lvl9pPr>
          </a:lstStyle>
          <a:p>
            <a:r>
              <a:t>xx%</a:t>
            </a:r>
          </a:p>
        </p:txBody>
      </p:sp>
      <p:sp>
        <p:nvSpPr>
          <p:cNvPr id="2015" name="Google Shape;2015;p31"/>
          <p:cNvSpPr txBox="1">
            <a:spLocks noGrp="1"/>
          </p:cNvSpPr>
          <p:nvPr>
            <p:ph type="subTitle" idx="3"/>
          </p:nvPr>
        </p:nvSpPr>
        <p:spPr>
          <a:xfrm>
            <a:off x="3088740" y="5110535"/>
            <a:ext cx="5983959" cy="560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16" name="Google Shape;2016;p31"/>
          <p:cNvSpPr txBox="1">
            <a:spLocks noGrp="1"/>
          </p:cNvSpPr>
          <p:nvPr>
            <p:ph type="title" idx="4"/>
          </p:nvPr>
        </p:nvSpPr>
        <p:spPr>
          <a:xfrm>
            <a:off x="957625" y="593367"/>
            <a:ext cx="10246588"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4788"/>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595309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017"/>
        <p:cNvGrpSpPr/>
        <p:nvPr/>
      </p:nvGrpSpPr>
      <p:grpSpPr>
        <a:xfrm>
          <a:off x="0" y="0"/>
          <a:ext cx="0" cy="0"/>
          <a:chOff x="0" y="0"/>
          <a:chExt cx="0" cy="0"/>
        </a:xfrm>
      </p:grpSpPr>
      <p:sp>
        <p:nvSpPr>
          <p:cNvPr id="2018" name="Google Shape;2018;p32"/>
          <p:cNvSpPr txBox="1"/>
          <p:nvPr/>
        </p:nvSpPr>
        <p:spPr>
          <a:xfrm>
            <a:off x="4046199" y="5537767"/>
            <a:ext cx="7167025" cy="594800"/>
          </a:xfrm>
          <a:prstGeom prst="rect">
            <a:avLst/>
          </a:prstGeom>
          <a:noFill/>
          <a:ln>
            <a:noFill/>
          </a:ln>
        </p:spPr>
        <p:txBody>
          <a:bodyPr spcFirstLastPara="1" wrap="square" lIns="121598" tIns="121598" rIns="121598" bIns="121598" anchor="b" anchorCtr="0">
            <a:noAutofit/>
          </a:bodyPr>
          <a:lstStyle/>
          <a:p>
            <a:pPr marL="0" lvl="0" indent="0" algn="ctr" rtl="0">
              <a:lnSpc>
                <a:spcPct val="100000"/>
              </a:lnSpc>
              <a:spcBef>
                <a:spcPts val="399"/>
              </a:spcBef>
              <a:spcAft>
                <a:spcPts val="0"/>
              </a:spcAft>
              <a:buNone/>
            </a:pPr>
            <a:r>
              <a:rPr lang="en" sz="1330">
                <a:solidFill>
                  <a:schemeClr val="dk1"/>
                </a:solidFill>
                <a:latin typeface="Montserrat"/>
                <a:ea typeface="Montserrat"/>
                <a:cs typeface="Montserrat"/>
                <a:sym typeface="Montserrat"/>
              </a:rPr>
              <a:t>CREDITS: This presentation template was created by </a:t>
            </a:r>
            <a:r>
              <a:rPr lang="en" sz="1330" b="1">
                <a:solidFill>
                  <a:schemeClr val="dk1"/>
                </a:solidFill>
                <a:uFill>
                  <a:noFill/>
                </a:uFill>
                <a:latin typeface="Montserrat"/>
                <a:ea typeface="Montserrat"/>
                <a:cs typeface="Montserrat"/>
                <a:sym typeface="Montserrat"/>
                <a:hlinkClick r:id="rId2">
                  <a:extLst>
                    <a:ext uri="{A12FA001-AC4F-418D-AE19-62706E023703}">
                      <ahyp:hlinkClr xmlns:ahyp="http://schemas.microsoft.com/office/drawing/2018/hyperlinkcolor" xmlns="" val="tx"/>
                    </a:ext>
                  </a:extLst>
                </a:hlinkClick>
              </a:rPr>
              <a:t>Slidesgo</a:t>
            </a:r>
            <a:r>
              <a:rPr lang="en" sz="1330">
                <a:solidFill>
                  <a:schemeClr val="dk1"/>
                </a:solidFill>
                <a:latin typeface="Montserrat"/>
                <a:ea typeface="Montserrat"/>
                <a:cs typeface="Montserrat"/>
                <a:sym typeface="Montserrat"/>
              </a:rPr>
              <a:t>, including icons by </a:t>
            </a:r>
            <a:r>
              <a:rPr lang="en" sz="1330" b="1">
                <a:solidFill>
                  <a:schemeClr val="dk1"/>
                </a:solidFill>
                <a:uFill>
                  <a:noFill/>
                </a:uFill>
                <a:latin typeface="Montserrat"/>
                <a:ea typeface="Montserrat"/>
                <a:cs typeface="Montserrat"/>
                <a:sym typeface="Montserrat"/>
                <a:hlinkClick r:id="rId3">
                  <a:extLst>
                    <a:ext uri="{A12FA001-AC4F-418D-AE19-62706E023703}">
                      <ahyp:hlinkClr xmlns:ahyp="http://schemas.microsoft.com/office/drawing/2018/hyperlinkcolor" xmlns="" val="tx"/>
                    </a:ext>
                  </a:extLst>
                </a:hlinkClick>
              </a:rPr>
              <a:t>Flaticon</a:t>
            </a:r>
            <a:r>
              <a:rPr lang="en" sz="1330">
                <a:solidFill>
                  <a:schemeClr val="dk1"/>
                </a:solidFill>
                <a:latin typeface="Montserrat"/>
                <a:ea typeface="Montserrat"/>
                <a:cs typeface="Montserrat"/>
                <a:sym typeface="Montserrat"/>
              </a:rPr>
              <a:t> and infographics &amp; images by </a:t>
            </a:r>
            <a:r>
              <a:rPr lang="en" sz="1330" b="1">
                <a:solidFill>
                  <a:schemeClr val="dk1"/>
                </a:solidFill>
                <a:uFill>
                  <a:noFill/>
                </a:uFill>
                <a:latin typeface="Montserrat"/>
                <a:ea typeface="Montserrat"/>
                <a:cs typeface="Montserrat"/>
                <a:sym typeface="Montserrat"/>
                <a:hlinkClick r:id="rId4">
                  <a:extLst>
                    <a:ext uri="{A12FA001-AC4F-418D-AE19-62706E023703}">
                      <ahyp:hlinkClr xmlns:ahyp="http://schemas.microsoft.com/office/drawing/2018/hyperlinkcolor" xmlns="" val="tx"/>
                    </a:ext>
                  </a:extLst>
                </a:hlinkClick>
              </a:rPr>
              <a:t>Freepik</a:t>
            </a:r>
            <a:endParaRPr sz="1330" b="1">
              <a:solidFill>
                <a:schemeClr val="dk1"/>
              </a:solidFill>
              <a:highlight>
                <a:srgbClr val="DFDEFC"/>
              </a:highlight>
              <a:latin typeface="Montserrat"/>
              <a:ea typeface="Montserrat"/>
              <a:cs typeface="Montserrat"/>
              <a:sym typeface="Montserrat"/>
            </a:endParaRPr>
          </a:p>
        </p:txBody>
      </p:sp>
      <p:grpSp>
        <p:nvGrpSpPr>
          <p:cNvPr id="2019" name="Google Shape;2019;p32"/>
          <p:cNvGrpSpPr/>
          <p:nvPr/>
        </p:nvGrpSpPr>
        <p:grpSpPr>
          <a:xfrm rot="5958641">
            <a:off x="10618427" y="5777735"/>
            <a:ext cx="839353" cy="880432"/>
            <a:chOff x="782176" y="-1158311"/>
            <a:chExt cx="629467" cy="661912"/>
          </a:xfrm>
        </p:grpSpPr>
        <p:sp>
          <p:nvSpPr>
            <p:cNvPr id="2020" name="Google Shape;2020;p32"/>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1" name="Google Shape;2021;p32"/>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2" name="Google Shape;2022;p32"/>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3" name="Google Shape;2023;p32"/>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4" name="Google Shape;2024;p32"/>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5" name="Google Shape;2025;p32"/>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6" name="Google Shape;2026;p32"/>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7" name="Google Shape;2027;p32"/>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28" name="Google Shape;2028;p32"/>
          <p:cNvGrpSpPr/>
          <p:nvPr/>
        </p:nvGrpSpPr>
        <p:grpSpPr>
          <a:xfrm rot="-295668">
            <a:off x="11323772" y="4291510"/>
            <a:ext cx="679184" cy="984369"/>
            <a:chOff x="8499282" y="3580082"/>
            <a:chExt cx="510652" cy="738280"/>
          </a:xfrm>
        </p:grpSpPr>
        <p:sp>
          <p:nvSpPr>
            <p:cNvPr id="2029" name="Google Shape;2029;p32"/>
            <p:cNvSpPr/>
            <p:nvPr/>
          </p:nvSpPr>
          <p:spPr>
            <a:xfrm>
              <a:off x="8831634" y="3580082"/>
              <a:ext cx="89315" cy="213208"/>
            </a:xfrm>
            <a:custGeom>
              <a:avLst/>
              <a:gdLst/>
              <a:ahLst/>
              <a:cxnLst/>
              <a:rect l="l" t="t" r="r" b="b"/>
              <a:pathLst>
                <a:path w="545" h="1301" extrusionOk="0">
                  <a:moveTo>
                    <a:pt x="327" y="0"/>
                  </a:moveTo>
                  <a:cubicBezTo>
                    <a:pt x="295" y="0"/>
                    <a:pt x="263" y="5"/>
                    <a:pt x="236" y="14"/>
                  </a:cubicBezTo>
                  <a:cubicBezTo>
                    <a:pt x="109" y="68"/>
                    <a:pt x="55" y="177"/>
                    <a:pt x="19" y="285"/>
                  </a:cubicBezTo>
                  <a:cubicBezTo>
                    <a:pt x="1" y="394"/>
                    <a:pt x="1" y="539"/>
                    <a:pt x="19" y="647"/>
                  </a:cubicBezTo>
                  <a:cubicBezTo>
                    <a:pt x="55" y="865"/>
                    <a:pt x="73" y="1082"/>
                    <a:pt x="91" y="1299"/>
                  </a:cubicBezTo>
                  <a:cubicBezTo>
                    <a:pt x="91" y="1300"/>
                    <a:pt x="92" y="1301"/>
                    <a:pt x="93" y="1301"/>
                  </a:cubicBezTo>
                  <a:cubicBezTo>
                    <a:pt x="108" y="1301"/>
                    <a:pt x="236" y="1172"/>
                    <a:pt x="236" y="1155"/>
                  </a:cubicBezTo>
                  <a:cubicBezTo>
                    <a:pt x="272" y="1082"/>
                    <a:pt x="327" y="992"/>
                    <a:pt x="363" y="919"/>
                  </a:cubicBezTo>
                  <a:cubicBezTo>
                    <a:pt x="417" y="792"/>
                    <a:pt x="453" y="611"/>
                    <a:pt x="508" y="448"/>
                  </a:cubicBezTo>
                  <a:cubicBezTo>
                    <a:pt x="526" y="340"/>
                    <a:pt x="544" y="213"/>
                    <a:pt x="508" y="122"/>
                  </a:cubicBezTo>
                  <a:cubicBezTo>
                    <a:pt x="472" y="86"/>
                    <a:pt x="453" y="32"/>
                    <a:pt x="417" y="14"/>
                  </a:cubicBezTo>
                  <a:cubicBezTo>
                    <a:pt x="390" y="5"/>
                    <a:pt x="358"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0" name="Google Shape;2030;p32"/>
            <p:cNvSpPr/>
            <p:nvPr/>
          </p:nvSpPr>
          <p:spPr>
            <a:xfrm>
              <a:off x="8784108" y="3838194"/>
              <a:ext cx="225827" cy="119469"/>
            </a:xfrm>
            <a:custGeom>
              <a:avLst/>
              <a:gdLst/>
              <a:ahLst/>
              <a:cxnLst/>
              <a:rect l="l" t="t" r="r" b="b"/>
              <a:pathLst>
                <a:path w="1378" h="729" extrusionOk="0">
                  <a:moveTo>
                    <a:pt x="1212" y="1"/>
                  </a:moveTo>
                  <a:cubicBezTo>
                    <a:pt x="1165" y="1"/>
                    <a:pt x="1115" y="14"/>
                    <a:pt x="1069" y="32"/>
                  </a:cubicBezTo>
                  <a:cubicBezTo>
                    <a:pt x="852" y="87"/>
                    <a:pt x="653" y="177"/>
                    <a:pt x="454" y="340"/>
                  </a:cubicBezTo>
                  <a:cubicBezTo>
                    <a:pt x="399" y="376"/>
                    <a:pt x="1" y="666"/>
                    <a:pt x="92" y="720"/>
                  </a:cubicBezTo>
                  <a:cubicBezTo>
                    <a:pt x="98" y="726"/>
                    <a:pt x="108" y="728"/>
                    <a:pt x="120" y="728"/>
                  </a:cubicBezTo>
                  <a:cubicBezTo>
                    <a:pt x="144" y="728"/>
                    <a:pt x="176" y="720"/>
                    <a:pt x="200" y="720"/>
                  </a:cubicBezTo>
                  <a:cubicBezTo>
                    <a:pt x="399" y="684"/>
                    <a:pt x="580" y="612"/>
                    <a:pt x="798" y="557"/>
                  </a:cubicBezTo>
                  <a:cubicBezTo>
                    <a:pt x="925" y="521"/>
                    <a:pt x="1069" y="503"/>
                    <a:pt x="1178" y="431"/>
                  </a:cubicBezTo>
                  <a:cubicBezTo>
                    <a:pt x="1251" y="376"/>
                    <a:pt x="1305" y="340"/>
                    <a:pt x="1359" y="268"/>
                  </a:cubicBezTo>
                  <a:cubicBezTo>
                    <a:pt x="1377" y="195"/>
                    <a:pt x="1377" y="87"/>
                    <a:pt x="1341" y="50"/>
                  </a:cubicBezTo>
                  <a:cubicBezTo>
                    <a:pt x="1305" y="14"/>
                    <a:pt x="1260"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1" name="Google Shape;2031;p32"/>
            <p:cNvSpPr/>
            <p:nvPr/>
          </p:nvSpPr>
          <p:spPr>
            <a:xfrm>
              <a:off x="8707084" y="4065988"/>
              <a:ext cx="225663" cy="81448"/>
            </a:xfrm>
            <a:custGeom>
              <a:avLst/>
              <a:gdLst/>
              <a:ahLst/>
              <a:cxnLst/>
              <a:rect l="l" t="t" r="r" b="b"/>
              <a:pathLst>
                <a:path w="1377" h="497" extrusionOk="0">
                  <a:moveTo>
                    <a:pt x="942" y="0"/>
                  </a:moveTo>
                  <a:cubicBezTo>
                    <a:pt x="688" y="0"/>
                    <a:pt x="453" y="55"/>
                    <a:pt x="236" y="127"/>
                  </a:cubicBezTo>
                  <a:cubicBezTo>
                    <a:pt x="181" y="145"/>
                    <a:pt x="0" y="218"/>
                    <a:pt x="18" y="308"/>
                  </a:cubicBezTo>
                  <a:cubicBezTo>
                    <a:pt x="18" y="399"/>
                    <a:pt x="217" y="417"/>
                    <a:pt x="290" y="417"/>
                  </a:cubicBezTo>
                  <a:cubicBezTo>
                    <a:pt x="399" y="453"/>
                    <a:pt x="507" y="453"/>
                    <a:pt x="634" y="471"/>
                  </a:cubicBezTo>
                  <a:cubicBezTo>
                    <a:pt x="711" y="484"/>
                    <a:pt x="797" y="497"/>
                    <a:pt x="885" y="497"/>
                  </a:cubicBezTo>
                  <a:cubicBezTo>
                    <a:pt x="922" y="497"/>
                    <a:pt x="959" y="495"/>
                    <a:pt x="996" y="489"/>
                  </a:cubicBezTo>
                  <a:cubicBezTo>
                    <a:pt x="1105" y="489"/>
                    <a:pt x="1232" y="417"/>
                    <a:pt x="1304" y="326"/>
                  </a:cubicBezTo>
                  <a:cubicBezTo>
                    <a:pt x="1322" y="308"/>
                    <a:pt x="1358" y="254"/>
                    <a:pt x="1358" y="236"/>
                  </a:cubicBezTo>
                  <a:cubicBezTo>
                    <a:pt x="1376" y="200"/>
                    <a:pt x="1358" y="145"/>
                    <a:pt x="1322" y="127"/>
                  </a:cubicBezTo>
                  <a:cubicBezTo>
                    <a:pt x="1232" y="19"/>
                    <a:pt x="1087"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2" name="Google Shape;2032;p32"/>
            <p:cNvSpPr/>
            <p:nvPr/>
          </p:nvSpPr>
          <p:spPr>
            <a:xfrm>
              <a:off x="8677422" y="3790997"/>
              <a:ext cx="105047" cy="167485"/>
            </a:xfrm>
            <a:custGeom>
              <a:avLst/>
              <a:gdLst/>
              <a:ahLst/>
              <a:cxnLst/>
              <a:rect l="l" t="t" r="r" b="b"/>
              <a:pathLst>
                <a:path w="641" h="1022" extrusionOk="0">
                  <a:moveTo>
                    <a:pt x="169" y="0"/>
                  </a:moveTo>
                  <a:cubicBezTo>
                    <a:pt x="130" y="0"/>
                    <a:pt x="86" y="9"/>
                    <a:pt x="54" y="31"/>
                  </a:cubicBezTo>
                  <a:cubicBezTo>
                    <a:pt x="36" y="67"/>
                    <a:pt x="18" y="103"/>
                    <a:pt x="18" y="157"/>
                  </a:cubicBezTo>
                  <a:cubicBezTo>
                    <a:pt x="0" y="284"/>
                    <a:pt x="54" y="429"/>
                    <a:pt x="145" y="538"/>
                  </a:cubicBezTo>
                  <a:lnTo>
                    <a:pt x="417" y="882"/>
                  </a:lnTo>
                  <a:cubicBezTo>
                    <a:pt x="452" y="929"/>
                    <a:pt x="540" y="1021"/>
                    <a:pt x="593" y="1021"/>
                  </a:cubicBezTo>
                  <a:cubicBezTo>
                    <a:pt x="622" y="1021"/>
                    <a:pt x="640" y="994"/>
                    <a:pt x="634" y="918"/>
                  </a:cubicBezTo>
                  <a:cubicBezTo>
                    <a:pt x="580" y="646"/>
                    <a:pt x="543" y="375"/>
                    <a:pt x="380" y="157"/>
                  </a:cubicBezTo>
                  <a:cubicBezTo>
                    <a:pt x="362" y="85"/>
                    <a:pt x="308" y="31"/>
                    <a:pt x="235" y="12"/>
                  </a:cubicBezTo>
                  <a:cubicBezTo>
                    <a:pt x="220" y="5"/>
                    <a:pt x="196"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3" name="Google Shape;2033;p32"/>
            <p:cNvSpPr/>
            <p:nvPr/>
          </p:nvSpPr>
          <p:spPr>
            <a:xfrm>
              <a:off x="8591220" y="3951764"/>
              <a:ext cx="116027" cy="163552"/>
            </a:xfrm>
            <a:custGeom>
              <a:avLst/>
              <a:gdLst/>
              <a:ahLst/>
              <a:cxnLst/>
              <a:rect l="l" t="t" r="r" b="b"/>
              <a:pathLst>
                <a:path w="708" h="998" extrusionOk="0">
                  <a:moveTo>
                    <a:pt x="166" y="0"/>
                  </a:moveTo>
                  <a:cubicBezTo>
                    <a:pt x="132" y="0"/>
                    <a:pt x="100" y="9"/>
                    <a:pt x="73" y="27"/>
                  </a:cubicBezTo>
                  <a:cubicBezTo>
                    <a:pt x="19" y="46"/>
                    <a:pt x="1" y="154"/>
                    <a:pt x="1" y="209"/>
                  </a:cubicBezTo>
                  <a:cubicBezTo>
                    <a:pt x="1" y="281"/>
                    <a:pt x="19" y="353"/>
                    <a:pt x="73" y="426"/>
                  </a:cubicBezTo>
                  <a:cubicBezTo>
                    <a:pt x="107" y="526"/>
                    <a:pt x="418" y="997"/>
                    <a:pt x="594" y="997"/>
                  </a:cubicBezTo>
                  <a:cubicBezTo>
                    <a:pt x="609" y="997"/>
                    <a:pt x="622" y="994"/>
                    <a:pt x="635" y="987"/>
                  </a:cubicBezTo>
                  <a:cubicBezTo>
                    <a:pt x="707" y="933"/>
                    <a:pt x="635" y="625"/>
                    <a:pt x="617" y="553"/>
                  </a:cubicBezTo>
                  <a:cubicBezTo>
                    <a:pt x="562" y="408"/>
                    <a:pt x="526" y="281"/>
                    <a:pt x="435" y="172"/>
                  </a:cubicBezTo>
                  <a:cubicBezTo>
                    <a:pt x="381" y="118"/>
                    <a:pt x="345" y="46"/>
                    <a:pt x="273" y="27"/>
                  </a:cubicBezTo>
                  <a:cubicBezTo>
                    <a:pt x="236" y="9"/>
                    <a:pt x="200"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4" name="Google Shape;2034;p32"/>
            <p:cNvSpPr/>
            <p:nvPr/>
          </p:nvSpPr>
          <p:spPr>
            <a:xfrm>
              <a:off x="8499282" y="4078443"/>
              <a:ext cx="95050" cy="168469"/>
            </a:xfrm>
            <a:custGeom>
              <a:avLst/>
              <a:gdLst/>
              <a:ahLst/>
              <a:cxnLst/>
              <a:rect l="l" t="t" r="r" b="b"/>
              <a:pathLst>
                <a:path w="580" h="1028" extrusionOk="0">
                  <a:moveTo>
                    <a:pt x="237" y="0"/>
                  </a:moveTo>
                  <a:cubicBezTo>
                    <a:pt x="217" y="0"/>
                    <a:pt x="197" y="4"/>
                    <a:pt x="182" y="15"/>
                  </a:cubicBezTo>
                  <a:cubicBezTo>
                    <a:pt x="55" y="51"/>
                    <a:pt x="0" y="196"/>
                    <a:pt x="19" y="305"/>
                  </a:cubicBezTo>
                  <a:cubicBezTo>
                    <a:pt x="37" y="413"/>
                    <a:pt x="109" y="522"/>
                    <a:pt x="182" y="613"/>
                  </a:cubicBezTo>
                  <a:cubicBezTo>
                    <a:pt x="272" y="739"/>
                    <a:pt x="326" y="884"/>
                    <a:pt x="453" y="975"/>
                  </a:cubicBezTo>
                  <a:cubicBezTo>
                    <a:pt x="485" y="1012"/>
                    <a:pt x="509" y="1027"/>
                    <a:pt x="527" y="1027"/>
                  </a:cubicBezTo>
                  <a:cubicBezTo>
                    <a:pt x="571" y="1027"/>
                    <a:pt x="580" y="938"/>
                    <a:pt x="580" y="848"/>
                  </a:cubicBezTo>
                  <a:cubicBezTo>
                    <a:pt x="580" y="649"/>
                    <a:pt x="580" y="432"/>
                    <a:pt x="508" y="250"/>
                  </a:cubicBezTo>
                  <a:cubicBezTo>
                    <a:pt x="489" y="160"/>
                    <a:pt x="471" y="106"/>
                    <a:pt x="399" y="51"/>
                  </a:cubicBezTo>
                  <a:cubicBezTo>
                    <a:pt x="348" y="26"/>
                    <a:pt x="287"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5" name="Google Shape;2035;p32"/>
            <p:cNvSpPr/>
            <p:nvPr/>
          </p:nvSpPr>
          <p:spPr>
            <a:xfrm>
              <a:off x="8579420" y="4232000"/>
              <a:ext cx="193051" cy="82759"/>
            </a:xfrm>
            <a:custGeom>
              <a:avLst/>
              <a:gdLst/>
              <a:ahLst/>
              <a:cxnLst/>
              <a:rect l="l" t="t" r="r" b="b"/>
              <a:pathLst>
                <a:path w="1178" h="505" extrusionOk="0">
                  <a:moveTo>
                    <a:pt x="561" y="0"/>
                  </a:moveTo>
                  <a:cubicBezTo>
                    <a:pt x="411" y="0"/>
                    <a:pt x="241" y="9"/>
                    <a:pt x="163" y="74"/>
                  </a:cubicBezTo>
                  <a:cubicBezTo>
                    <a:pt x="0" y="183"/>
                    <a:pt x="363" y="309"/>
                    <a:pt x="453" y="364"/>
                  </a:cubicBezTo>
                  <a:cubicBezTo>
                    <a:pt x="562" y="400"/>
                    <a:pt x="689" y="472"/>
                    <a:pt x="797" y="491"/>
                  </a:cubicBezTo>
                  <a:cubicBezTo>
                    <a:pt x="825" y="500"/>
                    <a:pt x="856" y="504"/>
                    <a:pt x="887" y="504"/>
                  </a:cubicBezTo>
                  <a:cubicBezTo>
                    <a:pt x="977" y="504"/>
                    <a:pt x="1074" y="467"/>
                    <a:pt x="1141" y="400"/>
                  </a:cubicBezTo>
                  <a:cubicBezTo>
                    <a:pt x="1159" y="382"/>
                    <a:pt x="1178" y="309"/>
                    <a:pt x="1178" y="273"/>
                  </a:cubicBezTo>
                  <a:cubicBezTo>
                    <a:pt x="1178" y="219"/>
                    <a:pt x="1178" y="201"/>
                    <a:pt x="1159" y="183"/>
                  </a:cubicBezTo>
                  <a:cubicBezTo>
                    <a:pt x="1069" y="38"/>
                    <a:pt x="888" y="2"/>
                    <a:pt x="725" y="2"/>
                  </a:cubicBezTo>
                  <a:cubicBezTo>
                    <a:pt x="678" y="2"/>
                    <a:pt x="62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6" name="Google Shape;2036;p32"/>
            <p:cNvSpPr/>
            <p:nvPr/>
          </p:nvSpPr>
          <p:spPr>
            <a:xfrm>
              <a:off x="8505182" y="3778050"/>
              <a:ext cx="341526" cy="540312"/>
            </a:xfrm>
            <a:custGeom>
              <a:avLst/>
              <a:gdLst/>
              <a:ahLst/>
              <a:cxnLst/>
              <a:rect l="l" t="t" r="r" b="b"/>
              <a:pathLst>
                <a:path w="2084" h="3297" fill="none" extrusionOk="0">
                  <a:moveTo>
                    <a:pt x="1" y="3297"/>
                  </a:moveTo>
                  <a:cubicBezTo>
                    <a:pt x="1069" y="2500"/>
                    <a:pt x="1812" y="1305"/>
                    <a:pt x="2083" y="1"/>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37" name="Google Shape;2037;p32"/>
          <p:cNvGrpSpPr/>
          <p:nvPr/>
        </p:nvGrpSpPr>
        <p:grpSpPr>
          <a:xfrm rot="6581981">
            <a:off x="91618" y="4065947"/>
            <a:ext cx="850896" cy="794512"/>
            <a:chOff x="1337242" y="-1974437"/>
            <a:chExt cx="638153" cy="597345"/>
          </a:xfrm>
        </p:grpSpPr>
        <p:sp>
          <p:nvSpPr>
            <p:cNvPr id="2038" name="Google Shape;2038;p32"/>
            <p:cNvSpPr/>
            <p:nvPr/>
          </p:nvSpPr>
          <p:spPr>
            <a:xfrm>
              <a:off x="1449992" y="-1680599"/>
              <a:ext cx="95214" cy="209439"/>
            </a:xfrm>
            <a:custGeom>
              <a:avLst/>
              <a:gdLst/>
              <a:ahLst/>
              <a:cxnLst/>
              <a:rect l="l" t="t" r="r" b="b"/>
              <a:pathLst>
                <a:path w="581" h="1278" extrusionOk="0">
                  <a:moveTo>
                    <a:pt x="200" y="0"/>
                  </a:moveTo>
                  <a:cubicBezTo>
                    <a:pt x="127" y="18"/>
                    <a:pt x="73" y="91"/>
                    <a:pt x="55" y="127"/>
                  </a:cubicBezTo>
                  <a:cubicBezTo>
                    <a:pt x="1" y="235"/>
                    <a:pt x="1" y="344"/>
                    <a:pt x="1" y="453"/>
                  </a:cubicBezTo>
                  <a:cubicBezTo>
                    <a:pt x="1" y="616"/>
                    <a:pt x="73" y="779"/>
                    <a:pt x="145" y="924"/>
                  </a:cubicBezTo>
                  <a:cubicBezTo>
                    <a:pt x="162" y="989"/>
                    <a:pt x="312" y="1278"/>
                    <a:pt x="448" y="1278"/>
                  </a:cubicBezTo>
                  <a:cubicBezTo>
                    <a:pt x="462" y="1278"/>
                    <a:pt x="476" y="1274"/>
                    <a:pt x="489" y="1268"/>
                  </a:cubicBezTo>
                  <a:cubicBezTo>
                    <a:pt x="580" y="1231"/>
                    <a:pt x="580" y="742"/>
                    <a:pt x="580" y="652"/>
                  </a:cubicBezTo>
                  <a:cubicBezTo>
                    <a:pt x="580" y="453"/>
                    <a:pt x="508" y="254"/>
                    <a:pt x="381" y="91"/>
                  </a:cubicBezTo>
                  <a:cubicBezTo>
                    <a:pt x="326" y="54"/>
                    <a:pt x="254"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9" name="Google Shape;2039;p32"/>
            <p:cNvSpPr/>
            <p:nvPr/>
          </p:nvSpPr>
          <p:spPr>
            <a:xfrm>
              <a:off x="1530130" y="-1471159"/>
              <a:ext cx="178301" cy="94067"/>
            </a:xfrm>
            <a:custGeom>
              <a:avLst/>
              <a:gdLst/>
              <a:ahLst/>
              <a:cxnLst/>
              <a:rect l="l" t="t" r="r" b="b"/>
              <a:pathLst>
                <a:path w="1088" h="574" extrusionOk="0">
                  <a:moveTo>
                    <a:pt x="271" y="1"/>
                  </a:moveTo>
                  <a:cubicBezTo>
                    <a:pt x="146" y="1"/>
                    <a:pt x="36" y="20"/>
                    <a:pt x="19" y="80"/>
                  </a:cubicBezTo>
                  <a:cubicBezTo>
                    <a:pt x="0" y="189"/>
                    <a:pt x="345" y="424"/>
                    <a:pt x="417" y="461"/>
                  </a:cubicBezTo>
                  <a:cubicBezTo>
                    <a:pt x="508" y="515"/>
                    <a:pt x="616" y="533"/>
                    <a:pt x="689" y="551"/>
                  </a:cubicBezTo>
                  <a:cubicBezTo>
                    <a:pt x="738" y="565"/>
                    <a:pt x="787" y="574"/>
                    <a:pt x="833" y="574"/>
                  </a:cubicBezTo>
                  <a:cubicBezTo>
                    <a:pt x="905" y="574"/>
                    <a:pt x="970" y="552"/>
                    <a:pt x="1015" y="497"/>
                  </a:cubicBezTo>
                  <a:cubicBezTo>
                    <a:pt x="1087" y="406"/>
                    <a:pt x="1051" y="243"/>
                    <a:pt x="960" y="171"/>
                  </a:cubicBezTo>
                  <a:cubicBezTo>
                    <a:pt x="870" y="80"/>
                    <a:pt x="761" y="62"/>
                    <a:pt x="634" y="44"/>
                  </a:cubicBezTo>
                  <a:cubicBezTo>
                    <a:pt x="568" y="25"/>
                    <a:pt x="410" y="1"/>
                    <a:pt x="2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0" name="Google Shape;2040;p32"/>
            <p:cNvSpPr/>
            <p:nvPr/>
          </p:nvSpPr>
          <p:spPr>
            <a:xfrm>
              <a:off x="1337242" y="-1603575"/>
              <a:ext cx="344476" cy="178301"/>
            </a:xfrm>
            <a:custGeom>
              <a:avLst/>
              <a:gdLst/>
              <a:ahLst/>
              <a:cxnLst/>
              <a:rect l="l" t="t" r="r" b="b"/>
              <a:pathLst>
                <a:path w="2102" h="1088" fill="none" extrusionOk="0">
                  <a:moveTo>
                    <a:pt x="0" y="1087"/>
                  </a:moveTo>
                  <a:cubicBezTo>
                    <a:pt x="815" y="1069"/>
                    <a:pt x="1630" y="671"/>
                    <a:pt x="2101"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1" name="Google Shape;2041;p32"/>
            <p:cNvSpPr/>
            <p:nvPr/>
          </p:nvSpPr>
          <p:spPr>
            <a:xfrm>
              <a:off x="1619118" y="-1873650"/>
              <a:ext cx="62602" cy="279252"/>
            </a:xfrm>
            <a:custGeom>
              <a:avLst/>
              <a:gdLst/>
              <a:ahLst/>
              <a:cxnLst/>
              <a:rect l="l" t="t" r="r" b="b"/>
              <a:pathLst>
                <a:path w="382" h="1704" fill="none" extrusionOk="0">
                  <a:moveTo>
                    <a:pt x="254" y="1"/>
                  </a:moveTo>
                  <a:cubicBezTo>
                    <a:pt x="109" y="164"/>
                    <a:pt x="73" y="363"/>
                    <a:pt x="37" y="562"/>
                  </a:cubicBezTo>
                  <a:cubicBezTo>
                    <a:pt x="1" y="979"/>
                    <a:pt x="91" y="1432"/>
                    <a:pt x="381" y="1703"/>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2" name="Google Shape;2042;p32"/>
            <p:cNvSpPr/>
            <p:nvPr/>
          </p:nvSpPr>
          <p:spPr>
            <a:xfrm>
              <a:off x="1678443" y="-1790563"/>
              <a:ext cx="65552" cy="193215"/>
            </a:xfrm>
            <a:custGeom>
              <a:avLst/>
              <a:gdLst/>
              <a:ahLst/>
              <a:cxnLst/>
              <a:rect l="l" t="t" r="r" b="b"/>
              <a:pathLst>
                <a:path w="400" h="1179" fill="none" extrusionOk="0">
                  <a:moveTo>
                    <a:pt x="399" y="1"/>
                  </a:moveTo>
                  <a:cubicBezTo>
                    <a:pt x="164" y="327"/>
                    <a:pt x="19" y="762"/>
                    <a:pt x="1" y="1178"/>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3" name="Google Shape;2043;p32"/>
            <p:cNvSpPr/>
            <p:nvPr/>
          </p:nvSpPr>
          <p:spPr>
            <a:xfrm>
              <a:off x="1678443" y="-1606525"/>
              <a:ext cx="207964" cy="44739"/>
            </a:xfrm>
            <a:custGeom>
              <a:avLst/>
              <a:gdLst/>
              <a:ahLst/>
              <a:cxnLst/>
              <a:rect l="l" t="t" r="r" b="b"/>
              <a:pathLst>
                <a:path w="1269" h="273" fill="none" extrusionOk="0">
                  <a:moveTo>
                    <a:pt x="1" y="1"/>
                  </a:moveTo>
                  <a:cubicBezTo>
                    <a:pt x="19" y="55"/>
                    <a:pt x="91" y="91"/>
                    <a:pt x="128" y="109"/>
                  </a:cubicBezTo>
                  <a:cubicBezTo>
                    <a:pt x="472" y="272"/>
                    <a:pt x="906" y="272"/>
                    <a:pt x="1269" y="109"/>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4" name="Google Shape;2044;p32"/>
            <p:cNvSpPr/>
            <p:nvPr/>
          </p:nvSpPr>
          <p:spPr>
            <a:xfrm>
              <a:off x="1681557" y="-1713375"/>
              <a:ext cx="157325" cy="109963"/>
            </a:xfrm>
            <a:custGeom>
              <a:avLst/>
              <a:gdLst/>
              <a:ahLst/>
              <a:cxnLst/>
              <a:rect l="l" t="t" r="r" b="b"/>
              <a:pathLst>
                <a:path w="960" h="671" fill="none" extrusionOk="0">
                  <a:moveTo>
                    <a:pt x="0" y="671"/>
                  </a:moveTo>
                  <a:cubicBezTo>
                    <a:pt x="380" y="562"/>
                    <a:pt x="706" y="327"/>
                    <a:pt x="96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5" name="Google Shape;2045;p32"/>
            <p:cNvSpPr/>
            <p:nvPr/>
          </p:nvSpPr>
          <p:spPr>
            <a:xfrm>
              <a:off x="1805943" y="-1806295"/>
              <a:ext cx="113077" cy="103244"/>
            </a:xfrm>
            <a:custGeom>
              <a:avLst/>
              <a:gdLst/>
              <a:ahLst/>
              <a:cxnLst/>
              <a:rect l="l" t="t" r="r" b="b"/>
              <a:pathLst>
                <a:path w="690" h="630" extrusionOk="0">
                  <a:moveTo>
                    <a:pt x="389" y="0"/>
                  </a:moveTo>
                  <a:cubicBezTo>
                    <a:pt x="201" y="0"/>
                    <a:pt x="1" y="164"/>
                    <a:pt x="38" y="387"/>
                  </a:cubicBezTo>
                  <a:cubicBezTo>
                    <a:pt x="54" y="528"/>
                    <a:pt x="165" y="629"/>
                    <a:pt x="289" y="629"/>
                  </a:cubicBezTo>
                  <a:cubicBezTo>
                    <a:pt x="308" y="629"/>
                    <a:pt x="327" y="627"/>
                    <a:pt x="346" y="622"/>
                  </a:cubicBezTo>
                  <a:cubicBezTo>
                    <a:pt x="509" y="622"/>
                    <a:pt x="617" y="495"/>
                    <a:pt x="672" y="350"/>
                  </a:cubicBezTo>
                  <a:cubicBezTo>
                    <a:pt x="690" y="260"/>
                    <a:pt x="672" y="169"/>
                    <a:pt x="617" y="115"/>
                  </a:cubicBezTo>
                  <a:cubicBezTo>
                    <a:pt x="560" y="35"/>
                    <a:pt x="476"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6" name="Google Shape;2046;p32"/>
            <p:cNvSpPr/>
            <p:nvPr/>
          </p:nvSpPr>
          <p:spPr>
            <a:xfrm>
              <a:off x="1870348" y="-1665030"/>
              <a:ext cx="105047" cy="100295"/>
            </a:xfrm>
            <a:custGeom>
              <a:avLst/>
              <a:gdLst/>
              <a:ahLst/>
              <a:cxnLst/>
              <a:rect l="l" t="t" r="r" b="b"/>
              <a:pathLst>
                <a:path w="641" h="612" extrusionOk="0">
                  <a:moveTo>
                    <a:pt x="358" y="0"/>
                  </a:moveTo>
                  <a:cubicBezTo>
                    <a:pt x="183" y="0"/>
                    <a:pt x="0" y="157"/>
                    <a:pt x="25" y="358"/>
                  </a:cubicBezTo>
                  <a:cubicBezTo>
                    <a:pt x="43" y="485"/>
                    <a:pt x="188" y="611"/>
                    <a:pt x="315" y="611"/>
                  </a:cubicBezTo>
                  <a:cubicBezTo>
                    <a:pt x="460" y="611"/>
                    <a:pt x="587" y="485"/>
                    <a:pt x="623" y="340"/>
                  </a:cubicBezTo>
                  <a:cubicBezTo>
                    <a:pt x="641" y="267"/>
                    <a:pt x="623" y="177"/>
                    <a:pt x="568" y="104"/>
                  </a:cubicBezTo>
                  <a:cubicBezTo>
                    <a:pt x="513" y="32"/>
                    <a:pt x="436" y="0"/>
                    <a:pt x="3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7" name="Google Shape;2047;p32"/>
            <p:cNvSpPr/>
            <p:nvPr/>
          </p:nvSpPr>
          <p:spPr>
            <a:xfrm>
              <a:off x="1721872" y="-1873486"/>
              <a:ext cx="105211" cy="100950"/>
            </a:xfrm>
            <a:custGeom>
              <a:avLst/>
              <a:gdLst/>
              <a:ahLst/>
              <a:cxnLst/>
              <a:rect l="l" t="t" r="r" b="b"/>
              <a:pathLst>
                <a:path w="642" h="616" extrusionOk="0">
                  <a:moveTo>
                    <a:pt x="351" y="1"/>
                  </a:moveTo>
                  <a:cubicBezTo>
                    <a:pt x="179" y="1"/>
                    <a:pt x="1" y="152"/>
                    <a:pt x="26" y="362"/>
                  </a:cubicBezTo>
                  <a:cubicBezTo>
                    <a:pt x="44" y="507"/>
                    <a:pt x="189" y="616"/>
                    <a:pt x="315" y="616"/>
                  </a:cubicBezTo>
                  <a:cubicBezTo>
                    <a:pt x="460" y="616"/>
                    <a:pt x="587" y="507"/>
                    <a:pt x="623" y="344"/>
                  </a:cubicBezTo>
                  <a:cubicBezTo>
                    <a:pt x="641" y="272"/>
                    <a:pt x="623" y="181"/>
                    <a:pt x="569" y="109"/>
                  </a:cubicBezTo>
                  <a:cubicBezTo>
                    <a:pt x="511" y="34"/>
                    <a:pt x="432"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48" name="Google Shape;2048;p32"/>
            <p:cNvSpPr/>
            <p:nvPr/>
          </p:nvSpPr>
          <p:spPr>
            <a:xfrm>
              <a:off x="1632884" y="-1974437"/>
              <a:ext cx="119960" cy="109963"/>
            </a:xfrm>
            <a:custGeom>
              <a:avLst/>
              <a:gdLst/>
              <a:ahLst/>
              <a:cxnLst/>
              <a:rect l="l" t="t" r="r" b="b"/>
              <a:pathLst>
                <a:path w="732" h="671" extrusionOk="0">
                  <a:moveTo>
                    <a:pt x="398" y="0"/>
                  </a:moveTo>
                  <a:cubicBezTo>
                    <a:pt x="199" y="0"/>
                    <a:pt x="1" y="166"/>
                    <a:pt x="25" y="399"/>
                  </a:cubicBezTo>
                  <a:cubicBezTo>
                    <a:pt x="44" y="543"/>
                    <a:pt x="207" y="670"/>
                    <a:pt x="369" y="670"/>
                  </a:cubicBezTo>
                  <a:cubicBezTo>
                    <a:pt x="514" y="670"/>
                    <a:pt x="659" y="525"/>
                    <a:pt x="695" y="362"/>
                  </a:cubicBezTo>
                  <a:cubicBezTo>
                    <a:pt x="732" y="272"/>
                    <a:pt x="695" y="181"/>
                    <a:pt x="659" y="127"/>
                  </a:cubicBezTo>
                  <a:cubicBezTo>
                    <a:pt x="589" y="39"/>
                    <a:pt x="493" y="0"/>
                    <a:pt x="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49" name="Google Shape;2049;p32"/>
          <p:cNvGrpSpPr/>
          <p:nvPr/>
        </p:nvGrpSpPr>
        <p:grpSpPr>
          <a:xfrm>
            <a:off x="11299374" y="1920948"/>
            <a:ext cx="728003" cy="941461"/>
            <a:chOff x="8495548" y="1440711"/>
            <a:chExt cx="547356" cy="706096"/>
          </a:xfrm>
        </p:grpSpPr>
        <p:sp>
          <p:nvSpPr>
            <p:cNvPr id="2050" name="Google Shape;2050;p32"/>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1" name="Google Shape;2051;p32"/>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2" name="Google Shape;2052;p32"/>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3" name="Google Shape;2053;p32"/>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4" name="Google Shape;2054;p32"/>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5" name="Google Shape;2055;p32"/>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6" name="Google Shape;2056;p32"/>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7" name="Google Shape;2057;p32"/>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8" name="Google Shape;2058;p32"/>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9" name="Google Shape;2059;p32"/>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0" name="Google Shape;2060;p32"/>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61" name="Google Shape;2061;p32"/>
          <p:cNvGrpSpPr/>
          <p:nvPr/>
        </p:nvGrpSpPr>
        <p:grpSpPr>
          <a:xfrm>
            <a:off x="290098" y="477132"/>
            <a:ext cx="916112" cy="1173600"/>
            <a:chOff x="586338" y="-2278763"/>
            <a:chExt cx="688788" cy="880200"/>
          </a:xfrm>
        </p:grpSpPr>
        <p:sp>
          <p:nvSpPr>
            <p:cNvPr id="2062" name="Google Shape;2062;p32"/>
            <p:cNvSpPr/>
            <p:nvPr/>
          </p:nvSpPr>
          <p:spPr>
            <a:xfrm>
              <a:off x="586338" y="-2278763"/>
              <a:ext cx="688788" cy="844310"/>
            </a:xfrm>
            <a:custGeom>
              <a:avLst/>
              <a:gdLst/>
              <a:ahLst/>
              <a:cxnLst/>
              <a:rect l="l" t="t" r="r" b="b"/>
              <a:pathLst>
                <a:path w="4203" h="5152" extrusionOk="0">
                  <a:moveTo>
                    <a:pt x="3321" y="0"/>
                  </a:moveTo>
                  <a:cubicBezTo>
                    <a:pt x="3227" y="0"/>
                    <a:pt x="3153" y="60"/>
                    <a:pt x="3079" y="119"/>
                  </a:cubicBezTo>
                  <a:cubicBezTo>
                    <a:pt x="2953" y="227"/>
                    <a:pt x="2844" y="390"/>
                    <a:pt x="2771" y="553"/>
                  </a:cubicBezTo>
                  <a:cubicBezTo>
                    <a:pt x="2717" y="644"/>
                    <a:pt x="2699" y="771"/>
                    <a:pt x="2590" y="789"/>
                  </a:cubicBezTo>
                  <a:cubicBezTo>
                    <a:pt x="2570" y="799"/>
                    <a:pt x="2549" y="803"/>
                    <a:pt x="2528" y="803"/>
                  </a:cubicBezTo>
                  <a:cubicBezTo>
                    <a:pt x="2437" y="803"/>
                    <a:pt x="2345" y="718"/>
                    <a:pt x="2301" y="644"/>
                  </a:cubicBezTo>
                  <a:cubicBezTo>
                    <a:pt x="2221" y="564"/>
                    <a:pt x="2127" y="456"/>
                    <a:pt x="2032" y="456"/>
                  </a:cubicBezTo>
                  <a:cubicBezTo>
                    <a:pt x="2019" y="456"/>
                    <a:pt x="2006" y="458"/>
                    <a:pt x="1993" y="463"/>
                  </a:cubicBezTo>
                  <a:cubicBezTo>
                    <a:pt x="1938" y="481"/>
                    <a:pt x="1866" y="553"/>
                    <a:pt x="1848" y="608"/>
                  </a:cubicBezTo>
                  <a:cubicBezTo>
                    <a:pt x="1812" y="680"/>
                    <a:pt x="1812" y="771"/>
                    <a:pt x="1812" y="843"/>
                  </a:cubicBezTo>
                  <a:cubicBezTo>
                    <a:pt x="1848" y="1060"/>
                    <a:pt x="1848" y="1296"/>
                    <a:pt x="1866" y="1513"/>
                  </a:cubicBezTo>
                  <a:cubicBezTo>
                    <a:pt x="1866" y="1658"/>
                    <a:pt x="1866" y="1839"/>
                    <a:pt x="1721" y="1875"/>
                  </a:cubicBezTo>
                  <a:cubicBezTo>
                    <a:pt x="1702" y="1883"/>
                    <a:pt x="1684" y="1887"/>
                    <a:pt x="1665" y="1887"/>
                  </a:cubicBezTo>
                  <a:cubicBezTo>
                    <a:pt x="1562" y="1887"/>
                    <a:pt x="1472" y="1768"/>
                    <a:pt x="1395" y="1676"/>
                  </a:cubicBezTo>
                  <a:cubicBezTo>
                    <a:pt x="1317" y="1582"/>
                    <a:pt x="1211" y="1488"/>
                    <a:pt x="1102" y="1488"/>
                  </a:cubicBezTo>
                  <a:cubicBezTo>
                    <a:pt x="1085" y="1488"/>
                    <a:pt x="1068" y="1490"/>
                    <a:pt x="1051" y="1495"/>
                  </a:cubicBezTo>
                  <a:cubicBezTo>
                    <a:pt x="997" y="1513"/>
                    <a:pt x="979" y="1549"/>
                    <a:pt x="960" y="1586"/>
                  </a:cubicBezTo>
                  <a:cubicBezTo>
                    <a:pt x="870" y="1730"/>
                    <a:pt x="870" y="1911"/>
                    <a:pt x="906" y="2056"/>
                  </a:cubicBezTo>
                  <a:cubicBezTo>
                    <a:pt x="979" y="2364"/>
                    <a:pt x="1069" y="2654"/>
                    <a:pt x="1069" y="2944"/>
                  </a:cubicBezTo>
                  <a:cubicBezTo>
                    <a:pt x="1087" y="3089"/>
                    <a:pt x="1051" y="3270"/>
                    <a:pt x="906" y="3288"/>
                  </a:cubicBezTo>
                  <a:cubicBezTo>
                    <a:pt x="898" y="3289"/>
                    <a:pt x="890" y="3290"/>
                    <a:pt x="882" y="3290"/>
                  </a:cubicBezTo>
                  <a:cubicBezTo>
                    <a:pt x="766" y="3290"/>
                    <a:pt x="666" y="3170"/>
                    <a:pt x="598" y="3034"/>
                  </a:cubicBezTo>
                  <a:cubicBezTo>
                    <a:pt x="526" y="2908"/>
                    <a:pt x="435" y="2763"/>
                    <a:pt x="290" y="2745"/>
                  </a:cubicBezTo>
                  <a:cubicBezTo>
                    <a:pt x="182" y="2745"/>
                    <a:pt x="91" y="2835"/>
                    <a:pt x="55" y="2926"/>
                  </a:cubicBezTo>
                  <a:cubicBezTo>
                    <a:pt x="1" y="3016"/>
                    <a:pt x="1" y="3125"/>
                    <a:pt x="37" y="3252"/>
                  </a:cubicBezTo>
                  <a:cubicBezTo>
                    <a:pt x="127" y="3813"/>
                    <a:pt x="417" y="4356"/>
                    <a:pt x="689" y="4845"/>
                  </a:cubicBezTo>
                  <a:cubicBezTo>
                    <a:pt x="797" y="5087"/>
                    <a:pt x="1196" y="5151"/>
                    <a:pt x="1546" y="5151"/>
                  </a:cubicBezTo>
                  <a:cubicBezTo>
                    <a:pt x="1721" y="5151"/>
                    <a:pt x="1884" y="5135"/>
                    <a:pt x="1993" y="5117"/>
                  </a:cubicBezTo>
                  <a:cubicBezTo>
                    <a:pt x="2119" y="5117"/>
                    <a:pt x="2246" y="5099"/>
                    <a:pt x="2337" y="5008"/>
                  </a:cubicBezTo>
                  <a:cubicBezTo>
                    <a:pt x="2427" y="4918"/>
                    <a:pt x="2482" y="4755"/>
                    <a:pt x="2391" y="4664"/>
                  </a:cubicBezTo>
                  <a:cubicBezTo>
                    <a:pt x="2319" y="4592"/>
                    <a:pt x="2210" y="4574"/>
                    <a:pt x="2119" y="4555"/>
                  </a:cubicBezTo>
                  <a:cubicBezTo>
                    <a:pt x="2029" y="4501"/>
                    <a:pt x="1902" y="4411"/>
                    <a:pt x="1956" y="4320"/>
                  </a:cubicBezTo>
                  <a:cubicBezTo>
                    <a:pt x="1975" y="4284"/>
                    <a:pt x="2047" y="4266"/>
                    <a:pt x="2119" y="4230"/>
                  </a:cubicBezTo>
                  <a:cubicBezTo>
                    <a:pt x="2219" y="4211"/>
                    <a:pt x="2314" y="4207"/>
                    <a:pt x="2409" y="4207"/>
                  </a:cubicBezTo>
                  <a:cubicBezTo>
                    <a:pt x="2504" y="4207"/>
                    <a:pt x="2599" y="4211"/>
                    <a:pt x="2699" y="4211"/>
                  </a:cubicBezTo>
                  <a:cubicBezTo>
                    <a:pt x="2898" y="4211"/>
                    <a:pt x="3115" y="4175"/>
                    <a:pt x="3242" y="4030"/>
                  </a:cubicBezTo>
                  <a:cubicBezTo>
                    <a:pt x="3315" y="3940"/>
                    <a:pt x="3387" y="3813"/>
                    <a:pt x="3315" y="3722"/>
                  </a:cubicBezTo>
                  <a:cubicBezTo>
                    <a:pt x="3242" y="3578"/>
                    <a:pt x="3043" y="3632"/>
                    <a:pt x="2898" y="3596"/>
                  </a:cubicBezTo>
                  <a:cubicBezTo>
                    <a:pt x="2808" y="3578"/>
                    <a:pt x="2717" y="3559"/>
                    <a:pt x="2663" y="3487"/>
                  </a:cubicBezTo>
                  <a:cubicBezTo>
                    <a:pt x="2590" y="3415"/>
                    <a:pt x="2572" y="3324"/>
                    <a:pt x="2608" y="3233"/>
                  </a:cubicBezTo>
                  <a:cubicBezTo>
                    <a:pt x="2681" y="3125"/>
                    <a:pt x="2808" y="3125"/>
                    <a:pt x="2953" y="3107"/>
                  </a:cubicBezTo>
                  <a:cubicBezTo>
                    <a:pt x="3152" y="3089"/>
                    <a:pt x="3333" y="3052"/>
                    <a:pt x="3514" y="3016"/>
                  </a:cubicBezTo>
                  <a:cubicBezTo>
                    <a:pt x="3677" y="2962"/>
                    <a:pt x="3840" y="2926"/>
                    <a:pt x="3930" y="2817"/>
                  </a:cubicBezTo>
                  <a:cubicBezTo>
                    <a:pt x="4039" y="2690"/>
                    <a:pt x="4039" y="2473"/>
                    <a:pt x="3894" y="2400"/>
                  </a:cubicBezTo>
                  <a:cubicBezTo>
                    <a:pt x="3848" y="2385"/>
                    <a:pt x="3802" y="2380"/>
                    <a:pt x="3756" y="2380"/>
                  </a:cubicBezTo>
                  <a:cubicBezTo>
                    <a:pt x="3694" y="2380"/>
                    <a:pt x="3631" y="2390"/>
                    <a:pt x="3568" y="2400"/>
                  </a:cubicBezTo>
                  <a:cubicBezTo>
                    <a:pt x="3531" y="2406"/>
                    <a:pt x="3495" y="2409"/>
                    <a:pt x="3460" y="2409"/>
                  </a:cubicBezTo>
                  <a:cubicBezTo>
                    <a:pt x="3374" y="2409"/>
                    <a:pt x="3299" y="2387"/>
                    <a:pt x="3260" y="2310"/>
                  </a:cubicBezTo>
                  <a:cubicBezTo>
                    <a:pt x="3242" y="2237"/>
                    <a:pt x="3260" y="2147"/>
                    <a:pt x="3315" y="2093"/>
                  </a:cubicBezTo>
                  <a:cubicBezTo>
                    <a:pt x="3423" y="1948"/>
                    <a:pt x="3568" y="1875"/>
                    <a:pt x="3713" y="1839"/>
                  </a:cubicBezTo>
                  <a:cubicBezTo>
                    <a:pt x="3858" y="1803"/>
                    <a:pt x="4021" y="1730"/>
                    <a:pt x="4112" y="1586"/>
                  </a:cubicBezTo>
                  <a:cubicBezTo>
                    <a:pt x="4202" y="1459"/>
                    <a:pt x="4166" y="1223"/>
                    <a:pt x="4021" y="1187"/>
                  </a:cubicBezTo>
                  <a:cubicBezTo>
                    <a:pt x="3999" y="1180"/>
                    <a:pt x="3976" y="1177"/>
                    <a:pt x="3953" y="1177"/>
                  </a:cubicBezTo>
                  <a:cubicBezTo>
                    <a:pt x="3840" y="1177"/>
                    <a:pt x="3716" y="1249"/>
                    <a:pt x="3601" y="1249"/>
                  </a:cubicBezTo>
                  <a:cubicBezTo>
                    <a:pt x="3565" y="1249"/>
                    <a:pt x="3529" y="1242"/>
                    <a:pt x="3496" y="1223"/>
                  </a:cubicBezTo>
                  <a:cubicBezTo>
                    <a:pt x="3478" y="1205"/>
                    <a:pt x="3441" y="1187"/>
                    <a:pt x="3423" y="1133"/>
                  </a:cubicBezTo>
                  <a:cubicBezTo>
                    <a:pt x="3351" y="1006"/>
                    <a:pt x="3405" y="861"/>
                    <a:pt x="3441" y="734"/>
                  </a:cubicBezTo>
                  <a:cubicBezTo>
                    <a:pt x="3496" y="608"/>
                    <a:pt x="3568" y="481"/>
                    <a:pt x="3586" y="336"/>
                  </a:cubicBezTo>
                  <a:cubicBezTo>
                    <a:pt x="3586" y="209"/>
                    <a:pt x="3514" y="28"/>
                    <a:pt x="3387" y="10"/>
                  </a:cubicBezTo>
                  <a:cubicBezTo>
                    <a:pt x="3364" y="3"/>
                    <a:pt x="3342" y="0"/>
                    <a:pt x="33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3" name="Google Shape;2063;p32"/>
            <p:cNvSpPr/>
            <p:nvPr/>
          </p:nvSpPr>
          <p:spPr>
            <a:xfrm>
              <a:off x="625014" y="-2066538"/>
              <a:ext cx="430349" cy="667975"/>
            </a:xfrm>
            <a:custGeom>
              <a:avLst/>
              <a:gdLst/>
              <a:ahLst/>
              <a:cxnLst/>
              <a:rect l="l" t="t" r="r" b="b"/>
              <a:pathLst>
                <a:path w="2626" h="4076" fill="none" extrusionOk="0">
                  <a:moveTo>
                    <a:pt x="0" y="4075"/>
                  </a:moveTo>
                  <a:cubicBezTo>
                    <a:pt x="1105" y="2898"/>
                    <a:pt x="2010" y="1486"/>
                    <a:pt x="2626"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64" name="Google Shape;2064;p32"/>
          <p:cNvGrpSpPr/>
          <p:nvPr/>
        </p:nvGrpSpPr>
        <p:grpSpPr>
          <a:xfrm>
            <a:off x="10712341" y="293895"/>
            <a:ext cx="1176365" cy="878615"/>
            <a:chOff x="8054181" y="220421"/>
            <a:chExt cx="884462" cy="658961"/>
          </a:xfrm>
        </p:grpSpPr>
        <p:sp>
          <p:nvSpPr>
            <p:cNvPr id="2065" name="Google Shape;2065;p32"/>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6" name="Google Shape;2066;p32"/>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067" name="Google Shape;2067;p32"/>
          <p:cNvSpPr/>
          <p:nvPr/>
        </p:nvSpPr>
        <p:spPr>
          <a:xfrm rot="-1051434">
            <a:off x="9805029" y="62271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68" name="Google Shape;2068;p32"/>
          <p:cNvSpPr/>
          <p:nvPr/>
        </p:nvSpPr>
        <p:spPr>
          <a:xfrm>
            <a:off x="106517" y="2387927"/>
            <a:ext cx="405417" cy="266360"/>
          </a:xfrm>
          <a:custGeom>
            <a:avLst/>
            <a:gdLst/>
            <a:ahLst/>
            <a:cxnLst/>
            <a:rect l="l" t="t" r="r" b="b"/>
            <a:pathLst>
              <a:path w="1860" h="1219" extrusionOk="0">
                <a:moveTo>
                  <a:pt x="1456" y="1"/>
                </a:moveTo>
                <a:cubicBezTo>
                  <a:pt x="1240" y="1"/>
                  <a:pt x="976" y="79"/>
                  <a:pt x="870" y="132"/>
                </a:cubicBezTo>
                <a:cubicBezTo>
                  <a:pt x="616" y="259"/>
                  <a:pt x="381" y="476"/>
                  <a:pt x="236" y="675"/>
                </a:cubicBezTo>
                <a:cubicBezTo>
                  <a:pt x="91" y="838"/>
                  <a:pt x="19" y="1056"/>
                  <a:pt x="1" y="1219"/>
                </a:cubicBezTo>
                <a:cubicBezTo>
                  <a:pt x="200" y="1110"/>
                  <a:pt x="417" y="1038"/>
                  <a:pt x="616" y="965"/>
                </a:cubicBezTo>
                <a:cubicBezTo>
                  <a:pt x="906" y="875"/>
                  <a:pt x="1196" y="802"/>
                  <a:pt x="1449" y="675"/>
                </a:cubicBezTo>
                <a:cubicBezTo>
                  <a:pt x="1594" y="603"/>
                  <a:pt x="1703" y="513"/>
                  <a:pt x="1739" y="386"/>
                </a:cubicBezTo>
                <a:cubicBezTo>
                  <a:pt x="1860" y="88"/>
                  <a:pt x="1685" y="1"/>
                  <a:pt x="1456"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069" name="Google Shape;2069;p32"/>
          <p:cNvGrpSpPr/>
          <p:nvPr/>
        </p:nvGrpSpPr>
        <p:grpSpPr>
          <a:xfrm>
            <a:off x="435395" y="5570022"/>
            <a:ext cx="760979" cy="1103553"/>
            <a:chOff x="497350" y="-655197"/>
            <a:chExt cx="771716" cy="1116355"/>
          </a:xfrm>
        </p:grpSpPr>
        <p:sp>
          <p:nvSpPr>
            <p:cNvPr id="2070" name="Google Shape;2070;p32"/>
            <p:cNvSpPr/>
            <p:nvPr/>
          </p:nvSpPr>
          <p:spPr>
            <a:xfrm>
              <a:off x="642713" y="-655197"/>
              <a:ext cx="127826" cy="358242"/>
            </a:xfrm>
            <a:custGeom>
              <a:avLst/>
              <a:gdLst/>
              <a:ahLst/>
              <a:cxnLst/>
              <a:rect l="l" t="t" r="r" b="b"/>
              <a:pathLst>
                <a:path w="780" h="2186" extrusionOk="0">
                  <a:moveTo>
                    <a:pt x="277" y="1"/>
                  </a:moveTo>
                  <a:cubicBezTo>
                    <a:pt x="262" y="1"/>
                    <a:pt x="248" y="3"/>
                    <a:pt x="236" y="9"/>
                  </a:cubicBezTo>
                  <a:cubicBezTo>
                    <a:pt x="182" y="9"/>
                    <a:pt x="146" y="81"/>
                    <a:pt x="109" y="136"/>
                  </a:cubicBezTo>
                  <a:cubicBezTo>
                    <a:pt x="1" y="371"/>
                    <a:pt x="55" y="643"/>
                    <a:pt x="109" y="896"/>
                  </a:cubicBezTo>
                  <a:cubicBezTo>
                    <a:pt x="182" y="1132"/>
                    <a:pt x="254" y="1367"/>
                    <a:pt x="327" y="1603"/>
                  </a:cubicBezTo>
                  <a:cubicBezTo>
                    <a:pt x="363" y="1765"/>
                    <a:pt x="435" y="2001"/>
                    <a:pt x="544" y="2146"/>
                  </a:cubicBezTo>
                  <a:cubicBezTo>
                    <a:pt x="575" y="2174"/>
                    <a:pt x="601" y="2186"/>
                    <a:pt x="622" y="2186"/>
                  </a:cubicBezTo>
                  <a:cubicBezTo>
                    <a:pt x="725" y="2186"/>
                    <a:pt x="725" y="1907"/>
                    <a:pt x="725" y="1802"/>
                  </a:cubicBezTo>
                  <a:cubicBezTo>
                    <a:pt x="779" y="1403"/>
                    <a:pt x="743" y="987"/>
                    <a:pt x="707" y="606"/>
                  </a:cubicBezTo>
                  <a:cubicBezTo>
                    <a:pt x="653" y="371"/>
                    <a:pt x="598" y="99"/>
                    <a:pt x="363" y="9"/>
                  </a:cubicBezTo>
                  <a:cubicBezTo>
                    <a:pt x="339" y="9"/>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1" name="Google Shape;2071;p32"/>
            <p:cNvSpPr/>
            <p:nvPr/>
          </p:nvSpPr>
          <p:spPr>
            <a:xfrm>
              <a:off x="802989" y="-419701"/>
              <a:ext cx="151589" cy="335790"/>
            </a:xfrm>
            <a:custGeom>
              <a:avLst/>
              <a:gdLst/>
              <a:ahLst/>
              <a:cxnLst/>
              <a:rect l="l" t="t" r="r" b="b"/>
              <a:pathLst>
                <a:path w="925" h="2049" extrusionOk="0">
                  <a:moveTo>
                    <a:pt x="737" y="1"/>
                  </a:moveTo>
                  <a:cubicBezTo>
                    <a:pt x="639" y="1"/>
                    <a:pt x="559" y="100"/>
                    <a:pt x="526" y="184"/>
                  </a:cubicBezTo>
                  <a:cubicBezTo>
                    <a:pt x="345" y="455"/>
                    <a:pt x="218" y="781"/>
                    <a:pt x="146" y="1089"/>
                  </a:cubicBezTo>
                  <a:cubicBezTo>
                    <a:pt x="91" y="1379"/>
                    <a:pt x="1" y="1741"/>
                    <a:pt x="37" y="2049"/>
                  </a:cubicBezTo>
                  <a:cubicBezTo>
                    <a:pt x="381" y="1614"/>
                    <a:pt x="671" y="1089"/>
                    <a:pt x="852" y="564"/>
                  </a:cubicBezTo>
                  <a:cubicBezTo>
                    <a:pt x="888" y="473"/>
                    <a:pt x="924" y="383"/>
                    <a:pt x="924" y="274"/>
                  </a:cubicBezTo>
                  <a:cubicBezTo>
                    <a:pt x="924" y="166"/>
                    <a:pt x="888" y="21"/>
                    <a:pt x="761" y="3"/>
                  </a:cubicBezTo>
                  <a:cubicBezTo>
                    <a:pt x="753" y="1"/>
                    <a:pt x="745"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2" name="Google Shape;2072;p32"/>
            <p:cNvSpPr/>
            <p:nvPr/>
          </p:nvSpPr>
          <p:spPr>
            <a:xfrm>
              <a:off x="944746" y="-189449"/>
              <a:ext cx="146345" cy="362175"/>
            </a:xfrm>
            <a:custGeom>
              <a:avLst/>
              <a:gdLst/>
              <a:ahLst/>
              <a:cxnLst/>
              <a:rect l="l" t="t" r="r" b="b"/>
              <a:pathLst>
                <a:path w="893" h="2210" extrusionOk="0">
                  <a:moveTo>
                    <a:pt x="670" y="0"/>
                  </a:moveTo>
                  <a:cubicBezTo>
                    <a:pt x="654" y="0"/>
                    <a:pt x="637" y="3"/>
                    <a:pt x="621" y="10"/>
                  </a:cubicBezTo>
                  <a:cubicBezTo>
                    <a:pt x="530" y="28"/>
                    <a:pt x="494" y="101"/>
                    <a:pt x="440" y="155"/>
                  </a:cubicBezTo>
                  <a:cubicBezTo>
                    <a:pt x="240" y="499"/>
                    <a:pt x="114" y="879"/>
                    <a:pt x="59" y="1278"/>
                  </a:cubicBezTo>
                  <a:cubicBezTo>
                    <a:pt x="41" y="1477"/>
                    <a:pt x="23" y="1676"/>
                    <a:pt x="23" y="1875"/>
                  </a:cubicBezTo>
                  <a:cubicBezTo>
                    <a:pt x="23" y="1933"/>
                    <a:pt x="0" y="2209"/>
                    <a:pt x="64" y="2209"/>
                  </a:cubicBezTo>
                  <a:cubicBezTo>
                    <a:pt x="80" y="2209"/>
                    <a:pt x="102" y="2191"/>
                    <a:pt x="132" y="2147"/>
                  </a:cubicBezTo>
                  <a:cubicBezTo>
                    <a:pt x="277" y="1912"/>
                    <a:pt x="440" y="1640"/>
                    <a:pt x="584" y="1368"/>
                  </a:cubicBezTo>
                  <a:cubicBezTo>
                    <a:pt x="747" y="1042"/>
                    <a:pt x="892" y="734"/>
                    <a:pt x="892" y="372"/>
                  </a:cubicBezTo>
                  <a:cubicBezTo>
                    <a:pt x="892" y="282"/>
                    <a:pt x="892" y="191"/>
                    <a:pt x="856" y="119"/>
                  </a:cubicBezTo>
                  <a:cubicBezTo>
                    <a:pt x="812" y="60"/>
                    <a:pt x="743" y="0"/>
                    <a:pt x="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3" name="Google Shape;2073;p32"/>
            <p:cNvSpPr/>
            <p:nvPr/>
          </p:nvSpPr>
          <p:spPr>
            <a:xfrm>
              <a:off x="1102728" y="24743"/>
              <a:ext cx="166338" cy="321696"/>
            </a:xfrm>
            <a:custGeom>
              <a:avLst/>
              <a:gdLst/>
              <a:ahLst/>
              <a:cxnLst/>
              <a:rect l="l" t="t" r="r" b="b"/>
              <a:pathLst>
                <a:path w="1015" h="1963" extrusionOk="0">
                  <a:moveTo>
                    <a:pt x="685" y="1"/>
                  </a:moveTo>
                  <a:cubicBezTo>
                    <a:pt x="669" y="1"/>
                    <a:pt x="652" y="3"/>
                    <a:pt x="635" y="7"/>
                  </a:cubicBezTo>
                  <a:cubicBezTo>
                    <a:pt x="526" y="43"/>
                    <a:pt x="453" y="170"/>
                    <a:pt x="417" y="260"/>
                  </a:cubicBezTo>
                  <a:cubicBezTo>
                    <a:pt x="164" y="786"/>
                    <a:pt x="1" y="1383"/>
                    <a:pt x="19" y="1963"/>
                  </a:cubicBezTo>
                  <a:cubicBezTo>
                    <a:pt x="91" y="1927"/>
                    <a:pt x="146" y="1854"/>
                    <a:pt x="182" y="1818"/>
                  </a:cubicBezTo>
                  <a:cubicBezTo>
                    <a:pt x="508" y="1474"/>
                    <a:pt x="725" y="1094"/>
                    <a:pt x="906" y="695"/>
                  </a:cubicBezTo>
                  <a:cubicBezTo>
                    <a:pt x="961" y="532"/>
                    <a:pt x="1015" y="387"/>
                    <a:pt x="979" y="242"/>
                  </a:cubicBezTo>
                  <a:cubicBezTo>
                    <a:pt x="931" y="114"/>
                    <a:pt x="812" y="1"/>
                    <a:pt x="6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4" name="Google Shape;2074;p32"/>
            <p:cNvSpPr/>
            <p:nvPr/>
          </p:nvSpPr>
          <p:spPr>
            <a:xfrm>
              <a:off x="497350" y="-288269"/>
              <a:ext cx="335462" cy="237134"/>
            </a:xfrm>
            <a:custGeom>
              <a:avLst/>
              <a:gdLst/>
              <a:ahLst/>
              <a:cxnLst/>
              <a:rect l="l" t="t" r="r" b="b"/>
              <a:pathLst>
                <a:path w="2047" h="1447" extrusionOk="0">
                  <a:moveTo>
                    <a:pt x="285" y="1"/>
                  </a:moveTo>
                  <a:cubicBezTo>
                    <a:pt x="208" y="1"/>
                    <a:pt x="134" y="16"/>
                    <a:pt x="91" y="70"/>
                  </a:cubicBezTo>
                  <a:cubicBezTo>
                    <a:pt x="0" y="160"/>
                    <a:pt x="37" y="287"/>
                    <a:pt x="73" y="396"/>
                  </a:cubicBezTo>
                  <a:cubicBezTo>
                    <a:pt x="163" y="631"/>
                    <a:pt x="399" y="794"/>
                    <a:pt x="616" y="903"/>
                  </a:cubicBezTo>
                  <a:cubicBezTo>
                    <a:pt x="852" y="1011"/>
                    <a:pt x="1087" y="1066"/>
                    <a:pt x="1322" y="1174"/>
                  </a:cubicBezTo>
                  <a:cubicBezTo>
                    <a:pt x="1540" y="1265"/>
                    <a:pt x="1775" y="1428"/>
                    <a:pt x="1992" y="1446"/>
                  </a:cubicBezTo>
                  <a:cubicBezTo>
                    <a:pt x="2047" y="1301"/>
                    <a:pt x="1757" y="1066"/>
                    <a:pt x="1666" y="939"/>
                  </a:cubicBezTo>
                  <a:cubicBezTo>
                    <a:pt x="1503" y="740"/>
                    <a:pt x="1304" y="559"/>
                    <a:pt x="1069" y="378"/>
                  </a:cubicBezTo>
                  <a:cubicBezTo>
                    <a:pt x="870" y="215"/>
                    <a:pt x="670" y="88"/>
                    <a:pt x="435" y="15"/>
                  </a:cubicBezTo>
                  <a:cubicBezTo>
                    <a:pt x="391" y="8"/>
                    <a:pt x="337" y="1"/>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5" name="Google Shape;2075;p32"/>
            <p:cNvSpPr/>
            <p:nvPr/>
          </p:nvSpPr>
          <p:spPr>
            <a:xfrm>
              <a:off x="604201" y="16222"/>
              <a:ext cx="365125" cy="169944"/>
            </a:xfrm>
            <a:custGeom>
              <a:avLst/>
              <a:gdLst/>
              <a:ahLst/>
              <a:cxnLst/>
              <a:rect l="l" t="t" r="r" b="b"/>
              <a:pathLst>
                <a:path w="2228" h="1037" extrusionOk="0">
                  <a:moveTo>
                    <a:pt x="383" y="0"/>
                  </a:moveTo>
                  <a:cubicBezTo>
                    <a:pt x="272" y="0"/>
                    <a:pt x="163" y="23"/>
                    <a:pt x="73" y="77"/>
                  </a:cubicBezTo>
                  <a:cubicBezTo>
                    <a:pt x="37" y="95"/>
                    <a:pt x="0" y="149"/>
                    <a:pt x="0" y="204"/>
                  </a:cubicBezTo>
                  <a:cubicBezTo>
                    <a:pt x="0" y="240"/>
                    <a:pt x="0" y="258"/>
                    <a:pt x="37" y="294"/>
                  </a:cubicBezTo>
                  <a:cubicBezTo>
                    <a:pt x="127" y="475"/>
                    <a:pt x="308" y="602"/>
                    <a:pt x="489" y="693"/>
                  </a:cubicBezTo>
                  <a:cubicBezTo>
                    <a:pt x="670" y="783"/>
                    <a:pt x="888" y="838"/>
                    <a:pt x="1087" y="874"/>
                  </a:cubicBezTo>
                  <a:cubicBezTo>
                    <a:pt x="1413" y="946"/>
                    <a:pt x="1703" y="983"/>
                    <a:pt x="2029" y="1037"/>
                  </a:cubicBezTo>
                  <a:cubicBezTo>
                    <a:pt x="2065" y="1037"/>
                    <a:pt x="2119" y="1037"/>
                    <a:pt x="2137" y="1019"/>
                  </a:cubicBezTo>
                  <a:cubicBezTo>
                    <a:pt x="2228" y="946"/>
                    <a:pt x="1630" y="494"/>
                    <a:pt x="1540" y="439"/>
                  </a:cubicBezTo>
                  <a:cubicBezTo>
                    <a:pt x="1286" y="294"/>
                    <a:pt x="1014" y="149"/>
                    <a:pt x="707" y="59"/>
                  </a:cubicBezTo>
                  <a:cubicBezTo>
                    <a:pt x="607" y="23"/>
                    <a:pt x="494" y="0"/>
                    <a:pt x="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6" name="Google Shape;2076;p32"/>
            <p:cNvSpPr/>
            <p:nvPr/>
          </p:nvSpPr>
          <p:spPr>
            <a:xfrm>
              <a:off x="808888" y="334478"/>
              <a:ext cx="301867" cy="126679"/>
            </a:xfrm>
            <a:custGeom>
              <a:avLst/>
              <a:gdLst/>
              <a:ahLst/>
              <a:cxnLst/>
              <a:rect l="l" t="t" r="r" b="b"/>
              <a:pathLst>
                <a:path w="1842" h="773" extrusionOk="0">
                  <a:moveTo>
                    <a:pt x="1214" y="0"/>
                  </a:moveTo>
                  <a:cubicBezTo>
                    <a:pt x="943" y="18"/>
                    <a:pt x="671" y="37"/>
                    <a:pt x="399" y="127"/>
                  </a:cubicBezTo>
                  <a:cubicBezTo>
                    <a:pt x="309" y="163"/>
                    <a:pt x="218" y="200"/>
                    <a:pt x="146" y="254"/>
                  </a:cubicBezTo>
                  <a:cubicBezTo>
                    <a:pt x="73" y="290"/>
                    <a:pt x="1" y="381"/>
                    <a:pt x="1" y="471"/>
                  </a:cubicBezTo>
                  <a:cubicBezTo>
                    <a:pt x="1" y="634"/>
                    <a:pt x="146" y="743"/>
                    <a:pt x="309" y="761"/>
                  </a:cubicBezTo>
                  <a:cubicBezTo>
                    <a:pt x="342" y="769"/>
                    <a:pt x="377" y="773"/>
                    <a:pt x="412" y="773"/>
                  </a:cubicBezTo>
                  <a:cubicBezTo>
                    <a:pt x="528" y="773"/>
                    <a:pt x="650" y="734"/>
                    <a:pt x="761" y="707"/>
                  </a:cubicBezTo>
                  <a:cubicBezTo>
                    <a:pt x="1124" y="562"/>
                    <a:pt x="1504" y="435"/>
                    <a:pt x="1757" y="127"/>
                  </a:cubicBezTo>
                  <a:cubicBezTo>
                    <a:pt x="1842" y="29"/>
                    <a:pt x="1751" y="18"/>
                    <a:pt x="1673" y="18"/>
                  </a:cubicBezTo>
                  <a:cubicBezTo>
                    <a:pt x="1650" y="18"/>
                    <a:pt x="1629" y="18"/>
                    <a:pt x="1613" y="18"/>
                  </a:cubicBezTo>
                  <a:cubicBezTo>
                    <a:pt x="1486" y="18"/>
                    <a:pt x="1341" y="0"/>
                    <a:pt x="1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7" name="Google Shape;2077;p32"/>
            <p:cNvSpPr/>
            <p:nvPr/>
          </p:nvSpPr>
          <p:spPr>
            <a:xfrm>
              <a:off x="743664" y="-315473"/>
              <a:ext cx="466075" cy="744998"/>
            </a:xfrm>
            <a:custGeom>
              <a:avLst/>
              <a:gdLst/>
              <a:ahLst/>
              <a:cxnLst/>
              <a:rect l="l" t="t" r="r" b="b"/>
              <a:pathLst>
                <a:path w="2844" h="4546" fill="none" extrusionOk="0">
                  <a:moveTo>
                    <a:pt x="2844" y="4546"/>
                  </a:moveTo>
                  <a:cubicBezTo>
                    <a:pt x="1377" y="3441"/>
                    <a:pt x="363" y="1793"/>
                    <a:pt x="0" y="0"/>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078" name="Google Shape;2078;p32"/>
          <p:cNvSpPr txBox="1">
            <a:spLocks noGrp="1"/>
          </p:cNvSpPr>
          <p:nvPr>
            <p:ph type="ctrTitle"/>
          </p:nvPr>
        </p:nvSpPr>
        <p:spPr>
          <a:xfrm>
            <a:off x="4780777" y="719333"/>
            <a:ext cx="5697869"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310"/>
            </a:lvl1pPr>
            <a:lvl2pPr lvl="1" algn="ctr" rtl="0">
              <a:spcBef>
                <a:spcPts val="0"/>
              </a:spcBef>
              <a:spcAft>
                <a:spcPts val="0"/>
              </a:spcAft>
              <a:buSzPts val="5200"/>
              <a:buNone/>
              <a:defRPr sz="6916"/>
            </a:lvl2pPr>
            <a:lvl3pPr lvl="2" algn="ctr" rtl="0">
              <a:spcBef>
                <a:spcPts val="0"/>
              </a:spcBef>
              <a:spcAft>
                <a:spcPts val="0"/>
              </a:spcAft>
              <a:buSzPts val="5200"/>
              <a:buNone/>
              <a:defRPr sz="6916"/>
            </a:lvl3pPr>
            <a:lvl4pPr lvl="3" algn="ctr" rtl="0">
              <a:spcBef>
                <a:spcPts val="0"/>
              </a:spcBef>
              <a:spcAft>
                <a:spcPts val="0"/>
              </a:spcAft>
              <a:buSzPts val="5200"/>
              <a:buNone/>
              <a:defRPr sz="6916"/>
            </a:lvl4pPr>
            <a:lvl5pPr lvl="4" algn="ctr" rtl="0">
              <a:spcBef>
                <a:spcPts val="0"/>
              </a:spcBef>
              <a:spcAft>
                <a:spcPts val="0"/>
              </a:spcAft>
              <a:buSzPts val="5200"/>
              <a:buNone/>
              <a:defRPr sz="6916"/>
            </a:lvl5pPr>
            <a:lvl6pPr lvl="5" algn="ctr" rtl="0">
              <a:spcBef>
                <a:spcPts val="0"/>
              </a:spcBef>
              <a:spcAft>
                <a:spcPts val="0"/>
              </a:spcAft>
              <a:buSzPts val="5200"/>
              <a:buNone/>
              <a:defRPr sz="6916"/>
            </a:lvl6pPr>
            <a:lvl7pPr lvl="6" algn="ctr" rtl="0">
              <a:spcBef>
                <a:spcPts val="0"/>
              </a:spcBef>
              <a:spcAft>
                <a:spcPts val="0"/>
              </a:spcAft>
              <a:buSzPts val="5200"/>
              <a:buNone/>
              <a:defRPr sz="6916"/>
            </a:lvl7pPr>
            <a:lvl8pPr lvl="7" algn="ctr" rtl="0">
              <a:spcBef>
                <a:spcPts val="0"/>
              </a:spcBef>
              <a:spcAft>
                <a:spcPts val="0"/>
              </a:spcAft>
              <a:buSzPts val="5200"/>
              <a:buNone/>
              <a:defRPr sz="6916"/>
            </a:lvl8pPr>
            <a:lvl9pPr lvl="8" algn="ctr" rtl="0">
              <a:spcBef>
                <a:spcPts val="0"/>
              </a:spcBef>
              <a:spcAft>
                <a:spcPts val="0"/>
              </a:spcAft>
              <a:buSzPts val="5200"/>
              <a:buNone/>
              <a:defRPr sz="6916"/>
            </a:lvl9pPr>
          </a:lstStyle>
          <a:p>
            <a:endParaRPr/>
          </a:p>
        </p:txBody>
      </p:sp>
      <p:sp>
        <p:nvSpPr>
          <p:cNvPr id="2079" name="Google Shape;2079;p32"/>
          <p:cNvSpPr txBox="1">
            <a:spLocks noGrp="1"/>
          </p:cNvSpPr>
          <p:nvPr>
            <p:ph type="subTitle" idx="1"/>
          </p:nvPr>
        </p:nvSpPr>
        <p:spPr>
          <a:xfrm>
            <a:off x="4774193" y="1997367"/>
            <a:ext cx="5711036" cy="171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394"/>
            </a:lvl2pPr>
            <a:lvl3pPr lvl="2" algn="ctr" rtl="0">
              <a:lnSpc>
                <a:spcPct val="100000"/>
              </a:lnSpc>
              <a:spcBef>
                <a:spcPts val="0"/>
              </a:spcBef>
              <a:spcAft>
                <a:spcPts val="0"/>
              </a:spcAft>
              <a:buSzPts val="1800"/>
              <a:buNone/>
              <a:defRPr sz="2394"/>
            </a:lvl3pPr>
            <a:lvl4pPr lvl="3" algn="ctr" rtl="0">
              <a:lnSpc>
                <a:spcPct val="100000"/>
              </a:lnSpc>
              <a:spcBef>
                <a:spcPts val="0"/>
              </a:spcBef>
              <a:spcAft>
                <a:spcPts val="0"/>
              </a:spcAft>
              <a:buSzPts val="1800"/>
              <a:buNone/>
              <a:defRPr sz="2394"/>
            </a:lvl4pPr>
            <a:lvl5pPr lvl="4" algn="ctr" rtl="0">
              <a:lnSpc>
                <a:spcPct val="100000"/>
              </a:lnSpc>
              <a:spcBef>
                <a:spcPts val="0"/>
              </a:spcBef>
              <a:spcAft>
                <a:spcPts val="0"/>
              </a:spcAft>
              <a:buSzPts val="1800"/>
              <a:buNone/>
              <a:defRPr sz="2394"/>
            </a:lvl5pPr>
            <a:lvl6pPr lvl="5" algn="ctr" rtl="0">
              <a:lnSpc>
                <a:spcPct val="100000"/>
              </a:lnSpc>
              <a:spcBef>
                <a:spcPts val="0"/>
              </a:spcBef>
              <a:spcAft>
                <a:spcPts val="0"/>
              </a:spcAft>
              <a:buSzPts val="1800"/>
              <a:buNone/>
              <a:defRPr sz="2394"/>
            </a:lvl6pPr>
            <a:lvl7pPr lvl="6" algn="ctr" rtl="0">
              <a:lnSpc>
                <a:spcPct val="100000"/>
              </a:lnSpc>
              <a:spcBef>
                <a:spcPts val="0"/>
              </a:spcBef>
              <a:spcAft>
                <a:spcPts val="0"/>
              </a:spcAft>
              <a:buSzPts val="1800"/>
              <a:buNone/>
              <a:defRPr sz="2394"/>
            </a:lvl7pPr>
            <a:lvl8pPr lvl="7" algn="ctr" rtl="0">
              <a:lnSpc>
                <a:spcPct val="100000"/>
              </a:lnSpc>
              <a:spcBef>
                <a:spcPts val="0"/>
              </a:spcBef>
              <a:spcAft>
                <a:spcPts val="0"/>
              </a:spcAft>
              <a:buSzPts val="1800"/>
              <a:buNone/>
              <a:defRPr sz="2394"/>
            </a:lvl8pPr>
            <a:lvl9pPr lvl="8" algn="ctr" rtl="0">
              <a:lnSpc>
                <a:spcPct val="100000"/>
              </a:lnSpc>
              <a:spcBef>
                <a:spcPts val="0"/>
              </a:spcBef>
              <a:spcAft>
                <a:spcPts val="0"/>
              </a:spcAft>
              <a:buSzPts val="1800"/>
              <a:buNone/>
              <a:defRPr sz="2394"/>
            </a:lvl9pPr>
          </a:lstStyle>
          <a:p>
            <a:endParaRPr/>
          </a:p>
        </p:txBody>
      </p:sp>
    </p:spTree>
    <p:extLst>
      <p:ext uri="{BB962C8B-B14F-4D97-AF65-F5344CB8AC3E}">
        <p14:creationId xmlns:p14="http://schemas.microsoft.com/office/powerpoint/2010/main" val="3915744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080"/>
        <p:cNvGrpSpPr/>
        <p:nvPr/>
      </p:nvGrpSpPr>
      <p:grpSpPr>
        <a:xfrm>
          <a:off x="0" y="0"/>
          <a:ext cx="0" cy="0"/>
          <a:chOff x="0" y="0"/>
          <a:chExt cx="0" cy="0"/>
        </a:xfrm>
      </p:grpSpPr>
      <p:grpSp>
        <p:nvGrpSpPr>
          <p:cNvPr id="2081" name="Google Shape;2081;p33"/>
          <p:cNvGrpSpPr/>
          <p:nvPr/>
        </p:nvGrpSpPr>
        <p:grpSpPr>
          <a:xfrm>
            <a:off x="349656" y="459335"/>
            <a:ext cx="387111" cy="1333767"/>
            <a:chOff x="3815292" y="-2054574"/>
            <a:chExt cx="291053" cy="1000325"/>
          </a:xfrm>
        </p:grpSpPr>
        <p:sp>
          <p:nvSpPr>
            <p:cNvPr id="2082" name="Google Shape;2082;p33"/>
            <p:cNvSpPr/>
            <p:nvPr/>
          </p:nvSpPr>
          <p:spPr>
            <a:xfrm>
              <a:off x="3815292" y="-1725174"/>
              <a:ext cx="136676" cy="670925"/>
            </a:xfrm>
            <a:custGeom>
              <a:avLst/>
              <a:gdLst/>
              <a:ahLst/>
              <a:cxnLst/>
              <a:rect l="l" t="t" r="r" b="b"/>
              <a:pathLst>
                <a:path w="834" h="4094" fill="none" extrusionOk="0">
                  <a:moveTo>
                    <a:pt x="834" y="0"/>
                  </a:moveTo>
                  <a:cubicBezTo>
                    <a:pt x="218" y="1268"/>
                    <a:pt x="1" y="2717"/>
                    <a:pt x="218" y="4093"/>
                  </a:cubicBezTo>
                </a:path>
              </a:pathLst>
            </a:custGeom>
            <a:solidFill>
              <a:schemeClr val="dk2"/>
            </a:solidFill>
            <a:ln w="27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3" name="Google Shape;2083;p33"/>
            <p:cNvSpPr/>
            <p:nvPr/>
          </p:nvSpPr>
          <p:spPr>
            <a:xfrm>
              <a:off x="4038007" y="-2054574"/>
              <a:ext cx="68338" cy="62438"/>
            </a:xfrm>
            <a:custGeom>
              <a:avLst/>
              <a:gdLst/>
              <a:ahLst/>
              <a:cxnLst/>
              <a:rect l="l" t="t" r="r" b="b"/>
              <a:pathLst>
                <a:path w="417" h="381" extrusionOk="0">
                  <a:moveTo>
                    <a:pt x="254" y="0"/>
                  </a:moveTo>
                  <a:cubicBezTo>
                    <a:pt x="217" y="0"/>
                    <a:pt x="181" y="0"/>
                    <a:pt x="163" y="18"/>
                  </a:cubicBezTo>
                  <a:cubicBezTo>
                    <a:pt x="109" y="73"/>
                    <a:pt x="0" y="199"/>
                    <a:pt x="18" y="254"/>
                  </a:cubicBezTo>
                  <a:cubicBezTo>
                    <a:pt x="54" y="308"/>
                    <a:pt x="235" y="381"/>
                    <a:pt x="308" y="381"/>
                  </a:cubicBezTo>
                  <a:lnTo>
                    <a:pt x="362" y="381"/>
                  </a:lnTo>
                  <a:cubicBezTo>
                    <a:pt x="380" y="381"/>
                    <a:pt x="380" y="362"/>
                    <a:pt x="380" y="362"/>
                  </a:cubicBezTo>
                  <a:cubicBezTo>
                    <a:pt x="398" y="308"/>
                    <a:pt x="417" y="254"/>
                    <a:pt x="417" y="181"/>
                  </a:cubicBezTo>
                  <a:cubicBezTo>
                    <a:pt x="417" y="109"/>
                    <a:pt x="398" y="36"/>
                    <a:pt x="344" y="18"/>
                  </a:cubicBezTo>
                  <a:cubicBezTo>
                    <a:pt x="290" y="0"/>
                    <a:pt x="272"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4" name="Google Shape;2084;p33"/>
            <p:cNvSpPr/>
            <p:nvPr/>
          </p:nvSpPr>
          <p:spPr>
            <a:xfrm>
              <a:off x="3880681" y="-2014915"/>
              <a:ext cx="222713" cy="307767"/>
            </a:xfrm>
            <a:custGeom>
              <a:avLst/>
              <a:gdLst/>
              <a:ahLst/>
              <a:cxnLst/>
              <a:rect l="l" t="t" r="r" b="b"/>
              <a:pathLst>
                <a:path w="1359" h="1878" extrusionOk="0">
                  <a:moveTo>
                    <a:pt x="1044" y="1"/>
                  </a:moveTo>
                  <a:cubicBezTo>
                    <a:pt x="911" y="1"/>
                    <a:pt x="759" y="135"/>
                    <a:pt x="634" y="229"/>
                  </a:cubicBezTo>
                  <a:cubicBezTo>
                    <a:pt x="344" y="501"/>
                    <a:pt x="73" y="845"/>
                    <a:pt x="36" y="1243"/>
                  </a:cubicBezTo>
                  <a:cubicBezTo>
                    <a:pt x="0" y="1406"/>
                    <a:pt x="55" y="1587"/>
                    <a:pt x="145" y="1696"/>
                  </a:cubicBezTo>
                  <a:cubicBezTo>
                    <a:pt x="272" y="1841"/>
                    <a:pt x="489" y="1877"/>
                    <a:pt x="670" y="1877"/>
                  </a:cubicBezTo>
                  <a:cubicBezTo>
                    <a:pt x="851" y="1877"/>
                    <a:pt x="1032" y="1823"/>
                    <a:pt x="1159" y="1678"/>
                  </a:cubicBezTo>
                  <a:cubicBezTo>
                    <a:pt x="1340" y="1497"/>
                    <a:pt x="1358" y="1207"/>
                    <a:pt x="1358" y="935"/>
                  </a:cubicBezTo>
                  <a:lnTo>
                    <a:pt x="1358" y="519"/>
                  </a:lnTo>
                  <a:cubicBezTo>
                    <a:pt x="1358" y="338"/>
                    <a:pt x="1304" y="84"/>
                    <a:pt x="1105" y="12"/>
                  </a:cubicBezTo>
                  <a:cubicBezTo>
                    <a:pt x="1085" y="4"/>
                    <a:pt x="1065" y="1"/>
                    <a:pt x="1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085" name="Google Shape;2085;p33"/>
          <p:cNvSpPr/>
          <p:nvPr/>
        </p:nvSpPr>
        <p:spPr>
          <a:xfrm>
            <a:off x="467285" y="4465885"/>
            <a:ext cx="371197" cy="348736"/>
          </a:xfrm>
          <a:custGeom>
            <a:avLst/>
            <a:gdLst/>
            <a:ahLst/>
            <a:cxnLst/>
            <a:rect l="l" t="t" r="r" b="b"/>
            <a:pathLst>
              <a:path w="1703" h="1596" extrusionOk="0">
                <a:moveTo>
                  <a:pt x="1376" y="0"/>
                </a:moveTo>
                <a:cubicBezTo>
                  <a:pt x="1227" y="0"/>
                  <a:pt x="1087" y="133"/>
                  <a:pt x="997" y="253"/>
                </a:cubicBezTo>
                <a:cubicBezTo>
                  <a:pt x="725" y="652"/>
                  <a:pt x="562" y="1122"/>
                  <a:pt x="182" y="1412"/>
                </a:cubicBezTo>
                <a:cubicBezTo>
                  <a:pt x="109" y="1467"/>
                  <a:pt x="19" y="1503"/>
                  <a:pt x="1" y="1593"/>
                </a:cubicBezTo>
                <a:cubicBezTo>
                  <a:pt x="17" y="1594"/>
                  <a:pt x="34" y="1595"/>
                  <a:pt x="51" y="1595"/>
                </a:cubicBezTo>
                <a:cubicBezTo>
                  <a:pt x="298" y="1595"/>
                  <a:pt x="611" y="1478"/>
                  <a:pt x="797" y="1376"/>
                </a:cubicBezTo>
                <a:cubicBezTo>
                  <a:pt x="1069" y="1213"/>
                  <a:pt x="1268" y="1050"/>
                  <a:pt x="1449" y="833"/>
                </a:cubicBezTo>
                <a:cubicBezTo>
                  <a:pt x="1540" y="706"/>
                  <a:pt x="1648" y="507"/>
                  <a:pt x="1685" y="380"/>
                </a:cubicBezTo>
                <a:cubicBezTo>
                  <a:pt x="1703" y="217"/>
                  <a:pt x="1612" y="54"/>
                  <a:pt x="1467" y="18"/>
                </a:cubicBezTo>
                <a:cubicBezTo>
                  <a:pt x="1437" y="6"/>
                  <a:pt x="1406" y="0"/>
                  <a:pt x="1376"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086" name="Google Shape;2086;p33"/>
          <p:cNvGrpSpPr/>
          <p:nvPr/>
        </p:nvGrpSpPr>
        <p:grpSpPr>
          <a:xfrm rot="1542551" flipH="1">
            <a:off x="8223" y="2335470"/>
            <a:ext cx="1069993" cy="1461799"/>
            <a:chOff x="2203847" y="-2373322"/>
            <a:chExt cx="804491" cy="1096358"/>
          </a:xfrm>
        </p:grpSpPr>
        <p:sp>
          <p:nvSpPr>
            <p:cNvPr id="2087" name="Google Shape;2087;p33"/>
            <p:cNvSpPr/>
            <p:nvPr/>
          </p:nvSpPr>
          <p:spPr>
            <a:xfrm>
              <a:off x="2741050" y="-2373322"/>
              <a:ext cx="267288" cy="283676"/>
            </a:xfrm>
            <a:custGeom>
              <a:avLst/>
              <a:gdLst/>
              <a:ahLst/>
              <a:cxnLst/>
              <a:rect l="l" t="t" r="r" b="b"/>
              <a:pathLst>
                <a:path w="1631" h="1731" extrusionOk="0">
                  <a:moveTo>
                    <a:pt x="1414" y="0"/>
                  </a:moveTo>
                  <a:cubicBezTo>
                    <a:pt x="1389" y="0"/>
                    <a:pt x="1365" y="9"/>
                    <a:pt x="1340" y="26"/>
                  </a:cubicBezTo>
                  <a:cubicBezTo>
                    <a:pt x="1105" y="80"/>
                    <a:pt x="888" y="297"/>
                    <a:pt x="725" y="496"/>
                  </a:cubicBezTo>
                  <a:cubicBezTo>
                    <a:pt x="598" y="678"/>
                    <a:pt x="435" y="877"/>
                    <a:pt x="308" y="1076"/>
                  </a:cubicBezTo>
                  <a:cubicBezTo>
                    <a:pt x="217" y="1221"/>
                    <a:pt x="54" y="1420"/>
                    <a:pt x="0" y="1619"/>
                  </a:cubicBezTo>
                  <a:cubicBezTo>
                    <a:pt x="0" y="1701"/>
                    <a:pt x="28" y="1730"/>
                    <a:pt x="71" y="1730"/>
                  </a:cubicBezTo>
                  <a:cubicBezTo>
                    <a:pt x="160" y="1730"/>
                    <a:pt x="313" y="1602"/>
                    <a:pt x="399" y="1565"/>
                  </a:cubicBezTo>
                  <a:cubicBezTo>
                    <a:pt x="725" y="1329"/>
                    <a:pt x="1051" y="1076"/>
                    <a:pt x="1322" y="786"/>
                  </a:cubicBezTo>
                  <a:cubicBezTo>
                    <a:pt x="1485" y="605"/>
                    <a:pt x="1630" y="388"/>
                    <a:pt x="1576" y="152"/>
                  </a:cubicBezTo>
                  <a:cubicBezTo>
                    <a:pt x="1576" y="116"/>
                    <a:pt x="1539" y="62"/>
                    <a:pt x="1503" y="44"/>
                  </a:cubicBezTo>
                  <a:cubicBezTo>
                    <a:pt x="1473" y="14"/>
                    <a:pt x="1443" y="0"/>
                    <a:pt x="14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8" name="Google Shape;2088;p33"/>
            <p:cNvSpPr/>
            <p:nvPr/>
          </p:nvSpPr>
          <p:spPr>
            <a:xfrm>
              <a:off x="2613386" y="-2041300"/>
              <a:ext cx="353325" cy="132251"/>
            </a:xfrm>
            <a:custGeom>
              <a:avLst/>
              <a:gdLst/>
              <a:ahLst/>
              <a:cxnLst/>
              <a:rect l="l" t="t" r="r" b="b"/>
              <a:pathLst>
                <a:path w="2156" h="807" extrusionOk="0">
                  <a:moveTo>
                    <a:pt x="1890" y="1"/>
                  </a:moveTo>
                  <a:cubicBezTo>
                    <a:pt x="1858" y="1"/>
                    <a:pt x="1825" y="5"/>
                    <a:pt x="1793" y="10"/>
                  </a:cubicBezTo>
                  <a:cubicBezTo>
                    <a:pt x="1467" y="46"/>
                    <a:pt x="1123" y="137"/>
                    <a:pt x="815" y="300"/>
                  </a:cubicBezTo>
                  <a:cubicBezTo>
                    <a:pt x="544" y="444"/>
                    <a:pt x="200" y="589"/>
                    <a:pt x="0" y="807"/>
                  </a:cubicBezTo>
                  <a:cubicBezTo>
                    <a:pt x="562" y="807"/>
                    <a:pt x="1123" y="698"/>
                    <a:pt x="1667" y="517"/>
                  </a:cubicBezTo>
                  <a:cubicBezTo>
                    <a:pt x="1793" y="481"/>
                    <a:pt x="1884" y="462"/>
                    <a:pt x="1974" y="390"/>
                  </a:cubicBezTo>
                  <a:cubicBezTo>
                    <a:pt x="2065" y="318"/>
                    <a:pt x="2155" y="209"/>
                    <a:pt x="2083" y="100"/>
                  </a:cubicBezTo>
                  <a:cubicBezTo>
                    <a:pt x="2044" y="23"/>
                    <a:pt x="1969" y="1"/>
                    <a:pt x="1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9" name="Google Shape;2089;p33"/>
            <p:cNvSpPr/>
            <p:nvPr/>
          </p:nvSpPr>
          <p:spPr>
            <a:xfrm>
              <a:off x="2484084" y="-1799412"/>
              <a:ext cx="375777" cy="163552"/>
            </a:xfrm>
            <a:custGeom>
              <a:avLst/>
              <a:gdLst/>
              <a:ahLst/>
              <a:cxnLst/>
              <a:rect l="l" t="t" r="r" b="b"/>
              <a:pathLst>
                <a:path w="2293" h="998" extrusionOk="0">
                  <a:moveTo>
                    <a:pt x="1985" y="1"/>
                  </a:moveTo>
                  <a:cubicBezTo>
                    <a:pt x="1586" y="55"/>
                    <a:pt x="1188" y="200"/>
                    <a:pt x="880" y="399"/>
                  </a:cubicBezTo>
                  <a:cubicBezTo>
                    <a:pt x="699" y="508"/>
                    <a:pt x="518" y="616"/>
                    <a:pt x="355" y="743"/>
                  </a:cubicBezTo>
                  <a:cubicBezTo>
                    <a:pt x="303" y="795"/>
                    <a:pt x="0" y="998"/>
                    <a:pt x="200" y="998"/>
                  </a:cubicBezTo>
                  <a:cubicBezTo>
                    <a:pt x="209" y="998"/>
                    <a:pt x="218" y="997"/>
                    <a:pt x="228" y="997"/>
                  </a:cubicBezTo>
                  <a:cubicBezTo>
                    <a:pt x="518" y="960"/>
                    <a:pt x="826" y="906"/>
                    <a:pt x="1134" y="852"/>
                  </a:cubicBezTo>
                  <a:cubicBezTo>
                    <a:pt x="1460" y="797"/>
                    <a:pt x="1822" y="707"/>
                    <a:pt x="2093" y="508"/>
                  </a:cubicBezTo>
                  <a:cubicBezTo>
                    <a:pt x="2166" y="435"/>
                    <a:pt x="2238" y="381"/>
                    <a:pt x="2256" y="290"/>
                  </a:cubicBezTo>
                  <a:cubicBezTo>
                    <a:pt x="2293" y="200"/>
                    <a:pt x="2274" y="91"/>
                    <a:pt x="2220" y="55"/>
                  </a:cubicBezTo>
                  <a:cubicBezTo>
                    <a:pt x="2148" y="1"/>
                    <a:pt x="2075" y="1"/>
                    <a:pt x="19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0" name="Google Shape;2090;p33"/>
            <p:cNvSpPr/>
            <p:nvPr/>
          </p:nvSpPr>
          <p:spPr>
            <a:xfrm>
              <a:off x="2456060" y="-1539334"/>
              <a:ext cx="338576" cy="135365"/>
            </a:xfrm>
            <a:custGeom>
              <a:avLst/>
              <a:gdLst/>
              <a:ahLst/>
              <a:cxnLst/>
              <a:rect l="l" t="t" r="r" b="b"/>
              <a:pathLst>
                <a:path w="2066" h="826" extrusionOk="0">
                  <a:moveTo>
                    <a:pt x="1798" y="0"/>
                  </a:moveTo>
                  <a:cubicBezTo>
                    <a:pt x="1737" y="0"/>
                    <a:pt x="1672" y="15"/>
                    <a:pt x="1612" y="25"/>
                  </a:cubicBezTo>
                  <a:cubicBezTo>
                    <a:pt x="1051" y="134"/>
                    <a:pt x="453" y="406"/>
                    <a:pt x="1" y="768"/>
                  </a:cubicBezTo>
                  <a:cubicBezTo>
                    <a:pt x="55" y="822"/>
                    <a:pt x="146" y="822"/>
                    <a:pt x="218" y="822"/>
                  </a:cubicBezTo>
                  <a:cubicBezTo>
                    <a:pt x="275" y="824"/>
                    <a:pt x="333" y="826"/>
                    <a:pt x="390" y="826"/>
                  </a:cubicBezTo>
                  <a:cubicBezTo>
                    <a:pt x="785" y="826"/>
                    <a:pt x="1176" y="772"/>
                    <a:pt x="1540" y="677"/>
                  </a:cubicBezTo>
                  <a:cubicBezTo>
                    <a:pt x="1703" y="641"/>
                    <a:pt x="1866" y="569"/>
                    <a:pt x="1956" y="460"/>
                  </a:cubicBezTo>
                  <a:cubicBezTo>
                    <a:pt x="2047" y="333"/>
                    <a:pt x="2065" y="134"/>
                    <a:pt x="1938" y="43"/>
                  </a:cubicBezTo>
                  <a:cubicBezTo>
                    <a:pt x="1897" y="11"/>
                    <a:pt x="1849" y="0"/>
                    <a:pt x="1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1" name="Google Shape;2091;p33"/>
            <p:cNvSpPr/>
            <p:nvPr/>
          </p:nvSpPr>
          <p:spPr>
            <a:xfrm>
              <a:off x="2524399" y="-2271225"/>
              <a:ext cx="121763" cy="385937"/>
            </a:xfrm>
            <a:custGeom>
              <a:avLst/>
              <a:gdLst/>
              <a:ahLst/>
              <a:cxnLst/>
              <a:rect l="l" t="t" r="r" b="b"/>
              <a:pathLst>
                <a:path w="743" h="2355" extrusionOk="0">
                  <a:moveTo>
                    <a:pt x="380" y="0"/>
                  </a:moveTo>
                  <a:cubicBezTo>
                    <a:pt x="272" y="0"/>
                    <a:pt x="163" y="91"/>
                    <a:pt x="109" y="181"/>
                  </a:cubicBezTo>
                  <a:cubicBezTo>
                    <a:pt x="0" y="417"/>
                    <a:pt x="0" y="688"/>
                    <a:pt x="36" y="942"/>
                  </a:cubicBezTo>
                  <a:cubicBezTo>
                    <a:pt x="109" y="1177"/>
                    <a:pt x="199" y="1413"/>
                    <a:pt x="272" y="1666"/>
                  </a:cubicBezTo>
                  <a:cubicBezTo>
                    <a:pt x="344" y="1884"/>
                    <a:pt x="362" y="2155"/>
                    <a:pt x="471" y="2354"/>
                  </a:cubicBezTo>
                  <a:cubicBezTo>
                    <a:pt x="634" y="2318"/>
                    <a:pt x="634" y="1902"/>
                    <a:pt x="652" y="1793"/>
                  </a:cubicBezTo>
                  <a:cubicBezTo>
                    <a:pt x="688" y="1540"/>
                    <a:pt x="743" y="1268"/>
                    <a:pt x="743" y="978"/>
                  </a:cubicBezTo>
                  <a:cubicBezTo>
                    <a:pt x="743" y="725"/>
                    <a:pt x="725" y="489"/>
                    <a:pt x="634" y="254"/>
                  </a:cubicBezTo>
                  <a:cubicBezTo>
                    <a:pt x="580" y="145"/>
                    <a:pt x="489" y="36"/>
                    <a:pt x="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2" name="Google Shape;2092;p33"/>
            <p:cNvSpPr/>
            <p:nvPr/>
          </p:nvSpPr>
          <p:spPr>
            <a:xfrm>
              <a:off x="2361173" y="-2003444"/>
              <a:ext cx="151261" cy="358733"/>
            </a:xfrm>
            <a:custGeom>
              <a:avLst/>
              <a:gdLst/>
              <a:ahLst/>
              <a:cxnLst/>
              <a:rect l="l" t="t" r="r" b="b"/>
              <a:pathLst>
                <a:path w="923" h="2189" extrusionOk="0">
                  <a:moveTo>
                    <a:pt x="224" y="1"/>
                  </a:moveTo>
                  <a:cubicBezTo>
                    <a:pt x="199" y="1"/>
                    <a:pt x="172" y="5"/>
                    <a:pt x="145" y="14"/>
                  </a:cubicBezTo>
                  <a:cubicBezTo>
                    <a:pt x="127" y="50"/>
                    <a:pt x="109" y="69"/>
                    <a:pt x="91" y="123"/>
                  </a:cubicBezTo>
                  <a:cubicBezTo>
                    <a:pt x="0" y="286"/>
                    <a:pt x="0" y="521"/>
                    <a:pt x="36" y="720"/>
                  </a:cubicBezTo>
                  <a:cubicBezTo>
                    <a:pt x="91" y="938"/>
                    <a:pt x="181" y="1137"/>
                    <a:pt x="272" y="1318"/>
                  </a:cubicBezTo>
                  <a:cubicBezTo>
                    <a:pt x="399" y="1590"/>
                    <a:pt x="562" y="1879"/>
                    <a:pt x="725" y="2133"/>
                  </a:cubicBezTo>
                  <a:cubicBezTo>
                    <a:pt x="743" y="2151"/>
                    <a:pt x="761" y="2187"/>
                    <a:pt x="815" y="2187"/>
                  </a:cubicBezTo>
                  <a:cubicBezTo>
                    <a:pt x="818" y="2188"/>
                    <a:pt x="820" y="2189"/>
                    <a:pt x="822" y="2189"/>
                  </a:cubicBezTo>
                  <a:cubicBezTo>
                    <a:pt x="923" y="2189"/>
                    <a:pt x="906" y="1461"/>
                    <a:pt x="906" y="1372"/>
                  </a:cubicBezTo>
                  <a:cubicBezTo>
                    <a:pt x="888" y="1119"/>
                    <a:pt x="815" y="811"/>
                    <a:pt x="706" y="521"/>
                  </a:cubicBezTo>
                  <a:cubicBezTo>
                    <a:pt x="616" y="322"/>
                    <a:pt x="489" y="87"/>
                    <a:pt x="290" y="14"/>
                  </a:cubicBezTo>
                  <a:cubicBezTo>
                    <a:pt x="272" y="5"/>
                    <a:pt x="249" y="1"/>
                    <a:pt x="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3" name="Google Shape;2093;p33"/>
            <p:cNvSpPr/>
            <p:nvPr/>
          </p:nvSpPr>
          <p:spPr>
            <a:xfrm>
              <a:off x="2203847" y="-1611277"/>
              <a:ext cx="270238" cy="200753"/>
            </a:xfrm>
            <a:custGeom>
              <a:avLst/>
              <a:gdLst/>
              <a:ahLst/>
              <a:cxnLst/>
              <a:rect l="l" t="t" r="r" b="b"/>
              <a:pathLst>
                <a:path w="1649" h="1225" extrusionOk="0">
                  <a:moveTo>
                    <a:pt x="291" y="1"/>
                  </a:moveTo>
                  <a:cubicBezTo>
                    <a:pt x="236" y="1"/>
                    <a:pt x="180" y="13"/>
                    <a:pt x="145" y="48"/>
                  </a:cubicBezTo>
                  <a:cubicBezTo>
                    <a:pt x="0" y="138"/>
                    <a:pt x="0" y="356"/>
                    <a:pt x="73" y="482"/>
                  </a:cubicBezTo>
                  <a:cubicBezTo>
                    <a:pt x="145" y="627"/>
                    <a:pt x="272" y="718"/>
                    <a:pt x="417" y="808"/>
                  </a:cubicBezTo>
                  <a:cubicBezTo>
                    <a:pt x="725" y="1008"/>
                    <a:pt x="1087" y="1225"/>
                    <a:pt x="1467" y="1225"/>
                  </a:cubicBezTo>
                  <a:cubicBezTo>
                    <a:pt x="1648" y="1225"/>
                    <a:pt x="1522" y="1116"/>
                    <a:pt x="1467" y="1044"/>
                  </a:cubicBezTo>
                  <a:cubicBezTo>
                    <a:pt x="1377" y="935"/>
                    <a:pt x="1322" y="827"/>
                    <a:pt x="1250" y="718"/>
                  </a:cubicBezTo>
                  <a:cubicBezTo>
                    <a:pt x="1069" y="464"/>
                    <a:pt x="870" y="283"/>
                    <a:pt x="634" y="120"/>
                  </a:cubicBezTo>
                  <a:cubicBezTo>
                    <a:pt x="580" y="84"/>
                    <a:pt x="489" y="30"/>
                    <a:pt x="381" y="12"/>
                  </a:cubicBezTo>
                  <a:cubicBezTo>
                    <a:pt x="354" y="5"/>
                    <a:pt x="323"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4" name="Google Shape;2094;p33"/>
            <p:cNvSpPr/>
            <p:nvPr/>
          </p:nvSpPr>
          <p:spPr>
            <a:xfrm>
              <a:off x="2450160" y="-2102100"/>
              <a:ext cx="311700" cy="825136"/>
            </a:xfrm>
            <a:custGeom>
              <a:avLst/>
              <a:gdLst/>
              <a:ahLst/>
              <a:cxnLst/>
              <a:rect l="l" t="t" r="r" b="b"/>
              <a:pathLst>
                <a:path w="1902" h="5035" fill="none" extrusionOk="0">
                  <a:moveTo>
                    <a:pt x="37" y="5035"/>
                  </a:moveTo>
                  <a:cubicBezTo>
                    <a:pt x="0" y="3206"/>
                    <a:pt x="670" y="1377"/>
                    <a:pt x="1902" y="0"/>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095" name="Google Shape;2095;p33"/>
          <p:cNvGrpSpPr/>
          <p:nvPr/>
        </p:nvGrpSpPr>
        <p:grpSpPr>
          <a:xfrm>
            <a:off x="187532" y="5457215"/>
            <a:ext cx="728003" cy="941461"/>
            <a:chOff x="8495548" y="1440711"/>
            <a:chExt cx="547356" cy="706096"/>
          </a:xfrm>
        </p:grpSpPr>
        <p:sp>
          <p:nvSpPr>
            <p:cNvPr id="2096" name="Google Shape;2096;p33"/>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7" name="Google Shape;2097;p33"/>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8" name="Google Shape;2098;p33"/>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9" name="Google Shape;2099;p33"/>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0" name="Google Shape;2100;p33"/>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1" name="Google Shape;2101;p33"/>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2" name="Google Shape;2102;p33"/>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3" name="Google Shape;2103;p33"/>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4" name="Google Shape;2104;p33"/>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5" name="Google Shape;2105;p33"/>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6" name="Google Shape;2106;p33"/>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990720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07"/>
        <p:cNvGrpSpPr/>
        <p:nvPr/>
      </p:nvGrpSpPr>
      <p:grpSpPr>
        <a:xfrm>
          <a:off x="0" y="0"/>
          <a:ext cx="0" cy="0"/>
          <a:chOff x="0" y="0"/>
          <a:chExt cx="0" cy="0"/>
        </a:xfrm>
      </p:grpSpPr>
      <p:grpSp>
        <p:nvGrpSpPr>
          <p:cNvPr id="2108" name="Google Shape;2108;p34"/>
          <p:cNvGrpSpPr/>
          <p:nvPr/>
        </p:nvGrpSpPr>
        <p:grpSpPr>
          <a:xfrm>
            <a:off x="-2" y="271296"/>
            <a:ext cx="12161762" cy="6259721"/>
            <a:chOff x="-2" y="203471"/>
            <a:chExt cx="9143943" cy="4694791"/>
          </a:xfrm>
        </p:grpSpPr>
        <p:sp>
          <p:nvSpPr>
            <p:cNvPr id="2109" name="Google Shape;2109;p34"/>
            <p:cNvSpPr/>
            <p:nvPr/>
          </p:nvSpPr>
          <p:spPr>
            <a:xfrm flipH="1">
              <a:off x="8899228" y="4782361"/>
              <a:ext cx="32100" cy="30438"/>
            </a:xfrm>
            <a:custGeom>
              <a:avLst/>
              <a:gdLst/>
              <a:ahLst/>
              <a:cxnLst/>
              <a:rect l="l" t="t" r="r" b="b"/>
              <a:pathLst>
                <a:path w="1004" h="952" extrusionOk="0">
                  <a:moveTo>
                    <a:pt x="478" y="1"/>
                  </a:moveTo>
                  <a:cubicBezTo>
                    <a:pt x="450" y="1"/>
                    <a:pt x="423" y="2"/>
                    <a:pt x="396" y="5"/>
                  </a:cubicBezTo>
                  <a:cubicBezTo>
                    <a:pt x="153" y="36"/>
                    <a:pt x="1" y="309"/>
                    <a:pt x="31" y="583"/>
                  </a:cubicBezTo>
                  <a:cubicBezTo>
                    <a:pt x="59" y="805"/>
                    <a:pt x="290" y="951"/>
                    <a:pt x="539" y="951"/>
                  </a:cubicBezTo>
                  <a:cubicBezTo>
                    <a:pt x="562" y="951"/>
                    <a:pt x="585" y="950"/>
                    <a:pt x="609" y="948"/>
                  </a:cubicBezTo>
                  <a:cubicBezTo>
                    <a:pt x="852" y="917"/>
                    <a:pt x="1004" y="644"/>
                    <a:pt x="973" y="370"/>
                  </a:cubicBezTo>
                  <a:cubicBezTo>
                    <a:pt x="946" y="124"/>
                    <a:pt x="722"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0" name="Google Shape;2110;p34"/>
            <p:cNvSpPr/>
            <p:nvPr/>
          </p:nvSpPr>
          <p:spPr>
            <a:xfrm flipH="1">
              <a:off x="8423989" y="4817435"/>
              <a:ext cx="48630" cy="46808"/>
            </a:xfrm>
            <a:custGeom>
              <a:avLst/>
              <a:gdLst/>
              <a:ahLst/>
              <a:cxnLst/>
              <a:rect l="l" t="t" r="r" b="b"/>
              <a:pathLst>
                <a:path w="1521" h="1464" extrusionOk="0">
                  <a:moveTo>
                    <a:pt x="793" y="0"/>
                  </a:moveTo>
                  <a:cubicBezTo>
                    <a:pt x="396" y="0"/>
                    <a:pt x="89" y="293"/>
                    <a:pt x="31" y="641"/>
                  </a:cubicBezTo>
                  <a:cubicBezTo>
                    <a:pt x="0" y="1066"/>
                    <a:pt x="274" y="1401"/>
                    <a:pt x="669" y="1462"/>
                  </a:cubicBezTo>
                  <a:cubicBezTo>
                    <a:pt x="689" y="1463"/>
                    <a:pt x="708" y="1464"/>
                    <a:pt x="728" y="1464"/>
                  </a:cubicBezTo>
                  <a:cubicBezTo>
                    <a:pt x="1125" y="1464"/>
                    <a:pt x="1432" y="1170"/>
                    <a:pt x="1490" y="793"/>
                  </a:cubicBezTo>
                  <a:cubicBezTo>
                    <a:pt x="1520" y="398"/>
                    <a:pt x="1216" y="33"/>
                    <a:pt x="851" y="3"/>
                  </a:cubicBezTo>
                  <a:cubicBezTo>
                    <a:pt x="832" y="1"/>
                    <a:pt x="812" y="0"/>
                    <a:pt x="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1" name="Google Shape;2111;p34"/>
            <p:cNvSpPr/>
            <p:nvPr/>
          </p:nvSpPr>
          <p:spPr>
            <a:xfrm flipH="1">
              <a:off x="9061520" y="4815229"/>
              <a:ext cx="35010" cy="30853"/>
            </a:xfrm>
            <a:custGeom>
              <a:avLst/>
              <a:gdLst/>
              <a:ahLst/>
              <a:cxnLst/>
              <a:rect l="l" t="t" r="r" b="b"/>
              <a:pathLst>
                <a:path w="1095" h="965" extrusionOk="0">
                  <a:moveTo>
                    <a:pt x="543" y="0"/>
                  </a:moveTo>
                  <a:cubicBezTo>
                    <a:pt x="514" y="0"/>
                    <a:pt x="485" y="4"/>
                    <a:pt x="456" y="11"/>
                  </a:cubicBezTo>
                  <a:cubicBezTo>
                    <a:pt x="183" y="41"/>
                    <a:pt x="0" y="315"/>
                    <a:pt x="61" y="558"/>
                  </a:cubicBezTo>
                  <a:cubicBezTo>
                    <a:pt x="88" y="796"/>
                    <a:pt x="298" y="965"/>
                    <a:pt x="532" y="965"/>
                  </a:cubicBezTo>
                  <a:cubicBezTo>
                    <a:pt x="567" y="965"/>
                    <a:pt x="603" y="961"/>
                    <a:pt x="639" y="953"/>
                  </a:cubicBezTo>
                  <a:cubicBezTo>
                    <a:pt x="912" y="923"/>
                    <a:pt x="1095" y="649"/>
                    <a:pt x="1003" y="375"/>
                  </a:cubicBezTo>
                  <a:cubicBezTo>
                    <a:pt x="977" y="188"/>
                    <a:pt x="761" y="0"/>
                    <a:pt x="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2" name="Google Shape;2112;p34"/>
            <p:cNvSpPr/>
            <p:nvPr/>
          </p:nvSpPr>
          <p:spPr>
            <a:xfrm flipH="1">
              <a:off x="8586281" y="4851454"/>
              <a:ext cx="49621" cy="46808"/>
            </a:xfrm>
            <a:custGeom>
              <a:avLst/>
              <a:gdLst/>
              <a:ahLst/>
              <a:cxnLst/>
              <a:rect l="l" t="t" r="r" b="b"/>
              <a:pathLst>
                <a:path w="1552" h="1464" extrusionOk="0">
                  <a:moveTo>
                    <a:pt x="792" y="0"/>
                  </a:moveTo>
                  <a:cubicBezTo>
                    <a:pt x="421" y="0"/>
                    <a:pt x="91" y="266"/>
                    <a:pt x="62" y="641"/>
                  </a:cubicBezTo>
                  <a:cubicBezTo>
                    <a:pt x="1" y="1036"/>
                    <a:pt x="274" y="1401"/>
                    <a:pt x="700" y="1461"/>
                  </a:cubicBezTo>
                  <a:cubicBezTo>
                    <a:pt x="719" y="1463"/>
                    <a:pt x="737" y="1464"/>
                    <a:pt x="756" y="1464"/>
                  </a:cubicBezTo>
                  <a:cubicBezTo>
                    <a:pt x="1104" y="1464"/>
                    <a:pt x="1461" y="1197"/>
                    <a:pt x="1490" y="793"/>
                  </a:cubicBezTo>
                  <a:cubicBezTo>
                    <a:pt x="1551" y="428"/>
                    <a:pt x="1217" y="33"/>
                    <a:pt x="852" y="2"/>
                  </a:cubicBezTo>
                  <a:cubicBezTo>
                    <a:pt x="832" y="1"/>
                    <a:pt x="812" y="0"/>
                    <a:pt x="7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3" name="Google Shape;2113;p34"/>
            <p:cNvSpPr/>
            <p:nvPr/>
          </p:nvSpPr>
          <p:spPr>
            <a:xfrm flipH="1">
              <a:off x="1119541" y="4323359"/>
              <a:ext cx="51540" cy="45049"/>
            </a:xfrm>
            <a:custGeom>
              <a:avLst/>
              <a:gdLst/>
              <a:ahLst/>
              <a:cxnLst/>
              <a:rect l="l" t="t" r="r" b="b"/>
              <a:pathLst>
                <a:path w="1612" h="1409" extrusionOk="0">
                  <a:moveTo>
                    <a:pt x="825" y="1"/>
                  </a:moveTo>
                  <a:cubicBezTo>
                    <a:pt x="675" y="1"/>
                    <a:pt x="522" y="47"/>
                    <a:pt x="396" y="136"/>
                  </a:cubicBezTo>
                  <a:cubicBezTo>
                    <a:pt x="92" y="349"/>
                    <a:pt x="1" y="835"/>
                    <a:pt x="244" y="1109"/>
                  </a:cubicBezTo>
                  <a:cubicBezTo>
                    <a:pt x="370" y="1306"/>
                    <a:pt x="581" y="1408"/>
                    <a:pt x="795" y="1408"/>
                  </a:cubicBezTo>
                  <a:cubicBezTo>
                    <a:pt x="943" y="1408"/>
                    <a:pt x="1092" y="1360"/>
                    <a:pt x="1216" y="1260"/>
                  </a:cubicBezTo>
                  <a:cubicBezTo>
                    <a:pt x="1520" y="1048"/>
                    <a:pt x="1612" y="592"/>
                    <a:pt x="1368" y="288"/>
                  </a:cubicBezTo>
                  <a:cubicBezTo>
                    <a:pt x="1244" y="93"/>
                    <a:pt x="1037" y="1"/>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4" name="Google Shape;2114;p34"/>
            <p:cNvSpPr/>
            <p:nvPr/>
          </p:nvSpPr>
          <p:spPr>
            <a:xfrm flipH="1">
              <a:off x="1677387" y="4715911"/>
              <a:ext cx="35010" cy="32068"/>
            </a:xfrm>
            <a:custGeom>
              <a:avLst/>
              <a:gdLst/>
              <a:ahLst/>
              <a:cxnLst/>
              <a:rect l="l" t="t" r="r" b="b"/>
              <a:pathLst>
                <a:path w="1095" h="1003" extrusionOk="0">
                  <a:moveTo>
                    <a:pt x="532" y="0"/>
                  </a:moveTo>
                  <a:cubicBezTo>
                    <a:pt x="476" y="0"/>
                    <a:pt x="419" y="10"/>
                    <a:pt x="365" y="30"/>
                  </a:cubicBezTo>
                  <a:cubicBezTo>
                    <a:pt x="91" y="91"/>
                    <a:pt x="0" y="395"/>
                    <a:pt x="61" y="669"/>
                  </a:cubicBezTo>
                  <a:cubicBezTo>
                    <a:pt x="132" y="882"/>
                    <a:pt x="332" y="1002"/>
                    <a:pt x="532" y="1002"/>
                  </a:cubicBezTo>
                  <a:cubicBezTo>
                    <a:pt x="589" y="1002"/>
                    <a:pt x="645" y="993"/>
                    <a:pt x="699" y="973"/>
                  </a:cubicBezTo>
                  <a:cubicBezTo>
                    <a:pt x="973" y="912"/>
                    <a:pt x="1094" y="608"/>
                    <a:pt x="1003" y="334"/>
                  </a:cubicBezTo>
                  <a:cubicBezTo>
                    <a:pt x="932" y="121"/>
                    <a:pt x="732" y="0"/>
                    <a:pt x="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5" name="Google Shape;2115;p34"/>
            <p:cNvSpPr/>
            <p:nvPr/>
          </p:nvSpPr>
          <p:spPr>
            <a:xfrm flipH="1">
              <a:off x="350832" y="3104208"/>
              <a:ext cx="93328" cy="82937"/>
            </a:xfrm>
            <a:custGeom>
              <a:avLst/>
              <a:gdLst/>
              <a:ahLst/>
              <a:cxnLst/>
              <a:rect l="l" t="t" r="r" b="b"/>
              <a:pathLst>
                <a:path w="2919" h="2594" extrusionOk="0">
                  <a:moveTo>
                    <a:pt x="1461" y="1"/>
                  </a:moveTo>
                  <a:cubicBezTo>
                    <a:pt x="1008" y="1"/>
                    <a:pt x="564" y="245"/>
                    <a:pt x="335" y="704"/>
                  </a:cubicBezTo>
                  <a:cubicBezTo>
                    <a:pt x="0" y="1312"/>
                    <a:pt x="213" y="2102"/>
                    <a:pt x="851" y="2437"/>
                  </a:cubicBezTo>
                  <a:cubicBezTo>
                    <a:pt x="1044" y="2543"/>
                    <a:pt x="1258" y="2594"/>
                    <a:pt x="1471" y="2594"/>
                  </a:cubicBezTo>
                  <a:cubicBezTo>
                    <a:pt x="1930" y="2594"/>
                    <a:pt x="2386" y="2356"/>
                    <a:pt x="2614" y="1920"/>
                  </a:cubicBezTo>
                  <a:cubicBezTo>
                    <a:pt x="2918" y="1251"/>
                    <a:pt x="2675" y="461"/>
                    <a:pt x="2067" y="157"/>
                  </a:cubicBezTo>
                  <a:cubicBezTo>
                    <a:pt x="1877" y="52"/>
                    <a:pt x="1668"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6" name="Google Shape;2116;p34"/>
            <p:cNvSpPr/>
            <p:nvPr/>
          </p:nvSpPr>
          <p:spPr>
            <a:xfrm flipH="1">
              <a:off x="402340" y="2956079"/>
              <a:ext cx="53490" cy="46808"/>
            </a:xfrm>
            <a:custGeom>
              <a:avLst/>
              <a:gdLst/>
              <a:ahLst/>
              <a:cxnLst/>
              <a:rect l="l" t="t" r="r" b="b"/>
              <a:pathLst>
                <a:path w="1673" h="1464" extrusionOk="0">
                  <a:moveTo>
                    <a:pt x="872" y="1"/>
                  </a:moveTo>
                  <a:cubicBezTo>
                    <a:pt x="609" y="1"/>
                    <a:pt x="343" y="146"/>
                    <a:pt x="213" y="383"/>
                  </a:cubicBezTo>
                  <a:cubicBezTo>
                    <a:pt x="1" y="717"/>
                    <a:pt x="153" y="1173"/>
                    <a:pt x="487" y="1386"/>
                  </a:cubicBezTo>
                  <a:cubicBezTo>
                    <a:pt x="594" y="1439"/>
                    <a:pt x="708" y="1464"/>
                    <a:pt x="821" y="1464"/>
                  </a:cubicBezTo>
                  <a:cubicBezTo>
                    <a:pt x="1095" y="1464"/>
                    <a:pt x="1361" y="1318"/>
                    <a:pt x="1490" y="1082"/>
                  </a:cubicBezTo>
                  <a:cubicBezTo>
                    <a:pt x="1672" y="717"/>
                    <a:pt x="1581" y="261"/>
                    <a:pt x="1186" y="79"/>
                  </a:cubicBezTo>
                  <a:cubicBezTo>
                    <a:pt x="1088" y="25"/>
                    <a:pt x="980" y="1"/>
                    <a:pt x="8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7" name="Google Shape;2117;p34"/>
            <p:cNvSpPr/>
            <p:nvPr/>
          </p:nvSpPr>
          <p:spPr>
            <a:xfrm flipH="1">
              <a:off x="529654" y="3172053"/>
              <a:ext cx="35010" cy="30278"/>
            </a:xfrm>
            <a:custGeom>
              <a:avLst/>
              <a:gdLst/>
              <a:ahLst/>
              <a:cxnLst/>
              <a:rect l="l" t="t" r="r" b="b"/>
              <a:pathLst>
                <a:path w="1095" h="947" extrusionOk="0">
                  <a:moveTo>
                    <a:pt x="539" y="1"/>
                  </a:moveTo>
                  <a:cubicBezTo>
                    <a:pt x="358" y="1"/>
                    <a:pt x="187" y="82"/>
                    <a:pt x="122" y="254"/>
                  </a:cubicBezTo>
                  <a:cubicBezTo>
                    <a:pt x="0" y="467"/>
                    <a:pt x="61" y="771"/>
                    <a:pt x="304" y="892"/>
                  </a:cubicBezTo>
                  <a:cubicBezTo>
                    <a:pt x="369" y="929"/>
                    <a:pt x="443" y="947"/>
                    <a:pt x="517" y="947"/>
                  </a:cubicBezTo>
                  <a:cubicBezTo>
                    <a:pt x="686" y="947"/>
                    <a:pt x="858" y="857"/>
                    <a:pt x="943" y="710"/>
                  </a:cubicBezTo>
                  <a:cubicBezTo>
                    <a:pt x="1095" y="467"/>
                    <a:pt x="1034" y="163"/>
                    <a:pt x="760" y="41"/>
                  </a:cubicBezTo>
                  <a:cubicBezTo>
                    <a:pt x="689" y="14"/>
                    <a:pt x="613" y="1"/>
                    <a:pt x="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8" name="Google Shape;2118;p34"/>
            <p:cNvSpPr/>
            <p:nvPr/>
          </p:nvSpPr>
          <p:spPr>
            <a:xfrm flipH="1">
              <a:off x="650158" y="2775882"/>
              <a:ext cx="89427" cy="81658"/>
            </a:xfrm>
            <a:custGeom>
              <a:avLst/>
              <a:gdLst/>
              <a:ahLst/>
              <a:cxnLst/>
              <a:rect l="l" t="t" r="r" b="b"/>
              <a:pathLst>
                <a:path w="2797" h="2554" extrusionOk="0">
                  <a:moveTo>
                    <a:pt x="1398" y="0"/>
                  </a:moveTo>
                  <a:cubicBezTo>
                    <a:pt x="1064" y="0"/>
                    <a:pt x="730" y="122"/>
                    <a:pt x="486" y="365"/>
                  </a:cubicBezTo>
                  <a:cubicBezTo>
                    <a:pt x="0" y="851"/>
                    <a:pt x="0" y="1702"/>
                    <a:pt x="486" y="2189"/>
                  </a:cubicBezTo>
                  <a:cubicBezTo>
                    <a:pt x="730" y="2432"/>
                    <a:pt x="1064" y="2553"/>
                    <a:pt x="1398" y="2553"/>
                  </a:cubicBezTo>
                  <a:cubicBezTo>
                    <a:pt x="1733" y="2553"/>
                    <a:pt x="2067" y="2432"/>
                    <a:pt x="2310" y="2189"/>
                  </a:cubicBezTo>
                  <a:cubicBezTo>
                    <a:pt x="2797" y="1642"/>
                    <a:pt x="2797" y="851"/>
                    <a:pt x="2310" y="365"/>
                  </a:cubicBezTo>
                  <a:cubicBezTo>
                    <a:pt x="2067" y="122"/>
                    <a:pt x="1733"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9" name="Google Shape;2119;p34"/>
            <p:cNvSpPr/>
            <p:nvPr/>
          </p:nvSpPr>
          <p:spPr>
            <a:xfrm flipH="1">
              <a:off x="857148" y="2835383"/>
              <a:ext cx="51540" cy="45465"/>
            </a:xfrm>
            <a:custGeom>
              <a:avLst/>
              <a:gdLst/>
              <a:ahLst/>
              <a:cxnLst/>
              <a:rect l="l" t="t" r="r" b="b"/>
              <a:pathLst>
                <a:path w="1612" h="1422" extrusionOk="0">
                  <a:moveTo>
                    <a:pt x="802" y="1"/>
                  </a:moveTo>
                  <a:cubicBezTo>
                    <a:pt x="616" y="1"/>
                    <a:pt x="426" y="69"/>
                    <a:pt x="274" y="206"/>
                  </a:cubicBezTo>
                  <a:cubicBezTo>
                    <a:pt x="0" y="480"/>
                    <a:pt x="0" y="936"/>
                    <a:pt x="274" y="1240"/>
                  </a:cubicBezTo>
                  <a:cubicBezTo>
                    <a:pt x="411" y="1361"/>
                    <a:pt x="585" y="1422"/>
                    <a:pt x="768" y="1422"/>
                  </a:cubicBezTo>
                  <a:cubicBezTo>
                    <a:pt x="950" y="1422"/>
                    <a:pt x="1140" y="1361"/>
                    <a:pt x="1307" y="1240"/>
                  </a:cubicBezTo>
                  <a:cubicBezTo>
                    <a:pt x="1550" y="936"/>
                    <a:pt x="1611" y="480"/>
                    <a:pt x="1307" y="206"/>
                  </a:cubicBezTo>
                  <a:cubicBezTo>
                    <a:pt x="1170" y="69"/>
                    <a:pt x="988" y="1"/>
                    <a:pt x="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0" name="Google Shape;2120;p34"/>
            <p:cNvSpPr/>
            <p:nvPr/>
          </p:nvSpPr>
          <p:spPr>
            <a:xfrm flipH="1">
              <a:off x="521885" y="2803570"/>
              <a:ext cx="34051" cy="31141"/>
            </a:xfrm>
            <a:custGeom>
              <a:avLst/>
              <a:gdLst/>
              <a:ahLst/>
              <a:cxnLst/>
              <a:rect l="l" t="t" r="r" b="b"/>
              <a:pathLst>
                <a:path w="1065" h="974" extrusionOk="0">
                  <a:moveTo>
                    <a:pt x="518" y="1"/>
                  </a:moveTo>
                  <a:cubicBezTo>
                    <a:pt x="396" y="1"/>
                    <a:pt x="274" y="46"/>
                    <a:pt x="183" y="137"/>
                  </a:cubicBezTo>
                  <a:cubicBezTo>
                    <a:pt x="1" y="320"/>
                    <a:pt x="1" y="624"/>
                    <a:pt x="183" y="836"/>
                  </a:cubicBezTo>
                  <a:cubicBezTo>
                    <a:pt x="274" y="928"/>
                    <a:pt x="396" y="973"/>
                    <a:pt x="518" y="973"/>
                  </a:cubicBezTo>
                  <a:cubicBezTo>
                    <a:pt x="639" y="973"/>
                    <a:pt x="761" y="928"/>
                    <a:pt x="852" y="836"/>
                  </a:cubicBezTo>
                  <a:cubicBezTo>
                    <a:pt x="1065" y="624"/>
                    <a:pt x="1065" y="320"/>
                    <a:pt x="852" y="137"/>
                  </a:cubicBezTo>
                  <a:cubicBezTo>
                    <a:pt x="761" y="46"/>
                    <a:pt x="639"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1" name="Google Shape;2121;p34"/>
            <p:cNvSpPr/>
            <p:nvPr/>
          </p:nvSpPr>
          <p:spPr>
            <a:xfrm flipH="1">
              <a:off x="6483061" y="418230"/>
              <a:ext cx="58350" cy="58350"/>
            </a:xfrm>
            <a:custGeom>
              <a:avLst/>
              <a:gdLst/>
              <a:ahLst/>
              <a:cxnLst/>
              <a:rect l="l" t="t" r="r" b="b"/>
              <a:pathLst>
                <a:path w="1825" h="1825" extrusionOk="0">
                  <a:moveTo>
                    <a:pt x="913" y="1"/>
                  </a:moveTo>
                  <a:cubicBezTo>
                    <a:pt x="426" y="1"/>
                    <a:pt x="1" y="426"/>
                    <a:pt x="1" y="912"/>
                  </a:cubicBezTo>
                  <a:cubicBezTo>
                    <a:pt x="1" y="1429"/>
                    <a:pt x="426" y="1824"/>
                    <a:pt x="913" y="1824"/>
                  </a:cubicBezTo>
                  <a:cubicBezTo>
                    <a:pt x="1399" y="1824"/>
                    <a:pt x="1824" y="1429"/>
                    <a:pt x="1824" y="912"/>
                  </a:cubicBezTo>
                  <a:cubicBezTo>
                    <a:pt x="1824" y="426"/>
                    <a:pt x="1399" y="1"/>
                    <a:pt x="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2" name="Google Shape;2122;p34"/>
            <p:cNvSpPr/>
            <p:nvPr/>
          </p:nvSpPr>
          <p:spPr>
            <a:xfrm flipH="1">
              <a:off x="6362557" y="481408"/>
              <a:ext cx="27241" cy="27241"/>
            </a:xfrm>
            <a:custGeom>
              <a:avLst/>
              <a:gdLst/>
              <a:ahLst/>
              <a:cxnLst/>
              <a:rect l="l" t="t" r="r" b="b"/>
              <a:pathLst>
                <a:path w="852" h="852" extrusionOk="0">
                  <a:moveTo>
                    <a:pt x="426" y="0"/>
                  </a:moveTo>
                  <a:cubicBezTo>
                    <a:pt x="183" y="0"/>
                    <a:pt x="0" y="213"/>
                    <a:pt x="0" y="426"/>
                  </a:cubicBezTo>
                  <a:cubicBezTo>
                    <a:pt x="0" y="669"/>
                    <a:pt x="183" y="851"/>
                    <a:pt x="426" y="851"/>
                  </a:cubicBezTo>
                  <a:cubicBezTo>
                    <a:pt x="639" y="851"/>
                    <a:pt x="852" y="669"/>
                    <a:pt x="852" y="426"/>
                  </a:cubicBezTo>
                  <a:cubicBezTo>
                    <a:pt x="852" y="213"/>
                    <a:pt x="639" y="0"/>
                    <a:pt x="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3" name="Google Shape;2123;p34"/>
            <p:cNvSpPr/>
            <p:nvPr/>
          </p:nvSpPr>
          <p:spPr>
            <a:xfrm flipH="1">
              <a:off x="6340208" y="619401"/>
              <a:ext cx="94287" cy="94287"/>
            </a:xfrm>
            <a:custGeom>
              <a:avLst/>
              <a:gdLst/>
              <a:ahLst/>
              <a:cxnLst/>
              <a:rect l="l" t="t" r="r" b="b"/>
              <a:pathLst>
                <a:path w="2949" h="2949" extrusionOk="0">
                  <a:moveTo>
                    <a:pt x="1490" y="0"/>
                  </a:moveTo>
                  <a:cubicBezTo>
                    <a:pt x="639" y="0"/>
                    <a:pt x="0" y="639"/>
                    <a:pt x="0" y="1459"/>
                  </a:cubicBezTo>
                  <a:cubicBezTo>
                    <a:pt x="0" y="2280"/>
                    <a:pt x="639" y="2949"/>
                    <a:pt x="1490" y="2949"/>
                  </a:cubicBezTo>
                  <a:cubicBezTo>
                    <a:pt x="2310" y="2949"/>
                    <a:pt x="2949" y="2280"/>
                    <a:pt x="2949" y="1459"/>
                  </a:cubicBezTo>
                  <a:cubicBezTo>
                    <a:pt x="2949" y="669"/>
                    <a:pt x="2310" y="0"/>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4" name="Google Shape;2124;p34"/>
            <p:cNvSpPr/>
            <p:nvPr/>
          </p:nvSpPr>
          <p:spPr>
            <a:xfrm flipH="1">
              <a:off x="7070045" y="1312309"/>
              <a:ext cx="95278" cy="95278"/>
            </a:xfrm>
            <a:custGeom>
              <a:avLst/>
              <a:gdLst/>
              <a:ahLst/>
              <a:cxnLst/>
              <a:rect l="l" t="t" r="r" b="b"/>
              <a:pathLst>
                <a:path w="2980" h="2980" extrusionOk="0">
                  <a:moveTo>
                    <a:pt x="1490" y="1"/>
                  </a:moveTo>
                  <a:cubicBezTo>
                    <a:pt x="700" y="1"/>
                    <a:pt x="1" y="669"/>
                    <a:pt x="1" y="1490"/>
                  </a:cubicBezTo>
                  <a:cubicBezTo>
                    <a:pt x="1" y="2280"/>
                    <a:pt x="669" y="2979"/>
                    <a:pt x="1490" y="2979"/>
                  </a:cubicBezTo>
                  <a:cubicBezTo>
                    <a:pt x="2341" y="2979"/>
                    <a:pt x="2979" y="2280"/>
                    <a:pt x="2979" y="1490"/>
                  </a:cubicBezTo>
                  <a:cubicBezTo>
                    <a:pt x="2979" y="700"/>
                    <a:pt x="2341"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5" name="Google Shape;2125;p34"/>
            <p:cNvSpPr/>
            <p:nvPr/>
          </p:nvSpPr>
          <p:spPr>
            <a:xfrm flipH="1">
              <a:off x="7648267" y="1890532"/>
              <a:ext cx="95278" cy="95278"/>
            </a:xfrm>
            <a:custGeom>
              <a:avLst/>
              <a:gdLst/>
              <a:ahLst/>
              <a:cxnLst/>
              <a:rect l="l" t="t" r="r" b="b"/>
              <a:pathLst>
                <a:path w="2980" h="2980" extrusionOk="0">
                  <a:moveTo>
                    <a:pt x="1490" y="1"/>
                  </a:moveTo>
                  <a:cubicBezTo>
                    <a:pt x="699" y="1"/>
                    <a:pt x="0" y="639"/>
                    <a:pt x="0" y="1490"/>
                  </a:cubicBezTo>
                  <a:cubicBezTo>
                    <a:pt x="0" y="2281"/>
                    <a:pt x="669" y="2980"/>
                    <a:pt x="1490" y="2980"/>
                  </a:cubicBezTo>
                  <a:cubicBezTo>
                    <a:pt x="2310" y="2980"/>
                    <a:pt x="2979" y="2341"/>
                    <a:pt x="2979" y="1490"/>
                  </a:cubicBezTo>
                  <a:cubicBezTo>
                    <a:pt x="2979" y="700"/>
                    <a:pt x="2341"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6" name="Google Shape;2126;p34"/>
            <p:cNvSpPr/>
            <p:nvPr/>
          </p:nvSpPr>
          <p:spPr>
            <a:xfrm flipH="1">
              <a:off x="7070026" y="1976951"/>
              <a:ext cx="95278" cy="94319"/>
            </a:xfrm>
            <a:custGeom>
              <a:avLst/>
              <a:gdLst/>
              <a:ahLst/>
              <a:cxnLst/>
              <a:rect l="l" t="t" r="r" b="b"/>
              <a:pathLst>
                <a:path w="2980" h="2950" extrusionOk="0">
                  <a:moveTo>
                    <a:pt x="1490" y="1"/>
                  </a:moveTo>
                  <a:cubicBezTo>
                    <a:pt x="700" y="1"/>
                    <a:pt x="1" y="639"/>
                    <a:pt x="1" y="1490"/>
                  </a:cubicBezTo>
                  <a:cubicBezTo>
                    <a:pt x="1" y="2280"/>
                    <a:pt x="670" y="2949"/>
                    <a:pt x="1490" y="2949"/>
                  </a:cubicBezTo>
                  <a:cubicBezTo>
                    <a:pt x="2311" y="2949"/>
                    <a:pt x="2980" y="2280"/>
                    <a:pt x="2980" y="1490"/>
                  </a:cubicBezTo>
                  <a:cubicBezTo>
                    <a:pt x="2980" y="669"/>
                    <a:pt x="2341"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7" name="Google Shape;2127;p34"/>
            <p:cNvSpPr/>
            <p:nvPr/>
          </p:nvSpPr>
          <p:spPr>
            <a:xfrm flipH="1">
              <a:off x="8585125" y="484317"/>
              <a:ext cx="94287" cy="94287"/>
            </a:xfrm>
            <a:custGeom>
              <a:avLst/>
              <a:gdLst/>
              <a:ahLst/>
              <a:cxnLst/>
              <a:rect l="l" t="t" r="r" b="b"/>
              <a:pathLst>
                <a:path w="2949" h="2949" extrusionOk="0">
                  <a:moveTo>
                    <a:pt x="1490" y="0"/>
                  </a:moveTo>
                  <a:cubicBezTo>
                    <a:pt x="669" y="0"/>
                    <a:pt x="0" y="639"/>
                    <a:pt x="0" y="1490"/>
                  </a:cubicBezTo>
                  <a:cubicBezTo>
                    <a:pt x="0" y="2280"/>
                    <a:pt x="639" y="2949"/>
                    <a:pt x="1490" y="2949"/>
                  </a:cubicBezTo>
                  <a:cubicBezTo>
                    <a:pt x="2310" y="2949"/>
                    <a:pt x="2949" y="2311"/>
                    <a:pt x="2949" y="1490"/>
                  </a:cubicBezTo>
                  <a:cubicBezTo>
                    <a:pt x="2949" y="669"/>
                    <a:pt x="2310" y="0"/>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8" name="Google Shape;2128;p34"/>
            <p:cNvSpPr/>
            <p:nvPr/>
          </p:nvSpPr>
          <p:spPr>
            <a:xfrm flipH="1">
              <a:off x="2498585" y="932316"/>
              <a:ext cx="170094" cy="170126"/>
            </a:xfrm>
            <a:custGeom>
              <a:avLst/>
              <a:gdLst/>
              <a:ahLst/>
              <a:cxnLst/>
              <a:rect l="l" t="t" r="r" b="b"/>
              <a:pathLst>
                <a:path w="5320" h="5321" extrusionOk="0">
                  <a:moveTo>
                    <a:pt x="2645" y="1"/>
                  </a:moveTo>
                  <a:cubicBezTo>
                    <a:pt x="1186" y="1"/>
                    <a:pt x="1" y="1186"/>
                    <a:pt x="1" y="2676"/>
                  </a:cubicBezTo>
                  <a:cubicBezTo>
                    <a:pt x="1" y="4135"/>
                    <a:pt x="1186" y="5320"/>
                    <a:pt x="2645" y="5320"/>
                  </a:cubicBezTo>
                  <a:cubicBezTo>
                    <a:pt x="4134" y="5320"/>
                    <a:pt x="5320" y="4135"/>
                    <a:pt x="5320" y="2676"/>
                  </a:cubicBezTo>
                  <a:cubicBezTo>
                    <a:pt x="5320" y="1186"/>
                    <a:pt x="4134"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9" name="Google Shape;2129;p34"/>
            <p:cNvSpPr/>
            <p:nvPr/>
          </p:nvSpPr>
          <p:spPr>
            <a:xfrm flipH="1">
              <a:off x="8362596" y="3695308"/>
              <a:ext cx="170094" cy="170094"/>
            </a:xfrm>
            <a:custGeom>
              <a:avLst/>
              <a:gdLst/>
              <a:ahLst/>
              <a:cxnLst/>
              <a:rect l="l" t="t" r="r" b="b"/>
              <a:pathLst>
                <a:path w="5320" h="5320" extrusionOk="0">
                  <a:moveTo>
                    <a:pt x="2675" y="1"/>
                  </a:moveTo>
                  <a:cubicBezTo>
                    <a:pt x="1216" y="1"/>
                    <a:pt x="0" y="1186"/>
                    <a:pt x="0" y="2676"/>
                  </a:cubicBezTo>
                  <a:cubicBezTo>
                    <a:pt x="0" y="4135"/>
                    <a:pt x="1216" y="5320"/>
                    <a:pt x="2675" y="5320"/>
                  </a:cubicBezTo>
                  <a:cubicBezTo>
                    <a:pt x="4134" y="5320"/>
                    <a:pt x="5320" y="4135"/>
                    <a:pt x="5320" y="2676"/>
                  </a:cubicBezTo>
                  <a:cubicBezTo>
                    <a:pt x="5320" y="1186"/>
                    <a:pt x="4134"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0" name="Google Shape;2130;p34"/>
            <p:cNvSpPr/>
            <p:nvPr/>
          </p:nvSpPr>
          <p:spPr>
            <a:xfrm flipH="1">
              <a:off x="8973847" y="2570811"/>
              <a:ext cx="170094" cy="170126"/>
            </a:xfrm>
            <a:custGeom>
              <a:avLst/>
              <a:gdLst/>
              <a:ahLst/>
              <a:cxnLst/>
              <a:rect l="l" t="t" r="r" b="b"/>
              <a:pathLst>
                <a:path w="5320" h="5321" extrusionOk="0">
                  <a:moveTo>
                    <a:pt x="2675" y="1"/>
                  </a:moveTo>
                  <a:cubicBezTo>
                    <a:pt x="1185" y="1"/>
                    <a:pt x="0" y="1186"/>
                    <a:pt x="0" y="2676"/>
                  </a:cubicBezTo>
                  <a:cubicBezTo>
                    <a:pt x="0" y="4165"/>
                    <a:pt x="1185" y="5320"/>
                    <a:pt x="2675" y="5320"/>
                  </a:cubicBezTo>
                  <a:cubicBezTo>
                    <a:pt x="4134" y="5320"/>
                    <a:pt x="5319" y="4165"/>
                    <a:pt x="5319" y="2676"/>
                  </a:cubicBezTo>
                  <a:cubicBezTo>
                    <a:pt x="5319" y="1186"/>
                    <a:pt x="4103"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1" name="Google Shape;2131;p34"/>
            <p:cNvSpPr/>
            <p:nvPr/>
          </p:nvSpPr>
          <p:spPr>
            <a:xfrm flipH="1">
              <a:off x="8865013" y="1200565"/>
              <a:ext cx="171085" cy="170094"/>
            </a:xfrm>
            <a:custGeom>
              <a:avLst/>
              <a:gdLst/>
              <a:ahLst/>
              <a:cxnLst/>
              <a:rect l="l" t="t" r="r" b="b"/>
              <a:pathLst>
                <a:path w="5351" h="5320" extrusionOk="0">
                  <a:moveTo>
                    <a:pt x="2676" y="0"/>
                  </a:moveTo>
                  <a:cubicBezTo>
                    <a:pt x="1186" y="0"/>
                    <a:pt x="1" y="1185"/>
                    <a:pt x="1" y="2675"/>
                  </a:cubicBezTo>
                  <a:cubicBezTo>
                    <a:pt x="1" y="4164"/>
                    <a:pt x="1186" y="5319"/>
                    <a:pt x="2676" y="5319"/>
                  </a:cubicBezTo>
                  <a:cubicBezTo>
                    <a:pt x="4165" y="5319"/>
                    <a:pt x="5351" y="4164"/>
                    <a:pt x="5351" y="2675"/>
                  </a:cubicBezTo>
                  <a:cubicBezTo>
                    <a:pt x="5351" y="1185"/>
                    <a:pt x="4165" y="0"/>
                    <a:pt x="2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2" name="Google Shape;2132;p34"/>
            <p:cNvSpPr/>
            <p:nvPr/>
          </p:nvSpPr>
          <p:spPr>
            <a:xfrm flipH="1">
              <a:off x="1000993" y="203471"/>
              <a:ext cx="170094" cy="170094"/>
            </a:xfrm>
            <a:custGeom>
              <a:avLst/>
              <a:gdLst/>
              <a:ahLst/>
              <a:cxnLst/>
              <a:rect l="l" t="t" r="r" b="b"/>
              <a:pathLst>
                <a:path w="5320" h="5320" extrusionOk="0">
                  <a:moveTo>
                    <a:pt x="2645" y="0"/>
                  </a:moveTo>
                  <a:cubicBezTo>
                    <a:pt x="1186" y="0"/>
                    <a:pt x="0" y="1186"/>
                    <a:pt x="0" y="2645"/>
                  </a:cubicBezTo>
                  <a:cubicBezTo>
                    <a:pt x="0" y="4134"/>
                    <a:pt x="1186" y="5319"/>
                    <a:pt x="2645" y="5319"/>
                  </a:cubicBezTo>
                  <a:cubicBezTo>
                    <a:pt x="4134" y="5319"/>
                    <a:pt x="5320" y="4134"/>
                    <a:pt x="5320" y="2645"/>
                  </a:cubicBezTo>
                  <a:cubicBezTo>
                    <a:pt x="5320" y="1186"/>
                    <a:pt x="4134"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3" name="Google Shape;2133;p34"/>
            <p:cNvSpPr/>
            <p:nvPr/>
          </p:nvSpPr>
          <p:spPr>
            <a:xfrm flipH="1">
              <a:off x="1608917" y="4244478"/>
              <a:ext cx="170126" cy="170094"/>
            </a:xfrm>
            <a:custGeom>
              <a:avLst/>
              <a:gdLst/>
              <a:ahLst/>
              <a:cxnLst/>
              <a:rect l="l" t="t" r="r" b="b"/>
              <a:pathLst>
                <a:path w="5321" h="5320" extrusionOk="0">
                  <a:moveTo>
                    <a:pt x="2645" y="1"/>
                  </a:moveTo>
                  <a:cubicBezTo>
                    <a:pt x="1186" y="1"/>
                    <a:pt x="1" y="1186"/>
                    <a:pt x="1" y="2675"/>
                  </a:cubicBezTo>
                  <a:cubicBezTo>
                    <a:pt x="1" y="4134"/>
                    <a:pt x="1186" y="5320"/>
                    <a:pt x="2645" y="5320"/>
                  </a:cubicBezTo>
                  <a:cubicBezTo>
                    <a:pt x="4135" y="5320"/>
                    <a:pt x="5320" y="4134"/>
                    <a:pt x="5320" y="2675"/>
                  </a:cubicBezTo>
                  <a:cubicBezTo>
                    <a:pt x="5320" y="1186"/>
                    <a:pt x="4135"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4" name="Google Shape;2134;p34"/>
            <p:cNvSpPr/>
            <p:nvPr/>
          </p:nvSpPr>
          <p:spPr>
            <a:xfrm flipH="1">
              <a:off x="8578792" y="4284711"/>
              <a:ext cx="170126" cy="170094"/>
            </a:xfrm>
            <a:custGeom>
              <a:avLst/>
              <a:gdLst/>
              <a:ahLst/>
              <a:cxnLst/>
              <a:rect l="l" t="t" r="r" b="b"/>
              <a:pathLst>
                <a:path w="5321" h="5320" extrusionOk="0">
                  <a:moveTo>
                    <a:pt x="2645" y="0"/>
                  </a:moveTo>
                  <a:cubicBezTo>
                    <a:pt x="1156" y="0"/>
                    <a:pt x="1" y="1186"/>
                    <a:pt x="1" y="2675"/>
                  </a:cubicBezTo>
                  <a:cubicBezTo>
                    <a:pt x="1" y="4134"/>
                    <a:pt x="1156" y="5320"/>
                    <a:pt x="2645" y="5320"/>
                  </a:cubicBezTo>
                  <a:cubicBezTo>
                    <a:pt x="4135" y="5320"/>
                    <a:pt x="5320" y="4134"/>
                    <a:pt x="5320" y="2675"/>
                  </a:cubicBezTo>
                  <a:cubicBezTo>
                    <a:pt x="5320" y="1186"/>
                    <a:pt x="4135"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5" name="Google Shape;2135;p34"/>
            <p:cNvSpPr/>
            <p:nvPr/>
          </p:nvSpPr>
          <p:spPr>
            <a:xfrm flipH="1">
              <a:off x="6398526" y="1299680"/>
              <a:ext cx="170094" cy="170094"/>
            </a:xfrm>
            <a:custGeom>
              <a:avLst/>
              <a:gdLst/>
              <a:ahLst/>
              <a:cxnLst/>
              <a:rect l="l" t="t" r="r" b="b"/>
              <a:pathLst>
                <a:path w="5320" h="5320" extrusionOk="0">
                  <a:moveTo>
                    <a:pt x="2675" y="0"/>
                  </a:moveTo>
                  <a:cubicBezTo>
                    <a:pt x="1186" y="0"/>
                    <a:pt x="1" y="1186"/>
                    <a:pt x="1" y="2645"/>
                  </a:cubicBezTo>
                  <a:cubicBezTo>
                    <a:pt x="1" y="4104"/>
                    <a:pt x="1186" y="5320"/>
                    <a:pt x="2675" y="5320"/>
                  </a:cubicBezTo>
                  <a:cubicBezTo>
                    <a:pt x="4134" y="5320"/>
                    <a:pt x="5320" y="4104"/>
                    <a:pt x="5320" y="2645"/>
                  </a:cubicBezTo>
                  <a:cubicBezTo>
                    <a:pt x="5320" y="1186"/>
                    <a:pt x="4134" y="0"/>
                    <a:pt x="26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6" name="Google Shape;2136;p34"/>
            <p:cNvSpPr/>
            <p:nvPr/>
          </p:nvSpPr>
          <p:spPr>
            <a:xfrm flipH="1">
              <a:off x="7361602" y="3260118"/>
              <a:ext cx="170094" cy="170094"/>
            </a:xfrm>
            <a:custGeom>
              <a:avLst/>
              <a:gdLst/>
              <a:ahLst/>
              <a:cxnLst/>
              <a:rect l="l" t="t" r="r" b="b"/>
              <a:pathLst>
                <a:path w="5320" h="5320" extrusionOk="0">
                  <a:moveTo>
                    <a:pt x="2645" y="0"/>
                  </a:moveTo>
                  <a:cubicBezTo>
                    <a:pt x="1186" y="0"/>
                    <a:pt x="1" y="1155"/>
                    <a:pt x="1" y="2645"/>
                  </a:cubicBezTo>
                  <a:cubicBezTo>
                    <a:pt x="1" y="4134"/>
                    <a:pt x="1186" y="5319"/>
                    <a:pt x="2645" y="5319"/>
                  </a:cubicBezTo>
                  <a:cubicBezTo>
                    <a:pt x="4134" y="5319"/>
                    <a:pt x="5320" y="4134"/>
                    <a:pt x="5320" y="2645"/>
                  </a:cubicBezTo>
                  <a:cubicBezTo>
                    <a:pt x="5320" y="1155"/>
                    <a:pt x="4134"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7" name="Google Shape;2137;p34"/>
            <p:cNvSpPr/>
            <p:nvPr/>
          </p:nvSpPr>
          <p:spPr>
            <a:xfrm flipH="1">
              <a:off x="981553" y="4599416"/>
              <a:ext cx="170094" cy="170094"/>
            </a:xfrm>
            <a:custGeom>
              <a:avLst/>
              <a:gdLst/>
              <a:ahLst/>
              <a:cxnLst/>
              <a:rect l="l" t="t" r="r" b="b"/>
              <a:pathLst>
                <a:path w="5320" h="5320" extrusionOk="0">
                  <a:moveTo>
                    <a:pt x="2675" y="1"/>
                  </a:moveTo>
                  <a:cubicBezTo>
                    <a:pt x="1186" y="1"/>
                    <a:pt x="0" y="1156"/>
                    <a:pt x="0" y="2645"/>
                  </a:cubicBezTo>
                  <a:cubicBezTo>
                    <a:pt x="0" y="4134"/>
                    <a:pt x="1186" y="5320"/>
                    <a:pt x="2675" y="5320"/>
                  </a:cubicBezTo>
                  <a:cubicBezTo>
                    <a:pt x="4134" y="5320"/>
                    <a:pt x="5320" y="4134"/>
                    <a:pt x="5320" y="2645"/>
                  </a:cubicBezTo>
                  <a:cubicBezTo>
                    <a:pt x="5320" y="1156"/>
                    <a:pt x="4104"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8" name="Google Shape;2138;p34"/>
            <p:cNvSpPr/>
            <p:nvPr/>
          </p:nvSpPr>
          <p:spPr>
            <a:xfrm flipH="1">
              <a:off x="1111571" y="3546629"/>
              <a:ext cx="170126" cy="170094"/>
            </a:xfrm>
            <a:custGeom>
              <a:avLst/>
              <a:gdLst/>
              <a:ahLst/>
              <a:cxnLst/>
              <a:rect l="l" t="t" r="r" b="b"/>
              <a:pathLst>
                <a:path w="5321" h="5320" extrusionOk="0">
                  <a:moveTo>
                    <a:pt x="2645" y="0"/>
                  </a:moveTo>
                  <a:cubicBezTo>
                    <a:pt x="1156" y="0"/>
                    <a:pt x="1" y="1155"/>
                    <a:pt x="1" y="2645"/>
                  </a:cubicBezTo>
                  <a:cubicBezTo>
                    <a:pt x="1" y="4134"/>
                    <a:pt x="1156" y="5320"/>
                    <a:pt x="2645" y="5320"/>
                  </a:cubicBezTo>
                  <a:cubicBezTo>
                    <a:pt x="4135" y="5320"/>
                    <a:pt x="5320" y="4134"/>
                    <a:pt x="5320" y="2645"/>
                  </a:cubicBezTo>
                  <a:cubicBezTo>
                    <a:pt x="5320" y="1216"/>
                    <a:pt x="4135"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9" name="Google Shape;2139;p34"/>
            <p:cNvSpPr/>
            <p:nvPr/>
          </p:nvSpPr>
          <p:spPr>
            <a:xfrm flipH="1">
              <a:off x="1712381" y="636890"/>
              <a:ext cx="170094" cy="170094"/>
            </a:xfrm>
            <a:custGeom>
              <a:avLst/>
              <a:gdLst/>
              <a:ahLst/>
              <a:cxnLst/>
              <a:rect l="l" t="t" r="r" b="b"/>
              <a:pathLst>
                <a:path w="5320" h="5320" extrusionOk="0">
                  <a:moveTo>
                    <a:pt x="2645" y="1"/>
                  </a:moveTo>
                  <a:cubicBezTo>
                    <a:pt x="1156" y="1"/>
                    <a:pt x="1" y="1186"/>
                    <a:pt x="1" y="2675"/>
                  </a:cubicBezTo>
                  <a:cubicBezTo>
                    <a:pt x="1" y="4165"/>
                    <a:pt x="1156" y="5320"/>
                    <a:pt x="2645" y="5320"/>
                  </a:cubicBezTo>
                  <a:cubicBezTo>
                    <a:pt x="4135" y="5320"/>
                    <a:pt x="5320" y="4165"/>
                    <a:pt x="5320" y="2675"/>
                  </a:cubicBezTo>
                  <a:cubicBezTo>
                    <a:pt x="5320" y="1216"/>
                    <a:pt x="4135"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0" name="Google Shape;2140;p34"/>
            <p:cNvSpPr/>
            <p:nvPr/>
          </p:nvSpPr>
          <p:spPr>
            <a:xfrm flipH="1">
              <a:off x="8071621" y="4284684"/>
              <a:ext cx="170094" cy="170126"/>
            </a:xfrm>
            <a:custGeom>
              <a:avLst/>
              <a:gdLst/>
              <a:ahLst/>
              <a:cxnLst/>
              <a:rect l="l" t="t" r="r" b="b"/>
              <a:pathLst>
                <a:path w="5320" h="5321" extrusionOk="0">
                  <a:moveTo>
                    <a:pt x="2675" y="1"/>
                  </a:moveTo>
                  <a:cubicBezTo>
                    <a:pt x="1186" y="1"/>
                    <a:pt x="0" y="1186"/>
                    <a:pt x="0" y="2676"/>
                  </a:cubicBezTo>
                  <a:cubicBezTo>
                    <a:pt x="0" y="4165"/>
                    <a:pt x="1186" y="5320"/>
                    <a:pt x="2675" y="5320"/>
                  </a:cubicBezTo>
                  <a:cubicBezTo>
                    <a:pt x="4164" y="5320"/>
                    <a:pt x="5319" y="4165"/>
                    <a:pt x="5319" y="2676"/>
                  </a:cubicBezTo>
                  <a:cubicBezTo>
                    <a:pt x="5319" y="1217"/>
                    <a:pt x="4164"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1" name="Google Shape;2141;p34"/>
            <p:cNvSpPr/>
            <p:nvPr/>
          </p:nvSpPr>
          <p:spPr>
            <a:xfrm flipH="1">
              <a:off x="6886363" y="826391"/>
              <a:ext cx="87509" cy="87509"/>
            </a:xfrm>
            <a:custGeom>
              <a:avLst/>
              <a:gdLst/>
              <a:ahLst/>
              <a:cxnLst/>
              <a:rect l="l" t="t" r="r" b="b"/>
              <a:pathLst>
                <a:path w="2737" h="2737" extrusionOk="0">
                  <a:moveTo>
                    <a:pt x="1368" y="1"/>
                  </a:moveTo>
                  <a:cubicBezTo>
                    <a:pt x="609" y="1"/>
                    <a:pt x="1" y="609"/>
                    <a:pt x="1" y="1369"/>
                  </a:cubicBezTo>
                  <a:cubicBezTo>
                    <a:pt x="1" y="2128"/>
                    <a:pt x="609" y="2736"/>
                    <a:pt x="1368" y="2736"/>
                  </a:cubicBezTo>
                  <a:cubicBezTo>
                    <a:pt x="2128" y="2736"/>
                    <a:pt x="2736" y="2128"/>
                    <a:pt x="2736" y="1369"/>
                  </a:cubicBezTo>
                  <a:cubicBezTo>
                    <a:pt x="2736" y="669"/>
                    <a:pt x="2128" y="1"/>
                    <a:pt x="1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2" name="Google Shape;2142;p34"/>
            <p:cNvSpPr/>
            <p:nvPr/>
          </p:nvSpPr>
          <p:spPr>
            <a:xfrm flipH="1">
              <a:off x="468427" y="631071"/>
              <a:ext cx="87509" cy="87477"/>
            </a:xfrm>
            <a:custGeom>
              <a:avLst/>
              <a:gdLst/>
              <a:ahLst/>
              <a:cxnLst/>
              <a:rect l="l" t="t" r="r" b="b"/>
              <a:pathLst>
                <a:path w="2737" h="2736" extrusionOk="0">
                  <a:moveTo>
                    <a:pt x="1369" y="0"/>
                  </a:moveTo>
                  <a:cubicBezTo>
                    <a:pt x="609" y="0"/>
                    <a:pt x="1" y="608"/>
                    <a:pt x="1" y="1368"/>
                  </a:cubicBezTo>
                  <a:cubicBezTo>
                    <a:pt x="1" y="2128"/>
                    <a:pt x="609" y="2736"/>
                    <a:pt x="1369" y="2736"/>
                  </a:cubicBezTo>
                  <a:cubicBezTo>
                    <a:pt x="2129" y="2736"/>
                    <a:pt x="2737" y="2128"/>
                    <a:pt x="2737" y="1368"/>
                  </a:cubicBezTo>
                  <a:cubicBezTo>
                    <a:pt x="2737" y="608"/>
                    <a:pt x="2129" y="0"/>
                    <a:pt x="1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3" name="Google Shape;2143;p34"/>
            <p:cNvSpPr/>
            <p:nvPr/>
          </p:nvSpPr>
          <p:spPr>
            <a:xfrm flipH="1">
              <a:off x="8527799" y="1798227"/>
              <a:ext cx="87477" cy="87477"/>
            </a:xfrm>
            <a:custGeom>
              <a:avLst/>
              <a:gdLst/>
              <a:ahLst/>
              <a:cxnLst/>
              <a:rect l="l" t="t" r="r" b="b"/>
              <a:pathLst>
                <a:path w="2736" h="2736" extrusionOk="0">
                  <a:moveTo>
                    <a:pt x="1368" y="0"/>
                  </a:moveTo>
                  <a:cubicBezTo>
                    <a:pt x="608" y="0"/>
                    <a:pt x="0" y="608"/>
                    <a:pt x="0" y="1368"/>
                  </a:cubicBezTo>
                  <a:cubicBezTo>
                    <a:pt x="0" y="2128"/>
                    <a:pt x="608" y="2736"/>
                    <a:pt x="1368" y="2736"/>
                  </a:cubicBezTo>
                  <a:cubicBezTo>
                    <a:pt x="2128" y="2736"/>
                    <a:pt x="2736" y="2128"/>
                    <a:pt x="2736" y="1368"/>
                  </a:cubicBezTo>
                  <a:cubicBezTo>
                    <a:pt x="2736" y="608"/>
                    <a:pt x="2128"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4" name="Google Shape;2144;p34"/>
            <p:cNvSpPr/>
            <p:nvPr/>
          </p:nvSpPr>
          <p:spPr>
            <a:xfrm flipH="1">
              <a:off x="1555907" y="2393939"/>
              <a:ext cx="87477" cy="87509"/>
            </a:xfrm>
            <a:custGeom>
              <a:avLst/>
              <a:gdLst/>
              <a:ahLst/>
              <a:cxnLst/>
              <a:rect l="l" t="t" r="r" b="b"/>
              <a:pathLst>
                <a:path w="2736" h="2737" extrusionOk="0">
                  <a:moveTo>
                    <a:pt x="1368" y="1"/>
                  </a:moveTo>
                  <a:cubicBezTo>
                    <a:pt x="608" y="1"/>
                    <a:pt x="0" y="609"/>
                    <a:pt x="0" y="1369"/>
                  </a:cubicBezTo>
                  <a:cubicBezTo>
                    <a:pt x="0" y="2128"/>
                    <a:pt x="608" y="2736"/>
                    <a:pt x="1368" y="2736"/>
                  </a:cubicBezTo>
                  <a:cubicBezTo>
                    <a:pt x="2128" y="2736"/>
                    <a:pt x="2736" y="2128"/>
                    <a:pt x="2736" y="1369"/>
                  </a:cubicBezTo>
                  <a:cubicBezTo>
                    <a:pt x="2736" y="609"/>
                    <a:pt x="2128" y="1"/>
                    <a:pt x="1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5" name="Google Shape;2145;p34"/>
            <p:cNvSpPr/>
            <p:nvPr/>
          </p:nvSpPr>
          <p:spPr>
            <a:xfrm flipH="1">
              <a:off x="7798671" y="4814539"/>
              <a:ext cx="51540" cy="51540"/>
            </a:xfrm>
            <a:custGeom>
              <a:avLst/>
              <a:gdLst/>
              <a:ahLst/>
              <a:cxnLst/>
              <a:rect l="l" t="t" r="r" b="b"/>
              <a:pathLst>
                <a:path w="1612" h="1612" extrusionOk="0">
                  <a:moveTo>
                    <a:pt x="822" y="1"/>
                  </a:moveTo>
                  <a:cubicBezTo>
                    <a:pt x="396" y="1"/>
                    <a:pt x="1" y="335"/>
                    <a:pt x="1" y="791"/>
                  </a:cubicBezTo>
                  <a:cubicBezTo>
                    <a:pt x="1" y="1216"/>
                    <a:pt x="366" y="1612"/>
                    <a:pt x="822" y="1612"/>
                  </a:cubicBezTo>
                  <a:cubicBezTo>
                    <a:pt x="1217" y="1612"/>
                    <a:pt x="1612" y="1247"/>
                    <a:pt x="1612" y="791"/>
                  </a:cubicBezTo>
                  <a:cubicBezTo>
                    <a:pt x="1581" y="335"/>
                    <a:pt x="1217"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6" name="Google Shape;2146;p34"/>
            <p:cNvSpPr/>
            <p:nvPr/>
          </p:nvSpPr>
          <p:spPr>
            <a:xfrm flipH="1">
              <a:off x="7682036" y="4156033"/>
              <a:ext cx="95278" cy="88436"/>
            </a:xfrm>
            <a:custGeom>
              <a:avLst/>
              <a:gdLst/>
              <a:ahLst/>
              <a:cxnLst/>
              <a:rect l="l" t="t" r="r" b="b"/>
              <a:pathLst>
                <a:path w="2980" h="2766" extrusionOk="0">
                  <a:moveTo>
                    <a:pt x="1501" y="0"/>
                  </a:moveTo>
                  <a:cubicBezTo>
                    <a:pt x="835" y="0"/>
                    <a:pt x="258" y="462"/>
                    <a:pt x="122" y="1143"/>
                  </a:cubicBezTo>
                  <a:cubicBezTo>
                    <a:pt x="1" y="1903"/>
                    <a:pt x="517" y="2602"/>
                    <a:pt x="1277" y="2754"/>
                  </a:cubicBezTo>
                  <a:cubicBezTo>
                    <a:pt x="1338" y="2762"/>
                    <a:pt x="1399" y="2765"/>
                    <a:pt x="1459" y="2765"/>
                  </a:cubicBezTo>
                  <a:cubicBezTo>
                    <a:pt x="2142" y="2765"/>
                    <a:pt x="2718" y="2298"/>
                    <a:pt x="2858" y="1599"/>
                  </a:cubicBezTo>
                  <a:cubicBezTo>
                    <a:pt x="2979" y="840"/>
                    <a:pt x="2493" y="110"/>
                    <a:pt x="1733" y="19"/>
                  </a:cubicBezTo>
                  <a:cubicBezTo>
                    <a:pt x="1655" y="6"/>
                    <a:pt x="1577"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7" name="Google Shape;2147;p34"/>
            <p:cNvSpPr/>
            <p:nvPr/>
          </p:nvSpPr>
          <p:spPr>
            <a:xfrm flipH="1">
              <a:off x="2032106" y="1414014"/>
              <a:ext cx="95246" cy="88436"/>
            </a:xfrm>
            <a:custGeom>
              <a:avLst/>
              <a:gdLst/>
              <a:ahLst/>
              <a:cxnLst/>
              <a:rect l="l" t="t" r="r" b="b"/>
              <a:pathLst>
                <a:path w="2979" h="2766" extrusionOk="0">
                  <a:moveTo>
                    <a:pt x="1550" y="0"/>
                  </a:moveTo>
                  <a:cubicBezTo>
                    <a:pt x="863" y="0"/>
                    <a:pt x="261" y="467"/>
                    <a:pt x="122" y="1166"/>
                  </a:cubicBezTo>
                  <a:cubicBezTo>
                    <a:pt x="0" y="1926"/>
                    <a:pt x="517" y="2655"/>
                    <a:pt x="1277" y="2747"/>
                  </a:cubicBezTo>
                  <a:cubicBezTo>
                    <a:pt x="1355" y="2759"/>
                    <a:pt x="1432" y="2765"/>
                    <a:pt x="1508" y="2765"/>
                  </a:cubicBezTo>
                  <a:cubicBezTo>
                    <a:pt x="2169" y="2765"/>
                    <a:pt x="2721" y="2304"/>
                    <a:pt x="2857" y="1622"/>
                  </a:cubicBezTo>
                  <a:cubicBezTo>
                    <a:pt x="2979" y="862"/>
                    <a:pt x="2492" y="163"/>
                    <a:pt x="1733" y="11"/>
                  </a:cubicBezTo>
                  <a:cubicBezTo>
                    <a:pt x="1671" y="4"/>
                    <a:pt x="1610" y="0"/>
                    <a:pt x="15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8" name="Google Shape;2148;p34"/>
            <p:cNvSpPr/>
            <p:nvPr/>
          </p:nvSpPr>
          <p:spPr>
            <a:xfrm flipH="1">
              <a:off x="947535" y="3232993"/>
              <a:ext cx="94287" cy="88468"/>
            </a:xfrm>
            <a:custGeom>
              <a:avLst/>
              <a:gdLst/>
              <a:ahLst/>
              <a:cxnLst/>
              <a:rect l="l" t="t" r="r" b="b"/>
              <a:pathLst>
                <a:path w="2949" h="2767" extrusionOk="0">
                  <a:moveTo>
                    <a:pt x="1470" y="1"/>
                  </a:moveTo>
                  <a:cubicBezTo>
                    <a:pt x="804" y="1"/>
                    <a:pt x="228" y="463"/>
                    <a:pt x="91" y="1144"/>
                  </a:cubicBezTo>
                  <a:cubicBezTo>
                    <a:pt x="0" y="1904"/>
                    <a:pt x="486" y="2603"/>
                    <a:pt x="1246" y="2755"/>
                  </a:cubicBezTo>
                  <a:cubicBezTo>
                    <a:pt x="1308" y="2763"/>
                    <a:pt x="1368" y="2766"/>
                    <a:pt x="1428" y="2766"/>
                  </a:cubicBezTo>
                  <a:cubicBezTo>
                    <a:pt x="2111" y="2766"/>
                    <a:pt x="2687" y="2299"/>
                    <a:pt x="2827" y="1600"/>
                  </a:cubicBezTo>
                  <a:cubicBezTo>
                    <a:pt x="2948" y="840"/>
                    <a:pt x="2462" y="172"/>
                    <a:pt x="1702" y="20"/>
                  </a:cubicBezTo>
                  <a:cubicBezTo>
                    <a:pt x="1624" y="7"/>
                    <a:pt x="1546" y="1"/>
                    <a:pt x="1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9" name="Google Shape;2149;p34"/>
            <p:cNvSpPr/>
            <p:nvPr/>
          </p:nvSpPr>
          <p:spPr>
            <a:xfrm flipH="1">
              <a:off x="311953" y="1601308"/>
              <a:ext cx="95278" cy="88660"/>
            </a:xfrm>
            <a:custGeom>
              <a:avLst/>
              <a:gdLst/>
              <a:ahLst/>
              <a:cxnLst/>
              <a:rect l="l" t="t" r="r" b="b"/>
              <a:pathLst>
                <a:path w="2980" h="2773" extrusionOk="0">
                  <a:moveTo>
                    <a:pt x="1501" y="1"/>
                  </a:moveTo>
                  <a:cubicBezTo>
                    <a:pt x="835" y="1"/>
                    <a:pt x="258" y="462"/>
                    <a:pt x="122" y="1144"/>
                  </a:cubicBezTo>
                  <a:cubicBezTo>
                    <a:pt x="0" y="1904"/>
                    <a:pt x="517" y="2633"/>
                    <a:pt x="1277" y="2755"/>
                  </a:cubicBezTo>
                  <a:cubicBezTo>
                    <a:pt x="1352" y="2767"/>
                    <a:pt x="1425" y="2773"/>
                    <a:pt x="1498" y="2773"/>
                  </a:cubicBezTo>
                  <a:cubicBezTo>
                    <a:pt x="2163" y="2773"/>
                    <a:pt x="2721" y="2285"/>
                    <a:pt x="2858" y="1600"/>
                  </a:cubicBezTo>
                  <a:cubicBezTo>
                    <a:pt x="2979" y="840"/>
                    <a:pt x="2493" y="171"/>
                    <a:pt x="1733" y="19"/>
                  </a:cubicBezTo>
                  <a:cubicBezTo>
                    <a:pt x="1655" y="7"/>
                    <a:pt x="1577"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0" name="Google Shape;2150;p34"/>
            <p:cNvSpPr/>
            <p:nvPr/>
          </p:nvSpPr>
          <p:spPr>
            <a:xfrm flipH="1">
              <a:off x="2690995" y="485916"/>
              <a:ext cx="94287" cy="88436"/>
            </a:xfrm>
            <a:custGeom>
              <a:avLst/>
              <a:gdLst/>
              <a:ahLst/>
              <a:cxnLst/>
              <a:rect l="l" t="t" r="r" b="b"/>
              <a:pathLst>
                <a:path w="2949" h="2766" extrusionOk="0">
                  <a:moveTo>
                    <a:pt x="1520" y="0"/>
                  </a:moveTo>
                  <a:cubicBezTo>
                    <a:pt x="838" y="0"/>
                    <a:pt x="261" y="468"/>
                    <a:pt x="122" y="1166"/>
                  </a:cubicBezTo>
                  <a:cubicBezTo>
                    <a:pt x="0" y="1926"/>
                    <a:pt x="486" y="2595"/>
                    <a:pt x="1246" y="2747"/>
                  </a:cubicBezTo>
                  <a:cubicBezTo>
                    <a:pt x="1325" y="2759"/>
                    <a:pt x="1402" y="2765"/>
                    <a:pt x="1479" y="2765"/>
                  </a:cubicBezTo>
                  <a:cubicBezTo>
                    <a:pt x="2144" y="2765"/>
                    <a:pt x="2721" y="2304"/>
                    <a:pt x="2857" y="1622"/>
                  </a:cubicBezTo>
                  <a:cubicBezTo>
                    <a:pt x="2949" y="862"/>
                    <a:pt x="2462" y="163"/>
                    <a:pt x="1702" y="11"/>
                  </a:cubicBezTo>
                  <a:cubicBezTo>
                    <a:pt x="1641" y="4"/>
                    <a:pt x="1580" y="0"/>
                    <a:pt x="1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1" name="Google Shape;2151;p34"/>
            <p:cNvSpPr/>
            <p:nvPr/>
          </p:nvSpPr>
          <p:spPr>
            <a:xfrm flipH="1">
              <a:off x="8299419" y="2384954"/>
              <a:ext cx="54449" cy="50357"/>
            </a:xfrm>
            <a:custGeom>
              <a:avLst/>
              <a:gdLst/>
              <a:ahLst/>
              <a:cxnLst/>
              <a:rect l="l" t="t" r="r" b="b"/>
              <a:pathLst>
                <a:path w="1703" h="1575" extrusionOk="0">
                  <a:moveTo>
                    <a:pt x="871" y="0"/>
                  </a:moveTo>
                  <a:cubicBezTo>
                    <a:pt x="507" y="0"/>
                    <a:pt x="145" y="285"/>
                    <a:pt x="62" y="647"/>
                  </a:cubicBezTo>
                  <a:cubicBezTo>
                    <a:pt x="1" y="1072"/>
                    <a:pt x="305" y="1498"/>
                    <a:pt x="700" y="1558"/>
                  </a:cubicBezTo>
                  <a:cubicBezTo>
                    <a:pt x="755" y="1569"/>
                    <a:pt x="809" y="1575"/>
                    <a:pt x="861" y="1575"/>
                  </a:cubicBezTo>
                  <a:cubicBezTo>
                    <a:pt x="1247" y="1575"/>
                    <a:pt x="1562" y="1294"/>
                    <a:pt x="1642" y="920"/>
                  </a:cubicBezTo>
                  <a:cubicBezTo>
                    <a:pt x="1703" y="495"/>
                    <a:pt x="1399" y="99"/>
                    <a:pt x="973" y="8"/>
                  </a:cubicBezTo>
                  <a:cubicBezTo>
                    <a:pt x="939" y="3"/>
                    <a:pt x="905"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2" name="Google Shape;2152;p34"/>
            <p:cNvSpPr/>
            <p:nvPr/>
          </p:nvSpPr>
          <p:spPr>
            <a:xfrm flipH="1">
              <a:off x="8918007" y="3941077"/>
              <a:ext cx="65128" cy="63306"/>
            </a:xfrm>
            <a:custGeom>
              <a:avLst/>
              <a:gdLst/>
              <a:ahLst/>
              <a:cxnLst/>
              <a:rect l="l" t="t" r="r" b="b"/>
              <a:pathLst>
                <a:path w="2037" h="1980" extrusionOk="0">
                  <a:moveTo>
                    <a:pt x="1065" y="1"/>
                  </a:moveTo>
                  <a:cubicBezTo>
                    <a:pt x="571" y="1"/>
                    <a:pt x="118" y="358"/>
                    <a:pt x="31" y="884"/>
                  </a:cubicBezTo>
                  <a:cubicBezTo>
                    <a:pt x="0" y="1401"/>
                    <a:pt x="365" y="1887"/>
                    <a:pt x="912" y="1978"/>
                  </a:cubicBezTo>
                  <a:cubicBezTo>
                    <a:pt x="932" y="1979"/>
                    <a:pt x="952" y="1980"/>
                    <a:pt x="972" y="1980"/>
                  </a:cubicBezTo>
                  <a:cubicBezTo>
                    <a:pt x="1468" y="1980"/>
                    <a:pt x="1948" y="1623"/>
                    <a:pt x="2006" y="1097"/>
                  </a:cubicBezTo>
                  <a:cubicBezTo>
                    <a:pt x="2037" y="580"/>
                    <a:pt x="1672" y="63"/>
                    <a:pt x="1125" y="2"/>
                  </a:cubicBezTo>
                  <a:cubicBezTo>
                    <a:pt x="1105" y="1"/>
                    <a:pt x="1085"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3" name="Google Shape;2153;p34"/>
            <p:cNvSpPr/>
            <p:nvPr/>
          </p:nvSpPr>
          <p:spPr>
            <a:xfrm flipH="1">
              <a:off x="821211" y="2187844"/>
              <a:ext cx="37919" cy="36161"/>
            </a:xfrm>
            <a:custGeom>
              <a:avLst/>
              <a:gdLst/>
              <a:ahLst/>
              <a:cxnLst/>
              <a:rect l="l" t="t" r="r" b="b"/>
              <a:pathLst>
                <a:path w="1186" h="1131" extrusionOk="0">
                  <a:moveTo>
                    <a:pt x="618" y="0"/>
                  </a:moveTo>
                  <a:cubicBezTo>
                    <a:pt x="335" y="0"/>
                    <a:pt x="90" y="233"/>
                    <a:pt x="61" y="520"/>
                  </a:cubicBezTo>
                  <a:cubicBezTo>
                    <a:pt x="0" y="824"/>
                    <a:pt x="244" y="1097"/>
                    <a:pt x="548" y="1128"/>
                  </a:cubicBezTo>
                  <a:cubicBezTo>
                    <a:pt x="567" y="1130"/>
                    <a:pt x="586" y="1130"/>
                    <a:pt x="605" y="1130"/>
                  </a:cubicBezTo>
                  <a:cubicBezTo>
                    <a:pt x="885" y="1130"/>
                    <a:pt x="1127" y="924"/>
                    <a:pt x="1155" y="611"/>
                  </a:cubicBezTo>
                  <a:cubicBezTo>
                    <a:pt x="1186" y="337"/>
                    <a:pt x="973" y="64"/>
                    <a:pt x="669" y="3"/>
                  </a:cubicBezTo>
                  <a:cubicBezTo>
                    <a:pt x="652" y="1"/>
                    <a:pt x="635" y="0"/>
                    <a:pt x="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4" name="Google Shape;2154;p34"/>
            <p:cNvSpPr/>
            <p:nvPr/>
          </p:nvSpPr>
          <p:spPr>
            <a:xfrm flipH="1">
              <a:off x="7492605" y="2502349"/>
              <a:ext cx="658953" cy="618956"/>
            </a:xfrm>
            <a:custGeom>
              <a:avLst/>
              <a:gdLst/>
              <a:ahLst/>
              <a:cxnLst/>
              <a:rect l="l" t="t" r="r" b="b"/>
              <a:pathLst>
                <a:path w="20610" h="19359" extrusionOk="0">
                  <a:moveTo>
                    <a:pt x="10791" y="6017"/>
                  </a:moveTo>
                  <a:lnTo>
                    <a:pt x="11187" y="7415"/>
                  </a:lnTo>
                  <a:lnTo>
                    <a:pt x="10457" y="8327"/>
                  </a:lnTo>
                  <a:lnTo>
                    <a:pt x="10032" y="7263"/>
                  </a:lnTo>
                  <a:lnTo>
                    <a:pt x="10791" y="6017"/>
                  </a:lnTo>
                  <a:close/>
                  <a:moveTo>
                    <a:pt x="7752" y="7445"/>
                  </a:moveTo>
                  <a:lnTo>
                    <a:pt x="8816" y="7749"/>
                  </a:lnTo>
                  <a:lnTo>
                    <a:pt x="9241" y="8813"/>
                  </a:lnTo>
                  <a:lnTo>
                    <a:pt x="8694" y="8752"/>
                  </a:lnTo>
                  <a:lnTo>
                    <a:pt x="7752" y="7445"/>
                  </a:lnTo>
                  <a:close/>
                  <a:moveTo>
                    <a:pt x="12250" y="8205"/>
                  </a:moveTo>
                  <a:lnTo>
                    <a:pt x="13345" y="8266"/>
                  </a:lnTo>
                  <a:lnTo>
                    <a:pt x="12038" y="9208"/>
                  </a:lnTo>
                  <a:lnTo>
                    <a:pt x="11521" y="9117"/>
                  </a:lnTo>
                  <a:lnTo>
                    <a:pt x="12250" y="8205"/>
                  </a:lnTo>
                  <a:close/>
                  <a:moveTo>
                    <a:pt x="8542" y="10029"/>
                  </a:moveTo>
                  <a:lnTo>
                    <a:pt x="9089" y="10120"/>
                  </a:lnTo>
                  <a:lnTo>
                    <a:pt x="8360" y="11032"/>
                  </a:lnTo>
                  <a:lnTo>
                    <a:pt x="7266" y="11002"/>
                  </a:lnTo>
                  <a:lnTo>
                    <a:pt x="8542" y="10029"/>
                  </a:lnTo>
                  <a:close/>
                  <a:moveTo>
                    <a:pt x="11369" y="10394"/>
                  </a:moveTo>
                  <a:lnTo>
                    <a:pt x="11886" y="10454"/>
                  </a:lnTo>
                  <a:lnTo>
                    <a:pt x="12858" y="11761"/>
                  </a:lnTo>
                  <a:lnTo>
                    <a:pt x="12858" y="11761"/>
                  </a:lnTo>
                  <a:lnTo>
                    <a:pt x="11794" y="11458"/>
                  </a:lnTo>
                  <a:lnTo>
                    <a:pt x="11369" y="10394"/>
                  </a:lnTo>
                  <a:close/>
                  <a:moveTo>
                    <a:pt x="10153" y="10910"/>
                  </a:moveTo>
                  <a:lnTo>
                    <a:pt x="10579" y="11974"/>
                  </a:lnTo>
                  <a:lnTo>
                    <a:pt x="9819" y="13220"/>
                  </a:lnTo>
                  <a:lnTo>
                    <a:pt x="9424" y="11822"/>
                  </a:lnTo>
                  <a:lnTo>
                    <a:pt x="10153" y="10910"/>
                  </a:lnTo>
                  <a:close/>
                  <a:moveTo>
                    <a:pt x="6651" y="0"/>
                  </a:moveTo>
                  <a:cubicBezTo>
                    <a:pt x="6563" y="0"/>
                    <a:pt x="6472" y="19"/>
                    <a:pt x="6384" y="59"/>
                  </a:cubicBezTo>
                  <a:cubicBezTo>
                    <a:pt x="6050" y="211"/>
                    <a:pt x="5898" y="546"/>
                    <a:pt x="6050" y="880"/>
                  </a:cubicBezTo>
                  <a:lnTo>
                    <a:pt x="6931" y="3038"/>
                  </a:lnTo>
                  <a:lnTo>
                    <a:pt x="5807" y="2582"/>
                  </a:lnTo>
                  <a:cubicBezTo>
                    <a:pt x="5720" y="2542"/>
                    <a:pt x="5630" y="2524"/>
                    <a:pt x="5544" y="2524"/>
                  </a:cubicBezTo>
                  <a:cubicBezTo>
                    <a:pt x="5299" y="2524"/>
                    <a:pt x="5076" y="2677"/>
                    <a:pt x="4986" y="2947"/>
                  </a:cubicBezTo>
                  <a:cubicBezTo>
                    <a:pt x="4834" y="3281"/>
                    <a:pt x="4986" y="3646"/>
                    <a:pt x="5320" y="3767"/>
                  </a:cubicBezTo>
                  <a:lnTo>
                    <a:pt x="7600" y="4710"/>
                  </a:lnTo>
                  <a:lnTo>
                    <a:pt x="8208" y="6290"/>
                  </a:lnTo>
                  <a:lnTo>
                    <a:pt x="8208" y="6290"/>
                  </a:lnTo>
                  <a:lnTo>
                    <a:pt x="6262" y="5743"/>
                  </a:lnTo>
                  <a:cubicBezTo>
                    <a:pt x="6214" y="5731"/>
                    <a:pt x="6164" y="5725"/>
                    <a:pt x="6114" y="5725"/>
                  </a:cubicBezTo>
                  <a:cubicBezTo>
                    <a:pt x="5914" y="5725"/>
                    <a:pt x="5709" y="5822"/>
                    <a:pt x="5563" y="6017"/>
                  </a:cubicBezTo>
                  <a:cubicBezTo>
                    <a:pt x="5411" y="6230"/>
                    <a:pt x="5411" y="6533"/>
                    <a:pt x="5594" y="6777"/>
                  </a:cubicBezTo>
                  <a:lnTo>
                    <a:pt x="6931" y="8509"/>
                  </a:lnTo>
                  <a:lnTo>
                    <a:pt x="6931" y="8509"/>
                  </a:lnTo>
                  <a:lnTo>
                    <a:pt x="4864" y="8266"/>
                  </a:lnTo>
                  <a:lnTo>
                    <a:pt x="3375" y="6290"/>
                  </a:lnTo>
                  <a:cubicBezTo>
                    <a:pt x="3251" y="6113"/>
                    <a:pt x="3065" y="6019"/>
                    <a:pt x="2871" y="6019"/>
                  </a:cubicBezTo>
                  <a:cubicBezTo>
                    <a:pt x="2733" y="6019"/>
                    <a:pt x="2590" y="6067"/>
                    <a:pt x="2463" y="6169"/>
                  </a:cubicBezTo>
                  <a:cubicBezTo>
                    <a:pt x="2159" y="6381"/>
                    <a:pt x="2129" y="6777"/>
                    <a:pt x="2372" y="7081"/>
                  </a:cubicBezTo>
                  <a:lnTo>
                    <a:pt x="3071" y="8023"/>
                  </a:lnTo>
                  <a:lnTo>
                    <a:pt x="761" y="7719"/>
                  </a:lnTo>
                  <a:cubicBezTo>
                    <a:pt x="740" y="7717"/>
                    <a:pt x="719" y="7716"/>
                    <a:pt x="698" y="7716"/>
                  </a:cubicBezTo>
                  <a:cubicBezTo>
                    <a:pt x="385" y="7716"/>
                    <a:pt x="88" y="7926"/>
                    <a:pt x="31" y="8296"/>
                  </a:cubicBezTo>
                  <a:cubicBezTo>
                    <a:pt x="1" y="8631"/>
                    <a:pt x="244" y="8965"/>
                    <a:pt x="609" y="9026"/>
                  </a:cubicBezTo>
                  <a:lnTo>
                    <a:pt x="2889" y="9330"/>
                  </a:lnTo>
                  <a:lnTo>
                    <a:pt x="1946" y="10029"/>
                  </a:lnTo>
                  <a:cubicBezTo>
                    <a:pt x="1642" y="10272"/>
                    <a:pt x="1612" y="10637"/>
                    <a:pt x="1825" y="10941"/>
                  </a:cubicBezTo>
                  <a:cubicBezTo>
                    <a:pt x="1964" y="11127"/>
                    <a:pt x="2174" y="11206"/>
                    <a:pt x="2388" y="11206"/>
                  </a:cubicBezTo>
                  <a:cubicBezTo>
                    <a:pt x="2454" y="11206"/>
                    <a:pt x="2520" y="11198"/>
                    <a:pt x="2585" y="11184"/>
                  </a:cubicBezTo>
                  <a:cubicBezTo>
                    <a:pt x="2615" y="11154"/>
                    <a:pt x="2706" y="11154"/>
                    <a:pt x="2737" y="11093"/>
                  </a:cubicBezTo>
                  <a:lnTo>
                    <a:pt x="4712" y="9634"/>
                  </a:lnTo>
                  <a:lnTo>
                    <a:pt x="6779" y="9877"/>
                  </a:lnTo>
                  <a:lnTo>
                    <a:pt x="5016" y="11214"/>
                  </a:lnTo>
                  <a:cubicBezTo>
                    <a:pt x="4803" y="11366"/>
                    <a:pt x="4712" y="11670"/>
                    <a:pt x="4803" y="11944"/>
                  </a:cubicBezTo>
                  <a:cubicBezTo>
                    <a:pt x="4864" y="12217"/>
                    <a:pt x="5138" y="12400"/>
                    <a:pt x="5411" y="12400"/>
                  </a:cubicBezTo>
                  <a:lnTo>
                    <a:pt x="7417" y="12430"/>
                  </a:lnTo>
                  <a:lnTo>
                    <a:pt x="6384" y="13768"/>
                  </a:lnTo>
                  <a:lnTo>
                    <a:pt x="3922" y="14072"/>
                  </a:lnTo>
                  <a:cubicBezTo>
                    <a:pt x="3588" y="14102"/>
                    <a:pt x="3314" y="14436"/>
                    <a:pt x="3344" y="14801"/>
                  </a:cubicBezTo>
                  <a:cubicBezTo>
                    <a:pt x="3372" y="15104"/>
                    <a:pt x="3674" y="15357"/>
                    <a:pt x="3979" y="15357"/>
                  </a:cubicBezTo>
                  <a:cubicBezTo>
                    <a:pt x="4010" y="15357"/>
                    <a:pt x="4042" y="15354"/>
                    <a:pt x="4074" y="15348"/>
                  </a:cubicBezTo>
                  <a:lnTo>
                    <a:pt x="5259" y="15196"/>
                  </a:lnTo>
                  <a:lnTo>
                    <a:pt x="3800" y="17020"/>
                  </a:lnTo>
                  <a:cubicBezTo>
                    <a:pt x="3588" y="17293"/>
                    <a:pt x="3648" y="17719"/>
                    <a:pt x="3922" y="17932"/>
                  </a:cubicBezTo>
                  <a:cubicBezTo>
                    <a:pt x="4037" y="18028"/>
                    <a:pt x="4177" y="18088"/>
                    <a:pt x="4318" y="18088"/>
                  </a:cubicBezTo>
                  <a:cubicBezTo>
                    <a:pt x="4400" y="18088"/>
                    <a:pt x="4482" y="18068"/>
                    <a:pt x="4560" y="18023"/>
                  </a:cubicBezTo>
                  <a:cubicBezTo>
                    <a:pt x="4682" y="17993"/>
                    <a:pt x="4743" y="17901"/>
                    <a:pt x="4834" y="17841"/>
                  </a:cubicBezTo>
                  <a:lnTo>
                    <a:pt x="6262" y="16017"/>
                  </a:lnTo>
                  <a:lnTo>
                    <a:pt x="6414" y="17172"/>
                  </a:lnTo>
                  <a:cubicBezTo>
                    <a:pt x="6472" y="17516"/>
                    <a:pt x="6773" y="17752"/>
                    <a:pt x="7087" y="17752"/>
                  </a:cubicBezTo>
                  <a:cubicBezTo>
                    <a:pt x="7106" y="17752"/>
                    <a:pt x="7125" y="17751"/>
                    <a:pt x="7144" y="17749"/>
                  </a:cubicBezTo>
                  <a:cubicBezTo>
                    <a:pt x="7235" y="17749"/>
                    <a:pt x="7266" y="17719"/>
                    <a:pt x="7296" y="17719"/>
                  </a:cubicBezTo>
                  <a:cubicBezTo>
                    <a:pt x="7569" y="17597"/>
                    <a:pt x="7721" y="17324"/>
                    <a:pt x="7721" y="17020"/>
                  </a:cubicBezTo>
                  <a:lnTo>
                    <a:pt x="7417" y="14558"/>
                  </a:lnTo>
                  <a:lnTo>
                    <a:pt x="8451" y="13220"/>
                  </a:lnTo>
                  <a:lnTo>
                    <a:pt x="8968" y="15166"/>
                  </a:lnTo>
                  <a:cubicBezTo>
                    <a:pt x="9059" y="15439"/>
                    <a:pt x="9241" y="15622"/>
                    <a:pt x="9515" y="15622"/>
                  </a:cubicBezTo>
                  <a:cubicBezTo>
                    <a:pt x="9545" y="15625"/>
                    <a:pt x="9575" y="15627"/>
                    <a:pt x="9604" y="15627"/>
                  </a:cubicBezTo>
                  <a:cubicBezTo>
                    <a:pt x="9816" y="15627"/>
                    <a:pt x="10020" y="15531"/>
                    <a:pt x="10153" y="15318"/>
                  </a:cubicBezTo>
                  <a:lnTo>
                    <a:pt x="11187" y="13585"/>
                  </a:lnTo>
                  <a:lnTo>
                    <a:pt x="11794" y="15135"/>
                  </a:lnTo>
                  <a:lnTo>
                    <a:pt x="10822" y="17415"/>
                  </a:lnTo>
                  <a:cubicBezTo>
                    <a:pt x="10670" y="17749"/>
                    <a:pt x="10822" y="18145"/>
                    <a:pt x="11187" y="18236"/>
                  </a:cubicBezTo>
                  <a:cubicBezTo>
                    <a:pt x="11275" y="18276"/>
                    <a:pt x="11365" y="18295"/>
                    <a:pt x="11453" y="18295"/>
                  </a:cubicBezTo>
                  <a:cubicBezTo>
                    <a:pt x="11697" y="18295"/>
                    <a:pt x="11918" y="18148"/>
                    <a:pt x="12007" y="17901"/>
                  </a:cubicBezTo>
                  <a:lnTo>
                    <a:pt x="12463" y="16807"/>
                  </a:lnTo>
                  <a:lnTo>
                    <a:pt x="13345" y="18965"/>
                  </a:lnTo>
                  <a:cubicBezTo>
                    <a:pt x="13457" y="19211"/>
                    <a:pt x="13667" y="19359"/>
                    <a:pt x="13904" y="19359"/>
                  </a:cubicBezTo>
                  <a:cubicBezTo>
                    <a:pt x="13989" y="19359"/>
                    <a:pt x="14077" y="19340"/>
                    <a:pt x="14165" y="19300"/>
                  </a:cubicBezTo>
                  <a:cubicBezTo>
                    <a:pt x="14500" y="19148"/>
                    <a:pt x="14652" y="18813"/>
                    <a:pt x="14500" y="18479"/>
                  </a:cubicBezTo>
                  <a:lnTo>
                    <a:pt x="13649" y="16290"/>
                  </a:lnTo>
                  <a:lnTo>
                    <a:pt x="13649" y="16290"/>
                  </a:lnTo>
                  <a:lnTo>
                    <a:pt x="14743" y="16746"/>
                  </a:lnTo>
                  <a:cubicBezTo>
                    <a:pt x="14819" y="16792"/>
                    <a:pt x="14902" y="16815"/>
                    <a:pt x="14986" y="16815"/>
                  </a:cubicBezTo>
                  <a:cubicBezTo>
                    <a:pt x="15070" y="16815"/>
                    <a:pt x="15153" y="16792"/>
                    <a:pt x="15229" y="16746"/>
                  </a:cubicBezTo>
                  <a:cubicBezTo>
                    <a:pt x="15381" y="16686"/>
                    <a:pt x="15503" y="16564"/>
                    <a:pt x="15594" y="16412"/>
                  </a:cubicBezTo>
                  <a:cubicBezTo>
                    <a:pt x="15746" y="16078"/>
                    <a:pt x="15594" y="15683"/>
                    <a:pt x="15229" y="15591"/>
                  </a:cubicBezTo>
                  <a:lnTo>
                    <a:pt x="12950" y="14619"/>
                  </a:lnTo>
                  <a:lnTo>
                    <a:pt x="12342" y="13069"/>
                  </a:lnTo>
                  <a:lnTo>
                    <a:pt x="14317" y="13616"/>
                  </a:lnTo>
                  <a:cubicBezTo>
                    <a:pt x="14380" y="13628"/>
                    <a:pt x="14438" y="13636"/>
                    <a:pt x="14495" y="13636"/>
                  </a:cubicBezTo>
                  <a:cubicBezTo>
                    <a:pt x="14575" y="13636"/>
                    <a:pt x="14654" y="13621"/>
                    <a:pt x="14743" y="13585"/>
                  </a:cubicBezTo>
                  <a:cubicBezTo>
                    <a:pt x="14864" y="13524"/>
                    <a:pt x="14956" y="13464"/>
                    <a:pt x="15047" y="13342"/>
                  </a:cubicBezTo>
                  <a:cubicBezTo>
                    <a:pt x="15199" y="13129"/>
                    <a:pt x="15199" y="12825"/>
                    <a:pt x="15016" y="12582"/>
                  </a:cubicBezTo>
                  <a:lnTo>
                    <a:pt x="13679" y="10850"/>
                  </a:lnTo>
                  <a:lnTo>
                    <a:pt x="15746" y="11093"/>
                  </a:lnTo>
                  <a:lnTo>
                    <a:pt x="17205" y="13069"/>
                  </a:lnTo>
                  <a:cubicBezTo>
                    <a:pt x="17367" y="13254"/>
                    <a:pt x="17583" y="13334"/>
                    <a:pt x="17784" y="13334"/>
                  </a:cubicBezTo>
                  <a:cubicBezTo>
                    <a:pt x="17847" y="13334"/>
                    <a:pt x="17907" y="13326"/>
                    <a:pt x="17965" y="13312"/>
                  </a:cubicBezTo>
                  <a:cubicBezTo>
                    <a:pt x="18026" y="13251"/>
                    <a:pt x="18086" y="13251"/>
                    <a:pt x="18117" y="13220"/>
                  </a:cubicBezTo>
                  <a:cubicBezTo>
                    <a:pt x="18421" y="13008"/>
                    <a:pt x="18482" y="12613"/>
                    <a:pt x="18238" y="12309"/>
                  </a:cubicBezTo>
                  <a:lnTo>
                    <a:pt x="17509" y="11366"/>
                  </a:lnTo>
                  <a:lnTo>
                    <a:pt x="19789" y="11670"/>
                  </a:lnTo>
                  <a:cubicBezTo>
                    <a:pt x="19910" y="11670"/>
                    <a:pt x="20032" y="11670"/>
                    <a:pt x="20153" y="11640"/>
                  </a:cubicBezTo>
                  <a:cubicBezTo>
                    <a:pt x="20336" y="11549"/>
                    <a:pt x="20518" y="11366"/>
                    <a:pt x="20518" y="11154"/>
                  </a:cubicBezTo>
                  <a:cubicBezTo>
                    <a:pt x="20609" y="10698"/>
                    <a:pt x="20366" y="10394"/>
                    <a:pt x="20001" y="10303"/>
                  </a:cubicBezTo>
                  <a:lnTo>
                    <a:pt x="17661" y="9999"/>
                  </a:lnTo>
                  <a:lnTo>
                    <a:pt x="18634" y="9269"/>
                  </a:lnTo>
                  <a:cubicBezTo>
                    <a:pt x="18937" y="9056"/>
                    <a:pt x="18968" y="8661"/>
                    <a:pt x="18725" y="8357"/>
                  </a:cubicBezTo>
                  <a:cubicBezTo>
                    <a:pt x="18603" y="8183"/>
                    <a:pt x="18420" y="8098"/>
                    <a:pt x="18230" y="8098"/>
                  </a:cubicBezTo>
                  <a:cubicBezTo>
                    <a:pt x="18088" y="8098"/>
                    <a:pt x="17942" y="8145"/>
                    <a:pt x="17813" y="8236"/>
                  </a:cubicBezTo>
                  <a:lnTo>
                    <a:pt x="15837" y="9725"/>
                  </a:lnTo>
                  <a:lnTo>
                    <a:pt x="13801" y="9451"/>
                  </a:lnTo>
                  <a:lnTo>
                    <a:pt x="15533" y="8144"/>
                  </a:lnTo>
                  <a:cubicBezTo>
                    <a:pt x="15776" y="7992"/>
                    <a:pt x="15837" y="7688"/>
                    <a:pt x="15776" y="7415"/>
                  </a:cubicBezTo>
                  <a:cubicBezTo>
                    <a:pt x="15685" y="7141"/>
                    <a:pt x="15442" y="6959"/>
                    <a:pt x="15168" y="6959"/>
                  </a:cubicBezTo>
                  <a:lnTo>
                    <a:pt x="13162" y="6929"/>
                  </a:lnTo>
                  <a:lnTo>
                    <a:pt x="14165" y="5591"/>
                  </a:lnTo>
                  <a:lnTo>
                    <a:pt x="16658" y="5287"/>
                  </a:lnTo>
                  <a:cubicBezTo>
                    <a:pt x="16719" y="5287"/>
                    <a:pt x="16749" y="5257"/>
                    <a:pt x="16810" y="5257"/>
                  </a:cubicBezTo>
                  <a:cubicBezTo>
                    <a:pt x="17053" y="5135"/>
                    <a:pt x="17205" y="4862"/>
                    <a:pt x="17205" y="4558"/>
                  </a:cubicBezTo>
                  <a:cubicBezTo>
                    <a:pt x="17176" y="4240"/>
                    <a:pt x="16873" y="3978"/>
                    <a:pt x="16557" y="3978"/>
                  </a:cubicBezTo>
                  <a:cubicBezTo>
                    <a:pt x="16540" y="3978"/>
                    <a:pt x="16523" y="3979"/>
                    <a:pt x="16506" y="3980"/>
                  </a:cubicBezTo>
                  <a:lnTo>
                    <a:pt x="15320" y="4132"/>
                  </a:lnTo>
                  <a:lnTo>
                    <a:pt x="16749" y="2308"/>
                  </a:lnTo>
                  <a:cubicBezTo>
                    <a:pt x="16992" y="2065"/>
                    <a:pt x="16901" y="1640"/>
                    <a:pt x="16658" y="1397"/>
                  </a:cubicBezTo>
                  <a:cubicBezTo>
                    <a:pt x="16546" y="1310"/>
                    <a:pt x="16410" y="1269"/>
                    <a:pt x="16273" y="1269"/>
                  </a:cubicBezTo>
                  <a:cubicBezTo>
                    <a:pt x="16073" y="1269"/>
                    <a:pt x="15872" y="1356"/>
                    <a:pt x="15746" y="1518"/>
                  </a:cubicBezTo>
                  <a:lnTo>
                    <a:pt x="14287" y="3342"/>
                  </a:lnTo>
                  <a:lnTo>
                    <a:pt x="14135" y="2156"/>
                  </a:lnTo>
                  <a:cubicBezTo>
                    <a:pt x="14106" y="1841"/>
                    <a:pt x="13780" y="1607"/>
                    <a:pt x="13462" y="1607"/>
                  </a:cubicBezTo>
                  <a:cubicBezTo>
                    <a:pt x="13443" y="1607"/>
                    <a:pt x="13424" y="1608"/>
                    <a:pt x="13405" y="1609"/>
                  </a:cubicBezTo>
                  <a:cubicBezTo>
                    <a:pt x="13071" y="1640"/>
                    <a:pt x="12798" y="1974"/>
                    <a:pt x="12828" y="2339"/>
                  </a:cubicBezTo>
                  <a:lnTo>
                    <a:pt x="13132" y="4801"/>
                  </a:lnTo>
                  <a:lnTo>
                    <a:pt x="12129" y="6138"/>
                  </a:lnTo>
                  <a:lnTo>
                    <a:pt x="11582" y="4193"/>
                  </a:lnTo>
                  <a:cubicBezTo>
                    <a:pt x="11521" y="3919"/>
                    <a:pt x="11339" y="3737"/>
                    <a:pt x="11065" y="3737"/>
                  </a:cubicBezTo>
                  <a:cubicBezTo>
                    <a:pt x="11031" y="3733"/>
                    <a:pt x="10998" y="3731"/>
                    <a:pt x="10965" y="3731"/>
                  </a:cubicBezTo>
                  <a:cubicBezTo>
                    <a:pt x="10733" y="3731"/>
                    <a:pt x="10533" y="3828"/>
                    <a:pt x="10427" y="4041"/>
                  </a:cubicBezTo>
                  <a:lnTo>
                    <a:pt x="9393" y="5774"/>
                  </a:lnTo>
                  <a:lnTo>
                    <a:pt x="8785" y="4223"/>
                  </a:lnTo>
                  <a:lnTo>
                    <a:pt x="9728" y="1944"/>
                  </a:lnTo>
                  <a:cubicBezTo>
                    <a:pt x="9880" y="1609"/>
                    <a:pt x="9728" y="1214"/>
                    <a:pt x="9393" y="1123"/>
                  </a:cubicBezTo>
                  <a:cubicBezTo>
                    <a:pt x="9305" y="1083"/>
                    <a:pt x="9212" y="1064"/>
                    <a:pt x="9122" y="1064"/>
                  </a:cubicBezTo>
                  <a:cubicBezTo>
                    <a:pt x="8869" y="1064"/>
                    <a:pt x="8632" y="1211"/>
                    <a:pt x="8542" y="1457"/>
                  </a:cubicBezTo>
                  <a:lnTo>
                    <a:pt x="8086" y="2552"/>
                  </a:lnTo>
                  <a:lnTo>
                    <a:pt x="7235" y="394"/>
                  </a:lnTo>
                  <a:cubicBezTo>
                    <a:pt x="7123" y="147"/>
                    <a:pt x="6896" y="0"/>
                    <a:pt x="66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5" name="Google Shape;2155;p34"/>
            <p:cNvSpPr/>
            <p:nvPr/>
          </p:nvSpPr>
          <p:spPr>
            <a:xfrm flipH="1">
              <a:off x="-2" y="3657556"/>
              <a:ext cx="364487" cy="330947"/>
            </a:xfrm>
            <a:custGeom>
              <a:avLst/>
              <a:gdLst/>
              <a:ahLst/>
              <a:cxnLst/>
              <a:rect l="l" t="t" r="r" b="b"/>
              <a:pathLst>
                <a:path w="11400" h="10351" extrusionOk="0">
                  <a:moveTo>
                    <a:pt x="6019" y="3245"/>
                  </a:moveTo>
                  <a:lnTo>
                    <a:pt x="6232" y="4066"/>
                  </a:lnTo>
                  <a:lnTo>
                    <a:pt x="5867" y="4552"/>
                  </a:lnTo>
                  <a:lnTo>
                    <a:pt x="5624" y="3975"/>
                  </a:lnTo>
                  <a:lnTo>
                    <a:pt x="6019" y="3245"/>
                  </a:lnTo>
                  <a:close/>
                  <a:moveTo>
                    <a:pt x="4287" y="4096"/>
                  </a:moveTo>
                  <a:lnTo>
                    <a:pt x="4895" y="4248"/>
                  </a:lnTo>
                  <a:lnTo>
                    <a:pt x="5138" y="4796"/>
                  </a:lnTo>
                  <a:lnTo>
                    <a:pt x="5138" y="4796"/>
                  </a:lnTo>
                  <a:lnTo>
                    <a:pt x="4834" y="4765"/>
                  </a:lnTo>
                  <a:lnTo>
                    <a:pt x="4287" y="4096"/>
                  </a:lnTo>
                  <a:close/>
                  <a:moveTo>
                    <a:pt x="6718" y="4492"/>
                  </a:moveTo>
                  <a:lnTo>
                    <a:pt x="7387" y="4522"/>
                  </a:lnTo>
                  <a:lnTo>
                    <a:pt x="6658" y="5039"/>
                  </a:lnTo>
                  <a:lnTo>
                    <a:pt x="6354" y="5008"/>
                  </a:lnTo>
                  <a:lnTo>
                    <a:pt x="6718" y="4492"/>
                  </a:lnTo>
                  <a:close/>
                  <a:moveTo>
                    <a:pt x="4743" y="5495"/>
                  </a:moveTo>
                  <a:lnTo>
                    <a:pt x="5047" y="5525"/>
                  </a:lnTo>
                  <a:lnTo>
                    <a:pt x="4682" y="6042"/>
                  </a:lnTo>
                  <a:lnTo>
                    <a:pt x="4043" y="6042"/>
                  </a:lnTo>
                  <a:lnTo>
                    <a:pt x="4743" y="5495"/>
                  </a:lnTo>
                  <a:close/>
                  <a:moveTo>
                    <a:pt x="6262" y="5738"/>
                  </a:moveTo>
                  <a:lnTo>
                    <a:pt x="6566" y="5768"/>
                  </a:lnTo>
                  <a:lnTo>
                    <a:pt x="7113" y="6437"/>
                  </a:lnTo>
                  <a:lnTo>
                    <a:pt x="7113" y="6437"/>
                  </a:lnTo>
                  <a:lnTo>
                    <a:pt x="6506" y="6285"/>
                  </a:lnTo>
                  <a:lnTo>
                    <a:pt x="6262" y="5738"/>
                  </a:lnTo>
                  <a:close/>
                  <a:moveTo>
                    <a:pt x="5594" y="5951"/>
                  </a:moveTo>
                  <a:lnTo>
                    <a:pt x="5806" y="6528"/>
                  </a:lnTo>
                  <a:lnTo>
                    <a:pt x="5442" y="7258"/>
                  </a:lnTo>
                  <a:lnTo>
                    <a:pt x="5199" y="6437"/>
                  </a:lnTo>
                  <a:lnTo>
                    <a:pt x="5594" y="5951"/>
                  </a:lnTo>
                  <a:close/>
                  <a:moveTo>
                    <a:pt x="3723" y="1"/>
                  </a:moveTo>
                  <a:cubicBezTo>
                    <a:pt x="3679" y="1"/>
                    <a:pt x="3633" y="8"/>
                    <a:pt x="3588" y="23"/>
                  </a:cubicBezTo>
                  <a:cubicBezTo>
                    <a:pt x="3375" y="84"/>
                    <a:pt x="3314" y="297"/>
                    <a:pt x="3375" y="479"/>
                  </a:cubicBezTo>
                  <a:lnTo>
                    <a:pt x="3891" y="1665"/>
                  </a:lnTo>
                  <a:lnTo>
                    <a:pt x="3284" y="1391"/>
                  </a:lnTo>
                  <a:cubicBezTo>
                    <a:pt x="3230" y="1376"/>
                    <a:pt x="3179" y="1368"/>
                    <a:pt x="3131" y="1368"/>
                  </a:cubicBezTo>
                  <a:cubicBezTo>
                    <a:pt x="2985" y="1368"/>
                    <a:pt x="2866" y="1437"/>
                    <a:pt x="2797" y="1574"/>
                  </a:cubicBezTo>
                  <a:cubicBezTo>
                    <a:pt x="2736" y="1786"/>
                    <a:pt x="2797" y="1969"/>
                    <a:pt x="3010" y="2030"/>
                  </a:cubicBezTo>
                  <a:lnTo>
                    <a:pt x="4256" y="2577"/>
                  </a:lnTo>
                  <a:lnTo>
                    <a:pt x="4591" y="3397"/>
                  </a:lnTo>
                  <a:lnTo>
                    <a:pt x="4591" y="3397"/>
                  </a:lnTo>
                  <a:lnTo>
                    <a:pt x="3527" y="3093"/>
                  </a:lnTo>
                  <a:cubicBezTo>
                    <a:pt x="3493" y="3087"/>
                    <a:pt x="3458" y="3083"/>
                    <a:pt x="3425" y="3083"/>
                  </a:cubicBezTo>
                  <a:cubicBezTo>
                    <a:pt x="3311" y="3083"/>
                    <a:pt x="3209" y="3128"/>
                    <a:pt x="3162" y="3245"/>
                  </a:cubicBezTo>
                  <a:cubicBezTo>
                    <a:pt x="3071" y="3367"/>
                    <a:pt x="3071" y="3549"/>
                    <a:pt x="3162" y="3671"/>
                  </a:cubicBezTo>
                  <a:lnTo>
                    <a:pt x="3861" y="4613"/>
                  </a:lnTo>
                  <a:lnTo>
                    <a:pt x="3861" y="4613"/>
                  </a:lnTo>
                  <a:lnTo>
                    <a:pt x="2736" y="4461"/>
                  </a:lnTo>
                  <a:lnTo>
                    <a:pt x="1885" y="3367"/>
                  </a:lnTo>
                  <a:cubicBezTo>
                    <a:pt x="1832" y="3278"/>
                    <a:pt x="1728" y="3231"/>
                    <a:pt x="1619" y="3231"/>
                  </a:cubicBezTo>
                  <a:cubicBezTo>
                    <a:pt x="1542" y="3231"/>
                    <a:pt x="1462" y="3255"/>
                    <a:pt x="1399" y="3306"/>
                  </a:cubicBezTo>
                  <a:cubicBezTo>
                    <a:pt x="1247" y="3397"/>
                    <a:pt x="1217" y="3641"/>
                    <a:pt x="1338" y="3793"/>
                  </a:cubicBezTo>
                  <a:lnTo>
                    <a:pt x="1703" y="4309"/>
                  </a:lnTo>
                  <a:lnTo>
                    <a:pt x="457" y="4127"/>
                  </a:lnTo>
                  <a:cubicBezTo>
                    <a:pt x="441" y="4124"/>
                    <a:pt x="425" y="4123"/>
                    <a:pt x="409" y="4123"/>
                  </a:cubicBezTo>
                  <a:cubicBezTo>
                    <a:pt x="239" y="4123"/>
                    <a:pt x="59" y="4264"/>
                    <a:pt x="31" y="4431"/>
                  </a:cubicBezTo>
                  <a:cubicBezTo>
                    <a:pt x="1" y="4613"/>
                    <a:pt x="153" y="4826"/>
                    <a:pt x="335" y="4856"/>
                  </a:cubicBezTo>
                  <a:lnTo>
                    <a:pt x="1581" y="5039"/>
                  </a:lnTo>
                  <a:lnTo>
                    <a:pt x="1065" y="5434"/>
                  </a:lnTo>
                  <a:cubicBezTo>
                    <a:pt x="913" y="5525"/>
                    <a:pt x="882" y="5768"/>
                    <a:pt x="974" y="5920"/>
                  </a:cubicBezTo>
                  <a:cubicBezTo>
                    <a:pt x="1063" y="6009"/>
                    <a:pt x="1168" y="6066"/>
                    <a:pt x="1277" y="6066"/>
                  </a:cubicBezTo>
                  <a:cubicBezTo>
                    <a:pt x="1318" y="6066"/>
                    <a:pt x="1358" y="6058"/>
                    <a:pt x="1399" y="6042"/>
                  </a:cubicBezTo>
                  <a:cubicBezTo>
                    <a:pt x="1429" y="6042"/>
                    <a:pt x="1429" y="5981"/>
                    <a:pt x="1490" y="5981"/>
                  </a:cubicBezTo>
                  <a:lnTo>
                    <a:pt x="2584" y="5160"/>
                  </a:lnTo>
                  <a:lnTo>
                    <a:pt x="3709" y="5312"/>
                  </a:lnTo>
                  <a:lnTo>
                    <a:pt x="2767" y="6042"/>
                  </a:lnTo>
                  <a:cubicBezTo>
                    <a:pt x="2645" y="6103"/>
                    <a:pt x="2584" y="6285"/>
                    <a:pt x="2645" y="6407"/>
                  </a:cubicBezTo>
                  <a:cubicBezTo>
                    <a:pt x="2706" y="6559"/>
                    <a:pt x="2858" y="6650"/>
                    <a:pt x="3010" y="6650"/>
                  </a:cubicBezTo>
                  <a:lnTo>
                    <a:pt x="4104" y="6650"/>
                  </a:lnTo>
                  <a:lnTo>
                    <a:pt x="3527" y="7349"/>
                  </a:lnTo>
                  <a:lnTo>
                    <a:pt x="2159" y="7501"/>
                  </a:lnTo>
                  <a:cubicBezTo>
                    <a:pt x="1977" y="7562"/>
                    <a:pt x="1825" y="7683"/>
                    <a:pt x="1855" y="7896"/>
                  </a:cubicBezTo>
                  <a:cubicBezTo>
                    <a:pt x="1883" y="8063"/>
                    <a:pt x="2012" y="8204"/>
                    <a:pt x="2196" y="8204"/>
                  </a:cubicBezTo>
                  <a:cubicBezTo>
                    <a:pt x="2214" y="8204"/>
                    <a:pt x="2232" y="8202"/>
                    <a:pt x="2250" y="8200"/>
                  </a:cubicBezTo>
                  <a:lnTo>
                    <a:pt x="2888" y="8109"/>
                  </a:lnTo>
                  <a:lnTo>
                    <a:pt x="2888" y="8109"/>
                  </a:lnTo>
                  <a:lnTo>
                    <a:pt x="2098" y="9142"/>
                  </a:lnTo>
                  <a:cubicBezTo>
                    <a:pt x="1977" y="9294"/>
                    <a:pt x="2007" y="9537"/>
                    <a:pt x="2159" y="9628"/>
                  </a:cubicBezTo>
                  <a:cubicBezTo>
                    <a:pt x="2237" y="9687"/>
                    <a:pt x="2316" y="9721"/>
                    <a:pt x="2386" y="9721"/>
                  </a:cubicBezTo>
                  <a:cubicBezTo>
                    <a:pt x="2425" y="9721"/>
                    <a:pt x="2461" y="9711"/>
                    <a:pt x="2493" y="9689"/>
                  </a:cubicBezTo>
                  <a:cubicBezTo>
                    <a:pt x="2554" y="9628"/>
                    <a:pt x="2615" y="9598"/>
                    <a:pt x="2645" y="9568"/>
                  </a:cubicBezTo>
                  <a:lnTo>
                    <a:pt x="3466" y="8534"/>
                  </a:lnTo>
                  <a:lnTo>
                    <a:pt x="3527" y="9173"/>
                  </a:lnTo>
                  <a:cubicBezTo>
                    <a:pt x="3553" y="9353"/>
                    <a:pt x="3666" y="9490"/>
                    <a:pt x="3830" y="9490"/>
                  </a:cubicBezTo>
                  <a:cubicBezTo>
                    <a:pt x="3859" y="9490"/>
                    <a:pt x="3890" y="9486"/>
                    <a:pt x="3922" y="9476"/>
                  </a:cubicBezTo>
                  <a:cubicBezTo>
                    <a:pt x="3952" y="9476"/>
                    <a:pt x="3983" y="9476"/>
                    <a:pt x="3983" y="9446"/>
                  </a:cubicBezTo>
                  <a:cubicBezTo>
                    <a:pt x="4135" y="9385"/>
                    <a:pt x="4226" y="9203"/>
                    <a:pt x="4226" y="9081"/>
                  </a:cubicBezTo>
                  <a:lnTo>
                    <a:pt x="4074" y="7683"/>
                  </a:lnTo>
                  <a:lnTo>
                    <a:pt x="4651" y="6984"/>
                  </a:lnTo>
                  <a:lnTo>
                    <a:pt x="4955" y="8048"/>
                  </a:lnTo>
                  <a:cubicBezTo>
                    <a:pt x="4986" y="8200"/>
                    <a:pt x="5077" y="8261"/>
                    <a:pt x="5229" y="8321"/>
                  </a:cubicBezTo>
                  <a:cubicBezTo>
                    <a:pt x="5249" y="8326"/>
                    <a:pt x="5269" y="8327"/>
                    <a:pt x="5288" y="8327"/>
                  </a:cubicBezTo>
                  <a:cubicBezTo>
                    <a:pt x="5413" y="8327"/>
                    <a:pt x="5515" y="8248"/>
                    <a:pt x="5594" y="8169"/>
                  </a:cubicBezTo>
                  <a:lnTo>
                    <a:pt x="6141" y="7197"/>
                  </a:lnTo>
                  <a:lnTo>
                    <a:pt x="6506" y="8048"/>
                  </a:lnTo>
                  <a:lnTo>
                    <a:pt x="5958" y="9294"/>
                  </a:lnTo>
                  <a:cubicBezTo>
                    <a:pt x="5898" y="9476"/>
                    <a:pt x="5958" y="9689"/>
                    <a:pt x="6141" y="9750"/>
                  </a:cubicBezTo>
                  <a:cubicBezTo>
                    <a:pt x="6198" y="9774"/>
                    <a:pt x="6253" y="9786"/>
                    <a:pt x="6304" y="9786"/>
                  </a:cubicBezTo>
                  <a:cubicBezTo>
                    <a:pt x="6443" y="9786"/>
                    <a:pt x="6552" y="9701"/>
                    <a:pt x="6597" y="9568"/>
                  </a:cubicBezTo>
                  <a:lnTo>
                    <a:pt x="6870" y="8960"/>
                  </a:lnTo>
                  <a:lnTo>
                    <a:pt x="7357" y="10145"/>
                  </a:lnTo>
                  <a:cubicBezTo>
                    <a:pt x="7425" y="10282"/>
                    <a:pt x="7545" y="10350"/>
                    <a:pt x="7690" y="10350"/>
                  </a:cubicBezTo>
                  <a:cubicBezTo>
                    <a:pt x="7738" y="10350"/>
                    <a:pt x="7790" y="10343"/>
                    <a:pt x="7843" y="10328"/>
                  </a:cubicBezTo>
                  <a:cubicBezTo>
                    <a:pt x="8025" y="10236"/>
                    <a:pt x="8086" y="10054"/>
                    <a:pt x="8025" y="9872"/>
                  </a:cubicBezTo>
                  <a:lnTo>
                    <a:pt x="7539" y="8686"/>
                  </a:lnTo>
                  <a:lnTo>
                    <a:pt x="8147" y="8960"/>
                  </a:lnTo>
                  <a:cubicBezTo>
                    <a:pt x="8177" y="8975"/>
                    <a:pt x="8223" y="8983"/>
                    <a:pt x="8268" y="8983"/>
                  </a:cubicBezTo>
                  <a:cubicBezTo>
                    <a:pt x="8314" y="8983"/>
                    <a:pt x="8360" y="8975"/>
                    <a:pt x="8390" y="8960"/>
                  </a:cubicBezTo>
                  <a:cubicBezTo>
                    <a:pt x="8481" y="8899"/>
                    <a:pt x="8542" y="8838"/>
                    <a:pt x="8603" y="8777"/>
                  </a:cubicBezTo>
                  <a:cubicBezTo>
                    <a:pt x="8664" y="8565"/>
                    <a:pt x="8603" y="8382"/>
                    <a:pt x="8390" y="8321"/>
                  </a:cubicBezTo>
                  <a:lnTo>
                    <a:pt x="7144" y="7774"/>
                  </a:lnTo>
                  <a:lnTo>
                    <a:pt x="6809" y="6954"/>
                  </a:lnTo>
                  <a:lnTo>
                    <a:pt x="7873" y="7258"/>
                  </a:lnTo>
                  <a:cubicBezTo>
                    <a:pt x="7894" y="7268"/>
                    <a:pt x="7917" y="7271"/>
                    <a:pt x="7942" y="7271"/>
                  </a:cubicBezTo>
                  <a:cubicBezTo>
                    <a:pt x="7992" y="7271"/>
                    <a:pt x="8046" y="7258"/>
                    <a:pt x="8086" y="7258"/>
                  </a:cubicBezTo>
                  <a:cubicBezTo>
                    <a:pt x="8177" y="7197"/>
                    <a:pt x="8208" y="7166"/>
                    <a:pt x="8238" y="7136"/>
                  </a:cubicBezTo>
                  <a:cubicBezTo>
                    <a:pt x="8329" y="7014"/>
                    <a:pt x="8329" y="6832"/>
                    <a:pt x="8238" y="6710"/>
                  </a:cubicBezTo>
                  <a:lnTo>
                    <a:pt x="7539" y="5768"/>
                  </a:lnTo>
                  <a:lnTo>
                    <a:pt x="8664" y="5920"/>
                  </a:lnTo>
                  <a:lnTo>
                    <a:pt x="9515" y="7014"/>
                  </a:lnTo>
                  <a:cubicBezTo>
                    <a:pt x="9581" y="7103"/>
                    <a:pt x="9681" y="7160"/>
                    <a:pt x="9789" y="7160"/>
                  </a:cubicBezTo>
                  <a:cubicBezTo>
                    <a:pt x="9828" y="7160"/>
                    <a:pt x="9869" y="7152"/>
                    <a:pt x="9910" y="7136"/>
                  </a:cubicBezTo>
                  <a:cubicBezTo>
                    <a:pt x="9971" y="7136"/>
                    <a:pt x="9971" y="7075"/>
                    <a:pt x="10001" y="7075"/>
                  </a:cubicBezTo>
                  <a:cubicBezTo>
                    <a:pt x="10153" y="6984"/>
                    <a:pt x="10183" y="6741"/>
                    <a:pt x="10062" y="6589"/>
                  </a:cubicBezTo>
                  <a:lnTo>
                    <a:pt x="9697" y="6072"/>
                  </a:lnTo>
                  <a:lnTo>
                    <a:pt x="9697" y="6072"/>
                  </a:lnTo>
                  <a:lnTo>
                    <a:pt x="10943" y="6255"/>
                  </a:lnTo>
                  <a:cubicBezTo>
                    <a:pt x="11034" y="6255"/>
                    <a:pt x="11065" y="6255"/>
                    <a:pt x="11126" y="6224"/>
                  </a:cubicBezTo>
                  <a:cubicBezTo>
                    <a:pt x="11247" y="6163"/>
                    <a:pt x="11338" y="6072"/>
                    <a:pt x="11369" y="5951"/>
                  </a:cubicBezTo>
                  <a:cubicBezTo>
                    <a:pt x="11399" y="5829"/>
                    <a:pt x="11247" y="5677"/>
                    <a:pt x="11065" y="5647"/>
                  </a:cubicBezTo>
                  <a:lnTo>
                    <a:pt x="9819" y="5464"/>
                  </a:lnTo>
                  <a:lnTo>
                    <a:pt x="10335" y="5069"/>
                  </a:lnTo>
                  <a:cubicBezTo>
                    <a:pt x="10487" y="4978"/>
                    <a:pt x="10518" y="4735"/>
                    <a:pt x="10427" y="4583"/>
                  </a:cubicBezTo>
                  <a:cubicBezTo>
                    <a:pt x="10356" y="4494"/>
                    <a:pt x="10244" y="4447"/>
                    <a:pt x="10132" y="4447"/>
                  </a:cubicBezTo>
                  <a:cubicBezTo>
                    <a:pt x="10053" y="4447"/>
                    <a:pt x="9973" y="4471"/>
                    <a:pt x="9910" y="4522"/>
                  </a:cubicBezTo>
                  <a:lnTo>
                    <a:pt x="8816" y="5343"/>
                  </a:lnTo>
                  <a:lnTo>
                    <a:pt x="7691" y="5191"/>
                  </a:lnTo>
                  <a:lnTo>
                    <a:pt x="8633" y="4461"/>
                  </a:lnTo>
                  <a:cubicBezTo>
                    <a:pt x="8755" y="4400"/>
                    <a:pt x="8816" y="4218"/>
                    <a:pt x="8755" y="4096"/>
                  </a:cubicBezTo>
                  <a:cubicBezTo>
                    <a:pt x="8694" y="3944"/>
                    <a:pt x="8542" y="3853"/>
                    <a:pt x="8390" y="3853"/>
                  </a:cubicBezTo>
                  <a:lnTo>
                    <a:pt x="7296" y="3853"/>
                  </a:lnTo>
                  <a:lnTo>
                    <a:pt x="7873" y="3154"/>
                  </a:lnTo>
                  <a:lnTo>
                    <a:pt x="9241" y="3002"/>
                  </a:lnTo>
                  <a:cubicBezTo>
                    <a:pt x="9272" y="3002"/>
                    <a:pt x="9302" y="3002"/>
                    <a:pt x="9302" y="2941"/>
                  </a:cubicBezTo>
                  <a:cubicBezTo>
                    <a:pt x="9454" y="2881"/>
                    <a:pt x="9545" y="2729"/>
                    <a:pt x="9545" y="2577"/>
                  </a:cubicBezTo>
                  <a:cubicBezTo>
                    <a:pt x="9517" y="2410"/>
                    <a:pt x="9388" y="2269"/>
                    <a:pt x="9204" y="2269"/>
                  </a:cubicBezTo>
                  <a:cubicBezTo>
                    <a:pt x="9186" y="2269"/>
                    <a:pt x="9168" y="2270"/>
                    <a:pt x="9150" y="2273"/>
                  </a:cubicBezTo>
                  <a:lnTo>
                    <a:pt x="8512" y="2334"/>
                  </a:lnTo>
                  <a:lnTo>
                    <a:pt x="9302" y="1330"/>
                  </a:lnTo>
                  <a:cubicBezTo>
                    <a:pt x="9424" y="1178"/>
                    <a:pt x="9393" y="935"/>
                    <a:pt x="9241" y="814"/>
                  </a:cubicBezTo>
                  <a:cubicBezTo>
                    <a:pt x="9184" y="780"/>
                    <a:pt x="9114" y="762"/>
                    <a:pt x="9045" y="762"/>
                  </a:cubicBezTo>
                  <a:cubicBezTo>
                    <a:pt x="8928" y="762"/>
                    <a:pt x="8812" y="810"/>
                    <a:pt x="8755" y="905"/>
                  </a:cubicBezTo>
                  <a:lnTo>
                    <a:pt x="7934" y="1938"/>
                  </a:lnTo>
                  <a:lnTo>
                    <a:pt x="7873" y="1270"/>
                  </a:lnTo>
                  <a:cubicBezTo>
                    <a:pt x="7846" y="1103"/>
                    <a:pt x="7716" y="962"/>
                    <a:pt x="7532" y="962"/>
                  </a:cubicBezTo>
                  <a:cubicBezTo>
                    <a:pt x="7515" y="962"/>
                    <a:pt x="7497" y="963"/>
                    <a:pt x="7478" y="966"/>
                  </a:cubicBezTo>
                  <a:cubicBezTo>
                    <a:pt x="7296" y="1027"/>
                    <a:pt x="7144" y="1178"/>
                    <a:pt x="7174" y="1361"/>
                  </a:cubicBezTo>
                  <a:lnTo>
                    <a:pt x="7326" y="2729"/>
                  </a:lnTo>
                  <a:lnTo>
                    <a:pt x="6779" y="3367"/>
                  </a:lnTo>
                  <a:lnTo>
                    <a:pt x="6475" y="2303"/>
                  </a:lnTo>
                  <a:cubicBezTo>
                    <a:pt x="6414" y="2151"/>
                    <a:pt x="6323" y="2060"/>
                    <a:pt x="6171" y="2030"/>
                  </a:cubicBezTo>
                  <a:cubicBezTo>
                    <a:pt x="6151" y="2025"/>
                    <a:pt x="6131" y="2024"/>
                    <a:pt x="6112" y="2024"/>
                  </a:cubicBezTo>
                  <a:cubicBezTo>
                    <a:pt x="5987" y="2024"/>
                    <a:pt x="5885" y="2103"/>
                    <a:pt x="5806" y="2182"/>
                  </a:cubicBezTo>
                  <a:lnTo>
                    <a:pt x="5259" y="3124"/>
                  </a:lnTo>
                  <a:lnTo>
                    <a:pt x="4895" y="2303"/>
                  </a:lnTo>
                  <a:lnTo>
                    <a:pt x="5442" y="1057"/>
                  </a:lnTo>
                  <a:cubicBezTo>
                    <a:pt x="5502" y="844"/>
                    <a:pt x="5442" y="662"/>
                    <a:pt x="5259" y="601"/>
                  </a:cubicBezTo>
                  <a:cubicBezTo>
                    <a:pt x="5202" y="577"/>
                    <a:pt x="5147" y="565"/>
                    <a:pt x="5097" y="565"/>
                  </a:cubicBezTo>
                  <a:cubicBezTo>
                    <a:pt x="4958" y="565"/>
                    <a:pt x="4848" y="650"/>
                    <a:pt x="4803" y="783"/>
                  </a:cubicBezTo>
                  <a:lnTo>
                    <a:pt x="4530" y="1391"/>
                  </a:lnTo>
                  <a:lnTo>
                    <a:pt x="4043" y="206"/>
                  </a:lnTo>
                  <a:cubicBezTo>
                    <a:pt x="3975" y="69"/>
                    <a:pt x="3855" y="1"/>
                    <a:pt x="37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6" name="Google Shape;2156;p34"/>
            <p:cNvSpPr/>
            <p:nvPr/>
          </p:nvSpPr>
          <p:spPr>
            <a:xfrm flipH="1">
              <a:off x="92327" y="4566270"/>
              <a:ext cx="363495" cy="331331"/>
            </a:xfrm>
            <a:custGeom>
              <a:avLst/>
              <a:gdLst/>
              <a:ahLst/>
              <a:cxnLst/>
              <a:rect l="l" t="t" r="r" b="b"/>
              <a:pathLst>
                <a:path w="11369" h="10363" extrusionOk="0">
                  <a:moveTo>
                    <a:pt x="5988" y="3197"/>
                  </a:moveTo>
                  <a:lnTo>
                    <a:pt x="6201" y="3987"/>
                  </a:lnTo>
                  <a:lnTo>
                    <a:pt x="5836" y="4474"/>
                  </a:lnTo>
                  <a:lnTo>
                    <a:pt x="5593" y="3926"/>
                  </a:lnTo>
                  <a:lnTo>
                    <a:pt x="5988" y="3197"/>
                  </a:lnTo>
                  <a:close/>
                  <a:moveTo>
                    <a:pt x="4317" y="4018"/>
                  </a:moveTo>
                  <a:lnTo>
                    <a:pt x="4925" y="4170"/>
                  </a:lnTo>
                  <a:lnTo>
                    <a:pt x="5137" y="4747"/>
                  </a:lnTo>
                  <a:lnTo>
                    <a:pt x="4833" y="4717"/>
                  </a:lnTo>
                  <a:lnTo>
                    <a:pt x="4317" y="4018"/>
                  </a:lnTo>
                  <a:close/>
                  <a:moveTo>
                    <a:pt x="7387" y="4443"/>
                  </a:moveTo>
                  <a:lnTo>
                    <a:pt x="6657" y="4990"/>
                  </a:lnTo>
                  <a:lnTo>
                    <a:pt x="6353" y="4929"/>
                  </a:lnTo>
                  <a:lnTo>
                    <a:pt x="6748" y="4443"/>
                  </a:lnTo>
                  <a:close/>
                  <a:moveTo>
                    <a:pt x="4742" y="5446"/>
                  </a:moveTo>
                  <a:lnTo>
                    <a:pt x="5046" y="5477"/>
                  </a:lnTo>
                  <a:lnTo>
                    <a:pt x="4681" y="5963"/>
                  </a:lnTo>
                  <a:lnTo>
                    <a:pt x="4043" y="5963"/>
                  </a:lnTo>
                  <a:lnTo>
                    <a:pt x="4742" y="5446"/>
                  </a:lnTo>
                  <a:close/>
                  <a:moveTo>
                    <a:pt x="6262" y="5659"/>
                  </a:moveTo>
                  <a:lnTo>
                    <a:pt x="6566" y="5689"/>
                  </a:lnTo>
                  <a:lnTo>
                    <a:pt x="7113" y="6388"/>
                  </a:lnTo>
                  <a:lnTo>
                    <a:pt x="6505" y="6236"/>
                  </a:lnTo>
                  <a:lnTo>
                    <a:pt x="6262" y="5659"/>
                  </a:lnTo>
                  <a:close/>
                  <a:moveTo>
                    <a:pt x="5593" y="5902"/>
                  </a:moveTo>
                  <a:lnTo>
                    <a:pt x="5836" y="6449"/>
                  </a:lnTo>
                  <a:lnTo>
                    <a:pt x="5441" y="7179"/>
                  </a:lnTo>
                  <a:lnTo>
                    <a:pt x="5228" y="6388"/>
                  </a:lnTo>
                  <a:lnTo>
                    <a:pt x="5593" y="5902"/>
                  </a:lnTo>
                  <a:close/>
                  <a:moveTo>
                    <a:pt x="3732" y="0"/>
                  </a:moveTo>
                  <a:cubicBezTo>
                    <a:pt x="3685" y="0"/>
                    <a:pt x="3636" y="11"/>
                    <a:pt x="3587" y="36"/>
                  </a:cubicBezTo>
                  <a:cubicBezTo>
                    <a:pt x="3405" y="97"/>
                    <a:pt x="3314" y="309"/>
                    <a:pt x="3405" y="492"/>
                  </a:cubicBezTo>
                  <a:lnTo>
                    <a:pt x="3891" y="1677"/>
                  </a:lnTo>
                  <a:lnTo>
                    <a:pt x="3891" y="1677"/>
                  </a:lnTo>
                  <a:lnTo>
                    <a:pt x="3283" y="1404"/>
                  </a:lnTo>
                  <a:cubicBezTo>
                    <a:pt x="3234" y="1379"/>
                    <a:pt x="3183" y="1368"/>
                    <a:pt x="3134" y="1368"/>
                  </a:cubicBezTo>
                  <a:cubicBezTo>
                    <a:pt x="2998" y="1368"/>
                    <a:pt x="2872" y="1452"/>
                    <a:pt x="2827" y="1586"/>
                  </a:cubicBezTo>
                  <a:cubicBezTo>
                    <a:pt x="2736" y="1768"/>
                    <a:pt x="2827" y="1981"/>
                    <a:pt x="3010" y="2042"/>
                  </a:cubicBezTo>
                  <a:lnTo>
                    <a:pt x="4256" y="2589"/>
                  </a:lnTo>
                  <a:lnTo>
                    <a:pt x="4621" y="3410"/>
                  </a:lnTo>
                  <a:lnTo>
                    <a:pt x="3557" y="3106"/>
                  </a:lnTo>
                  <a:cubicBezTo>
                    <a:pt x="3523" y="3099"/>
                    <a:pt x="3488" y="3095"/>
                    <a:pt x="3455" y="3095"/>
                  </a:cubicBezTo>
                  <a:cubicBezTo>
                    <a:pt x="3339" y="3095"/>
                    <a:pt x="3232" y="3140"/>
                    <a:pt x="3162" y="3258"/>
                  </a:cubicBezTo>
                  <a:cubicBezTo>
                    <a:pt x="3101" y="3379"/>
                    <a:pt x="3101" y="3562"/>
                    <a:pt x="3162" y="3683"/>
                  </a:cubicBezTo>
                  <a:lnTo>
                    <a:pt x="3891" y="4626"/>
                  </a:lnTo>
                  <a:lnTo>
                    <a:pt x="3891" y="4626"/>
                  </a:lnTo>
                  <a:lnTo>
                    <a:pt x="2736" y="4474"/>
                  </a:lnTo>
                  <a:lnTo>
                    <a:pt x="1915" y="3379"/>
                  </a:lnTo>
                  <a:cubicBezTo>
                    <a:pt x="1839" y="3284"/>
                    <a:pt x="1728" y="3237"/>
                    <a:pt x="1618" y="3237"/>
                  </a:cubicBezTo>
                  <a:cubicBezTo>
                    <a:pt x="1552" y="3237"/>
                    <a:pt x="1486" y="3254"/>
                    <a:pt x="1429" y="3288"/>
                  </a:cubicBezTo>
                  <a:cubicBezTo>
                    <a:pt x="1277" y="3410"/>
                    <a:pt x="1216" y="3653"/>
                    <a:pt x="1338" y="3805"/>
                  </a:cubicBezTo>
                  <a:lnTo>
                    <a:pt x="1703" y="4322"/>
                  </a:lnTo>
                  <a:lnTo>
                    <a:pt x="456" y="4139"/>
                  </a:lnTo>
                  <a:cubicBezTo>
                    <a:pt x="441" y="4137"/>
                    <a:pt x="425" y="4135"/>
                    <a:pt x="409" y="4135"/>
                  </a:cubicBezTo>
                  <a:cubicBezTo>
                    <a:pt x="244" y="4135"/>
                    <a:pt x="89" y="4277"/>
                    <a:pt x="61" y="4443"/>
                  </a:cubicBezTo>
                  <a:cubicBezTo>
                    <a:pt x="0" y="4626"/>
                    <a:pt x="152" y="4808"/>
                    <a:pt x="335" y="4869"/>
                  </a:cubicBezTo>
                  <a:lnTo>
                    <a:pt x="1611" y="5051"/>
                  </a:lnTo>
                  <a:lnTo>
                    <a:pt x="1064" y="5416"/>
                  </a:lnTo>
                  <a:cubicBezTo>
                    <a:pt x="912" y="5537"/>
                    <a:pt x="882" y="5781"/>
                    <a:pt x="1003" y="5933"/>
                  </a:cubicBezTo>
                  <a:cubicBezTo>
                    <a:pt x="1068" y="5997"/>
                    <a:pt x="1163" y="6061"/>
                    <a:pt x="1267" y="6061"/>
                  </a:cubicBezTo>
                  <a:cubicBezTo>
                    <a:pt x="1310" y="6061"/>
                    <a:pt x="1354" y="6050"/>
                    <a:pt x="1399" y="6024"/>
                  </a:cubicBezTo>
                  <a:cubicBezTo>
                    <a:pt x="1459" y="6024"/>
                    <a:pt x="1459" y="5993"/>
                    <a:pt x="1490" y="5993"/>
                  </a:cubicBezTo>
                  <a:lnTo>
                    <a:pt x="2584" y="5173"/>
                  </a:lnTo>
                  <a:lnTo>
                    <a:pt x="3739" y="5325"/>
                  </a:lnTo>
                  <a:lnTo>
                    <a:pt x="2766" y="6054"/>
                  </a:lnTo>
                  <a:cubicBezTo>
                    <a:pt x="2675" y="6115"/>
                    <a:pt x="2584" y="6297"/>
                    <a:pt x="2675" y="6419"/>
                  </a:cubicBezTo>
                  <a:cubicBezTo>
                    <a:pt x="2706" y="6571"/>
                    <a:pt x="2858" y="6662"/>
                    <a:pt x="3010" y="6662"/>
                  </a:cubicBezTo>
                  <a:lnTo>
                    <a:pt x="4104" y="6662"/>
                  </a:lnTo>
                  <a:lnTo>
                    <a:pt x="3526" y="7361"/>
                  </a:lnTo>
                  <a:lnTo>
                    <a:pt x="2159" y="7513"/>
                  </a:lnTo>
                  <a:cubicBezTo>
                    <a:pt x="1976" y="7544"/>
                    <a:pt x="1824" y="7695"/>
                    <a:pt x="1855" y="7908"/>
                  </a:cubicBezTo>
                  <a:cubicBezTo>
                    <a:pt x="1910" y="8075"/>
                    <a:pt x="2042" y="8216"/>
                    <a:pt x="2203" y="8216"/>
                  </a:cubicBezTo>
                  <a:cubicBezTo>
                    <a:pt x="2218" y="8216"/>
                    <a:pt x="2234" y="8215"/>
                    <a:pt x="2250" y="8212"/>
                  </a:cubicBezTo>
                  <a:lnTo>
                    <a:pt x="2888" y="8121"/>
                  </a:lnTo>
                  <a:lnTo>
                    <a:pt x="2888" y="8121"/>
                  </a:lnTo>
                  <a:lnTo>
                    <a:pt x="2098" y="9154"/>
                  </a:lnTo>
                  <a:cubicBezTo>
                    <a:pt x="1976" y="9306"/>
                    <a:pt x="2007" y="9519"/>
                    <a:pt x="2189" y="9641"/>
                  </a:cubicBezTo>
                  <a:cubicBezTo>
                    <a:pt x="2248" y="9700"/>
                    <a:pt x="2319" y="9733"/>
                    <a:pt x="2395" y="9733"/>
                  </a:cubicBezTo>
                  <a:cubicBezTo>
                    <a:pt x="2437" y="9733"/>
                    <a:pt x="2480" y="9723"/>
                    <a:pt x="2523" y="9702"/>
                  </a:cubicBezTo>
                  <a:cubicBezTo>
                    <a:pt x="2554" y="9641"/>
                    <a:pt x="2614" y="9610"/>
                    <a:pt x="2675" y="9580"/>
                  </a:cubicBezTo>
                  <a:lnTo>
                    <a:pt x="3466" y="8547"/>
                  </a:lnTo>
                  <a:lnTo>
                    <a:pt x="3557" y="9185"/>
                  </a:lnTo>
                  <a:cubicBezTo>
                    <a:pt x="3584" y="9351"/>
                    <a:pt x="3714" y="9493"/>
                    <a:pt x="3875" y="9493"/>
                  </a:cubicBezTo>
                  <a:cubicBezTo>
                    <a:pt x="3890" y="9493"/>
                    <a:pt x="3906" y="9491"/>
                    <a:pt x="3921" y="9489"/>
                  </a:cubicBezTo>
                  <a:cubicBezTo>
                    <a:pt x="3952" y="9489"/>
                    <a:pt x="4013" y="9489"/>
                    <a:pt x="4013" y="9458"/>
                  </a:cubicBezTo>
                  <a:cubicBezTo>
                    <a:pt x="4165" y="9367"/>
                    <a:pt x="4225" y="9215"/>
                    <a:pt x="4225" y="9063"/>
                  </a:cubicBezTo>
                  <a:lnTo>
                    <a:pt x="4073" y="7695"/>
                  </a:lnTo>
                  <a:lnTo>
                    <a:pt x="4651" y="6996"/>
                  </a:lnTo>
                  <a:lnTo>
                    <a:pt x="4955" y="8060"/>
                  </a:lnTo>
                  <a:cubicBezTo>
                    <a:pt x="4985" y="8212"/>
                    <a:pt x="5107" y="8273"/>
                    <a:pt x="5259" y="8303"/>
                  </a:cubicBezTo>
                  <a:cubicBezTo>
                    <a:pt x="5293" y="8317"/>
                    <a:pt x="5326" y="8323"/>
                    <a:pt x="5357" y="8323"/>
                  </a:cubicBezTo>
                  <a:cubicBezTo>
                    <a:pt x="5463" y="8323"/>
                    <a:pt x="5546" y="8252"/>
                    <a:pt x="5593" y="8182"/>
                  </a:cubicBezTo>
                  <a:lnTo>
                    <a:pt x="6171" y="7209"/>
                  </a:lnTo>
                  <a:lnTo>
                    <a:pt x="6505" y="8060"/>
                  </a:lnTo>
                  <a:lnTo>
                    <a:pt x="5988" y="9306"/>
                  </a:lnTo>
                  <a:cubicBezTo>
                    <a:pt x="5897" y="9489"/>
                    <a:pt x="5988" y="9702"/>
                    <a:pt x="6171" y="9762"/>
                  </a:cubicBezTo>
                  <a:cubicBezTo>
                    <a:pt x="6216" y="9778"/>
                    <a:pt x="6262" y="9785"/>
                    <a:pt x="6306" y="9785"/>
                  </a:cubicBezTo>
                  <a:cubicBezTo>
                    <a:pt x="6439" y="9785"/>
                    <a:pt x="6558" y="9717"/>
                    <a:pt x="6627" y="9580"/>
                  </a:cubicBezTo>
                  <a:lnTo>
                    <a:pt x="6900" y="8972"/>
                  </a:lnTo>
                  <a:lnTo>
                    <a:pt x="7387" y="10127"/>
                  </a:lnTo>
                  <a:cubicBezTo>
                    <a:pt x="7433" y="10288"/>
                    <a:pt x="7566" y="10362"/>
                    <a:pt x="7707" y="10362"/>
                  </a:cubicBezTo>
                  <a:cubicBezTo>
                    <a:pt x="7752" y="10362"/>
                    <a:pt x="7798" y="10355"/>
                    <a:pt x="7842" y="10340"/>
                  </a:cubicBezTo>
                  <a:cubicBezTo>
                    <a:pt x="8025" y="10249"/>
                    <a:pt x="8116" y="10066"/>
                    <a:pt x="8025" y="9884"/>
                  </a:cubicBezTo>
                  <a:lnTo>
                    <a:pt x="7539" y="8699"/>
                  </a:lnTo>
                  <a:lnTo>
                    <a:pt x="8146" y="8972"/>
                  </a:lnTo>
                  <a:cubicBezTo>
                    <a:pt x="8177" y="8987"/>
                    <a:pt x="8222" y="8995"/>
                    <a:pt x="8272" y="8995"/>
                  </a:cubicBezTo>
                  <a:cubicBezTo>
                    <a:pt x="8321" y="8995"/>
                    <a:pt x="8374" y="8987"/>
                    <a:pt x="8420" y="8972"/>
                  </a:cubicBezTo>
                  <a:cubicBezTo>
                    <a:pt x="8481" y="8911"/>
                    <a:pt x="8572" y="8851"/>
                    <a:pt x="8602" y="8759"/>
                  </a:cubicBezTo>
                  <a:cubicBezTo>
                    <a:pt x="8663" y="8577"/>
                    <a:pt x="8602" y="8395"/>
                    <a:pt x="8420" y="8303"/>
                  </a:cubicBezTo>
                  <a:lnTo>
                    <a:pt x="7143" y="7787"/>
                  </a:lnTo>
                  <a:lnTo>
                    <a:pt x="6809" y="6966"/>
                  </a:lnTo>
                  <a:lnTo>
                    <a:pt x="7873" y="7270"/>
                  </a:lnTo>
                  <a:cubicBezTo>
                    <a:pt x="7903" y="7280"/>
                    <a:pt x="7930" y="7283"/>
                    <a:pt x="7956" y="7283"/>
                  </a:cubicBezTo>
                  <a:cubicBezTo>
                    <a:pt x="8008" y="7283"/>
                    <a:pt x="8055" y="7270"/>
                    <a:pt x="8116" y="7270"/>
                  </a:cubicBezTo>
                  <a:cubicBezTo>
                    <a:pt x="8177" y="7209"/>
                    <a:pt x="8207" y="7179"/>
                    <a:pt x="8268" y="7148"/>
                  </a:cubicBezTo>
                  <a:cubicBezTo>
                    <a:pt x="8329" y="7027"/>
                    <a:pt x="8329" y="6844"/>
                    <a:pt x="8268" y="6723"/>
                  </a:cubicBezTo>
                  <a:lnTo>
                    <a:pt x="7539" y="5781"/>
                  </a:lnTo>
                  <a:lnTo>
                    <a:pt x="7539" y="5781"/>
                  </a:lnTo>
                  <a:lnTo>
                    <a:pt x="8663" y="5933"/>
                  </a:lnTo>
                  <a:lnTo>
                    <a:pt x="9514" y="7027"/>
                  </a:lnTo>
                  <a:cubicBezTo>
                    <a:pt x="9603" y="7116"/>
                    <a:pt x="9709" y="7172"/>
                    <a:pt x="9818" y="7172"/>
                  </a:cubicBezTo>
                  <a:cubicBezTo>
                    <a:pt x="9858" y="7172"/>
                    <a:pt x="9899" y="7165"/>
                    <a:pt x="9940" y="7148"/>
                  </a:cubicBezTo>
                  <a:cubicBezTo>
                    <a:pt x="9970" y="7148"/>
                    <a:pt x="9970" y="7088"/>
                    <a:pt x="10001" y="7088"/>
                  </a:cubicBezTo>
                  <a:cubicBezTo>
                    <a:pt x="10153" y="6996"/>
                    <a:pt x="10183" y="6753"/>
                    <a:pt x="10092" y="6601"/>
                  </a:cubicBezTo>
                  <a:lnTo>
                    <a:pt x="9697" y="6085"/>
                  </a:lnTo>
                  <a:lnTo>
                    <a:pt x="10943" y="6267"/>
                  </a:lnTo>
                  <a:cubicBezTo>
                    <a:pt x="11034" y="6267"/>
                    <a:pt x="11064" y="6267"/>
                    <a:pt x="11156" y="6236"/>
                  </a:cubicBezTo>
                  <a:cubicBezTo>
                    <a:pt x="11247" y="6176"/>
                    <a:pt x="11338" y="6085"/>
                    <a:pt x="11368" y="5963"/>
                  </a:cubicBezTo>
                  <a:cubicBezTo>
                    <a:pt x="11368" y="5781"/>
                    <a:pt x="11247" y="5629"/>
                    <a:pt x="11064" y="5598"/>
                  </a:cubicBezTo>
                  <a:lnTo>
                    <a:pt x="9818" y="5385"/>
                  </a:lnTo>
                  <a:lnTo>
                    <a:pt x="10335" y="5021"/>
                  </a:lnTo>
                  <a:cubicBezTo>
                    <a:pt x="10487" y="4899"/>
                    <a:pt x="10548" y="4686"/>
                    <a:pt x="10426" y="4534"/>
                  </a:cubicBezTo>
                  <a:cubicBezTo>
                    <a:pt x="10349" y="4438"/>
                    <a:pt x="10236" y="4378"/>
                    <a:pt x="10124" y="4378"/>
                  </a:cubicBezTo>
                  <a:cubicBezTo>
                    <a:pt x="10060" y="4378"/>
                    <a:pt x="9996" y="4399"/>
                    <a:pt x="9940" y="4443"/>
                  </a:cubicBezTo>
                  <a:lnTo>
                    <a:pt x="8815" y="5294"/>
                  </a:lnTo>
                  <a:lnTo>
                    <a:pt x="7691" y="5142"/>
                  </a:lnTo>
                  <a:lnTo>
                    <a:pt x="8633" y="4413"/>
                  </a:lnTo>
                  <a:cubicBezTo>
                    <a:pt x="8754" y="4322"/>
                    <a:pt x="8815" y="4139"/>
                    <a:pt x="8754" y="4018"/>
                  </a:cubicBezTo>
                  <a:cubicBezTo>
                    <a:pt x="8724" y="3866"/>
                    <a:pt x="8572" y="3805"/>
                    <a:pt x="8420" y="3805"/>
                  </a:cubicBezTo>
                  <a:lnTo>
                    <a:pt x="7295" y="3805"/>
                  </a:lnTo>
                  <a:lnTo>
                    <a:pt x="7873" y="3075"/>
                  </a:lnTo>
                  <a:lnTo>
                    <a:pt x="9241" y="2923"/>
                  </a:lnTo>
                  <a:cubicBezTo>
                    <a:pt x="9271" y="2923"/>
                    <a:pt x="9332" y="2923"/>
                    <a:pt x="9332" y="2893"/>
                  </a:cubicBezTo>
                  <a:cubicBezTo>
                    <a:pt x="9484" y="2802"/>
                    <a:pt x="9545" y="2650"/>
                    <a:pt x="9545" y="2498"/>
                  </a:cubicBezTo>
                  <a:cubicBezTo>
                    <a:pt x="9517" y="2331"/>
                    <a:pt x="9388" y="2190"/>
                    <a:pt x="9226" y="2190"/>
                  </a:cubicBezTo>
                  <a:cubicBezTo>
                    <a:pt x="9211" y="2190"/>
                    <a:pt x="9196" y="2191"/>
                    <a:pt x="9180" y="2194"/>
                  </a:cubicBezTo>
                  <a:lnTo>
                    <a:pt x="8511" y="2285"/>
                  </a:lnTo>
                  <a:lnTo>
                    <a:pt x="8511" y="2285"/>
                  </a:lnTo>
                  <a:lnTo>
                    <a:pt x="9332" y="1252"/>
                  </a:lnTo>
                  <a:cubicBezTo>
                    <a:pt x="9423" y="1100"/>
                    <a:pt x="9393" y="856"/>
                    <a:pt x="9241" y="765"/>
                  </a:cubicBezTo>
                  <a:cubicBezTo>
                    <a:pt x="9177" y="715"/>
                    <a:pt x="9103" y="690"/>
                    <a:pt x="9030" y="690"/>
                  </a:cubicBezTo>
                  <a:cubicBezTo>
                    <a:pt x="8927" y="690"/>
                    <a:pt x="8825" y="738"/>
                    <a:pt x="8754" y="826"/>
                  </a:cubicBezTo>
                  <a:lnTo>
                    <a:pt x="7964" y="1860"/>
                  </a:lnTo>
                  <a:lnTo>
                    <a:pt x="7873" y="1221"/>
                  </a:lnTo>
                  <a:cubicBezTo>
                    <a:pt x="7847" y="1041"/>
                    <a:pt x="7734" y="904"/>
                    <a:pt x="7588" y="904"/>
                  </a:cubicBezTo>
                  <a:cubicBezTo>
                    <a:pt x="7563" y="904"/>
                    <a:pt x="7536" y="908"/>
                    <a:pt x="7508" y="917"/>
                  </a:cubicBezTo>
                  <a:cubicBezTo>
                    <a:pt x="7295" y="948"/>
                    <a:pt x="7143" y="1100"/>
                    <a:pt x="7204" y="1282"/>
                  </a:cubicBezTo>
                  <a:lnTo>
                    <a:pt x="7356" y="2650"/>
                  </a:lnTo>
                  <a:lnTo>
                    <a:pt x="6779" y="3379"/>
                  </a:lnTo>
                  <a:lnTo>
                    <a:pt x="6475" y="2315"/>
                  </a:lnTo>
                  <a:cubicBezTo>
                    <a:pt x="6444" y="2163"/>
                    <a:pt x="6323" y="2072"/>
                    <a:pt x="6171" y="2042"/>
                  </a:cubicBezTo>
                  <a:cubicBezTo>
                    <a:pt x="6145" y="2037"/>
                    <a:pt x="6119" y="2034"/>
                    <a:pt x="6095" y="2034"/>
                  </a:cubicBezTo>
                  <a:cubicBezTo>
                    <a:pt x="5979" y="2034"/>
                    <a:pt x="5887" y="2093"/>
                    <a:pt x="5836" y="2194"/>
                  </a:cubicBezTo>
                  <a:lnTo>
                    <a:pt x="5259" y="3136"/>
                  </a:lnTo>
                  <a:lnTo>
                    <a:pt x="4925" y="2315"/>
                  </a:lnTo>
                  <a:lnTo>
                    <a:pt x="5441" y="1069"/>
                  </a:lnTo>
                  <a:cubicBezTo>
                    <a:pt x="5532" y="856"/>
                    <a:pt x="5441" y="674"/>
                    <a:pt x="5259" y="613"/>
                  </a:cubicBezTo>
                  <a:cubicBezTo>
                    <a:pt x="5210" y="589"/>
                    <a:pt x="5159" y="578"/>
                    <a:pt x="5109" y="578"/>
                  </a:cubicBezTo>
                  <a:cubicBezTo>
                    <a:pt x="4973" y="578"/>
                    <a:pt x="4847" y="662"/>
                    <a:pt x="4803" y="796"/>
                  </a:cubicBezTo>
                  <a:lnTo>
                    <a:pt x="4529" y="1404"/>
                  </a:lnTo>
                  <a:lnTo>
                    <a:pt x="4043" y="218"/>
                  </a:lnTo>
                  <a:cubicBezTo>
                    <a:pt x="3976" y="85"/>
                    <a:pt x="3861" y="0"/>
                    <a:pt x="3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7" name="Google Shape;2157;p34"/>
            <p:cNvSpPr/>
            <p:nvPr/>
          </p:nvSpPr>
          <p:spPr>
            <a:xfrm flipH="1">
              <a:off x="1897509" y="1976957"/>
              <a:ext cx="364455" cy="330947"/>
            </a:xfrm>
            <a:custGeom>
              <a:avLst/>
              <a:gdLst/>
              <a:ahLst/>
              <a:cxnLst/>
              <a:rect l="l" t="t" r="r" b="b"/>
              <a:pathLst>
                <a:path w="11399" h="10351" extrusionOk="0">
                  <a:moveTo>
                    <a:pt x="6019" y="3215"/>
                  </a:moveTo>
                  <a:lnTo>
                    <a:pt x="6231" y="4005"/>
                  </a:lnTo>
                  <a:lnTo>
                    <a:pt x="5867" y="4492"/>
                  </a:lnTo>
                  <a:lnTo>
                    <a:pt x="5624" y="3945"/>
                  </a:lnTo>
                  <a:lnTo>
                    <a:pt x="6019" y="3215"/>
                  </a:lnTo>
                  <a:close/>
                  <a:moveTo>
                    <a:pt x="4347" y="4005"/>
                  </a:moveTo>
                  <a:lnTo>
                    <a:pt x="4955" y="4157"/>
                  </a:lnTo>
                  <a:lnTo>
                    <a:pt x="5168" y="4735"/>
                  </a:lnTo>
                  <a:lnTo>
                    <a:pt x="4864" y="4704"/>
                  </a:lnTo>
                  <a:lnTo>
                    <a:pt x="4347" y="4005"/>
                  </a:lnTo>
                  <a:close/>
                  <a:moveTo>
                    <a:pt x="7417" y="4431"/>
                  </a:moveTo>
                  <a:lnTo>
                    <a:pt x="6687" y="4978"/>
                  </a:lnTo>
                  <a:lnTo>
                    <a:pt x="6383" y="4917"/>
                  </a:lnTo>
                  <a:lnTo>
                    <a:pt x="6779" y="4431"/>
                  </a:lnTo>
                  <a:close/>
                  <a:moveTo>
                    <a:pt x="4803" y="5434"/>
                  </a:moveTo>
                  <a:lnTo>
                    <a:pt x="5076" y="5464"/>
                  </a:lnTo>
                  <a:lnTo>
                    <a:pt x="4712" y="5951"/>
                  </a:lnTo>
                  <a:lnTo>
                    <a:pt x="4073" y="5951"/>
                  </a:lnTo>
                  <a:lnTo>
                    <a:pt x="4803" y="5434"/>
                  </a:lnTo>
                  <a:close/>
                  <a:moveTo>
                    <a:pt x="6262" y="5647"/>
                  </a:moveTo>
                  <a:lnTo>
                    <a:pt x="6566" y="5677"/>
                  </a:lnTo>
                  <a:lnTo>
                    <a:pt x="7113" y="6376"/>
                  </a:lnTo>
                  <a:lnTo>
                    <a:pt x="6505" y="6224"/>
                  </a:lnTo>
                  <a:lnTo>
                    <a:pt x="6262" y="5647"/>
                  </a:lnTo>
                  <a:close/>
                  <a:moveTo>
                    <a:pt x="5593" y="5920"/>
                  </a:moveTo>
                  <a:lnTo>
                    <a:pt x="5806" y="6498"/>
                  </a:lnTo>
                  <a:lnTo>
                    <a:pt x="5441" y="7197"/>
                  </a:lnTo>
                  <a:lnTo>
                    <a:pt x="5198" y="6407"/>
                  </a:lnTo>
                  <a:lnTo>
                    <a:pt x="5593" y="5920"/>
                  </a:lnTo>
                  <a:close/>
                  <a:moveTo>
                    <a:pt x="3722" y="1"/>
                  </a:moveTo>
                  <a:cubicBezTo>
                    <a:pt x="3678" y="1"/>
                    <a:pt x="3633" y="8"/>
                    <a:pt x="3587" y="24"/>
                  </a:cubicBezTo>
                  <a:cubicBezTo>
                    <a:pt x="3374" y="115"/>
                    <a:pt x="3313" y="297"/>
                    <a:pt x="3374" y="479"/>
                  </a:cubicBezTo>
                  <a:lnTo>
                    <a:pt x="3891" y="1665"/>
                  </a:lnTo>
                  <a:lnTo>
                    <a:pt x="3283" y="1391"/>
                  </a:lnTo>
                  <a:cubicBezTo>
                    <a:pt x="3230" y="1376"/>
                    <a:pt x="3179" y="1369"/>
                    <a:pt x="3130" y="1369"/>
                  </a:cubicBezTo>
                  <a:cubicBezTo>
                    <a:pt x="2985" y="1369"/>
                    <a:pt x="2865" y="1437"/>
                    <a:pt x="2797" y="1574"/>
                  </a:cubicBezTo>
                  <a:cubicBezTo>
                    <a:pt x="2736" y="1786"/>
                    <a:pt x="2797" y="1969"/>
                    <a:pt x="3010" y="2030"/>
                  </a:cubicBezTo>
                  <a:lnTo>
                    <a:pt x="4256" y="2577"/>
                  </a:lnTo>
                  <a:lnTo>
                    <a:pt x="4590" y="3397"/>
                  </a:lnTo>
                  <a:lnTo>
                    <a:pt x="3526" y="3093"/>
                  </a:lnTo>
                  <a:cubicBezTo>
                    <a:pt x="3492" y="3087"/>
                    <a:pt x="3458" y="3083"/>
                    <a:pt x="3425" y="3083"/>
                  </a:cubicBezTo>
                  <a:cubicBezTo>
                    <a:pt x="3311" y="3083"/>
                    <a:pt x="3209" y="3128"/>
                    <a:pt x="3162" y="3245"/>
                  </a:cubicBezTo>
                  <a:cubicBezTo>
                    <a:pt x="3070" y="3367"/>
                    <a:pt x="3070" y="3549"/>
                    <a:pt x="3162" y="3671"/>
                  </a:cubicBezTo>
                  <a:lnTo>
                    <a:pt x="3861" y="4613"/>
                  </a:lnTo>
                  <a:lnTo>
                    <a:pt x="2736" y="4461"/>
                  </a:lnTo>
                  <a:lnTo>
                    <a:pt x="1885" y="3367"/>
                  </a:lnTo>
                  <a:cubicBezTo>
                    <a:pt x="1832" y="3278"/>
                    <a:pt x="1727" y="3231"/>
                    <a:pt x="1619" y="3231"/>
                  </a:cubicBezTo>
                  <a:cubicBezTo>
                    <a:pt x="1541" y="3231"/>
                    <a:pt x="1462" y="3255"/>
                    <a:pt x="1399" y="3306"/>
                  </a:cubicBezTo>
                  <a:cubicBezTo>
                    <a:pt x="1247" y="3397"/>
                    <a:pt x="1216" y="3641"/>
                    <a:pt x="1338" y="3793"/>
                  </a:cubicBezTo>
                  <a:lnTo>
                    <a:pt x="1703" y="4309"/>
                  </a:lnTo>
                  <a:lnTo>
                    <a:pt x="456" y="4127"/>
                  </a:lnTo>
                  <a:cubicBezTo>
                    <a:pt x="441" y="4124"/>
                    <a:pt x="425" y="4123"/>
                    <a:pt x="408" y="4123"/>
                  </a:cubicBezTo>
                  <a:cubicBezTo>
                    <a:pt x="238" y="4123"/>
                    <a:pt x="59" y="4264"/>
                    <a:pt x="31" y="4431"/>
                  </a:cubicBezTo>
                  <a:cubicBezTo>
                    <a:pt x="0" y="4613"/>
                    <a:pt x="152" y="4826"/>
                    <a:pt x="335" y="4856"/>
                  </a:cubicBezTo>
                  <a:lnTo>
                    <a:pt x="1581" y="5039"/>
                  </a:lnTo>
                  <a:lnTo>
                    <a:pt x="1064" y="5434"/>
                  </a:lnTo>
                  <a:cubicBezTo>
                    <a:pt x="912" y="5525"/>
                    <a:pt x="882" y="5768"/>
                    <a:pt x="973" y="5920"/>
                  </a:cubicBezTo>
                  <a:cubicBezTo>
                    <a:pt x="1059" y="5985"/>
                    <a:pt x="1160" y="6049"/>
                    <a:pt x="1266" y="6049"/>
                  </a:cubicBezTo>
                  <a:cubicBezTo>
                    <a:pt x="1310" y="6049"/>
                    <a:pt x="1354" y="6038"/>
                    <a:pt x="1399" y="6011"/>
                  </a:cubicBezTo>
                  <a:cubicBezTo>
                    <a:pt x="1429" y="6011"/>
                    <a:pt x="1429" y="5981"/>
                    <a:pt x="1490" y="5981"/>
                  </a:cubicBezTo>
                  <a:lnTo>
                    <a:pt x="2584" y="5160"/>
                  </a:lnTo>
                  <a:lnTo>
                    <a:pt x="3709" y="5312"/>
                  </a:lnTo>
                  <a:lnTo>
                    <a:pt x="2766" y="6042"/>
                  </a:lnTo>
                  <a:cubicBezTo>
                    <a:pt x="2645" y="6103"/>
                    <a:pt x="2584" y="6285"/>
                    <a:pt x="2645" y="6407"/>
                  </a:cubicBezTo>
                  <a:cubicBezTo>
                    <a:pt x="2706" y="6559"/>
                    <a:pt x="2858" y="6650"/>
                    <a:pt x="3010" y="6650"/>
                  </a:cubicBezTo>
                  <a:lnTo>
                    <a:pt x="4104" y="6650"/>
                  </a:lnTo>
                  <a:lnTo>
                    <a:pt x="3526" y="7349"/>
                  </a:lnTo>
                  <a:lnTo>
                    <a:pt x="2158" y="7501"/>
                  </a:lnTo>
                  <a:cubicBezTo>
                    <a:pt x="1976" y="7562"/>
                    <a:pt x="1824" y="7714"/>
                    <a:pt x="1854" y="7896"/>
                  </a:cubicBezTo>
                  <a:cubicBezTo>
                    <a:pt x="1882" y="8063"/>
                    <a:pt x="2011" y="8204"/>
                    <a:pt x="2196" y="8204"/>
                  </a:cubicBezTo>
                  <a:cubicBezTo>
                    <a:pt x="2213" y="8204"/>
                    <a:pt x="2231" y="8203"/>
                    <a:pt x="2250" y="8200"/>
                  </a:cubicBezTo>
                  <a:lnTo>
                    <a:pt x="2888" y="8109"/>
                  </a:lnTo>
                  <a:lnTo>
                    <a:pt x="2098" y="9142"/>
                  </a:lnTo>
                  <a:cubicBezTo>
                    <a:pt x="1976" y="9294"/>
                    <a:pt x="2006" y="9537"/>
                    <a:pt x="2158" y="9629"/>
                  </a:cubicBezTo>
                  <a:cubicBezTo>
                    <a:pt x="2237" y="9687"/>
                    <a:pt x="2315" y="9721"/>
                    <a:pt x="2386" y="9721"/>
                  </a:cubicBezTo>
                  <a:cubicBezTo>
                    <a:pt x="2424" y="9721"/>
                    <a:pt x="2460" y="9711"/>
                    <a:pt x="2493" y="9689"/>
                  </a:cubicBezTo>
                  <a:cubicBezTo>
                    <a:pt x="2554" y="9629"/>
                    <a:pt x="2614" y="9598"/>
                    <a:pt x="2645" y="9568"/>
                  </a:cubicBezTo>
                  <a:lnTo>
                    <a:pt x="3465" y="8534"/>
                  </a:lnTo>
                  <a:lnTo>
                    <a:pt x="3526" y="9173"/>
                  </a:lnTo>
                  <a:cubicBezTo>
                    <a:pt x="3552" y="9353"/>
                    <a:pt x="3666" y="9490"/>
                    <a:pt x="3829" y="9490"/>
                  </a:cubicBezTo>
                  <a:cubicBezTo>
                    <a:pt x="3859" y="9490"/>
                    <a:pt x="3889" y="9486"/>
                    <a:pt x="3921" y="9477"/>
                  </a:cubicBezTo>
                  <a:cubicBezTo>
                    <a:pt x="3952" y="9477"/>
                    <a:pt x="3982" y="9477"/>
                    <a:pt x="3982" y="9446"/>
                  </a:cubicBezTo>
                  <a:cubicBezTo>
                    <a:pt x="4134" y="9385"/>
                    <a:pt x="4225" y="9233"/>
                    <a:pt x="4225" y="9081"/>
                  </a:cubicBezTo>
                  <a:lnTo>
                    <a:pt x="4073" y="7714"/>
                  </a:lnTo>
                  <a:lnTo>
                    <a:pt x="4651" y="6984"/>
                  </a:lnTo>
                  <a:lnTo>
                    <a:pt x="4924" y="8048"/>
                  </a:lnTo>
                  <a:cubicBezTo>
                    <a:pt x="4985" y="8200"/>
                    <a:pt x="5076" y="8261"/>
                    <a:pt x="5228" y="8322"/>
                  </a:cubicBezTo>
                  <a:cubicBezTo>
                    <a:pt x="5249" y="8326"/>
                    <a:pt x="5269" y="8327"/>
                    <a:pt x="5288" y="8327"/>
                  </a:cubicBezTo>
                  <a:cubicBezTo>
                    <a:pt x="5412" y="8327"/>
                    <a:pt x="5514" y="8248"/>
                    <a:pt x="5593" y="8170"/>
                  </a:cubicBezTo>
                  <a:lnTo>
                    <a:pt x="6140" y="7197"/>
                  </a:lnTo>
                  <a:lnTo>
                    <a:pt x="6505" y="8048"/>
                  </a:lnTo>
                  <a:lnTo>
                    <a:pt x="5958" y="9294"/>
                  </a:lnTo>
                  <a:cubicBezTo>
                    <a:pt x="5897" y="9477"/>
                    <a:pt x="5958" y="9689"/>
                    <a:pt x="6140" y="9750"/>
                  </a:cubicBezTo>
                  <a:cubicBezTo>
                    <a:pt x="6197" y="9775"/>
                    <a:pt x="6252" y="9786"/>
                    <a:pt x="6303" y="9786"/>
                  </a:cubicBezTo>
                  <a:cubicBezTo>
                    <a:pt x="6442" y="9786"/>
                    <a:pt x="6552" y="9701"/>
                    <a:pt x="6596" y="9568"/>
                  </a:cubicBezTo>
                  <a:lnTo>
                    <a:pt x="6870" y="8960"/>
                  </a:lnTo>
                  <a:lnTo>
                    <a:pt x="7356" y="10145"/>
                  </a:lnTo>
                  <a:cubicBezTo>
                    <a:pt x="7425" y="10282"/>
                    <a:pt x="7544" y="10350"/>
                    <a:pt x="7690" y="10350"/>
                  </a:cubicBezTo>
                  <a:cubicBezTo>
                    <a:pt x="7738" y="10350"/>
                    <a:pt x="7789" y="10343"/>
                    <a:pt x="7842" y="10328"/>
                  </a:cubicBezTo>
                  <a:cubicBezTo>
                    <a:pt x="8025" y="10236"/>
                    <a:pt x="8086" y="10054"/>
                    <a:pt x="8025" y="9872"/>
                  </a:cubicBezTo>
                  <a:lnTo>
                    <a:pt x="7538" y="8686"/>
                  </a:lnTo>
                  <a:lnTo>
                    <a:pt x="8146" y="8960"/>
                  </a:lnTo>
                  <a:cubicBezTo>
                    <a:pt x="8177" y="8975"/>
                    <a:pt x="8222" y="8983"/>
                    <a:pt x="8268" y="8983"/>
                  </a:cubicBezTo>
                  <a:cubicBezTo>
                    <a:pt x="8314" y="8983"/>
                    <a:pt x="8359" y="8975"/>
                    <a:pt x="8390" y="8960"/>
                  </a:cubicBezTo>
                  <a:cubicBezTo>
                    <a:pt x="8481" y="8929"/>
                    <a:pt x="8542" y="8838"/>
                    <a:pt x="8602" y="8777"/>
                  </a:cubicBezTo>
                  <a:cubicBezTo>
                    <a:pt x="8663" y="8565"/>
                    <a:pt x="8602" y="8382"/>
                    <a:pt x="8390" y="8322"/>
                  </a:cubicBezTo>
                  <a:lnTo>
                    <a:pt x="7143" y="7774"/>
                  </a:lnTo>
                  <a:lnTo>
                    <a:pt x="6809" y="6954"/>
                  </a:lnTo>
                  <a:lnTo>
                    <a:pt x="7873" y="7227"/>
                  </a:lnTo>
                  <a:cubicBezTo>
                    <a:pt x="7893" y="7248"/>
                    <a:pt x="7917" y="7254"/>
                    <a:pt x="7942" y="7254"/>
                  </a:cubicBezTo>
                  <a:cubicBezTo>
                    <a:pt x="7991" y="7254"/>
                    <a:pt x="8045" y="7227"/>
                    <a:pt x="8086" y="7227"/>
                  </a:cubicBezTo>
                  <a:cubicBezTo>
                    <a:pt x="8177" y="7197"/>
                    <a:pt x="8207" y="7166"/>
                    <a:pt x="8238" y="7136"/>
                  </a:cubicBezTo>
                  <a:cubicBezTo>
                    <a:pt x="8329" y="7014"/>
                    <a:pt x="8329" y="6832"/>
                    <a:pt x="8238" y="6711"/>
                  </a:cubicBezTo>
                  <a:lnTo>
                    <a:pt x="7538" y="5768"/>
                  </a:lnTo>
                  <a:lnTo>
                    <a:pt x="8663" y="5920"/>
                  </a:lnTo>
                  <a:lnTo>
                    <a:pt x="9514" y="7014"/>
                  </a:lnTo>
                  <a:cubicBezTo>
                    <a:pt x="9581" y="7104"/>
                    <a:pt x="9680" y="7160"/>
                    <a:pt x="9788" y="7160"/>
                  </a:cubicBezTo>
                  <a:cubicBezTo>
                    <a:pt x="9828" y="7160"/>
                    <a:pt x="9869" y="7152"/>
                    <a:pt x="9909" y="7136"/>
                  </a:cubicBezTo>
                  <a:cubicBezTo>
                    <a:pt x="9970" y="7136"/>
                    <a:pt x="9970" y="7106"/>
                    <a:pt x="10001" y="7106"/>
                  </a:cubicBezTo>
                  <a:cubicBezTo>
                    <a:pt x="10153" y="6984"/>
                    <a:pt x="10183" y="6741"/>
                    <a:pt x="10061" y="6589"/>
                  </a:cubicBezTo>
                  <a:lnTo>
                    <a:pt x="9697" y="6072"/>
                  </a:lnTo>
                  <a:lnTo>
                    <a:pt x="9697" y="6072"/>
                  </a:lnTo>
                  <a:lnTo>
                    <a:pt x="10943" y="6255"/>
                  </a:lnTo>
                  <a:cubicBezTo>
                    <a:pt x="11034" y="6255"/>
                    <a:pt x="11064" y="6255"/>
                    <a:pt x="11125" y="6224"/>
                  </a:cubicBezTo>
                  <a:cubicBezTo>
                    <a:pt x="11247" y="6194"/>
                    <a:pt x="11338" y="6072"/>
                    <a:pt x="11368" y="5951"/>
                  </a:cubicBezTo>
                  <a:cubicBezTo>
                    <a:pt x="11399" y="5799"/>
                    <a:pt x="11277" y="5616"/>
                    <a:pt x="11095" y="5586"/>
                  </a:cubicBezTo>
                  <a:lnTo>
                    <a:pt x="9849" y="5373"/>
                  </a:lnTo>
                  <a:lnTo>
                    <a:pt x="10365" y="5008"/>
                  </a:lnTo>
                  <a:cubicBezTo>
                    <a:pt x="10517" y="4887"/>
                    <a:pt x="10578" y="4674"/>
                    <a:pt x="10456" y="4522"/>
                  </a:cubicBezTo>
                  <a:cubicBezTo>
                    <a:pt x="10380" y="4426"/>
                    <a:pt x="10266" y="4366"/>
                    <a:pt x="10155" y="4366"/>
                  </a:cubicBezTo>
                  <a:cubicBezTo>
                    <a:pt x="10090" y="4366"/>
                    <a:pt x="10026" y="4386"/>
                    <a:pt x="9970" y="4431"/>
                  </a:cubicBezTo>
                  <a:lnTo>
                    <a:pt x="8815" y="5282"/>
                  </a:lnTo>
                  <a:lnTo>
                    <a:pt x="7690" y="5130"/>
                  </a:lnTo>
                  <a:lnTo>
                    <a:pt x="8633" y="4400"/>
                  </a:lnTo>
                  <a:cubicBezTo>
                    <a:pt x="8724" y="4309"/>
                    <a:pt x="8815" y="4127"/>
                    <a:pt x="8724" y="4005"/>
                  </a:cubicBezTo>
                  <a:cubicBezTo>
                    <a:pt x="8663" y="3914"/>
                    <a:pt x="8542" y="3793"/>
                    <a:pt x="8390" y="3793"/>
                  </a:cubicBezTo>
                  <a:lnTo>
                    <a:pt x="7295" y="3793"/>
                  </a:lnTo>
                  <a:lnTo>
                    <a:pt x="7873" y="3063"/>
                  </a:lnTo>
                  <a:lnTo>
                    <a:pt x="9241" y="2911"/>
                  </a:lnTo>
                  <a:cubicBezTo>
                    <a:pt x="9271" y="2911"/>
                    <a:pt x="9301" y="2911"/>
                    <a:pt x="9301" y="2881"/>
                  </a:cubicBezTo>
                  <a:cubicBezTo>
                    <a:pt x="9453" y="2790"/>
                    <a:pt x="9545" y="2638"/>
                    <a:pt x="9545" y="2486"/>
                  </a:cubicBezTo>
                  <a:cubicBezTo>
                    <a:pt x="9517" y="2319"/>
                    <a:pt x="9388" y="2178"/>
                    <a:pt x="9203" y="2178"/>
                  </a:cubicBezTo>
                  <a:cubicBezTo>
                    <a:pt x="9186" y="2178"/>
                    <a:pt x="9168" y="2179"/>
                    <a:pt x="9149" y="2182"/>
                  </a:cubicBezTo>
                  <a:lnTo>
                    <a:pt x="8511" y="2273"/>
                  </a:lnTo>
                  <a:lnTo>
                    <a:pt x="8511" y="2273"/>
                  </a:lnTo>
                  <a:lnTo>
                    <a:pt x="9301" y="1239"/>
                  </a:lnTo>
                  <a:cubicBezTo>
                    <a:pt x="9423" y="1087"/>
                    <a:pt x="9393" y="875"/>
                    <a:pt x="9241" y="753"/>
                  </a:cubicBezTo>
                  <a:cubicBezTo>
                    <a:pt x="9177" y="702"/>
                    <a:pt x="9098" y="678"/>
                    <a:pt x="9020" y="678"/>
                  </a:cubicBezTo>
                  <a:cubicBezTo>
                    <a:pt x="8912" y="678"/>
                    <a:pt x="8807" y="725"/>
                    <a:pt x="8754" y="814"/>
                  </a:cubicBezTo>
                  <a:lnTo>
                    <a:pt x="7934" y="1847"/>
                  </a:lnTo>
                  <a:lnTo>
                    <a:pt x="7873" y="1209"/>
                  </a:lnTo>
                  <a:cubicBezTo>
                    <a:pt x="7845" y="1042"/>
                    <a:pt x="7716" y="901"/>
                    <a:pt x="7531" y="901"/>
                  </a:cubicBezTo>
                  <a:cubicBezTo>
                    <a:pt x="7514" y="901"/>
                    <a:pt x="7496" y="902"/>
                    <a:pt x="7478" y="905"/>
                  </a:cubicBezTo>
                  <a:cubicBezTo>
                    <a:pt x="7295" y="935"/>
                    <a:pt x="7143" y="1087"/>
                    <a:pt x="7174" y="1270"/>
                  </a:cubicBezTo>
                  <a:lnTo>
                    <a:pt x="7326" y="2638"/>
                  </a:lnTo>
                  <a:lnTo>
                    <a:pt x="6779" y="3367"/>
                  </a:lnTo>
                  <a:lnTo>
                    <a:pt x="6475" y="2303"/>
                  </a:lnTo>
                  <a:cubicBezTo>
                    <a:pt x="6414" y="2151"/>
                    <a:pt x="6323" y="2090"/>
                    <a:pt x="6171" y="2030"/>
                  </a:cubicBezTo>
                  <a:cubicBezTo>
                    <a:pt x="6150" y="2026"/>
                    <a:pt x="6131" y="2024"/>
                    <a:pt x="6111" y="2024"/>
                  </a:cubicBezTo>
                  <a:cubicBezTo>
                    <a:pt x="5987" y="2024"/>
                    <a:pt x="5885" y="2103"/>
                    <a:pt x="5806" y="2182"/>
                  </a:cubicBezTo>
                  <a:lnTo>
                    <a:pt x="5259" y="3154"/>
                  </a:lnTo>
                  <a:lnTo>
                    <a:pt x="4894" y="2303"/>
                  </a:lnTo>
                  <a:lnTo>
                    <a:pt x="5441" y="1057"/>
                  </a:lnTo>
                  <a:cubicBezTo>
                    <a:pt x="5502" y="875"/>
                    <a:pt x="5441" y="662"/>
                    <a:pt x="5259" y="601"/>
                  </a:cubicBezTo>
                  <a:cubicBezTo>
                    <a:pt x="5202" y="577"/>
                    <a:pt x="5147" y="565"/>
                    <a:pt x="5096" y="565"/>
                  </a:cubicBezTo>
                  <a:cubicBezTo>
                    <a:pt x="4957" y="565"/>
                    <a:pt x="4847" y="650"/>
                    <a:pt x="4803" y="783"/>
                  </a:cubicBezTo>
                  <a:lnTo>
                    <a:pt x="4529" y="1391"/>
                  </a:lnTo>
                  <a:lnTo>
                    <a:pt x="4043" y="206"/>
                  </a:lnTo>
                  <a:cubicBezTo>
                    <a:pt x="3975" y="69"/>
                    <a:pt x="3855" y="1"/>
                    <a:pt x="3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8" name="Google Shape;2158;p34"/>
            <p:cNvSpPr/>
            <p:nvPr/>
          </p:nvSpPr>
          <p:spPr>
            <a:xfrm flipH="1">
              <a:off x="700200" y="3916868"/>
              <a:ext cx="365446" cy="331363"/>
            </a:xfrm>
            <a:custGeom>
              <a:avLst/>
              <a:gdLst/>
              <a:ahLst/>
              <a:cxnLst/>
              <a:rect l="l" t="t" r="r" b="b"/>
              <a:pathLst>
                <a:path w="11430" h="10364" extrusionOk="0">
                  <a:moveTo>
                    <a:pt x="6019" y="3228"/>
                  </a:moveTo>
                  <a:lnTo>
                    <a:pt x="6262" y="4018"/>
                  </a:lnTo>
                  <a:lnTo>
                    <a:pt x="5867" y="4535"/>
                  </a:lnTo>
                  <a:lnTo>
                    <a:pt x="5654" y="3958"/>
                  </a:lnTo>
                  <a:lnTo>
                    <a:pt x="6019" y="3228"/>
                  </a:lnTo>
                  <a:close/>
                  <a:moveTo>
                    <a:pt x="4347" y="4018"/>
                  </a:moveTo>
                  <a:lnTo>
                    <a:pt x="4955" y="4170"/>
                  </a:lnTo>
                  <a:lnTo>
                    <a:pt x="5199" y="4748"/>
                  </a:lnTo>
                  <a:lnTo>
                    <a:pt x="4895" y="4717"/>
                  </a:lnTo>
                  <a:lnTo>
                    <a:pt x="4347" y="4018"/>
                  </a:lnTo>
                  <a:close/>
                  <a:moveTo>
                    <a:pt x="7387" y="4444"/>
                  </a:moveTo>
                  <a:lnTo>
                    <a:pt x="6658" y="4991"/>
                  </a:lnTo>
                  <a:lnTo>
                    <a:pt x="6354" y="4930"/>
                  </a:lnTo>
                  <a:lnTo>
                    <a:pt x="6749" y="4444"/>
                  </a:lnTo>
                  <a:close/>
                  <a:moveTo>
                    <a:pt x="4803" y="5447"/>
                  </a:moveTo>
                  <a:lnTo>
                    <a:pt x="5107" y="5477"/>
                  </a:lnTo>
                  <a:lnTo>
                    <a:pt x="4743" y="5964"/>
                  </a:lnTo>
                  <a:lnTo>
                    <a:pt x="4074" y="5964"/>
                  </a:lnTo>
                  <a:lnTo>
                    <a:pt x="4803" y="5447"/>
                  </a:lnTo>
                  <a:close/>
                  <a:moveTo>
                    <a:pt x="6293" y="5660"/>
                  </a:moveTo>
                  <a:lnTo>
                    <a:pt x="6597" y="5690"/>
                  </a:lnTo>
                  <a:lnTo>
                    <a:pt x="7113" y="6389"/>
                  </a:lnTo>
                  <a:lnTo>
                    <a:pt x="6506" y="6237"/>
                  </a:lnTo>
                  <a:lnTo>
                    <a:pt x="6293" y="5660"/>
                  </a:lnTo>
                  <a:close/>
                  <a:moveTo>
                    <a:pt x="5594" y="5903"/>
                  </a:moveTo>
                  <a:lnTo>
                    <a:pt x="5837" y="6450"/>
                  </a:lnTo>
                  <a:lnTo>
                    <a:pt x="5442" y="7179"/>
                  </a:lnTo>
                  <a:lnTo>
                    <a:pt x="5229" y="6389"/>
                  </a:lnTo>
                  <a:lnTo>
                    <a:pt x="5594" y="5903"/>
                  </a:lnTo>
                  <a:close/>
                  <a:moveTo>
                    <a:pt x="3737" y="1"/>
                  </a:moveTo>
                  <a:cubicBezTo>
                    <a:pt x="3687" y="1"/>
                    <a:pt x="3636" y="12"/>
                    <a:pt x="3588" y="36"/>
                  </a:cubicBezTo>
                  <a:cubicBezTo>
                    <a:pt x="3405" y="97"/>
                    <a:pt x="3314" y="310"/>
                    <a:pt x="3405" y="492"/>
                  </a:cubicBezTo>
                  <a:lnTo>
                    <a:pt x="3892" y="1678"/>
                  </a:lnTo>
                  <a:lnTo>
                    <a:pt x="3284" y="1404"/>
                  </a:lnTo>
                  <a:cubicBezTo>
                    <a:pt x="3235" y="1380"/>
                    <a:pt x="3186" y="1369"/>
                    <a:pt x="3139" y="1369"/>
                  </a:cubicBezTo>
                  <a:cubicBezTo>
                    <a:pt x="3010" y="1369"/>
                    <a:pt x="2894" y="1453"/>
                    <a:pt x="2828" y="1587"/>
                  </a:cubicBezTo>
                  <a:cubicBezTo>
                    <a:pt x="2767" y="1769"/>
                    <a:pt x="2828" y="1982"/>
                    <a:pt x="3010" y="2043"/>
                  </a:cubicBezTo>
                  <a:lnTo>
                    <a:pt x="4287" y="2590"/>
                  </a:lnTo>
                  <a:lnTo>
                    <a:pt x="4621" y="3410"/>
                  </a:lnTo>
                  <a:lnTo>
                    <a:pt x="4621" y="3410"/>
                  </a:lnTo>
                  <a:lnTo>
                    <a:pt x="3557" y="3106"/>
                  </a:lnTo>
                  <a:cubicBezTo>
                    <a:pt x="3523" y="3100"/>
                    <a:pt x="3489" y="3096"/>
                    <a:pt x="3455" y="3096"/>
                  </a:cubicBezTo>
                  <a:cubicBezTo>
                    <a:pt x="3340" y="3096"/>
                    <a:pt x="3233" y="3141"/>
                    <a:pt x="3162" y="3258"/>
                  </a:cubicBezTo>
                  <a:cubicBezTo>
                    <a:pt x="3101" y="3380"/>
                    <a:pt x="3101" y="3562"/>
                    <a:pt x="3162" y="3684"/>
                  </a:cubicBezTo>
                  <a:lnTo>
                    <a:pt x="3892" y="4626"/>
                  </a:lnTo>
                  <a:lnTo>
                    <a:pt x="3892" y="4626"/>
                  </a:lnTo>
                  <a:lnTo>
                    <a:pt x="2767" y="4474"/>
                  </a:lnTo>
                  <a:lnTo>
                    <a:pt x="1916" y="3380"/>
                  </a:lnTo>
                  <a:cubicBezTo>
                    <a:pt x="1840" y="3285"/>
                    <a:pt x="1728" y="3238"/>
                    <a:pt x="1618" y="3238"/>
                  </a:cubicBezTo>
                  <a:cubicBezTo>
                    <a:pt x="1552" y="3238"/>
                    <a:pt x="1486" y="3255"/>
                    <a:pt x="1429" y="3289"/>
                  </a:cubicBezTo>
                  <a:cubicBezTo>
                    <a:pt x="1277" y="3410"/>
                    <a:pt x="1247" y="3654"/>
                    <a:pt x="1338" y="3806"/>
                  </a:cubicBezTo>
                  <a:lnTo>
                    <a:pt x="1733" y="4322"/>
                  </a:lnTo>
                  <a:lnTo>
                    <a:pt x="487" y="4140"/>
                  </a:lnTo>
                  <a:cubicBezTo>
                    <a:pt x="469" y="4137"/>
                    <a:pt x="451" y="4136"/>
                    <a:pt x="433" y="4136"/>
                  </a:cubicBezTo>
                  <a:cubicBezTo>
                    <a:pt x="244" y="4136"/>
                    <a:pt x="89" y="4277"/>
                    <a:pt x="62" y="4444"/>
                  </a:cubicBezTo>
                  <a:cubicBezTo>
                    <a:pt x="1" y="4626"/>
                    <a:pt x="183" y="4809"/>
                    <a:pt x="366" y="4869"/>
                  </a:cubicBezTo>
                  <a:lnTo>
                    <a:pt x="1612" y="5052"/>
                  </a:lnTo>
                  <a:lnTo>
                    <a:pt x="1095" y="5416"/>
                  </a:lnTo>
                  <a:cubicBezTo>
                    <a:pt x="943" y="5538"/>
                    <a:pt x="882" y="5781"/>
                    <a:pt x="1004" y="5933"/>
                  </a:cubicBezTo>
                  <a:cubicBezTo>
                    <a:pt x="1090" y="5998"/>
                    <a:pt x="1191" y="6062"/>
                    <a:pt x="1297" y="6062"/>
                  </a:cubicBezTo>
                  <a:cubicBezTo>
                    <a:pt x="1340" y="6062"/>
                    <a:pt x="1385" y="6051"/>
                    <a:pt x="1429" y="6024"/>
                  </a:cubicBezTo>
                  <a:cubicBezTo>
                    <a:pt x="1460" y="6024"/>
                    <a:pt x="1460" y="5994"/>
                    <a:pt x="1490" y="5994"/>
                  </a:cubicBezTo>
                  <a:lnTo>
                    <a:pt x="2615" y="5173"/>
                  </a:lnTo>
                  <a:lnTo>
                    <a:pt x="3740" y="5325"/>
                  </a:lnTo>
                  <a:lnTo>
                    <a:pt x="2797" y="6055"/>
                  </a:lnTo>
                  <a:cubicBezTo>
                    <a:pt x="2676" y="6116"/>
                    <a:pt x="2615" y="6298"/>
                    <a:pt x="2676" y="6420"/>
                  </a:cubicBezTo>
                  <a:cubicBezTo>
                    <a:pt x="2706" y="6572"/>
                    <a:pt x="2858" y="6663"/>
                    <a:pt x="3010" y="6663"/>
                  </a:cubicBezTo>
                  <a:lnTo>
                    <a:pt x="4135" y="6663"/>
                  </a:lnTo>
                  <a:lnTo>
                    <a:pt x="3557" y="7362"/>
                  </a:lnTo>
                  <a:lnTo>
                    <a:pt x="2189" y="7514"/>
                  </a:lnTo>
                  <a:cubicBezTo>
                    <a:pt x="1977" y="7575"/>
                    <a:pt x="1855" y="7727"/>
                    <a:pt x="1885" y="7909"/>
                  </a:cubicBezTo>
                  <a:cubicBezTo>
                    <a:pt x="1913" y="8076"/>
                    <a:pt x="2042" y="8217"/>
                    <a:pt x="2204" y="8217"/>
                  </a:cubicBezTo>
                  <a:cubicBezTo>
                    <a:pt x="2219" y="8217"/>
                    <a:pt x="2234" y="8216"/>
                    <a:pt x="2250" y="8213"/>
                  </a:cubicBezTo>
                  <a:lnTo>
                    <a:pt x="2888" y="8122"/>
                  </a:lnTo>
                  <a:lnTo>
                    <a:pt x="2098" y="9155"/>
                  </a:lnTo>
                  <a:cubicBezTo>
                    <a:pt x="1977" y="9307"/>
                    <a:pt x="2037" y="9550"/>
                    <a:pt x="2189" y="9641"/>
                  </a:cubicBezTo>
                  <a:cubicBezTo>
                    <a:pt x="2248" y="9700"/>
                    <a:pt x="2320" y="9734"/>
                    <a:pt x="2396" y="9734"/>
                  </a:cubicBezTo>
                  <a:cubicBezTo>
                    <a:pt x="2438" y="9734"/>
                    <a:pt x="2481" y="9724"/>
                    <a:pt x="2524" y="9702"/>
                  </a:cubicBezTo>
                  <a:cubicBezTo>
                    <a:pt x="2554" y="9641"/>
                    <a:pt x="2645" y="9611"/>
                    <a:pt x="2676" y="9581"/>
                  </a:cubicBezTo>
                  <a:lnTo>
                    <a:pt x="3466" y="8547"/>
                  </a:lnTo>
                  <a:lnTo>
                    <a:pt x="3557" y="9186"/>
                  </a:lnTo>
                  <a:cubicBezTo>
                    <a:pt x="3583" y="9366"/>
                    <a:pt x="3696" y="9503"/>
                    <a:pt x="3842" y="9503"/>
                  </a:cubicBezTo>
                  <a:cubicBezTo>
                    <a:pt x="3868" y="9503"/>
                    <a:pt x="3894" y="9499"/>
                    <a:pt x="3922" y="9489"/>
                  </a:cubicBezTo>
                  <a:cubicBezTo>
                    <a:pt x="3952" y="9489"/>
                    <a:pt x="4013" y="9489"/>
                    <a:pt x="4013" y="9459"/>
                  </a:cubicBezTo>
                  <a:cubicBezTo>
                    <a:pt x="4165" y="9398"/>
                    <a:pt x="4226" y="9246"/>
                    <a:pt x="4226" y="9094"/>
                  </a:cubicBezTo>
                  <a:lnTo>
                    <a:pt x="4074" y="7727"/>
                  </a:lnTo>
                  <a:lnTo>
                    <a:pt x="4651" y="6997"/>
                  </a:lnTo>
                  <a:lnTo>
                    <a:pt x="4955" y="8061"/>
                  </a:lnTo>
                  <a:cubicBezTo>
                    <a:pt x="4986" y="8213"/>
                    <a:pt x="5107" y="8274"/>
                    <a:pt x="5259" y="8334"/>
                  </a:cubicBezTo>
                  <a:cubicBezTo>
                    <a:pt x="5280" y="8339"/>
                    <a:pt x="5300" y="8340"/>
                    <a:pt x="5319" y="8340"/>
                  </a:cubicBezTo>
                  <a:cubicBezTo>
                    <a:pt x="5443" y="8340"/>
                    <a:pt x="5541" y="8261"/>
                    <a:pt x="5594" y="8182"/>
                  </a:cubicBezTo>
                  <a:lnTo>
                    <a:pt x="6171" y="7210"/>
                  </a:lnTo>
                  <a:lnTo>
                    <a:pt x="6506" y="8061"/>
                  </a:lnTo>
                  <a:lnTo>
                    <a:pt x="5989" y="9307"/>
                  </a:lnTo>
                  <a:cubicBezTo>
                    <a:pt x="5898" y="9489"/>
                    <a:pt x="5989" y="9702"/>
                    <a:pt x="6171" y="9763"/>
                  </a:cubicBezTo>
                  <a:cubicBezTo>
                    <a:pt x="6220" y="9787"/>
                    <a:pt x="6269" y="9799"/>
                    <a:pt x="6316" y="9799"/>
                  </a:cubicBezTo>
                  <a:cubicBezTo>
                    <a:pt x="6445" y="9799"/>
                    <a:pt x="6560" y="9714"/>
                    <a:pt x="6627" y="9581"/>
                  </a:cubicBezTo>
                  <a:lnTo>
                    <a:pt x="6901" y="8973"/>
                  </a:lnTo>
                  <a:lnTo>
                    <a:pt x="7387" y="10158"/>
                  </a:lnTo>
                  <a:cubicBezTo>
                    <a:pt x="7433" y="10295"/>
                    <a:pt x="7564" y="10363"/>
                    <a:pt x="7703" y="10363"/>
                  </a:cubicBezTo>
                  <a:cubicBezTo>
                    <a:pt x="7750" y="10363"/>
                    <a:pt x="7797" y="10356"/>
                    <a:pt x="7843" y="10341"/>
                  </a:cubicBezTo>
                  <a:cubicBezTo>
                    <a:pt x="8025" y="10249"/>
                    <a:pt x="8117" y="10067"/>
                    <a:pt x="8025" y="9885"/>
                  </a:cubicBezTo>
                  <a:lnTo>
                    <a:pt x="7539" y="8699"/>
                  </a:lnTo>
                  <a:lnTo>
                    <a:pt x="8147" y="8973"/>
                  </a:lnTo>
                  <a:cubicBezTo>
                    <a:pt x="8177" y="8988"/>
                    <a:pt x="8223" y="8996"/>
                    <a:pt x="8272" y="8996"/>
                  </a:cubicBezTo>
                  <a:cubicBezTo>
                    <a:pt x="8322" y="8996"/>
                    <a:pt x="8375" y="8988"/>
                    <a:pt x="8420" y="8973"/>
                  </a:cubicBezTo>
                  <a:cubicBezTo>
                    <a:pt x="8481" y="8942"/>
                    <a:pt x="8572" y="8851"/>
                    <a:pt x="8603" y="8790"/>
                  </a:cubicBezTo>
                  <a:cubicBezTo>
                    <a:pt x="8664" y="8578"/>
                    <a:pt x="8603" y="8395"/>
                    <a:pt x="8420" y="8334"/>
                  </a:cubicBezTo>
                  <a:lnTo>
                    <a:pt x="7144" y="7787"/>
                  </a:lnTo>
                  <a:lnTo>
                    <a:pt x="6810" y="6967"/>
                  </a:lnTo>
                  <a:lnTo>
                    <a:pt x="7873" y="7271"/>
                  </a:lnTo>
                  <a:cubicBezTo>
                    <a:pt x="7904" y="7281"/>
                    <a:pt x="7931" y="7284"/>
                    <a:pt x="7957" y="7284"/>
                  </a:cubicBezTo>
                  <a:cubicBezTo>
                    <a:pt x="8008" y="7284"/>
                    <a:pt x="8056" y="7271"/>
                    <a:pt x="8117" y="7271"/>
                  </a:cubicBezTo>
                  <a:cubicBezTo>
                    <a:pt x="8177" y="7210"/>
                    <a:pt x="8208" y="7179"/>
                    <a:pt x="8269" y="7149"/>
                  </a:cubicBezTo>
                  <a:cubicBezTo>
                    <a:pt x="8329" y="7027"/>
                    <a:pt x="8329" y="6845"/>
                    <a:pt x="8269" y="6724"/>
                  </a:cubicBezTo>
                  <a:lnTo>
                    <a:pt x="7539" y="5781"/>
                  </a:lnTo>
                  <a:lnTo>
                    <a:pt x="7539" y="5781"/>
                  </a:lnTo>
                  <a:lnTo>
                    <a:pt x="8664" y="5933"/>
                  </a:lnTo>
                  <a:lnTo>
                    <a:pt x="9515" y="7027"/>
                  </a:lnTo>
                  <a:cubicBezTo>
                    <a:pt x="9604" y="7116"/>
                    <a:pt x="9709" y="7173"/>
                    <a:pt x="9819" y="7173"/>
                  </a:cubicBezTo>
                  <a:cubicBezTo>
                    <a:pt x="9859" y="7173"/>
                    <a:pt x="9900" y="7165"/>
                    <a:pt x="9940" y="7149"/>
                  </a:cubicBezTo>
                  <a:cubicBezTo>
                    <a:pt x="9971" y="7149"/>
                    <a:pt x="9971" y="7119"/>
                    <a:pt x="10001" y="7119"/>
                  </a:cubicBezTo>
                  <a:cubicBezTo>
                    <a:pt x="10153" y="6997"/>
                    <a:pt x="10183" y="6754"/>
                    <a:pt x="10092" y="6602"/>
                  </a:cubicBezTo>
                  <a:lnTo>
                    <a:pt x="9697" y="6085"/>
                  </a:lnTo>
                  <a:lnTo>
                    <a:pt x="10943" y="6268"/>
                  </a:lnTo>
                  <a:cubicBezTo>
                    <a:pt x="11035" y="6268"/>
                    <a:pt x="11065" y="6268"/>
                    <a:pt x="11156" y="6237"/>
                  </a:cubicBezTo>
                  <a:cubicBezTo>
                    <a:pt x="11247" y="6207"/>
                    <a:pt x="11338" y="6085"/>
                    <a:pt x="11369" y="5964"/>
                  </a:cubicBezTo>
                  <a:cubicBezTo>
                    <a:pt x="11430" y="5812"/>
                    <a:pt x="11278" y="5629"/>
                    <a:pt x="11065" y="5599"/>
                  </a:cubicBezTo>
                  <a:lnTo>
                    <a:pt x="9819" y="5386"/>
                  </a:lnTo>
                  <a:lnTo>
                    <a:pt x="10335" y="5021"/>
                  </a:lnTo>
                  <a:cubicBezTo>
                    <a:pt x="10487" y="4900"/>
                    <a:pt x="10548" y="4687"/>
                    <a:pt x="10427" y="4535"/>
                  </a:cubicBezTo>
                  <a:cubicBezTo>
                    <a:pt x="10350" y="4439"/>
                    <a:pt x="10236" y="4379"/>
                    <a:pt x="10125" y="4379"/>
                  </a:cubicBezTo>
                  <a:cubicBezTo>
                    <a:pt x="10060" y="4379"/>
                    <a:pt x="9996" y="4399"/>
                    <a:pt x="9940" y="4444"/>
                  </a:cubicBezTo>
                  <a:lnTo>
                    <a:pt x="8816" y="5295"/>
                  </a:lnTo>
                  <a:lnTo>
                    <a:pt x="7691" y="5143"/>
                  </a:lnTo>
                  <a:lnTo>
                    <a:pt x="8633" y="4413"/>
                  </a:lnTo>
                  <a:cubicBezTo>
                    <a:pt x="8755" y="4322"/>
                    <a:pt x="8816" y="4140"/>
                    <a:pt x="8755" y="4018"/>
                  </a:cubicBezTo>
                  <a:cubicBezTo>
                    <a:pt x="8724" y="3866"/>
                    <a:pt x="8572" y="3806"/>
                    <a:pt x="8420" y="3806"/>
                  </a:cubicBezTo>
                  <a:lnTo>
                    <a:pt x="7326" y="3806"/>
                  </a:lnTo>
                  <a:lnTo>
                    <a:pt x="7873" y="3076"/>
                  </a:lnTo>
                  <a:lnTo>
                    <a:pt x="9241" y="2924"/>
                  </a:lnTo>
                  <a:cubicBezTo>
                    <a:pt x="9302" y="2924"/>
                    <a:pt x="9332" y="2924"/>
                    <a:pt x="9332" y="2894"/>
                  </a:cubicBezTo>
                  <a:cubicBezTo>
                    <a:pt x="9484" y="2802"/>
                    <a:pt x="9545" y="2650"/>
                    <a:pt x="9545" y="2499"/>
                  </a:cubicBezTo>
                  <a:cubicBezTo>
                    <a:pt x="9517" y="2332"/>
                    <a:pt x="9388" y="2191"/>
                    <a:pt x="9227" y="2191"/>
                  </a:cubicBezTo>
                  <a:cubicBezTo>
                    <a:pt x="9212" y="2191"/>
                    <a:pt x="9196" y="2192"/>
                    <a:pt x="9180" y="2195"/>
                  </a:cubicBezTo>
                  <a:lnTo>
                    <a:pt x="8542" y="2286"/>
                  </a:lnTo>
                  <a:lnTo>
                    <a:pt x="8542" y="2286"/>
                  </a:lnTo>
                  <a:lnTo>
                    <a:pt x="9332" y="1252"/>
                  </a:lnTo>
                  <a:cubicBezTo>
                    <a:pt x="9454" y="1100"/>
                    <a:pt x="9393" y="857"/>
                    <a:pt x="9241" y="766"/>
                  </a:cubicBezTo>
                  <a:cubicBezTo>
                    <a:pt x="9178" y="715"/>
                    <a:pt x="9104" y="691"/>
                    <a:pt x="9030" y="691"/>
                  </a:cubicBezTo>
                  <a:cubicBezTo>
                    <a:pt x="8927" y="691"/>
                    <a:pt x="8826" y="738"/>
                    <a:pt x="8755" y="827"/>
                  </a:cubicBezTo>
                  <a:lnTo>
                    <a:pt x="7965" y="1860"/>
                  </a:lnTo>
                  <a:lnTo>
                    <a:pt x="7873" y="1222"/>
                  </a:lnTo>
                  <a:cubicBezTo>
                    <a:pt x="7848" y="1041"/>
                    <a:pt x="7734" y="904"/>
                    <a:pt x="7589" y="904"/>
                  </a:cubicBezTo>
                  <a:cubicBezTo>
                    <a:pt x="7563" y="904"/>
                    <a:pt x="7536" y="909"/>
                    <a:pt x="7509" y="918"/>
                  </a:cubicBezTo>
                  <a:cubicBezTo>
                    <a:pt x="7326" y="948"/>
                    <a:pt x="7174" y="1100"/>
                    <a:pt x="7205" y="1283"/>
                  </a:cubicBezTo>
                  <a:lnTo>
                    <a:pt x="7357" y="2650"/>
                  </a:lnTo>
                  <a:lnTo>
                    <a:pt x="6779" y="3380"/>
                  </a:lnTo>
                  <a:lnTo>
                    <a:pt x="6475" y="2316"/>
                  </a:lnTo>
                  <a:cubicBezTo>
                    <a:pt x="6445" y="2164"/>
                    <a:pt x="6323" y="2073"/>
                    <a:pt x="6171" y="2043"/>
                  </a:cubicBezTo>
                  <a:cubicBezTo>
                    <a:pt x="6145" y="2037"/>
                    <a:pt x="6120" y="2035"/>
                    <a:pt x="6096" y="2035"/>
                  </a:cubicBezTo>
                  <a:cubicBezTo>
                    <a:pt x="5979" y="2035"/>
                    <a:pt x="5887" y="2094"/>
                    <a:pt x="5837" y="2195"/>
                  </a:cubicBezTo>
                  <a:lnTo>
                    <a:pt x="5259" y="3137"/>
                  </a:lnTo>
                  <a:lnTo>
                    <a:pt x="4925" y="2316"/>
                  </a:lnTo>
                  <a:lnTo>
                    <a:pt x="5442" y="1070"/>
                  </a:lnTo>
                  <a:cubicBezTo>
                    <a:pt x="5533" y="857"/>
                    <a:pt x="5442" y="675"/>
                    <a:pt x="5259" y="614"/>
                  </a:cubicBezTo>
                  <a:cubicBezTo>
                    <a:pt x="5210" y="590"/>
                    <a:pt x="5162" y="578"/>
                    <a:pt x="5114" y="578"/>
                  </a:cubicBezTo>
                  <a:cubicBezTo>
                    <a:pt x="4986" y="578"/>
                    <a:pt x="4870" y="663"/>
                    <a:pt x="4803" y="796"/>
                  </a:cubicBezTo>
                  <a:lnTo>
                    <a:pt x="4530" y="1404"/>
                  </a:lnTo>
                  <a:lnTo>
                    <a:pt x="4043" y="219"/>
                  </a:lnTo>
                  <a:cubicBezTo>
                    <a:pt x="3999" y="85"/>
                    <a:pt x="3873" y="1"/>
                    <a:pt x="3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9" name="Google Shape;2159;p34"/>
            <p:cNvSpPr/>
            <p:nvPr/>
          </p:nvSpPr>
          <p:spPr>
            <a:xfrm flipH="1">
              <a:off x="657928" y="1143686"/>
              <a:ext cx="1114721" cy="1045149"/>
            </a:xfrm>
            <a:custGeom>
              <a:avLst/>
              <a:gdLst/>
              <a:ahLst/>
              <a:cxnLst/>
              <a:rect l="l" t="t" r="r" b="b"/>
              <a:pathLst>
                <a:path w="34865" h="32689" extrusionOk="0">
                  <a:moveTo>
                    <a:pt x="18238" y="10229"/>
                  </a:moveTo>
                  <a:lnTo>
                    <a:pt x="18907" y="12630"/>
                  </a:lnTo>
                  <a:lnTo>
                    <a:pt x="17721" y="14150"/>
                  </a:lnTo>
                  <a:lnTo>
                    <a:pt x="16992" y="12357"/>
                  </a:lnTo>
                  <a:lnTo>
                    <a:pt x="18238" y="10229"/>
                  </a:lnTo>
                  <a:close/>
                  <a:moveTo>
                    <a:pt x="13101" y="12691"/>
                  </a:moveTo>
                  <a:lnTo>
                    <a:pt x="14925" y="13177"/>
                  </a:lnTo>
                  <a:lnTo>
                    <a:pt x="15654" y="14971"/>
                  </a:lnTo>
                  <a:lnTo>
                    <a:pt x="14742" y="14849"/>
                  </a:lnTo>
                  <a:lnTo>
                    <a:pt x="13101" y="12691"/>
                  </a:lnTo>
                  <a:close/>
                  <a:moveTo>
                    <a:pt x="22554" y="14028"/>
                  </a:moveTo>
                  <a:lnTo>
                    <a:pt x="20366" y="15670"/>
                  </a:lnTo>
                  <a:lnTo>
                    <a:pt x="19454" y="15548"/>
                  </a:lnTo>
                  <a:lnTo>
                    <a:pt x="20639" y="14028"/>
                  </a:lnTo>
                  <a:close/>
                  <a:moveTo>
                    <a:pt x="14438" y="17038"/>
                  </a:moveTo>
                  <a:lnTo>
                    <a:pt x="15350" y="17129"/>
                  </a:lnTo>
                  <a:lnTo>
                    <a:pt x="14195" y="18649"/>
                  </a:lnTo>
                  <a:lnTo>
                    <a:pt x="12280" y="18649"/>
                  </a:lnTo>
                  <a:lnTo>
                    <a:pt x="14438" y="17038"/>
                  </a:lnTo>
                  <a:close/>
                  <a:moveTo>
                    <a:pt x="19150" y="17706"/>
                  </a:moveTo>
                  <a:lnTo>
                    <a:pt x="20062" y="17828"/>
                  </a:lnTo>
                  <a:lnTo>
                    <a:pt x="21703" y="19986"/>
                  </a:lnTo>
                  <a:lnTo>
                    <a:pt x="19879" y="19500"/>
                  </a:lnTo>
                  <a:lnTo>
                    <a:pt x="19150" y="17706"/>
                  </a:lnTo>
                  <a:close/>
                  <a:moveTo>
                    <a:pt x="17083" y="18557"/>
                  </a:moveTo>
                  <a:lnTo>
                    <a:pt x="17782" y="20320"/>
                  </a:lnTo>
                  <a:lnTo>
                    <a:pt x="16536" y="22448"/>
                  </a:lnTo>
                  <a:lnTo>
                    <a:pt x="15897" y="20077"/>
                  </a:lnTo>
                  <a:lnTo>
                    <a:pt x="17083" y="18557"/>
                  </a:lnTo>
                  <a:close/>
                  <a:moveTo>
                    <a:pt x="11291" y="1"/>
                  </a:moveTo>
                  <a:cubicBezTo>
                    <a:pt x="11153" y="1"/>
                    <a:pt x="11014" y="26"/>
                    <a:pt x="10882" y="77"/>
                  </a:cubicBezTo>
                  <a:cubicBezTo>
                    <a:pt x="10305" y="320"/>
                    <a:pt x="10031" y="958"/>
                    <a:pt x="10274" y="1536"/>
                  </a:cubicBezTo>
                  <a:lnTo>
                    <a:pt x="11733" y="5183"/>
                  </a:lnTo>
                  <a:lnTo>
                    <a:pt x="9879" y="4363"/>
                  </a:lnTo>
                  <a:cubicBezTo>
                    <a:pt x="9745" y="4313"/>
                    <a:pt x="9608" y="4290"/>
                    <a:pt x="9473" y="4290"/>
                  </a:cubicBezTo>
                  <a:cubicBezTo>
                    <a:pt x="9028" y="4290"/>
                    <a:pt x="8614" y="4543"/>
                    <a:pt x="8450" y="4940"/>
                  </a:cubicBezTo>
                  <a:cubicBezTo>
                    <a:pt x="8207" y="5518"/>
                    <a:pt x="8481" y="6156"/>
                    <a:pt x="8998" y="6399"/>
                  </a:cubicBezTo>
                  <a:lnTo>
                    <a:pt x="12888" y="8010"/>
                  </a:lnTo>
                  <a:lnTo>
                    <a:pt x="13952" y="10655"/>
                  </a:lnTo>
                  <a:lnTo>
                    <a:pt x="10639" y="9773"/>
                  </a:lnTo>
                  <a:cubicBezTo>
                    <a:pt x="10545" y="9748"/>
                    <a:pt x="10449" y="9736"/>
                    <a:pt x="10355" y="9736"/>
                  </a:cubicBezTo>
                  <a:cubicBezTo>
                    <a:pt x="9993" y="9736"/>
                    <a:pt x="9647" y="9915"/>
                    <a:pt x="9454" y="10229"/>
                  </a:cubicBezTo>
                  <a:cubicBezTo>
                    <a:pt x="9210" y="10594"/>
                    <a:pt x="9210" y="11141"/>
                    <a:pt x="9514" y="11506"/>
                  </a:cubicBezTo>
                  <a:lnTo>
                    <a:pt x="11733" y="14484"/>
                  </a:lnTo>
                  <a:lnTo>
                    <a:pt x="8298" y="13998"/>
                  </a:lnTo>
                  <a:lnTo>
                    <a:pt x="5745" y="10655"/>
                  </a:lnTo>
                  <a:cubicBezTo>
                    <a:pt x="5512" y="10350"/>
                    <a:pt x="5184" y="10204"/>
                    <a:pt x="4860" y="10204"/>
                  </a:cubicBezTo>
                  <a:cubicBezTo>
                    <a:pt x="4635" y="10204"/>
                    <a:pt x="4412" y="10274"/>
                    <a:pt x="4225" y="10411"/>
                  </a:cubicBezTo>
                  <a:cubicBezTo>
                    <a:pt x="3739" y="10807"/>
                    <a:pt x="3648" y="11475"/>
                    <a:pt x="3982" y="11931"/>
                  </a:cubicBezTo>
                  <a:lnTo>
                    <a:pt x="5198" y="13542"/>
                  </a:lnTo>
                  <a:lnTo>
                    <a:pt x="1338" y="12995"/>
                  </a:lnTo>
                  <a:cubicBezTo>
                    <a:pt x="1297" y="12991"/>
                    <a:pt x="1256" y="12989"/>
                    <a:pt x="1215" y="12989"/>
                  </a:cubicBezTo>
                  <a:cubicBezTo>
                    <a:pt x="658" y="12989"/>
                    <a:pt x="177" y="13371"/>
                    <a:pt x="92" y="13937"/>
                  </a:cubicBezTo>
                  <a:cubicBezTo>
                    <a:pt x="0" y="14545"/>
                    <a:pt x="426" y="15092"/>
                    <a:pt x="1034" y="15214"/>
                  </a:cubicBezTo>
                  <a:lnTo>
                    <a:pt x="4894" y="15731"/>
                  </a:lnTo>
                  <a:lnTo>
                    <a:pt x="3314" y="16946"/>
                  </a:lnTo>
                  <a:cubicBezTo>
                    <a:pt x="2827" y="17342"/>
                    <a:pt x="2736" y="18010"/>
                    <a:pt x="3070" y="18466"/>
                  </a:cubicBezTo>
                  <a:cubicBezTo>
                    <a:pt x="3276" y="18754"/>
                    <a:pt x="3594" y="18903"/>
                    <a:pt x="3918" y="18903"/>
                  </a:cubicBezTo>
                  <a:cubicBezTo>
                    <a:pt x="4073" y="18903"/>
                    <a:pt x="4230" y="18869"/>
                    <a:pt x="4377" y="18801"/>
                  </a:cubicBezTo>
                  <a:cubicBezTo>
                    <a:pt x="4438" y="18770"/>
                    <a:pt x="4560" y="18740"/>
                    <a:pt x="4651" y="18649"/>
                  </a:cubicBezTo>
                  <a:lnTo>
                    <a:pt x="7995" y="16126"/>
                  </a:lnTo>
                  <a:lnTo>
                    <a:pt x="11429" y="16612"/>
                  </a:lnTo>
                  <a:lnTo>
                    <a:pt x="8481" y="18861"/>
                  </a:lnTo>
                  <a:cubicBezTo>
                    <a:pt x="8086" y="19105"/>
                    <a:pt x="7934" y="19621"/>
                    <a:pt x="8086" y="20077"/>
                  </a:cubicBezTo>
                  <a:cubicBezTo>
                    <a:pt x="8238" y="20533"/>
                    <a:pt x="8663" y="20837"/>
                    <a:pt x="9119" y="20837"/>
                  </a:cubicBezTo>
                  <a:lnTo>
                    <a:pt x="12554" y="20867"/>
                  </a:lnTo>
                  <a:lnTo>
                    <a:pt x="10791" y="23117"/>
                  </a:lnTo>
                  <a:lnTo>
                    <a:pt x="6627" y="23633"/>
                  </a:lnTo>
                  <a:cubicBezTo>
                    <a:pt x="6019" y="23725"/>
                    <a:pt x="5593" y="24241"/>
                    <a:pt x="5654" y="24849"/>
                  </a:cubicBezTo>
                  <a:cubicBezTo>
                    <a:pt x="5737" y="25402"/>
                    <a:pt x="6172" y="25804"/>
                    <a:pt x="6707" y="25804"/>
                  </a:cubicBezTo>
                  <a:cubicBezTo>
                    <a:pt x="6760" y="25804"/>
                    <a:pt x="6815" y="25800"/>
                    <a:pt x="6870" y="25792"/>
                  </a:cubicBezTo>
                  <a:lnTo>
                    <a:pt x="8846" y="25579"/>
                  </a:lnTo>
                  <a:lnTo>
                    <a:pt x="6414" y="28679"/>
                  </a:lnTo>
                  <a:cubicBezTo>
                    <a:pt x="6049" y="29196"/>
                    <a:pt x="6140" y="29865"/>
                    <a:pt x="6627" y="30199"/>
                  </a:cubicBezTo>
                  <a:cubicBezTo>
                    <a:pt x="6812" y="30365"/>
                    <a:pt x="7031" y="30442"/>
                    <a:pt x="7263" y="30442"/>
                  </a:cubicBezTo>
                  <a:cubicBezTo>
                    <a:pt x="7412" y="30442"/>
                    <a:pt x="7566" y="30410"/>
                    <a:pt x="7721" y="30351"/>
                  </a:cubicBezTo>
                  <a:cubicBezTo>
                    <a:pt x="7903" y="30290"/>
                    <a:pt x="8055" y="30169"/>
                    <a:pt x="8177" y="30017"/>
                  </a:cubicBezTo>
                  <a:lnTo>
                    <a:pt x="10609" y="26916"/>
                  </a:lnTo>
                  <a:lnTo>
                    <a:pt x="10821" y="28892"/>
                  </a:lnTo>
                  <a:cubicBezTo>
                    <a:pt x="10906" y="29459"/>
                    <a:pt x="11387" y="29840"/>
                    <a:pt x="11945" y="29840"/>
                  </a:cubicBezTo>
                  <a:cubicBezTo>
                    <a:pt x="11985" y="29840"/>
                    <a:pt x="12026" y="29838"/>
                    <a:pt x="12068" y="29834"/>
                  </a:cubicBezTo>
                  <a:cubicBezTo>
                    <a:pt x="12159" y="29834"/>
                    <a:pt x="12250" y="29804"/>
                    <a:pt x="12311" y="29743"/>
                  </a:cubicBezTo>
                  <a:cubicBezTo>
                    <a:pt x="12767" y="29561"/>
                    <a:pt x="13040" y="29105"/>
                    <a:pt x="13010" y="28618"/>
                  </a:cubicBezTo>
                  <a:lnTo>
                    <a:pt x="12463" y="24424"/>
                  </a:lnTo>
                  <a:lnTo>
                    <a:pt x="14226" y="22205"/>
                  </a:lnTo>
                  <a:lnTo>
                    <a:pt x="15107" y="25488"/>
                  </a:lnTo>
                  <a:cubicBezTo>
                    <a:pt x="15198" y="25913"/>
                    <a:pt x="15563" y="26217"/>
                    <a:pt x="16019" y="26308"/>
                  </a:cubicBezTo>
                  <a:cubicBezTo>
                    <a:pt x="16064" y="26315"/>
                    <a:pt x="16109" y="26319"/>
                    <a:pt x="16155" y="26319"/>
                  </a:cubicBezTo>
                  <a:cubicBezTo>
                    <a:pt x="16515" y="26319"/>
                    <a:pt x="16898" y="26112"/>
                    <a:pt x="17113" y="25761"/>
                  </a:cubicBezTo>
                  <a:lnTo>
                    <a:pt x="18846" y="22843"/>
                  </a:lnTo>
                  <a:lnTo>
                    <a:pt x="19910" y="25457"/>
                  </a:lnTo>
                  <a:lnTo>
                    <a:pt x="18299" y="29348"/>
                  </a:lnTo>
                  <a:cubicBezTo>
                    <a:pt x="18056" y="29895"/>
                    <a:pt x="18329" y="30564"/>
                    <a:pt x="18846" y="30776"/>
                  </a:cubicBezTo>
                  <a:cubicBezTo>
                    <a:pt x="18990" y="30837"/>
                    <a:pt x="19138" y="30866"/>
                    <a:pt x="19283" y="30866"/>
                  </a:cubicBezTo>
                  <a:cubicBezTo>
                    <a:pt x="19718" y="30866"/>
                    <a:pt x="20122" y="30609"/>
                    <a:pt x="20305" y="30199"/>
                  </a:cubicBezTo>
                  <a:lnTo>
                    <a:pt x="21095" y="28345"/>
                  </a:lnTo>
                  <a:lnTo>
                    <a:pt x="22584" y="31992"/>
                  </a:lnTo>
                  <a:cubicBezTo>
                    <a:pt x="22744" y="32427"/>
                    <a:pt x="23145" y="32689"/>
                    <a:pt x="23580" y="32689"/>
                  </a:cubicBezTo>
                  <a:cubicBezTo>
                    <a:pt x="23723" y="32689"/>
                    <a:pt x="23870" y="32660"/>
                    <a:pt x="24013" y="32600"/>
                  </a:cubicBezTo>
                  <a:cubicBezTo>
                    <a:pt x="24591" y="32387"/>
                    <a:pt x="24864" y="31719"/>
                    <a:pt x="24621" y="31141"/>
                  </a:cubicBezTo>
                  <a:lnTo>
                    <a:pt x="23162" y="27524"/>
                  </a:lnTo>
                  <a:lnTo>
                    <a:pt x="23162" y="27524"/>
                  </a:lnTo>
                  <a:lnTo>
                    <a:pt x="25016" y="28314"/>
                  </a:lnTo>
                  <a:cubicBezTo>
                    <a:pt x="25153" y="28375"/>
                    <a:pt x="25290" y="28406"/>
                    <a:pt x="25426" y="28406"/>
                  </a:cubicBezTo>
                  <a:cubicBezTo>
                    <a:pt x="25563" y="28406"/>
                    <a:pt x="25700" y="28375"/>
                    <a:pt x="25837" y="28314"/>
                  </a:cubicBezTo>
                  <a:cubicBezTo>
                    <a:pt x="26110" y="28193"/>
                    <a:pt x="26323" y="28010"/>
                    <a:pt x="26445" y="27706"/>
                  </a:cubicBezTo>
                  <a:cubicBezTo>
                    <a:pt x="26688" y="27129"/>
                    <a:pt x="26414" y="26491"/>
                    <a:pt x="25898" y="26247"/>
                  </a:cubicBezTo>
                  <a:lnTo>
                    <a:pt x="22007" y="24606"/>
                  </a:lnTo>
                  <a:lnTo>
                    <a:pt x="20943" y="21992"/>
                  </a:lnTo>
                  <a:lnTo>
                    <a:pt x="20943" y="21992"/>
                  </a:lnTo>
                  <a:lnTo>
                    <a:pt x="24256" y="22874"/>
                  </a:lnTo>
                  <a:cubicBezTo>
                    <a:pt x="24338" y="22897"/>
                    <a:pt x="24428" y="22907"/>
                    <a:pt x="24518" y="22907"/>
                  </a:cubicBezTo>
                  <a:cubicBezTo>
                    <a:pt x="24665" y="22907"/>
                    <a:pt x="24812" y="22881"/>
                    <a:pt x="24925" y="22843"/>
                  </a:cubicBezTo>
                  <a:cubicBezTo>
                    <a:pt x="25138" y="22752"/>
                    <a:pt x="25320" y="22600"/>
                    <a:pt x="25442" y="22418"/>
                  </a:cubicBezTo>
                  <a:cubicBezTo>
                    <a:pt x="25685" y="22022"/>
                    <a:pt x="25685" y="21506"/>
                    <a:pt x="25381" y="21111"/>
                  </a:cubicBezTo>
                  <a:lnTo>
                    <a:pt x="23162" y="18162"/>
                  </a:lnTo>
                  <a:lnTo>
                    <a:pt x="26597" y="18649"/>
                  </a:lnTo>
                  <a:lnTo>
                    <a:pt x="29150" y="21992"/>
                  </a:lnTo>
                  <a:cubicBezTo>
                    <a:pt x="29363" y="22290"/>
                    <a:pt x="29695" y="22439"/>
                    <a:pt x="30031" y="22439"/>
                  </a:cubicBezTo>
                  <a:cubicBezTo>
                    <a:pt x="30175" y="22439"/>
                    <a:pt x="30320" y="22412"/>
                    <a:pt x="30457" y="22357"/>
                  </a:cubicBezTo>
                  <a:cubicBezTo>
                    <a:pt x="30518" y="22296"/>
                    <a:pt x="30609" y="22266"/>
                    <a:pt x="30700" y="22205"/>
                  </a:cubicBezTo>
                  <a:cubicBezTo>
                    <a:pt x="31217" y="21810"/>
                    <a:pt x="31278" y="21111"/>
                    <a:pt x="30943" y="20685"/>
                  </a:cubicBezTo>
                  <a:lnTo>
                    <a:pt x="29727" y="19074"/>
                  </a:lnTo>
                  <a:lnTo>
                    <a:pt x="33588" y="19621"/>
                  </a:lnTo>
                  <a:cubicBezTo>
                    <a:pt x="33641" y="19629"/>
                    <a:pt x="33692" y="19633"/>
                    <a:pt x="33742" y="19633"/>
                  </a:cubicBezTo>
                  <a:cubicBezTo>
                    <a:pt x="33892" y="19633"/>
                    <a:pt x="34028" y="19598"/>
                    <a:pt x="34165" y="19530"/>
                  </a:cubicBezTo>
                  <a:cubicBezTo>
                    <a:pt x="34500" y="19378"/>
                    <a:pt x="34773" y="19074"/>
                    <a:pt x="34864" y="18649"/>
                  </a:cubicBezTo>
                  <a:cubicBezTo>
                    <a:pt x="34864" y="18162"/>
                    <a:pt x="34439" y="17585"/>
                    <a:pt x="33831" y="17524"/>
                  </a:cubicBezTo>
                  <a:lnTo>
                    <a:pt x="29940" y="16977"/>
                  </a:lnTo>
                  <a:lnTo>
                    <a:pt x="31551" y="15761"/>
                  </a:lnTo>
                  <a:cubicBezTo>
                    <a:pt x="32038" y="15396"/>
                    <a:pt x="32129" y="14697"/>
                    <a:pt x="31764" y="14241"/>
                  </a:cubicBezTo>
                  <a:cubicBezTo>
                    <a:pt x="31549" y="13955"/>
                    <a:pt x="31219" y="13806"/>
                    <a:pt x="30890" y="13806"/>
                  </a:cubicBezTo>
                  <a:cubicBezTo>
                    <a:pt x="30660" y="13806"/>
                    <a:pt x="30432" y="13878"/>
                    <a:pt x="30244" y="14028"/>
                  </a:cubicBezTo>
                  <a:lnTo>
                    <a:pt x="26901" y="16582"/>
                  </a:lnTo>
                  <a:lnTo>
                    <a:pt x="23466" y="16065"/>
                  </a:lnTo>
                  <a:lnTo>
                    <a:pt x="26414" y="13846"/>
                  </a:lnTo>
                  <a:cubicBezTo>
                    <a:pt x="26809" y="13573"/>
                    <a:pt x="26961" y="13086"/>
                    <a:pt x="26809" y="12630"/>
                  </a:cubicBezTo>
                  <a:cubicBezTo>
                    <a:pt x="26658" y="12144"/>
                    <a:pt x="26232" y="11870"/>
                    <a:pt x="25776" y="11870"/>
                  </a:cubicBezTo>
                  <a:lnTo>
                    <a:pt x="22341" y="11810"/>
                  </a:lnTo>
                  <a:lnTo>
                    <a:pt x="24104" y="9591"/>
                  </a:lnTo>
                  <a:lnTo>
                    <a:pt x="28268" y="9044"/>
                  </a:lnTo>
                  <a:cubicBezTo>
                    <a:pt x="28390" y="9044"/>
                    <a:pt x="28481" y="9013"/>
                    <a:pt x="28542" y="8952"/>
                  </a:cubicBezTo>
                  <a:cubicBezTo>
                    <a:pt x="28998" y="8770"/>
                    <a:pt x="29272" y="8314"/>
                    <a:pt x="29241" y="7828"/>
                  </a:cubicBezTo>
                  <a:cubicBezTo>
                    <a:pt x="29158" y="7275"/>
                    <a:pt x="28699" y="6873"/>
                    <a:pt x="28159" y="6873"/>
                  </a:cubicBezTo>
                  <a:cubicBezTo>
                    <a:pt x="28105" y="6873"/>
                    <a:pt x="28050" y="6877"/>
                    <a:pt x="27995" y="6885"/>
                  </a:cubicBezTo>
                  <a:lnTo>
                    <a:pt x="26019" y="7098"/>
                  </a:lnTo>
                  <a:lnTo>
                    <a:pt x="26019" y="7098"/>
                  </a:lnTo>
                  <a:lnTo>
                    <a:pt x="28451" y="3998"/>
                  </a:lnTo>
                  <a:cubicBezTo>
                    <a:pt x="28846" y="3481"/>
                    <a:pt x="28755" y="2812"/>
                    <a:pt x="28268" y="2478"/>
                  </a:cubicBezTo>
                  <a:cubicBezTo>
                    <a:pt x="28063" y="2311"/>
                    <a:pt x="27819" y="2231"/>
                    <a:pt x="27581" y="2231"/>
                  </a:cubicBezTo>
                  <a:cubicBezTo>
                    <a:pt x="27256" y="2231"/>
                    <a:pt x="26942" y="2380"/>
                    <a:pt x="26749" y="2661"/>
                  </a:cubicBezTo>
                  <a:lnTo>
                    <a:pt x="24317" y="5761"/>
                  </a:lnTo>
                  <a:lnTo>
                    <a:pt x="24043" y="3785"/>
                  </a:lnTo>
                  <a:cubicBezTo>
                    <a:pt x="23987" y="3219"/>
                    <a:pt x="23508" y="2837"/>
                    <a:pt x="22950" y="2837"/>
                  </a:cubicBezTo>
                  <a:cubicBezTo>
                    <a:pt x="22910" y="2837"/>
                    <a:pt x="22869" y="2839"/>
                    <a:pt x="22828" y="2843"/>
                  </a:cubicBezTo>
                  <a:cubicBezTo>
                    <a:pt x="22220" y="2934"/>
                    <a:pt x="21825" y="3451"/>
                    <a:pt x="21885" y="4059"/>
                  </a:cubicBezTo>
                  <a:lnTo>
                    <a:pt x="22433" y="8253"/>
                  </a:lnTo>
                  <a:lnTo>
                    <a:pt x="20670" y="10472"/>
                  </a:lnTo>
                  <a:lnTo>
                    <a:pt x="19788" y="7189"/>
                  </a:lnTo>
                  <a:cubicBezTo>
                    <a:pt x="19697" y="6764"/>
                    <a:pt x="19332" y="6430"/>
                    <a:pt x="18876" y="6369"/>
                  </a:cubicBezTo>
                  <a:cubicBezTo>
                    <a:pt x="18835" y="6362"/>
                    <a:pt x="18794" y="6359"/>
                    <a:pt x="18752" y="6359"/>
                  </a:cubicBezTo>
                  <a:cubicBezTo>
                    <a:pt x="18389" y="6359"/>
                    <a:pt x="18000" y="6589"/>
                    <a:pt x="17782" y="6916"/>
                  </a:cubicBezTo>
                  <a:lnTo>
                    <a:pt x="16049" y="9834"/>
                  </a:lnTo>
                  <a:lnTo>
                    <a:pt x="14986" y="7220"/>
                  </a:lnTo>
                  <a:lnTo>
                    <a:pt x="16597" y="3329"/>
                  </a:lnTo>
                  <a:cubicBezTo>
                    <a:pt x="16840" y="2782"/>
                    <a:pt x="16566" y="2113"/>
                    <a:pt x="16049" y="1901"/>
                  </a:cubicBezTo>
                  <a:cubicBezTo>
                    <a:pt x="15905" y="1840"/>
                    <a:pt x="15757" y="1811"/>
                    <a:pt x="15612" y="1811"/>
                  </a:cubicBezTo>
                  <a:cubicBezTo>
                    <a:pt x="15177" y="1811"/>
                    <a:pt x="14773" y="2068"/>
                    <a:pt x="14590" y="2478"/>
                  </a:cubicBezTo>
                  <a:lnTo>
                    <a:pt x="13800" y="4332"/>
                  </a:lnTo>
                  <a:lnTo>
                    <a:pt x="12311" y="685"/>
                  </a:lnTo>
                  <a:cubicBezTo>
                    <a:pt x="12149" y="247"/>
                    <a:pt x="11725" y="1"/>
                    <a:pt x="1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0" name="Google Shape;2160;p34"/>
            <p:cNvSpPr/>
            <p:nvPr/>
          </p:nvSpPr>
          <p:spPr>
            <a:xfrm flipH="1">
              <a:off x="8479201" y="2916625"/>
              <a:ext cx="369314" cy="337150"/>
            </a:xfrm>
            <a:custGeom>
              <a:avLst/>
              <a:gdLst/>
              <a:ahLst/>
              <a:cxnLst/>
              <a:rect l="l" t="t" r="r" b="b"/>
              <a:pathLst>
                <a:path w="11551" h="10545" extrusionOk="0">
                  <a:moveTo>
                    <a:pt x="6079" y="3319"/>
                  </a:moveTo>
                  <a:lnTo>
                    <a:pt x="6323" y="4139"/>
                  </a:lnTo>
                  <a:lnTo>
                    <a:pt x="5928" y="4626"/>
                  </a:lnTo>
                  <a:lnTo>
                    <a:pt x="5715" y="4018"/>
                  </a:lnTo>
                  <a:lnTo>
                    <a:pt x="6079" y="3319"/>
                  </a:lnTo>
                  <a:close/>
                  <a:moveTo>
                    <a:pt x="4408" y="4139"/>
                  </a:moveTo>
                  <a:lnTo>
                    <a:pt x="5016" y="4291"/>
                  </a:lnTo>
                  <a:lnTo>
                    <a:pt x="5259" y="4899"/>
                  </a:lnTo>
                  <a:lnTo>
                    <a:pt x="4955" y="4839"/>
                  </a:lnTo>
                  <a:lnTo>
                    <a:pt x="4408" y="4139"/>
                  </a:lnTo>
                  <a:close/>
                  <a:moveTo>
                    <a:pt x="7478" y="4535"/>
                  </a:moveTo>
                  <a:lnTo>
                    <a:pt x="6779" y="5082"/>
                  </a:lnTo>
                  <a:lnTo>
                    <a:pt x="6475" y="5051"/>
                  </a:lnTo>
                  <a:lnTo>
                    <a:pt x="6839" y="4535"/>
                  </a:lnTo>
                  <a:close/>
                  <a:moveTo>
                    <a:pt x="4864" y="5568"/>
                  </a:moveTo>
                  <a:lnTo>
                    <a:pt x="5168" y="5598"/>
                  </a:lnTo>
                  <a:lnTo>
                    <a:pt x="4803" y="6115"/>
                  </a:lnTo>
                  <a:lnTo>
                    <a:pt x="4134" y="6115"/>
                  </a:lnTo>
                  <a:lnTo>
                    <a:pt x="4864" y="5568"/>
                  </a:lnTo>
                  <a:close/>
                  <a:moveTo>
                    <a:pt x="6383" y="5750"/>
                  </a:moveTo>
                  <a:lnTo>
                    <a:pt x="6687" y="5811"/>
                  </a:lnTo>
                  <a:lnTo>
                    <a:pt x="7235" y="6510"/>
                  </a:lnTo>
                  <a:lnTo>
                    <a:pt x="6627" y="6358"/>
                  </a:lnTo>
                  <a:lnTo>
                    <a:pt x="6383" y="5750"/>
                  </a:lnTo>
                  <a:close/>
                  <a:moveTo>
                    <a:pt x="5654" y="6024"/>
                  </a:moveTo>
                  <a:lnTo>
                    <a:pt x="5897" y="6632"/>
                  </a:lnTo>
                  <a:lnTo>
                    <a:pt x="5502" y="7331"/>
                  </a:lnTo>
                  <a:lnTo>
                    <a:pt x="5289" y="6510"/>
                  </a:lnTo>
                  <a:lnTo>
                    <a:pt x="5654" y="6024"/>
                  </a:lnTo>
                  <a:close/>
                  <a:moveTo>
                    <a:pt x="3797" y="0"/>
                  </a:moveTo>
                  <a:cubicBezTo>
                    <a:pt x="3748" y="0"/>
                    <a:pt x="3697" y="12"/>
                    <a:pt x="3648" y="36"/>
                  </a:cubicBezTo>
                  <a:cubicBezTo>
                    <a:pt x="3465" y="97"/>
                    <a:pt x="3374" y="279"/>
                    <a:pt x="3465" y="462"/>
                  </a:cubicBezTo>
                  <a:lnTo>
                    <a:pt x="3952" y="1647"/>
                  </a:lnTo>
                  <a:lnTo>
                    <a:pt x="3344" y="1404"/>
                  </a:lnTo>
                  <a:cubicBezTo>
                    <a:pt x="3295" y="1379"/>
                    <a:pt x="3244" y="1368"/>
                    <a:pt x="3194" y="1368"/>
                  </a:cubicBezTo>
                  <a:cubicBezTo>
                    <a:pt x="3058" y="1368"/>
                    <a:pt x="2932" y="1453"/>
                    <a:pt x="2888" y="1586"/>
                  </a:cubicBezTo>
                  <a:cubicBezTo>
                    <a:pt x="2797" y="1769"/>
                    <a:pt x="2888" y="1951"/>
                    <a:pt x="3070" y="2042"/>
                  </a:cubicBezTo>
                  <a:lnTo>
                    <a:pt x="4317" y="2559"/>
                  </a:lnTo>
                  <a:lnTo>
                    <a:pt x="4681" y="3440"/>
                  </a:lnTo>
                  <a:lnTo>
                    <a:pt x="3557" y="3136"/>
                  </a:lnTo>
                  <a:cubicBezTo>
                    <a:pt x="3522" y="3130"/>
                    <a:pt x="3488" y="3126"/>
                    <a:pt x="3455" y="3126"/>
                  </a:cubicBezTo>
                  <a:cubicBezTo>
                    <a:pt x="3341" y="3126"/>
                    <a:pt x="3239" y="3171"/>
                    <a:pt x="3192" y="3288"/>
                  </a:cubicBezTo>
                  <a:cubicBezTo>
                    <a:pt x="3101" y="3410"/>
                    <a:pt x="3101" y="3592"/>
                    <a:pt x="3192" y="3714"/>
                  </a:cubicBezTo>
                  <a:lnTo>
                    <a:pt x="3921" y="4687"/>
                  </a:lnTo>
                  <a:lnTo>
                    <a:pt x="2766" y="4535"/>
                  </a:lnTo>
                  <a:lnTo>
                    <a:pt x="1946" y="3440"/>
                  </a:lnTo>
                  <a:cubicBezTo>
                    <a:pt x="1870" y="3345"/>
                    <a:pt x="1746" y="3298"/>
                    <a:pt x="1627" y="3298"/>
                  </a:cubicBezTo>
                  <a:cubicBezTo>
                    <a:pt x="1556" y="3298"/>
                    <a:pt x="1486" y="3315"/>
                    <a:pt x="1429" y="3349"/>
                  </a:cubicBezTo>
                  <a:cubicBezTo>
                    <a:pt x="1277" y="3471"/>
                    <a:pt x="1247" y="3714"/>
                    <a:pt x="1368" y="3866"/>
                  </a:cubicBezTo>
                  <a:lnTo>
                    <a:pt x="1733" y="4383"/>
                  </a:lnTo>
                  <a:lnTo>
                    <a:pt x="1733" y="4383"/>
                  </a:lnTo>
                  <a:lnTo>
                    <a:pt x="456" y="4200"/>
                  </a:lnTo>
                  <a:cubicBezTo>
                    <a:pt x="441" y="4198"/>
                    <a:pt x="425" y="4196"/>
                    <a:pt x="408" y="4196"/>
                  </a:cubicBezTo>
                  <a:cubicBezTo>
                    <a:pt x="238" y="4196"/>
                    <a:pt x="59" y="4338"/>
                    <a:pt x="31" y="4504"/>
                  </a:cubicBezTo>
                  <a:cubicBezTo>
                    <a:pt x="0" y="4687"/>
                    <a:pt x="152" y="4899"/>
                    <a:pt x="335" y="4930"/>
                  </a:cubicBezTo>
                  <a:lnTo>
                    <a:pt x="1642" y="5112"/>
                  </a:lnTo>
                  <a:lnTo>
                    <a:pt x="1095" y="5507"/>
                  </a:lnTo>
                  <a:cubicBezTo>
                    <a:pt x="943" y="5598"/>
                    <a:pt x="912" y="5842"/>
                    <a:pt x="1034" y="5994"/>
                  </a:cubicBezTo>
                  <a:cubicBezTo>
                    <a:pt x="1096" y="6097"/>
                    <a:pt x="1187" y="6144"/>
                    <a:pt x="1287" y="6144"/>
                  </a:cubicBezTo>
                  <a:cubicBezTo>
                    <a:pt x="1333" y="6144"/>
                    <a:pt x="1381" y="6134"/>
                    <a:pt x="1429" y="6115"/>
                  </a:cubicBezTo>
                  <a:cubicBezTo>
                    <a:pt x="1490" y="6115"/>
                    <a:pt x="1490" y="6054"/>
                    <a:pt x="1520" y="6054"/>
                  </a:cubicBezTo>
                  <a:lnTo>
                    <a:pt x="2614" y="5234"/>
                  </a:lnTo>
                  <a:lnTo>
                    <a:pt x="3769" y="5386"/>
                  </a:lnTo>
                  <a:lnTo>
                    <a:pt x="2766" y="6115"/>
                  </a:lnTo>
                  <a:cubicBezTo>
                    <a:pt x="2645" y="6176"/>
                    <a:pt x="2584" y="6358"/>
                    <a:pt x="2645" y="6480"/>
                  </a:cubicBezTo>
                  <a:cubicBezTo>
                    <a:pt x="2706" y="6632"/>
                    <a:pt x="2858" y="6723"/>
                    <a:pt x="3010" y="6753"/>
                  </a:cubicBezTo>
                  <a:lnTo>
                    <a:pt x="4134" y="6753"/>
                  </a:lnTo>
                  <a:lnTo>
                    <a:pt x="3557" y="7483"/>
                  </a:lnTo>
                  <a:lnTo>
                    <a:pt x="2189" y="7635"/>
                  </a:lnTo>
                  <a:cubicBezTo>
                    <a:pt x="2006" y="7665"/>
                    <a:pt x="1854" y="7817"/>
                    <a:pt x="1885" y="8030"/>
                  </a:cubicBezTo>
                  <a:cubicBezTo>
                    <a:pt x="1936" y="8211"/>
                    <a:pt x="2054" y="8348"/>
                    <a:pt x="2218" y="8348"/>
                  </a:cubicBezTo>
                  <a:cubicBezTo>
                    <a:pt x="2248" y="8348"/>
                    <a:pt x="2278" y="8343"/>
                    <a:pt x="2310" y="8334"/>
                  </a:cubicBezTo>
                  <a:lnTo>
                    <a:pt x="2949" y="8273"/>
                  </a:lnTo>
                  <a:lnTo>
                    <a:pt x="2158" y="9307"/>
                  </a:lnTo>
                  <a:cubicBezTo>
                    <a:pt x="2037" y="9459"/>
                    <a:pt x="2098" y="9671"/>
                    <a:pt x="2250" y="9793"/>
                  </a:cubicBezTo>
                  <a:cubicBezTo>
                    <a:pt x="2307" y="9831"/>
                    <a:pt x="2377" y="9870"/>
                    <a:pt x="2451" y="9870"/>
                  </a:cubicBezTo>
                  <a:cubicBezTo>
                    <a:pt x="2495" y="9870"/>
                    <a:pt x="2539" y="9857"/>
                    <a:pt x="2584" y="9823"/>
                  </a:cubicBezTo>
                  <a:cubicBezTo>
                    <a:pt x="2614" y="9793"/>
                    <a:pt x="2706" y="9763"/>
                    <a:pt x="2736" y="9702"/>
                  </a:cubicBezTo>
                  <a:lnTo>
                    <a:pt x="3526" y="8699"/>
                  </a:lnTo>
                  <a:lnTo>
                    <a:pt x="3617" y="9337"/>
                  </a:lnTo>
                  <a:cubicBezTo>
                    <a:pt x="3645" y="9504"/>
                    <a:pt x="3774" y="9645"/>
                    <a:pt x="3982" y="9645"/>
                  </a:cubicBezTo>
                  <a:cubicBezTo>
                    <a:pt x="4002" y="9645"/>
                    <a:pt x="4022" y="9644"/>
                    <a:pt x="4043" y="9641"/>
                  </a:cubicBezTo>
                  <a:cubicBezTo>
                    <a:pt x="4073" y="9641"/>
                    <a:pt x="4104" y="9641"/>
                    <a:pt x="4104" y="9611"/>
                  </a:cubicBezTo>
                  <a:cubicBezTo>
                    <a:pt x="4256" y="9519"/>
                    <a:pt x="4347" y="9367"/>
                    <a:pt x="4347" y="9215"/>
                  </a:cubicBezTo>
                  <a:lnTo>
                    <a:pt x="4195" y="7848"/>
                  </a:lnTo>
                  <a:lnTo>
                    <a:pt x="4742" y="7118"/>
                  </a:lnTo>
                  <a:lnTo>
                    <a:pt x="5046" y="8243"/>
                  </a:lnTo>
                  <a:cubicBezTo>
                    <a:pt x="5107" y="8395"/>
                    <a:pt x="5198" y="8456"/>
                    <a:pt x="5350" y="8486"/>
                  </a:cubicBezTo>
                  <a:cubicBezTo>
                    <a:pt x="5382" y="8499"/>
                    <a:pt x="5414" y="8505"/>
                    <a:pt x="5443" y="8505"/>
                  </a:cubicBezTo>
                  <a:cubicBezTo>
                    <a:pt x="5553" y="8505"/>
                    <a:pt x="5643" y="8423"/>
                    <a:pt x="5715" y="8304"/>
                  </a:cubicBezTo>
                  <a:lnTo>
                    <a:pt x="6262" y="7361"/>
                  </a:lnTo>
                  <a:lnTo>
                    <a:pt x="6627" y="8243"/>
                  </a:lnTo>
                  <a:lnTo>
                    <a:pt x="6079" y="9489"/>
                  </a:lnTo>
                  <a:cubicBezTo>
                    <a:pt x="5988" y="9671"/>
                    <a:pt x="6079" y="9854"/>
                    <a:pt x="6262" y="9945"/>
                  </a:cubicBezTo>
                  <a:cubicBezTo>
                    <a:pt x="6315" y="9960"/>
                    <a:pt x="6366" y="9968"/>
                    <a:pt x="6414" y="9968"/>
                  </a:cubicBezTo>
                  <a:cubicBezTo>
                    <a:pt x="6558" y="9968"/>
                    <a:pt x="6672" y="9899"/>
                    <a:pt x="6718" y="9763"/>
                  </a:cubicBezTo>
                  <a:lnTo>
                    <a:pt x="6991" y="9155"/>
                  </a:lnTo>
                  <a:lnTo>
                    <a:pt x="7478" y="10310"/>
                  </a:lnTo>
                  <a:cubicBezTo>
                    <a:pt x="7547" y="10471"/>
                    <a:pt x="7668" y="10545"/>
                    <a:pt x="7802" y="10545"/>
                  </a:cubicBezTo>
                  <a:cubicBezTo>
                    <a:pt x="7845" y="10545"/>
                    <a:pt x="7889" y="10537"/>
                    <a:pt x="7934" y="10522"/>
                  </a:cubicBezTo>
                  <a:cubicBezTo>
                    <a:pt x="8146" y="10431"/>
                    <a:pt x="8207" y="10249"/>
                    <a:pt x="8146" y="10067"/>
                  </a:cubicBezTo>
                  <a:lnTo>
                    <a:pt x="7630" y="8881"/>
                  </a:lnTo>
                  <a:lnTo>
                    <a:pt x="8238" y="9155"/>
                  </a:lnTo>
                  <a:cubicBezTo>
                    <a:pt x="8283" y="9170"/>
                    <a:pt x="8336" y="9177"/>
                    <a:pt x="8386" y="9177"/>
                  </a:cubicBezTo>
                  <a:cubicBezTo>
                    <a:pt x="8435" y="9177"/>
                    <a:pt x="8481" y="9170"/>
                    <a:pt x="8511" y="9155"/>
                  </a:cubicBezTo>
                  <a:cubicBezTo>
                    <a:pt x="8602" y="9094"/>
                    <a:pt x="8663" y="9033"/>
                    <a:pt x="8694" y="8942"/>
                  </a:cubicBezTo>
                  <a:cubicBezTo>
                    <a:pt x="8785" y="8760"/>
                    <a:pt x="8694" y="8577"/>
                    <a:pt x="8511" y="8486"/>
                  </a:cubicBezTo>
                  <a:lnTo>
                    <a:pt x="7265" y="7969"/>
                  </a:lnTo>
                  <a:lnTo>
                    <a:pt x="6931" y="7088"/>
                  </a:lnTo>
                  <a:lnTo>
                    <a:pt x="6931" y="7088"/>
                  </a:lnTo>
                  <a:lnTo>
                    <a:pt x="8025" y="7392"/>
                  </a:lnTo>
                  <a:cubicBezTo>
                    <a:pt x="8045" y="7402"/>
                    <a:pt x="8069" y="7405"/>
                    <a:pt x="8093" y="7405"/>
                  </a:cubicBezTo>
                  <a:cubicBezTo>
                    <a:pt x="8143" y="7405"/>
                    <a:pt x="8197" y="7392"/>
                    <a:pt x="8238" y="7392"/>
                  </a:cubicBezTo>
                  <a:cubicBezTo>
                    <a:pt x="8329" y="7361"/>
                    <a:pt x="8359" y="7331"/>
                    <a:pt x="8390" y="7270"/>
                  </a:cubicBezTo>
                  <a:cubicBezTo>
                    <a:pt x="8481" y="7179"/>
                    <a:pt x="8481" y="6966"/>
                    <a:pt x="8390" y="6875"/>
                  </a:cubicBezTo>
                  <a:lnTo>
                    <a:pt x="7690" y="5872"/>
                  </a:lnTo>
                  <a:lnTo>
                    <a:pt x="8815" y="6024"/>
                  </a:lnTo>
                  <a:lnTo>
                    <a:pt x="9666" y="7118"/>
                  </a:lnTo>
                  <a:cubicBezTo>
                    <a:pt x="9728" y="7221"/>
                    <a:pt x="9818" y="7283"/>
                    <a:pt x="9917" y="7283"/>
                  </a:cubicBezTo>
                  <a:cubicBezTo>
                    <a:pt x="9964" y="7283"/>
                    <a:pt x="10013" y="7269"/>
                    <a:pt x="10061" y="7240"/>
                  </a:cubicBezTo>
                  <a:cubicBezTo>
                    <a:pt x="10122" y="7240"/>
                    <a:pt x="10122" y="7209"/>
                    <a:pt x="10153" y="7209"/>
                  </a:cubicBezTo>
                  <a:cubicBezTo>
                    <a:pt x="10304" y="7088"/>
                    <a:pt x="10335" y="6875"/>
                    <a:pt x="10213" y="6723"/>
                  </a:cubicBezTo>
                  <a:lnTo>
                    <a:pt x="9849" y="6176"/>
                  </a:lnTo>
                  <a:lnTo>
                    <a:pt x="11095" y="6419"/>
                  </a:lnTo>
                  <a:cubicBezTo>
                    <a:pt x="11186" y="6419"/>
                    <a:pt x="11216" y="6419"/>
                    <a:pt x="11277" y="6358"/>
                  </a:cubicBezTo>
                  <a:cubicBezTo>
                    <a:pt x="11399" y="6328"/>
                    <a:pt x="11490" y="6206"/>
                    <a:pt x="11520" y="6115"/>
                  </a:cubicBezTo>
                  <a:cubicBezTo>
                    <a:pt x="11551" y="5902"/>
                    <a:pt x="11399" y="5720"/>
                    <a:pt x="11216" y="5720"/>
                  </a:cubicBezTo>
                  <a:lnTo>
                    <a:pt x="9909" y="5538"/>
                  </a:lnTo>
                  <a:lnTo>
                    <a:pt x="10456" y="5142"/>
                  </a:lnTo>
                  <a:cubicBezTo>
                    <a:pt x="10608" y="5021"/>
                    <a:pt x="10639" y="4808"/>
                    <a:pt x="10517" y="4656"/>
                  </a:cubicBezTo>
                  <a:cubicBezTo>
                    <a:pt x="10464" y="4568"/>
                    <a:pt x="10359" y="4520"/>
                    <a:pt x="10251" y="4520"/>
                  </a:cubicBezTo>
                  <a:cubicBezTo>
                    <a:pt x="10174" y="4520"/>
                    <a:pt x="10094" y="4545"/>
                    <a:pt x="10031" y="4595"/>
                  </a:cubicBezTo>
                  <a:lnTo>
                    <a:pt x="8937" y="5416"/>
                  </a:lnTo>
                  <a:lnTo>
                    <a:pt x="7782" y="5264"/>
                  </a:lnTo>
                  <a:lnTo>
                    <a:pt x="8785" y="4535"/>
                  </a:lnTo>
                  <a:cubicBezTo>
                    <a:pt x="8906" y="4474"/>
                    <a:pt x="8967" y="4261"/>
                    <a:pt x="8906" y="4109"/>
                  </a:cubicBezTo>
                  <a:cubicBezTo>
                    <a:pt x="8845" y="3957"/>
                    <a:pt x="8694" y="3896"/>
                    <a:pt x="8542" y="3866"/>
                  </a:cubicBezTo>
                  <a:lnTo>
                    <a:pt x="7417" y="3866"/>
                  </a:lnTo>
                  <a:lnTo>
                    <a:pt x="7994" y="3136"/>
                  </a:lnTo>
                  <a:lnTo>
                    <a:pt x="9362" y="2984"/>
                  </a:lnTo>
                  <a:cubicBezTo>
                    <a:pt x="9393" y="2984"/>
                    <a:pt x="9423" y="2984"/>
                    <a:pt x="9423" y="2954"/>
                  </a:cubicBezTo>
                  <a:cubicBezTo>
                    <a:pt x="9575" y="2863"/>
                    <a:pt x="9666" y="2711"/>
                    <a:pt x="9666" y="2559"/>
                  </a:cubicBezTo>
                  <a:cubicBezTo>
                    <a:pt x="9611" y="2392"/>
                    <a:pt x="9479" y="2251"/>
                    <a:pt x="9294" y="2251"/>
                  </a:cubicBezTo>
                  <a:cubicBezTo>
                    <a:pt x="9277" y="2251"/>
                    <a:pt x="9259" y="2252"/>
                    <a:pt x="9241" y="2255"/>
                  </a:cubicBezTo>
                  <a:lnTo>
                    <a:pt x="8602" y="2346"/>
                  </a:lnTo>
                  <a:lnTo>
                    <a:pt x="8602" y="2346"/>
                  </a:lnTo>
                  <a:lnTo>
                    <a:pt x="9393" y="1313"/>
                  </a:lnTo>
                  <a:cubicBezTo>
                    <a:pt x="9514" y="1161"/>
                    <a:pt x="9453" y="917"/>
                    <a:pt x="9301" y="826"/>
                  </a:cubicBezTo>
                  <a:cubicBezTo>
                    <a:pt x="9238" y="776"/>
                    <a:pt x="9164" y="751"/>
                    <a:pt x="9090" y="751"/>
                  </a:cubicBezTo>
                  <a:cubicBezTo>
                    <a:pt x="8988" y="751"/>
                    <a:pt x="8886" y="799"/>
                    <a:pt x="8815" y="887"/>
                  </a:cubicBezTo>
                  <a:lnTo>
                    <a:pt x="8055" y="1860"/>
                  </a:lnTo>
                  <a:lnTo>
                    <a:pt x="7994" y="1191"/>
                  </a:lnTo>
                  <a:cubicBezTo>
                    <a:pt x="7939" y="1024"/>
                    <a:pt x="7807" y="883"/>
                    <a:pt x="7623" y="883"/>
                  </a:cubicBezTo>
                  <a:cubicBezTo>
                    <a:pt x="7605" y="883"/>
                    <a:pt x="7587" y="884"/>
                    <a:pt x="7569" y="887"/>
                  </a:cubicBezTo>
                  <a:cubicBezTo>
                    <a:pt x="7387" y="948"/>
                    <a:pt x="7235" y="1100"/>
                    <a:pt x="7265" y="1313"/>
                  </a:cubicBezTo>
                  <a:lnTo>
                    <a:pt x="7417" y="2680"/>
                  </a:lnTo>
                  <a:lnTo>
                    <a:pt x="6839" y="3410"/>
                  </a:lnTo>
                  <a:lnTo>
                    <a:pt x="6535" y="2316"/>
                  </a:lnTo>
                  <a:cubicBezTo>
                    <a:pt x="6505" y="2164"/>
                    <a:pt x="6383" y="2073"/>
                    <a:pt x="6231" y="2042"/>
                  </a:cubicBezTo>
                  <a:cubicBezTo>
                    <a:pt x="6206" y="2037"/>
                    <a:pt x="6182" y="2035"/>
                    <a:pt x="6158" y="2035"/>
                  </a:cubicBezTo>
                  <a:cubicBezTo>
                    <a:pt x="6041" y="2035"/>
                    <a:pt x="5948" y="2098"/>
                    <a:pt x="5897" y="2225"/>
                  </a:cubicBezTo>
                  <a:lnTo>
                    <a:pt x="5320" y="3167"/>
                  </a:lnTo>
                  <a:lnTo>
                    <a:pt x="4985" y="2316"/>
                  </a:lnTo>
                  <a:lnTo>
                    <a:pt x="5502" y="1039"/>
                  </a:lnTo>
                  <a:cubicBezTo>
                    <a:pt x="5593" y="857"/>
                    <a:pt x="5502" y="674"/>
                    <a:pt x="5320" y="583"/>
                  </a:cubicBezTo>
                  <a:cubicBezTo>
                    <a:pt x="5275" y="568"/>
                    <a:pt x="5231" y="561"/>
                    <a:pt x="5188" y="561"/>
                  </a:cubicBezTo>
                  <a:cubicBezTo>
                    <a:pt x="5054" y="561"/>
                    <a:pt x="4933" y="635"/>
                    <a:pt x="4864" y="796"/>
                  </a:cubicBezTo>
                  <a:lnTo>
                    <a:pt x="4590" y="1404"/>
                  </a:lnTo>
                  <a:lnTo>
                    <a:pt x="4104" y="218"/>
                  </a:lnTo>
                  <a:cubicBezTo>
                    <a:pt x="4059" y="85"/>
                    <a:pt x="3933" y="0"/>
                    <a:pt x="3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1" name="Google Shape;2161;p34"/>
            <p:cNvSpPr/>
            <p:nvPr/>
          </p:nvSpPr>
          <p:spPr>
            <a:xfrm flipH="1">
              <a:off x="7575402" y="551619"/>
              <a:ext cx="787195" cy="736199"/>
            </a:xfrm>
            <a:custGeom>
              <a:avLst/>
              <a:gdLst/>
              <a:ahLst/>
              <a:cxnLst/>
              <a:rect l="l" t="t" r="r" b="b"/>
              <a:pathLst>
                <a:path w="24621" h="23026" extrusionOk="0">
                  <a:moveTo>
                    <a:pt x="12918" y="7166"/>
                  </a:moveTo>
                  <a:lnTo>
                    <a:pt x="13374" y="8868"/>
                  </a:lnTo>
                  <a:lnTo>
                    <a:pt x="12554" y="9932"/>
                  </a:lnTo>
                  <a:lnTo>
                    <a:pt x="12007" y="8686"/>
                  </a:lnTo>
                  <a:lnTo>
                    <a:pt x="12918" y="7166"/>
                  </a:lnTo>
                  <a:close/>
                  <a:moveTo>
                    <a:pt x="9271" y="8899"/>
                  </a:moveTo>
                  <a:lnTo>
                    <a:pt x="10578" y="9263"/>
                  </a:lnTo>
                  <a:lnTo>
                    <a:pt x="11095" y="10510"/>
                  </a:lnTo>
                  <a:lnTo>
                    <a:pt x="10456" y="10418"/>
                  </a:lnTo>
                  <a:lnTo>
                    <a:pt x="9271" y="8899"/>
                  </a:lnTo>
                  <a:close/>
                  <a:moveTo>
                    <a:pt x="15928" y="9811"/>
                  </a:moveTo>
                  <a:lnTo>
                    <a:pt x="14408" y="10966"/>
                  </a:lnTo>
                  <a:lnTo>
                    <a:pt x="13769" y="10874"/>
                  </a:lnTo>
                  <a:lnTo>
                    <a:pt x="14590" y="9811"/>
                  </a:lnTo>
                  <a:close/>
                  <a:moveTo>
                    <a:pt x="10213" y="11999"/>
                  </a:moveTo>
                  <a:lnTo>
                    <a:pt x="10882" y="12060"/>
                  </a:lnTo>
                  <a:lnTo>
                    <a:pt x="10031" y="13124"/>
                  </a:lnTo>
                  <a:lnTo>
                    <a:pt x="8693" y="13124"/>
                  </a:lnTo>
                  <a:lnTo>
                    <a:pt x="10213" y="11999"/>
                  </a:lnTo>
                  <a:close/>
                  <a:moveTo>
                    <a:pt x="13496" y="12455"/>
                  </a:moveTo>
                  <a:lnTo>
                    <a:pt x="14134" y="12516"/>
                  </a:lnTo>
                  <a:lnTo>
                    <a:pt x="15320" y="14036"/>
                  </a:lnTo>
                  <a:lnTo>
                    <a:pt x="14013" y="13701"/>
                  </a:lnTo>
                  <a:lnTo>
                    <a:pt x="13496" y="12455"/>
                  </a:lnTo>
                  <a:close/>
                  <a:moveTo>
                    <a:pt x="12098" y="13002"/>
                  </a:moveTo>
                  <a:lnTo>
                    <a:pt x="12614" y="14279"/>
                  </a:lnTo>
                  <a:lnTo>
                    <a:pt x="11703" y="15798"/>
                  </a:lnTo>
                  <a:lnTo>
                    <a:pt x="11247" y="14066"/>
                  </a:lnTo>
                  <a:lnTo>
                    <a:pt x="12098" y="13002"/>
                  </a:lnTo>
                  <a:close/>
                  <a:moveTo>
                    <a:pt x="7916" y="0"/>
                  </a:moveTo>
                  <a:cubicBezTo>
                    <a:pt x="7821" y="0"/>
                    <a:pt x="7723" y="17"/>
                    <a:pt x="7630" y="54"/>
                  </a:cubicBezTo>
                  <a:cubicBezTo>
                    <a:pt x="7265" y="206"/>
                    <a:pt x="7082" y="661"/>
                    <a:pt x="7234" y="1057"/>
                  </a:cubicBezTo>
                  <a:lnTo>
                    <a:pt x="8237" y="3640"/>
                  </a:lnTo>
                  <a:lnTo>
                    <a:pt x="6961" y="3063"/>
                  </a:lnTo>
                  <a:cubicBezTo>
                    <a:pt x="6861" y="3024"/>
                    <a:pt x="6757" y="3005"/>
                    <a:pt x="6654" y="3005"/>
                  </a:cubicBezTo>
                  <a:cubicBezTo>
                    <a:pt x="6352" y="3005"/>
                    <a:pt x="6064" y="3170"/>
                    <a:pt x="5927" y="3488"/>
                  </a:cubicBezTo>
                  <a:cubicBezTo>
                    <a:pt x="5775" y="3853"/>
                    <a:pt x="5927" y="4309"/>
                    <a:pt x="6353" y="4491"/>
                  </a:cubicBezTo>
                  <a:lnTo>
                    <a:pt x="9089" y="5646"/>
                  </a:lnTo>
                  <a:lnTo>
                    <a:pt x="9848" y="7501"/>
                  </a:lnTo>
                  <a:lnTo>
                    <a:pt x="7538" y="6862"/>
                  </a:lnTo>
                  <a:cubicBezTo>
                    <a:pt x="7471" y="6842"/>
                    <a:pt x="7401" y="6832"/>
                    <a:pt x="7330" y="6832"/>
                  </a:cubicBezTo>
                  <a:cubicBezTo>
                    <a:pt x="7082" y="6832"/>
                    <a:pt x="6829" y="6953"/>
                    <a:pt x="6687" y="7166"/>
                  </a:cubicBezTo>
                  <a:cubicBezTo>
                    <a:pt x="6505" y="7440"/>
                    <a:pt x="6505" y="7804"/>
                    <a:pt x="6718" y="8078"/>
                  </a:cubicBezTo>
                  <a:lnTo>
                    <a:pt x="8268" y="10175"/>
                  </a:lnTo>
                  <a:lnTo>
                    <a:pt x="5836" y="9811"/>
                  </a:lnTo>
                  <a:lnTo>
                    <a:pt x="4073" y="7440"/>
                  </a:lnTo>
                  <a:cubicBezTo>
                    <a:pt x="3914" y="7227"/>
                    <a:pt x="3682" y="7118"/>
                    <a:pt x="3456" y="7118"/>
                  </a:cubicBezTo>
                  <a:cubicBezTo>
                    <a:pt x="3295" y="7118"/>
                    <a:pt x="3136" y="7174"/>
                    <a:pt x="3009" y="7288"/>
                  </a:cubicBezTo>
                  <a:cubicBezTo>
                    <a:pt x="2675" y="7531"/>
                    <a:pt x="2584" y="8048"/>
                    <a:pt x="2857" y="8352"/>
                  </a:cubicBezTo>
                  <a:lnTo>
                    <a:pt x="3678" y="9476"/>
                  </a:lnTo>
                  <a:lnTo>
                    <a:pt x="942" y="9111"/>
                  </a:lnTo>
                  <a:cubicBezTo>
                    <a:pt x="895" y="9100"/>
                    <a:pt x="847" y="9095"/>
                    <a:pt x="800" y="9095"/>
                  </a:cubicBezTo>
                  <a:cubicBezTo>
                    <a:pt x="457" y="9095"/>
                    <a:pt x="145" y="9375"/>
                    <a:pt x="91" y="9750"/>
                  </a:cubicBezTo>
                  <a:cubicBezTo>
                    <a:pt x="0" y="10175"/>
                    <a:pt x="304" y="10540"/>
                    <a:pt x="730" y="10631"/>
                  </a:cubicBezTo>
                  <a:lnTo>
                    <a:pt x="3465" y="10996"/>
                  </a:lnTo>
                  <a:lnTo>
                    <a:pt x="2310" y="11847"/>
                  </a:lnTo>
                  <a:cubicBezTo>
                    <a:pt x="1976" y="12090"/>
                    <a:pt x="1915" y="12607"/>
                    <a:pt x="2158" y="12911"/>
                  </a:cubicBezTo>
                  <a:cubicBezTo>
                    <a:pt x="2324" y="13119"/>
                    <a:pt x="2547" y="13213"/>
                    <a:pt x="2769" y="13213"/>
                  </a:cubicBezTo>
                  <a:cubicBezTo>
                    <a:pt x="2872" y="13213"/>
                    <a:pt x="2974" y="13193"/>
                    <a:pt x="3070" y="13154"/>
                  </a:cubicBezTo>
                  <a:cubicBezTo>
                    <a:pt x="3161" y="13124"/>
                    <a:pt x="3192" y="13093"/>
                    <a:pt x="3283" y="13063"/>
                  </a:cubicBezTo>
                  <a:lnTo>
                    <a:pt x="5623" y="11270"/>
                  </a:lnTo>
                  <a:lnTo>
                    <a:pt x="8055" y="11604"/>
                  </a:lnTo>
                  <a:lnTo>
                    <a:pt x="5958" y="13154"/>
                  </a:lnTo>
                  <a:cubicBezTo>
                    <a:pt x="5715" y="13367"/>
                    <a:pt x="5593" y="13701"/>
                    <a:pt x="5715" y="14036"/>
                  </a:cubicBezTo>
                  <a:cubicBezTo>
                    <a:pt x="5806" y="14340"/>
                    <a:pt x="6079" y="14583"/>
                    <a:pt x="6414" y="14583"/>
                  </a:cubicBezTo>
                  <a:lnTo>
                    <a:pt x="8845" y="14613"/>
                  </a:lnTo>
                  <a:lnTo>
                    <a:pt x="7630" y="16163"/>
                  </a:lnTo>
                  <a:lnTo>
                    <a:pt x="4712" y="16558"/>
                  </a:lnTo>
                  <a:cubicBezTo>
                    <a:pt x="4286" y="16589"/>
                    <a:pt x="3982" y="17014"/>
                    <a:pt x="4043" y="17409"/>
                  </a:cubicBezTo>
                  <a:cubicBezTo>
                    <a:pt x="4072" y="17815"/>
                    <a:pt x="4460" y="18111"/>
                    <a:pt x="4839" y="18111"/>
                  </a:cubicBezTo>
                  <a:cubicBezTo>
                    <a:pt x="4857" y="18111"/>
                    <a:pt x="4876" y="18110"/>
                    <a:pt x="4894" y="18109"/>
                  </a:cubicBezTo>
                  <a:lnTo>
                    <a:pt x="6323" y="17896"/>
                  </a:lnTo>
                  <a:lnTo>
                    <a:pt x="6323" y="17896"/>
                  </a:lnTo>
                  <a:lnTo>
                    <a:pt x="4590" y="20084"/>
                  </a:lnTo>
                  <a:cubicBezTo>
                    <a:pt x="4347" y="20419"/>
                    <a:pt x="4408" y="20905"/>
                    <a:pt x="4742" y="21179"/>
                  </a:cubicBezTo>
                  <a:cubicBezTo>
                    <a:pt x="4896" y="21294"/>
                    <a:pt x="5075" y="21336"/>
                    <a:pt x="5239" y="21336"/>
                  </a:cubicBezTo>
                  <a:cubicBezTo>
                    <a:pt x="5334" y="21336"/>
                    <a:pt x="5424" y="21322"/>
                    <a:pt x="5502" y="21300"/>
                  </a:cubicBezTo>
                  <a:cubicBezTo>
                    <a:pt x="5623" y="21270"/>
                    <a:pt x="5745" y="21179"/>
                    <a:pt x="5806" y="21057"/>
                  </a:cubicBezTo>
                  <a:lnTo>
                    <a:pt x="7538" y="18868"/>
                  </a:lnTo>
                  <a:lnTo>
                    <a:pt x="7721" y="20267"/>
                  </a:lnTo>
                  <a:cubicBezTo>
                    <a:pt x="7750" y="20673"/>
                    <a:pt x="8138" y="20968"/>
                    <a:pt x="8543" y="20968"/>
                  </a:cubicBezTo>
                  <a:cubicBezTo>
                    <a:pt x="8563" y="20968"/>
                    <a:pt x="8583" y="20967"/>
                    <a:pt x="8602" y="20966"/>
                  </a:cubicBezTo>
                  <a:cubicBezTo>
                    <a:pt x="8663" y="20966"/>
                    <a:pt x="8754" y="20905"/>
                    <a:pt x="8785" y="20905"/>
                  </a:cubicBezTo>
                  <a:cubicBezTo>
                    <a:pt x="9089" y="20814"/>
                    <a:pt x="9301" y="20449"/>
                    <a:pt x="9271" y="20115"/>
                  </a:cubicBezTo>
                  <a:lnTo>
                    <a:pt x="8906" y="17197"/>
                  </a:lnTo>
                  <a:lnTo>
                    <a:pt x="10122" y="15647"/>
                  </a:lnTo>
                  <a:lnTo>
                    <a:pt x="10730" y="17957"/>
                  </a:lnTo>
                  <a:cubicBezTo>
                    <a:pt x="10791" y="18261"/>
                    <a:pt x="11064" y="18473"/>
                    <a:pt x="11368" y="18534"/>
                  </a:cubicBezTo>
                  <a:cubicBezTo>
                    <a:pt x="11394" y="18537"/>
                    <a:pt x="11420" y="18538"/>
                    <a:pt x="11445" y="18538"/>
                  </a:cubicBezTo>
                  <a:cubicBezTo>
                    <a:pt x="11722" y="18538"/>
                    <a:pt x="11989" y="18389"/>
                    <a:pt x="12128" y="18139"/>
                  </a:cubicBezTo>
                  <a:lnTo>
                    <a:pt x="13374" y="16042"/>
                  </a:lnTo>
                  <a:lnTo>
                    <a:pt x="14134" y="17926"/>
                  </a:lnTo>
                  <a:lnTo>
                    <a:pt x="13010" y="20662"/>
                  </a:lnTo>
                  <a:cubicBezTo>
                    <a:pt x="12858" y="21027"/>
                    <a:pt x="13010" y="21482"/>
                    <a:pt x="13405" y="21665"/>
                  </a:cubicBezTo>
                  <a:cubicBezTo>
                    <a:pt x="13506" y="21704"/>
                    <a:pt x="13611" y="21723"/>
                    <a:pt x="13715" y="21723"/>
                  </a:cubicBezTo>
                  <a:cubicBezTo>
                    <a:pt x="14016" y="21723"/>
                    <a:pt x="14303" y="21563"/>
                    <a:pt x="14438" y="21270"/>
                  </a:cubicBezTo>
                  <a:lnTo>
                    <a:pt x="14985" y="19963"/>
                  </a:lnTo>
                  <a:lnTo>
                    <a:pt x="15988" y="22546"/>
                  </a:lnTo>
                  <a:cubicBezTo>
                    <a:pt x="16104" y="22848"/>
                    <a:pt x="16397" y="23025"/>
                    <a:pt x="16704" y="23025"/>
                  </a:cubicBezTo>
                  <a:cubicBezTo>
                    <a:pt x="16800" y="23025"/>
                    <a:pt x="16898" y="23008"/>
                    <a:pt x="16991" y="22972"/>
                  </a:cubicBezTo>
                  <a:cubicBezTo>
                    <a:pt x="17356" y="22820"/>
                    <a:pt x="17569" y="22364"/>
                    <a:pt x="17417" y="21969"/>
                  </a:cubicBezTo>
                  <a:lnTo>
                    <a:pt x="16383" y="19385"/>
                  </a:lnTo>
                  <a:lnTo>
                    <a:pt x="17660" y="19932"/>
                  </a:lnTo>
                  <a:cubicBezTo>
                    <a:pt x="17766" y="19963"/>
                    <a:pt x="17873" y="19978"/>
                    <a:pt x="17975" y="19978"/>
                  </a:cubicBezTo>
                  <a:cubicBezTo>
                    <a:pt x="18078" y="19978"/>
                    <a:pt x="18177" y="19963"/>
                    <a:pt x="18268" y="19932"/>
                  </a:cubicBezTo>
                  <a:cubicBezTo>
                    <a:pt x="18481" y="19841"/>
                    <a:pt x="18633" y="19689"/>
                    <a:pt x="18694" y="19507"/>
                  </a:cubicBezTo>
                  <a:cubicBezTo>
                    <a:pt x="18846" y="19142"/>
                    <a:pt x="18694" y="18686"/>
                    <a:pt x="18268" y="18473"/>
                  </a:cubicBezTo>
                  <a:lnTo>
                    <a:pt x="15532" y="17349"/>
                  </a:lnTo>
                  <a:lnTo>
                    <a:pt x="14773" y="15495"/>
                  </a:lnTo>
                  <a:lnTo>
                    <a:pt x="17113" y="16133"/>
                  </a:lnTo>
                  <a:cubicBezTo>
                    <a:pt x="17176" y="16145"/>
                    <a:pt x="17244" y="16153"/>
                    <a:pt x="17313" y="16153"/>
                  </a:cubicBezTo>
                  <a:cubicBezTo>
                    <a:pt x="17411" y="16153"/>
                    <a:pt x="17510" y="16138"/>
                    <a:pt x="17599" y="16102"/>
                  </a:cubicBezTo>
                  <a:cubicBezTo>
                    <a:pt x="17751" y="16042"/>
                    <a:pt x="17873" y="15950"/>
                    <a:pt x="17934" y="15829"/>
                  </a:cubicBezTo>
                  <a:cubicBezTo>
                    <a:pt x="18116" y="15555"/>
                    <a:pt x="18116" y="15191"/>
                    <a:pt x="17903" y="14917"/>
                  </a:cubicBezTo>
                  <a:lnTo>
                    <a:pt x="16353" y="12820"/>
                  </a:lnTo>
                  <a:lnTo>
                    <a:pt x="18785" y="13154"/>
                  </a:lnTo>
                  <a:lnTo>
                    <a:pt x="20548" y="15525"/>
                  </a:lnTo>
                  <a:cubicBezTo>
                    <a:pt x="20724" y="15745"/>
                    <a:pt x="20963" y="15837"/>
                    <a:pt x="21197" y="15837"/>
                  </a:cubicBezTo>
                  <a:cubicBezTo>
                    <a:pt x="21287" y="15837"/>
                    <a:pt x="21375" y="15824"/>
                    <a:pt x="21460" y="15798"/>
                  </a:cubicBezTo>
                  <a:cubicBezTo>
                    <a:pt x="21551" y="15738"/>
                    <a:pt x="21581" y="15707"/>
                    <a:pt x="21672" y="15677"/>
                  </a:cubicBezTo>
                  <a:cubicBezTo>
                    <a:pt x="22007" y="15403"/>
                    <a:pt x="22067" y="14917"/>
                    <a:pt x="21824" y="14613"/>
                  </a:cubicBezTo>
                  <a:lnTo>
                    <a:pt x="20973" y="13458"/>
                  </a:lnTo>
                  <a:lnTo>
                    <a:pt x="23709" y="13853"/>
                  </a:lnTo>
                  <a:cubicBezTo>
                    <a:pt x="23753" y="13862"/>
                    <a:pt x="23795" y="13866"/>
                    <a:pt x="23835" y="13866"/>
                  </a:cubicBezTo>
                  <a:cubicBezTo>
                    <a:pt x="23932" y="13866"/>
                    <a:pt x="24018" y="13844"/>
                    <a:pt x="24104" y="13823"/>
                  </a:cubicBezTo>
                  <a:cubicBezTo>
                    <a:pt x="24347" y="13701"/>
                    <a:pt x="24499" y="13458"/>
                    <a:pt x="24590" y="13215"/>
                  </a:cubicBezTo>
                  <a:cubicBezTo>
                    <a:pt x="24621" y="12759"/>
                    <a:pt x="24317" y="12364"/>
                    <a:pt x="23891" y="12333"/>
                  </a:cubicBezTo>
                  <a:lnTo>
                    <a:pt x="21156" y="11938"/>
                  </a:lnTo>
                  <a:lnTo>
                    <a:pt x="22311" y="11118"/>
                  </a:lnTo>
                  <a:cubicBezTo>
                    <a:pt x="22645" y="10844"/>
                    <a:pt x="22736" y="10358"/>
                    <a:pt x="22463" y="10054"/>
                  </a:cubicBezTo>
                  <a:cubicBezTo>
                    <a:pt x="22299" y="9854"/>
                    <a:pt x="22059" y="9741"/>
                    <a:pt x="21828" y="9741"/>
                  </a:cubicBezTo>
                  <a:cubicBezTo>
                    <a:pt x="21673" y="9741"/>
                    <a:pt x="21521" y="9792"/>
                    <a:pt x="21399" y="9902"/>
                  </a:cubicBezTo>
                  <a:lnTo>
                    <a:pt x="19028" y="11695"/>
                  </a:lnTo>
                  <a:lnTo>
                    <a:pt x="16596" y="11330"/>
                  </a:lnTo>
                  <a:lnTo>
                    <a:pt x="18694" y="9780"/>
                  </a:lnTo>
                  <a:cubicBezTo>
                    <a:pt x="18967" y="9598"/>
                    <a:pt x="19089" y="9263"/>
                    <a:pt x="18967" y="8899"/>
                  </a:cubicBezTo>
                  <a:cubicBezTo>
                    <a:pt x="18846" y="8595"/>
                    <a:pt x="18572" y="8382"/>
                    <a:pt x="18238" y="8382"/>
                  </a:cubicBezTo>
                  <a:lnTo>
                    <a:pt x="15806" y="8352"/>
                  </a:lnTo>
                  <a:lnTo>
                    <a:pt x="17022" y="6771"/>
                  </a:lnTo>
                  <a:lnTo>
                    <a:pt x="19940" y="6406"/>
                  </a:lnTo>
                  <a:cubicBezTo>
                    <a:pt x="20031" y="6406"/>
                    <a:pt x="20092" y="6376"/>
                    <a:pt x="20153" y="6376"/>
                  </a:cubicBezTo>
                  <a:cubicBezTo>
                    <a:pt x="20457" y="6254"/>
                    <a:pt x="20669" y="5920"/>
                    <a:pt x="20639" y="5555"/>
                  </a:cubicBezTo>
                  <a:cubicBezTo>
                    <a:pt x="20610" y="5178"/>
                    <a:pt x="20221" y="4884"/>
                    <a:pt x="19816" y="4884"/>
                  </a:cubicBezTo>
                  <a:cubicBezTo>
                    <a:pt x="19797" y="4884"/>
                    <a:pt x="19777" y="4885"/>
                    <a:pt x="19757" y="4886"/>
                  </a:cubicBezTo>
                  <a:lnTo>
                    <a:pt x="18359" y="5069"/>
                  </a:lnTo>
                  <a:lnTo>
                    <a:pt x="20061" y="2880"/>
                  </a:lnTo>
                  <a:cubicBezTo>
                    <a:pt x="20335" y="2516"/>
                    <a:pt x="20244" y="2029"/>
                    <a:pt x="19909" y="1756"/>
                  </a:cubicBezTo>
                  <a:cubicBezTo>
                    <a:pt x="19773" y="1656"/>
                    <a:pt x="19606" y="1608"/>
                    <a:pt x="19440" y="1608"/>
                  </a:cubicBezTo>
                  <a:cubicBezTo>
                    <a:pt x="19199" y="1608"/>
                    <a:pt x="18959" y="1710"/>
                    <a:pt x="18815" y="1908"/>
                  </a:cubicBezTo>
                  <a:lnTo>
                    <a:pt x="17083" y="4127"/>
                  </a:lnTo>
                  <a:lnTo>
                    <a:pt x="16900" y="2728"/>
                  </a:lnTo>
                  <a:cubicBezTo>
                    <a:pt x="16871" y="2322"/>
                    <a:pt x="16483" y="2027"/>
                    <a:pt x="16078" y="2027"/>
                  </a:cubicBezTo>
                  <a:cubicBezTo>
                    <a:pt x="16058" y="2027"/>
                    <a:pt x="16038" y="2028"/>
                    <a:pt x="16019" y="2029"/>
                  </a:cubicBezTo>
                  <a:cubicBezTo>
                    <a:pt x="15624" y="2060"/>
                    <a:pt x="15320" y="2485"/>
                    <a:pt x="15350" y="2911"/>
                  </a:cubicBezTo>
                  <a:lnTo>
                    <a:pt x="15715" y="5829"/>
                  </a:lnTo>
                  <a:lnTo>
                    <a:pt x="14499" y="7379"/>
                  </a:lnTo>
                  <a:lnTo>
                    <a:pt x="13921" y="5069"/>
                  </a:lnTo>
                  <a:cubicBezTo>
                    <a:pt x="13830" y="4765"/>
                    <a:pt x="13557" y="4552"/>
                    <a:pt x="13253" y="4491"/>
                  </a:cubicBezTo>
                  <a:cubicBezTo>
                    <a:pt x="13227" y="4489"/>
                    <a:pt x="13201" y="4488"/>
                    <a:pt x="13176" y="4488"/>
                  </a:cubicBezTo>
                  <a:cubicBezTo>
                    <a:pt x="12898" y="4488"/>
                    <a:pt x="12632" y="4636"/>
                    <a:pt x="12493" y="4886"/>
                  </a:cubicBezTo>
                  <a:lnTo>
                    <a:pt x="11247" y="6984"/>
                  </a:lnTo>
                  <a:lnTo>
                    <a:pt x="10487" y="5099"/>
                  </a:lnTo>
                  <a:lnTo>
                    <a:pt x="11642" y="2364"/>
                  </a:lnTo>
                  <a:cubicBezTo>
                    <a:pt x="11794" y="1999"/>
                    <a:pt x="11642" y="1543"/>
                    <a:pt x="11216" y="1361"/>
                  </a:cubicBezTo>
                  <a:cubicBezTo>
                    <a:pt x="11115" y="1322"/>
                    <a:pt x="11009" y="1303"/>
                    <a:pt x="10906" y="1303"/>
                  </a:cubicBezTo>
                  <a:cubicBezTo>
                    <a:pt x="10605" y="1303"/>
                    <a:pt x="10318" y="1462"/>
                    <a:pt x="10183" y="1756"/>
                  </a:cubicBezTo>
                  <a:lnTo>
                    <a:pt x="9636" y="3063"/>
                  </a:lnTo>
                  <a:lnTo>
                    <a:pt x="8633" y="479"/>
                  </a:lnTo>
                  <a:cubicBezTo>
                    <a:pt x="8517" y="178"/>
                    <a:pt x="8224" y="0"/>
                    <a:pt x="7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0918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62"/>
        <p:cNvGrpSpPr/>
        <p:nvPr/>
      </p:nvGrpSpPr>
      <p:grpSpPr>
        <a:xfrm>
          <a:off x="0" y="0"/>
          <a:ext cx="0" cy="0"/>
          <a:chOff x="0" y="0"/>
          <a:chExt cx="0" cy="0"/>
        </a:xfrm>
      </p:grpSpPr>
      <p:grpSp>
        <p:nvGrpSpPr>
          <p:cNvPr id="2163" name="Google Shape;2163;p35"/>
          <p:cNvGrpSpPr/>
          <p:nvPr/>
        </p:nvGrpSpPr>
        <p:grpSpPr>
          <a:xfrm rot="437052">
            <a:off x="11266307" y="1207365"/>
            <a:ext cx="837273" cy="882612"/>
            <a:chOff x="782176" y="-1158311"/>
            <a:chExt cx="629467" cy="661912"/>
          </a:xfrm>
        </p:grpSpPr>
        <p:sp>
          <p:nvSpPr>
            <p:cNvPr id="2164" name="Google Shape;2164;p35"/>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5" name="Google Shape;2165;p35"/>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6" name="Google Shape;2166;p35"/>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7" name="Google Shape;2167;p35"/>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8" name="Google Shape;2168;p35"/>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69" name="Google Shape;2169;p35"/>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0" name="Google Shape;2170;p35"/>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1" name="Google Shape;2171;p35"/>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72" name="Google Shape;2172;p35"/>
          <p:cNvGrpSpPr/>
          <p:nvPr/>
        </p:nvGrpSpPr>
        <p:grpSpPr>
          <a:xfrm>
            <a:off x="11213238" y="2487548"/>
            <a:ext cx="728003" cy="941461"/>
            <a:chOff x="8495548" y="1440711"/>
            <a:chExt cx="547356" cy="706096"/>
          </a:xfrm>
        </p:grpSpPr>
        <p:sp>
          <p:nvSpPr>
            <p:cNvPr id="2173" name="Google Shape;2173;p35"/>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4" name="Google Shape;2174;p35"/>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5" name="Google Shape;2175;p35"/>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6" name="Google Shape;2176;p35"/>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7" name="Google Shape;2177;p35"/>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8" name="Google Shape;2178;p35"/>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79" name="Google Shape;2179;p35"/>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0" name="Google Shape;2180;p35"/>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1" name="Google Shape;2181;p35"/>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2" name="Google Shape;2182;p35"/>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3" name="Google Shape;2183;p35"/>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184" name="Google Shape;2184;p35"/>
          <p:cNvGrpSpPr/>
          <p:nvPr/>
        </p:nvGrpSpPr>
        <p:grpSpPr>
          <a:xfrm rot="5528602">
            <a:off x="42290" y="1582044"/>
            <a:ext cx="1179283" cy="876441"/>
            <a:chOff x="8054181" y="220421"/>
            <a:chExt cx="884462" cy="658961"/>
          </a:xfrm>
        </p:grpSpPr>
        <p:sp>
          <p:nvSpPr>
            <p:cNvPr id="2185" name="Google Shape;2185;p35"/>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86" name="Google Shape;2186;p35"/>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187" name="Google Shape;2187;p35"/>
          <p:cNvSpPr/>
          <p:nvPr/>
        </p:nvSpPr>
        <p:spPr>
          <a:xfrm rot="-1051434">
            <a:off x="433238" y="53733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188" name="Google Shape;2188;p35"/>
          <p:cNvGrpSpPr/>
          <p:nvPr/>
        </p:nvGrpSpPr>
        <p:grpSpPr>
          <a:xfrm rot="7672559">
            <a:off x="11156077" y="5696885"/>
            <a:ext cx="680920" cy="982011"/>
            <a:chOff x="8499282" y="3580082"/>
            <a:chExt cx="510652" cy="738280"/>
          </a:xfrm>
        </p:grpSpPr>
        <p:sp>
          <p:nvSpPr>
            <p:cNvPr id="2189" name="Google Shape;2189;p35"/>
            <p:cNvSpPr/>
            <p:nvPr/>
          </p:nvSpPr>
          <p:spPr>
            <a:xfrm>
              <a:off x="8831634" y="3580082"/>
              <a:ext cx="89315" cy="213208"/>
            </a:xfrm>
            <a:custGeom>
              <a:avLst/>
              <a:gdLst/>
              <a:ahLst/>
              <a:cxnLst/>
              <a:rect l="l" t="t" r="r" b="b"/>
              <a:pathLst>
                <a:path w="545" h="1301" extrusionOk="0">
                  <a:moveTo>
                    <a:pt x="327" y="0"/>
                  </a:moveTo>
                  <a:cubicBezTo>
                    <a:pt x="295" y="0"/>
                    <a:pt x="263" y="5"/>
                    <a:pt x="236" y="14"/>
                  </a:cubicBezTo>
                  <a:cubicBezTo>
                    <a:pt x="109" y="68"/>
                    <a:pt x="55" y="177"/>
                    <a:pt x="19" y="285"/>
                  </a:cubicBezTo>
                  <a:cubicBezTo>
                    <a:pt x="1" y="394"/>
                    <a:pt x="1" y="539"/>
                    <a:pt x="19" y="647"/>
                  </a:cubicBezTo>
                  <a:cubicBezTo>
                    <a:pt x="55" y="865"/>
                    <a:pt x="73" y="1082"/>
                    <a:pt x="91" y="1299"/>
                  </a:cubicBezTo>
                  <a:cubicBezTo>
                    <a:pt x="91" y="1300"/>
                    <a:pt x="92" y="1301"/>
                    <a:pt x="93" y="1301"/>
                  </a:cubicBezTo>
                  <a:cubicBezTo>
                    <a:pt x="108" y="1301"/>
                    <a:pt x="236" y="1172"/>
                    <a:pt x="236" y="1155"/>
                  </a:cubicBezTo>
                  <a:cubicBezTo>
                    <a:pt x="272" y="1082"/>
                    <a:pt x="327" y="992"/>
                    <a:pt x="363" y="919"/>
                  </a:cubicBezTo>
                  <a:cubicBezTo>
                    <a:pt x="417" y="792"/>
                    <a:pt x="453" y="611"/>
                    <a:pt x="508" y="448"/>
                  </a:cubicBezTo>
                  <a:cubicBezTo>
                    <a:pt x="526" y="340"/>
                    <a:pt x="544" y="213"/>
                    <a:pt x="508" y="122"/>
                  </a:cubicBezTo>
                  <a:cubicBezTo>
                    <a:pt x="472" y="86"/>
                    <a:pt x="453" y="32"/>
                    <a:pt x="417" y="14"/>
                  </a:cubicBezTo>
                  <a:cubicBezTo>
                    <a:pt x="390" y="5"/>
                    <a:pt x="358"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0" name="Google Shape;2190;p35"/>
            <p:cNvSpPr/>
            <p:nvPr/>
          </p:nvSpPr>
          <p:spPr>
            <a:xfrm>
              <a:off x="8784108" y="3838194"/>
              <a:ext cx="225827" cy="119469"/>
            </a:xfrm>
            <a:custGeom>
              <a:avLst/>
              <a:gdLst/>
              <a:ahLst/>
              <a:cxnLst/>
              <a:rect l="l" t="t" r="r" b="b"/>
              <a:pathLst>
                <a:path w="1378" h="729" extrusionOk="0">
                  <a:moveTo>
                    <a:pt x="1212" y="1"/>
                  </a:moveTo>
                  <a:cubicBezTo>
                    <a:pt x="1165" y="1"/>
                    <a:pt x="1115" y="14"/>
                    <a:pt x="1069" y="32"/>
                  </a:cubicBezTo>
                  <a:cubicBezTo>
                    <a:pt x="852" y="87"/>
                    <a:pt x="653" y="177"/>
                    <a:pt x="454" y="340"/>
                  </a:cubicBezTo>
                  <a:cubicBezTo>
                    <a:pt x="399" y="376"/>
                    <a:pt x="1" y="666"/>
                    <a:pt x="92" y="720"/>
                  </a:cubicBezTo>
                  <a:cubicBezTo>
                    <a:pt x="98" y="726"/>
                    <a:pt x="108" y="728"/>
                    <a:pt x="120" y="728"/>
                  </a:cubicBezTo>
                  <a:cubicBezTo>
                    <a:pt x="144" y="728"/>
                    <a:pt x="176" y="720"/>
                    <a:pt x="200" y="720"/>
                  </a:cubicBezTo>
                  <a:cubicBezTo>
                    <a:pt x="399" y="684"/>
                    <a:pt x="580" y="612"/>
                    <a:pt x="798" y="557"/>
                  </a:cubicBezTo>
                  <a:cubicBezTo>
                    <a:pt x="925" y="521"/>
                    <a:pt x="1069" y="503"/>
                    <a:pt x="1178" y="431"/>
                  </a:cubicBezTo>
                  <a:cubicBezTo>
                    <a:pt x="1251" y="376"/>
                    <a:pt x="1305" y="340"/>
                    <a:pt x="1359" y="268"/>
                  </a:cubicBezTo>
                  <a:cubicBezTo>
                    <a:pt x="1377" y="195"/>
                    <a:pt x="1377" y="87"/>
                    <a:pt x="1341" y="50"/>
                  </a:cubicBezTo>
                  <a:cubicBezTo>
                    <a:pt x="1305" y="14"/>
                    <a:pt x="1260"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1" name="Google Shape;2191;p35"/>
            <p:cNvSpPr/>
            <p:nvPr/>
          </p:nvSpPr>
          <p:spPr>
            <a:xfrm>
              <a:off x="8707084" y="4065988"/>
              <a:ext cx="225663" cy="81448"/>
            </a:xfrm>
            <a:custGeom>
              <a:avLst/>
              <a:gdLst/>
              <a:ahLst/>
              <a:cxnLst/>
              <a:rect l="l" t="t" r="r" b="b"/>
              <a:pathLst>
                <a:path w="1377" h="497" extrusionOk="0">
                  <a:moveTo>
                    <a:pt x="942" y="0"/>
                  </a:moveTo>
                  <a:cubicBezTo>
                    <a:pt x="688" y="0"/>
                    <a:pt x="453" y="55"/>
                    <a:pt x="236" y="127"/>
                  </a:cubicBezTo>
                  <a:cubicBezTo>
                    <a:pt x="181" y="145"/>
                    <a:pt x="0" y="218"/>
                    <a:pt x="18" y="308"/>
                  </a:cubicBezTo>
                  <a:cubicBezTo>
                    <a:pt x="18" y="399"/>
                    <a:pt x="217" y="417"/>
                    <a:pt x="290" y="417"/>
                  </a:cubicBezTo>
                  <a:cubicBezTo>
                    <a:pt x="399" y="453"/>
                    <a:pt x="507" y="453"/>
                    <a:pt x="634" y="471"/>
                  </a:cubicBezTo>
                  <a:cubicBezTo>
                    <a:pt x="711" y="484"/>
                    <a:pt x="797" y="497"/>
                    <a:pt x="885" y="497"/>
                  </a:cubicBezTo>
                  <a:cubicBezTo>
                    <a:pt x="922" y="497"/>
                    <a:pt x="959" y="495"/>
                    <a:pt x="996" y="489"/>
                  </a:cubicBezTo>
                  <a:cubicBezTo>
                    <a:pt x="1105" y="489"/>
                    <a:pt x="1232" y="417"/>
                    <a:pt x="1304" y="326"/>
                  </a:cubicBezTo>
                  <a:cubicBezTo>
                    <a:pt x="1322" y="308"/>
                    <a:pt x="1358" y="254"/>
                    <a:pt x="1358" y="236"/>
                  </a:cubicBezTo>
                  <a:cubicBezTo>
                    <a:pt x="1376" y="200"/>
                    <a:pt x="1358" y="145"/>
                    <a:pt x="1322" y="127"/>
                  </a:cubicBezTo>
                  <a:cubicBezTo>
                    <a:pt x="1232" y="19"/>
                    <a:pt x="1087"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2" name="Google Shape;2192;p35"/>
            <p:cNvSpPr/>
            <p:nvPr/>
          </p:nvSpPr>
          <p:spPr>
            <a:xfrm>
              <a:off x="8677422" y="3790997"/>
              <a:ext cx="105047" cy="167485"/>
            </a:xfrm>
            <a:custGeom>
              <a:avLst/>
              <a:gdLst/>
              <a:ahLst/>
              <a:cxnLst/>
              <a:rect l="l" t="t" r="r" b="b"/>
              <a:pathLst>
                <a:path w="641" h="1022" extrusionOk="0">
                  <a:moveTo>
                    <a:pt x="169" y="0"/>
                  </a:moveTo>
                  <a:cubicBezTo>
                    <a:pt x="130" y="0"/>
                    <a:pt x="86" y="9"/>
                    <a:pt x="54" y="31"/>
                  </a:cubicBezTo>
                  <a:cubicBezTo>
                    <a:pt x="36" y="67"/>
                    <a:pt x="18" y="103"/>
                    <a:pt x="18" y="157"/>
                  </a:cubicBezTo>
                  <a:cubicBezTo>
                    <a:pt x="0" y="284"/>
                    <a:pt x="54" y="429"/>
                    <a:pt x="145" y="538"/>
                  </a:cubicBezTo>
                  <a:lnTo>
                    <a:pt x="417" y="882"/>
                  </a:lnTo>
                  <a:cubicBezTo>
                    <a:pt x="452" y="929"/>
                    <a:pt x="540" y="1021"/>
                    <a:pt x="593" y="1021"/>
                  </a:cubicBezTo>
                  <a:cubicBezTo>
                    <a:pt x="622" y="1021"/>
                    <a:pt x="640" y="994"/>
                    <a:pt x="634" y="918"/>
                  </a:cubicBezTo>
                  <a:cubicBezTo>
                    <a:pt x="580" y="646"/>
                    <a:pt x="543" y="375"/>
                    <a:pt x="380" y="157"/>
                  </a:cubicBezTo>
                  <a:cubicBezTo>
                    <a:pt x="362" y="85"/>
                    <a:pt x="308" y="31"/>
                    <a:pt x="235" y="12"/>
                  </a:cubicBezTo>
                  <a:cubicBezTo>
                    <a:pt x="220" y="5"/>
                    <a:pt x="196"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3" name="Google Shape;2193;p35"/>
            <p:cNvSpPr/>
            <p:nvPr/>
          </p:nvSpPr>
          <p:spPr>
            <a:xfrm>
              <a:off x="8591220" y="3951764"/>
              <a:ext cx="116027" cy="163552"/>
            </a:xfrm>
            <a:custGeom>
              <a:avLst/>
              <a:gdLst/>
              <a:ahLst/>
              <a:cxnLst/>
              <a:rect l="l" t="t" r="r" b="b"/>
              <a:pathLst>
                <a:path w="708" h="998" extrusionOk="0">
                  <a:moveTo>
                    <a:pt x="166" y="0"/>
                  </a:moveTo>
                  <a:cubicBezTo>
                    <a:pt x="132" y="0"/>
                    <a:pt x="100" y="9"/>
                    <a:pt x="73" y="27"/>
                  </a:cubicBezTo>
                  <a:cubicBezTo>
                    <a:pt x="19" y="46"/>
                    <a:pt x="1" y="154"/>
                    <a:pt x="1" y="209"/>
                  </a:cubicBezTo>
                  <a:cubicBezTo>
                    <a:pt x="1" y="281"/>
                    <a:pt x="19" y="353"/>
                    <a:pt x="73" y="426"/>
                  </a:cubicBezTo>
                  <a:cubicBezTo>
                    <a:pt x="107" y="526"/>
                    <a:pt x="418" y="997"/>
                    <a:pt x="594" y="997"/>
                  </a:cubicBezTo>
                  <a:cubicBezTo>
                    <a:pt x="609" y="997"/>
                    <a:pt x="622" y="994"/>
                    <a:pt x="635" y="987"/>
                  </a:cubicBezTo>
                  <a:cubicBezTo>
                    <a:pt x="707" y="933"/>
                    <a:pt x="635" y="625"/>
                    <a:pt x="617" y="553"/>
                  </a:cubicBezTo>
                  <a:cubicBezTo>
                    <a:pt x="562" y="408"/>
                    <a:pt x="526" y="281"/>
                    <a:pt x="435" y="172"/>
                  </a:cubicBezTo>
                  <a:cubicBezTo>
                    <a:pt x="381" y="118"/>
                    <a:pt x="345" y="46"/>
                    <a:pt x="273" y="27"/>
                  </a:cubicBezTo>
                  <a:cubicBezTo>
                    <a:pt x="236" y="9"/>
                    <a:pt x="200"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4" name="Google Shape;2194;p35"/>
            <p:cNvSpPr/>
            <p:nvPr/>
          </p:nvSpPr>
          <p:spPr>
            <a:xfrm>
              <a:off x="8499282" y="4078443"/>
              <a:ext cx="95050" cy="168469"/>
            </a:xfrm>
            <a:custGeom>
              <a:avLst/>
              <a:gdLst/>
              <a:ahLst/>
              <a:cxnLst/>
              <a:rect l="l" t="t" r="r" b="b"/>
              <a:pathLst>
                <a:path w="580" h="1028" extrusionOk="0">
                  <a:moveTo>
                    <a:pt x="237" y="0"/>
                  </a:moveTo>
                  <a:cubicBezTo>
                    <a:pt x="217" y="0"/>
                    <a:pt x="197" y="4"/>
                    <a:pt x="182" y="15"/>
                  </a:cubicBezTo>
                  <a:cubicBezTo>
                    <a:pt x="55" y="51"/>
                    <a:pt x="0" y="196"/>
                    <a:pt x="19" y="305"/>
                  </a:cubicBezTo>
                  <a:cubicBezTo>
                    <a:pt x="37" y="413"/>
                    <a:pt x="109" y="522"/>
                    <a:pt x="182" y="613"/>
                  </a:cubicBezTo>
                  <a:cubicBezTo>
                    <a:pt x="272" y="739"/>
                    <a:pt x="326" y="884"/>
                    <a:pt x="453" y="975"/>
                  </a:cubicBezTo>
                  <a:cubicBezTo>
                    <a:pt x="485" y="1012"/>
                    <a:pt x="509" y="1027"/>
                    <a:pt x="527" y="1027"/>
                  </a:cubicBezTo>
                  <a:cubicBezTo>
                    <a:pt x="571" y="1027"/>
                    <a:pt x="580" y="938"/>
                    <a:pt x="580" y="848"/>
                  </a:cubicBezTo>
                  <a:cubicBezTo>
                    <a:pt x="580" y="649"/>
                    <a:pt x="580" y="432"/>
                    <a:pt x="508" y="250"/>
                  </a:cubicBezTo>
                  <a:cubicBezTo>
                    <a:pt x="489" y="160"/>
                    <a:pt x="471" y="106"/>
                    <a:pt x="399" y="51"/>
                  </a:cubicBezTo>
                  <a:cubicBezTo>
                    <a:pt x="348" y="26"/>
                    <a:pt x="287"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5" name="Google Shape;2195;p35"/>
            <p:cNvSpPr/>
            <p:nvPr/>
          </p:nvSpPr>
          <p:spPr>
            <a:xfrm>
              <a:off x="8579420" y="4232000"/>
              <a:ext cx="193051" cy="82759"/>
            </a:xfrm>
            <a:custGeom>
              <a:avLst/>
              <a:gdLst/>
              <a:ahLst/>
              <a:cxnLst/>
              <a:rect l="l" t="t" r="r" b="b"/>
              <a:pathLst>
                <a:path w="1178" h="505" extrusionOk="0">
                  <a:moveTo>
                    <a:pt x="561" y="0"/>
                  </a:moveTo>
                  <a:cubicBezTo>
                    <a:pt x="411" y="0"/>
                    <a:pt x="241" y="9"/>
                    <a:pt x="163" y="74"/>
                  </a:cubicBezTo>
                  <a:cubicBezTo>
                    <a:pt x="0" y="183"/>
                    <a:pt x="363" y="309"/>
                    <a:pt x="453" y="364"/>
                  </a:cubicBezTo>
                  <a:cubicBezTo>
                    <a:pt x="562" y="400"/>
                    <a:pt x="689" y="472"/>
                    <a:pt x="797" y="491"/>
                  </a:cubicBezTo>
                  <a:cubicBezTo>
                    <a:pt x="825" y="500"/>
                    <a:pt x="856" y="504"/>
                    <a:pt x="887" y="504"/>
                  </a:cubicBezTo>
                  <a:cubicBezTo>
                    <a:pt x="977" y="504"/>
                    <a:pt x="1074" y="467"/>
                    <a:pt x="1141" y="400"/>
                  </a:cubicBezTo>
                  <a:cubicBezTo>
                    <a:pt x="1159" y="382"/>
                    <a:pt x="1178" y="309"/>
                    <a:pt x="1178" y="273"/>
                  </a:cubicBezTo>
                  <a:cubicBezTo>
                    <a:pt x="1178" y="219"/>
                    <a:pt x="1178" y="201"/>
                    <a:pt x="1159" y="183"/>
                  </a:cubicBezTo>
                  <a:cubicBezTo>
                    <a:pt x="1069" y="38"/>
                    <a:pt x="888" y="2"/>
                    <a:pt x="725" y="2"/>
                  </a:cubicBezTo>
                  <a:cubicBezTo>
                    <a:pt x="678" y="2"/>
                    <a:pt x="62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96" name="Google Shape;2196;p35"/>
            <p:cNvSpPr/>
            <p:nvPr/>
          </p:nvSpPr>
          <p:spPr>
            <a:xfrm>
              <a:off x="8505182" y="3778050"/>
              <a:ext cx="341526" cy="540312"/>
            </a:xfrm>
            <a:custGeom>
              <a:avLst/>
              <a:gdLst/>
              <a:ahLst/>
              <a:cxnLst/>
              <a:rect l="l" t="t" r="r" b="b"/>
              <a:pathLst>
                <a:path w="2084" h="3297" fill="none" extrusionOk="0">
                  <a:moveTo>
                    <a:pt x="1" y="3297"/>
                  </a:moveTo>
                  <a:cubicBezTo>
                    <a:pt x="1069" y="2500"/>
                    <a:pt x="1812" y="1305"/>
                    <a:pt x="2083" y="1"/>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197" name="Google Shape;2197;p35"/>
          <p:cNvSpPr/>
          <p:nvPr/>
        </p:nvSpPr>
        <p:spPr>
          <a:xfrm rot="-1051434">
            <a:off x="10821308" y="277438"/>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98" name="Google Shape;2198;p35"/>
          <p:cNvSpPr/>
          <p:nvPr/>
        </p:nvSpPr>
        <p:spPr>
          <a:xfrm rot="1051434" flipH="1">
            <a:off x="10225087" y="6236387"/>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199" name="Google Shape;2199;p35"/>
          <p:cNvGrpSpPr/>
          <p:nvPr/>
        </p:nvGrpSpPr>
        <p:grpSpPr>
          <a:xfrm rot="1515800" flipH="1">
            <a:off x="1197821" y="278037"/>
            <a:ext cx="837254" cy="882592"/>
            <a:chOff x="782176" y="-1158311"/>
            <a:chExt cx="629467" cy="661912"/>
          </a:xfrm>
        </p:grpSpPr>
        <p:sp>
          <p:nvSpPr>
            <p:cNvPr id="2200" name="Google Shape;2200;p35"/>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1" name="Google Shape;2201;p35"/>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2" name="Google Shape;2202;p35"/>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3" name="Google Shape;2203;p35"/>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4" name="Google Shape;2204;p35"/>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5" name="Google Shape;2205;p35"/>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6" name="Google Shape;2206;p35"/>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07" name="Google Shape;2207;p35"/>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208" name="Google Shape;2208;p35"/>
          <p:cNvGrpSpPr/>
          <p:nvPr/>
        </p:nvGrpSpPr>
        <p:grpSpPr>
          <a:xfrm rot="-1521948">
            <a:off x="527579" y="3706506"/>
            <a:ext cx="387115" cy="1333780"/>
            <a:chOff x="3815292" y="-2054574"/>
            <a:chExt cx="291053" cy="1000325"/>
          </a:xfrm>
        </p:grpSpPr>
        <p:sp>
          <p:nvSpPr>
            <p:cNvPr id="2209" name="Google Shape;2209;p35"/>
            <p:cNvSpPr/>
            <p:nvPr/>
          </p:nvSpPr>
          <p:spPr>
            <a:xfrm>
              <a:off x="3815292" y="-1725174"/>
              <a:ext cx="136676" cy="670925"/>
            </a:xfrm>
            <a:custGeom>
              <a:avLst/>
              <a:gdLst/>
              <a:ahLst/>
              <a:cxnLst/>
              <a:rect l="l" t="t" r="r" b="b"/>
              <a:pathLst>
                <a:path w="834" h="4094" fill="none" extrusionOk="0">
                  <a:moveTo>
                    <a:pt x="834" y="0"/>
                  </a:moveTo>
                  <a:cubicBezTo>
                    <a:pt x="218" y="1268"/>
                    <a:pt x="1" y="2717"/>
                    <a:pt x="218" y="4093"/>
                  </a:cubicBezTo>
                </a:path>
              </a:pathLst>
            </a:custGeom>
            <a:solidFill>
              <a:schemeClr val="lt2"/>
            </a:solidFill>
            <a:ln w="27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0" name="Google Shape;2210;p35"/>
            <p:cNvSpPr/>
            <p:nvPr/>
          </p:nvSpPr>
          <p:spPr>
            <a:xfrm>
              <a:off x="4038007" y="-2054574"/>
              <a:ext cx="68338" cy="62438"/>
            </a:xfrm>
            <a:custGeom>
              <a:avLst/>
              <a:gdLst/>
              <a:ahLst/>
              <a:cxnLst/>
              <a:rect l="l" t="t" r="r" b="b"/>
              <a:pathLst>
                <a:path w="417" h="381" extrusionOk="0">
                  <a:moveTo>
                    <a:pt x="254" y="0"/>
                  </a:moveTo>
                  <a:cubicBezTo>
                    <a:pt x="217" y="0"/>
                    <a:pt x="181" y="0"/>
                    <a:pt x="163" y="18"/>
                  </a:cubicBezTo>
                  <a:cubicBezTo>
                    <a:pt x="109" y="73"/>
                    <a:pt x="0" y="199"/>
                    <a:pt x="18" y="254"/>
                  </a:cubicBezTo>
                  <a:cubicBezTo>
                    <a:pt x="54" y="308"/>
                    <a:pt x="235" y="381"/>
                    <a:pt x="308" y="381"/>
                  </a:cubicBezTo>
                  <a:lnTo>
                    <a:pt x="362" y="381"/>
                  </a:lnTo>
                  <a:cubicBezTo>
                    <a:pt x="380" y="381"/>
                    <a:pt x="380" y="362"/>
                    <a:pt x="380" y="362"/>
                  </a:cubicBezTo>
                  <a:cubicBezTo>
                    <a:pt x="398" y="308"/>
                    <a:pt x="417" y="254"/>
                    <a:pt x="417" y="181"/>
                  </a:cubicBezTo>
                  <a:cubicBezTo>
                    <a:pt x="417" y="109"/>
                    <a:pt x="398" y="36"/>
                    <a:pt x="344" y="18"/>
                  </a:cubicBezTo>
                  <a:cubicBezTo>
                    <a:pt x="290" y="0"/>
                    <a:pt x="272"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1" name="Google Shape;2211;p35"/>
            <p:cNvSpPr/>
            <p:nvPr/>
          </p:nvSpPr>
          <p:spPr>
            <a:xfrm>
              <a:off x="3880681" y="-2014915"/>
              <a:ext cx="222713" cy="307767"/>
            </a:xfrm>
            <a:custGeom>
              <a:avLst/>
              <a:gdLst/>
              <a:ahLst/>
              <a:cxnLst/>
              <a:rect l="l" t="t" r="r" b="b"/>
              <a:pathLst>
                <a:path w="1359" h="1878" extrusionOk="0">
                  <a:moveTo>
                    <a:pt x="1044" y="1"/>
                  </a:moveTo>
                  <a:cubicBezTo>
                    <a:pt x="911" y="1"/>
                    <a:pt x="759" y="135"/>
                    <a:pt x="634" y="229"/>
                  </a:cubicBezTo>
                  <a:cubicBezTo>
                    <a:pt x="344" y="501"/>
                    <a:pt x="73" y="845"/>
                    <a:pt x="36" y="1243"/>
                  </a:cubicBezTo>
                  <a:cubicBezTo>
                    <a:pt x="0" y="1406"/>
                    <a:pt x="55" y="1587"/>
                    <a:pt x="145" y="1696"/>
                  </a:cubicBezTo>
                  <a:cubicBezTo>
                    <a:pt x="272" y="1841"/>
                    <a:pt x="489" y="1877"/>
                    <a:pt x="670" y="1877"/>
                  </a:cubicBezTo>
                  <a:cubicBezTo>
                    <a:pt x="851" y="1877"/>
                    <a:pt x="1032" y="1823"/>
                    <a:pt x="1159" y="1678"/>
                  </a:cubicBezTo>
                  <a:cubicBezTo>
                    <a:pt x="1340" y="1497"/>
                    <a:pt x="1358" y="1207"/>
                    <a:pt x="1358" y="935"/>
                  </a:cubicBezTo>
                  <a:lnTo>
                    <a:pt x="1358" y="519"/>
                  </a:lnTo>
                  <a:cubicBezTo>
                    <a:pt x="1358" y="338"/>
                    <a:pt x="1304" y="84"/>
                    <a:pt x="1105" y="12"/>
                  </a:cubicBezTo>
                  <a:cubicBezTo>
                    <a:pt x="1085" y="4"/>
                    <a:pt x="1065" y="1"/>
                    <a:pt x="1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212" name="Google Shape;2212;p35"/>
          <p:cNvSpPr/>
          <p:nvPr/>
        </p:nvSpPr>
        <p:spPr>
          <a:xfrm rot="1051434" flipH="1">
            <a:off x="587954" y="6163221"/>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213" name="Google Shape;2213;p35"/>
          <p:cNvGrpSpPr/>
          <p:nvPr/>
        </p:nvGrpSpPr>
        <p:grpSpPr>
          <a:xfrm rot="5528602">
            <a:off x="10987594" y="4076977"/>
            <a:ext cx="1179283" cy="876441"/>
            <a:chOff x="8054181" y="220421"/>
            <a:chExt cx="884462" cy="658961"/>
          </a:xfrm>
        </p:grpSpPr>
        <p:sp>
          <p:nvSpPr>
            <p:cNvPr id="2214" name="Google Shape;2214;p35"/>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15" name="Google Shape;2215;p35"/>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098871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264"/>
        <p:cNvGrpSpPr/>
        <p:nvPr/>
      </p:nvGrpSpPr>
      <p:grpSpPr>
        <a:xfrm>
          <a:off x="0" y="0"/>
          <a:ext cx="0" cy="0"/>
          <a:chOff x="0" y="0"/>
          <a:chExt cx="0" cy="0"/>
        </a:xfrm>
      </p:grpSpPr>
      <p:grpSp>
        <p:nvGrpSpPr>
          <p:cNvPr id="265" name="Google Shape;265;p5"/>
          <p:cNvGrpSpPr/>
          <p:nvPr/>
        </p:nvGrpSpPr>
        <p:grpSpPr>
          <a:xfrm rot="-1424731">
            <a:off x="10910795" y="533881"/>
            <a:ext cx="837265" cy="882604"/>
            <a:chOff x="782176" y="-1158311"/>
            <a:chExt cx="629467" cy="661912"/>
          </a:xfrm>
        </p:grpSpPr>
        <p:sp>
          <p:nvSpPr>
            <p:cNvPr id="266" name="Google Shape;266;p5"/>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 name="Google Shape;267;p5"/>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 name="Google Shape;268;p5"/>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 name="Google Shape;269;p5"/>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 name="Google Shape;270;p5"/>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1" name="Google Shape;271;p5"/>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2" name="Google Shape;272;p5"/>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3" name="Google Shape;273;p5"/>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74" name="Google Shape;274;p5"/>
          <p:cNvGrpSpPr/>
          <p:nvPr/>
        </p:nvGrpSpPr>
        <p:grpSpPr>
          <a:xfrm rot="-295668">
            <a:off x="492135" y="5592677"/>
            <a:ext cx="679184" cy="984369"/>
            <a:chOff x="8499282" y="3580082"/>
            <a:chExt cx="510652" cy="738280"/>
          </a:xfrm>
        </p:grpSpPr>
        <p:sp>
          <p:nvSpPr>
            <p:cNvPr id="275" name="Google Shape;275;p5"/>
            <p:cNvSpPr/>
            <p:nvPr/>
          </p:nvSpPr>
          <p:spPr>
            <a:xfrm>
              <a:off x="8831634" y="3580082"/>
              <a:ext cx="89315" cy="213208"/>
            </a:xfrm>
            <a:custGeom>
              <a:avLst/>
              <a:gdLst/>
              <a:ahLst/>
              <a:cxnLst/>
              <a:rect l="l" t="t" r="r" b="b"/>
              <a:pathLst>
                <a:path w="545" h="1301" extrusionOk="0">
                  <a:moveTo>
                    <a:pt x="327" y="0"/>
                  </a:moveTo>
                  <a:cubicBezTo>
                    <a:pt x="295" y="0"/>
                    <a:pt x="263" y="5"/>
                    <a:pt x="236" y="14"/>
                  </a:cubicBezTo>
                  <a:cubicBezTo>
                    <a:pt x="109" y="68"/>
                    <a:pt x="55" y="177"/>
                    <a:pt x="19" y="285"/>
                  </a:cubicBezTo>
                  <a:cubicBezTo>
                    <a:pt x="1" y="394"/>
                    <a:pt x="1" y="539"/>
                    <a:pt x="19" y="647"/>
                  </a:cubicBezTo>
                  <a:cubicBezTo>
                    <a:pt x="55" y="865"/>
                    <a:pt x="73" y="1082"/>
                    <a:pt x="91" y="1299"/>
                  </a:cubicBezTo>
                  <a:cubicBezTo>
                    <a:pt x="91" y="1300"/>
                    <a:pt x="92" y="1301"/>
                    <a:pt x="93" y="1301"/>
                  </a:cubicBezTo>
                  <a:cubicBezTo>
                    <a:pt x="108" y="1301"/>
                    <a:pt x="236" y="1172"/>
                    <a:pt x="236" y="1155"/>
                  </a:cubicBezTo>
                  <a:cubicBezTo>
                    <a:pt x="272" y="1082"/>
                    <a:pt x="327" y="992"/>
                    <a:pt x="363" y="919"/>
                  </a:cubicBezTo>
                  <a:cubicBezTo>
                    <a:pt x="417" y="792"/>
                    <a:pt x="453" y="611"/>
                    <a:pt x="508" y="448"/>
                  </a:cubicBezTo>
                  <a:cubicBezTo>
                    <a:pt x="526" y="340"/>
                    <a:pt x="544" y="213"/>
                    <a:pt x="508" y="122"/>
                  </a:cubicBezTo>
                  <a:cubicBezTo>
                    <a:pt x="472" y="86"/>
                    <a:pt x="453" y="32"/>
                    <a:pt x="417" y="14"/>
                  </a:cubicBezTo>
                  <a:cubicBezTo>
                    <a:pt x="390" y="5"/>
                    <a:pt x="358"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6" name="Google Shape;276;p5"/>
            <p:cNvSpPr/>
            <p:nvPr/>
          </p:nvSpPr>
          <p:spPr>
            <a:xfrm>
              <a:off x="8784108" y="3838194"/>
              <a:ext cx="225827" cy="119469"/>
            </a:xfrm>
            <a:custGeom>
              <a:avLst/>
              <a:gdLst/>
              <a:ahLst/>
              <a:cxnLst/>
              <a:rect l="l" t="t" r="r" b="b"/>
              <a:pathLst>
                <a:path w="1378" h="729" extrusionOk="0">
                  <a:moveTo>
                    <a:pt x="1212" y="1"/>
                  </a:moveTo>
                  <a:cubicBezTo>
                    <a:pt x="1165" y="1"/>
                    <a:pt x="1115" y="14"/>
                    <a:pt x="1069" y="32"/>
                  </a:cubicBezTo>
                  <a:cubicBezTo>
                    <a:pt x="852" y="87"/>
                    <a:pt x="653" y="177"/>
                    <a:pt x="454" y="340"/>
                  </a:cubicBezTo>
                  <a:cubicBezTo>
                    <a:pt x="399" y="376"/>
                    <a:pt x="1" y="666"/>
                    <a:pt x="92" y="720"/>
                  </a:cubicBezTo>
                  <a:cubicBezTo>
                    <a:pt x="98" y="726"/>
                    <a:pt x="108" y="728"/>
                    <a:pt x="120" y="728"/>
                  </a:cubicBezTo>
                  <a:cubicBezTo>
                    <a:pt x="144" y="728"/>
                    <a:pt x="176" y="720"/>
                    <a:pt x="200" y="720"/>
                  </a:cubicBezTo>
                  <a:cubicBezTo>
                    <a:pt x="399" y="684"/>
                    <a:pt x="580" y="612"/>
                    <a:pt x="798" y="557"/>
                  </a:cubicBezTo>
                  <a:cubicBezTo>
                    <a:pt x="925" y="521"/>
                    <a:pt x="1069" y="503"/>
                    <a:pt x="1178" y="431"/>
                  </a:cubicBezTo>
                  <a:cubicBezTo>
                    <a:pt x="1251" y="376"/>
                    <a:pt x="1305" y="340"/>
                    <a:pt x="1359" y="268"/>
                  </a:cubicBezTo>
                  <a:cubicBezTo>
                    <a:pt x="1377" y="195"/>
                    <a:pt x="1377" y="87"/>
                    <a:pt x="1341" y="50"/>
                  </a:cubicBezTo>
                  <a:cubicBezTo>
                    <a:pt x="1305" y="14"/>
                    <a:pt x="1260"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7" name="Google Shape;277;p5"/>
            <p:cNvSpPr/>
            <p:nvPr/>
          </p:nvSpPr>
          <p:spPr>
            <a:xfrm>
              <a:off x="8707084" y="4065988"/>
              <a:ext cx="225663" cy="81448"/>
            </a:xfrm>
            <a:custGeom>
              <a:avLst/>
              <a:gdLst/>
              <a:ahLst/>
              <a:cxnLst/>
              <a:rect l="l" t="t" r="r" b="b"/>
              <a:pathLst>
                <a:path w="1377" h="497" extrusionOk="0">
                  <a:moveTo>
                    <a:pt x="942" y="0"/>
                  </a:moveTo>
                  <a:cubicBezTo>
                    <a:pt x="688" y="0"/>
                    <a:pt x="453" y="55"/>
                    <a:pt x="236" y="127"/>
                  </a:cubicBezTo>
                  <a:cubicBezTo>
                    <a:pt x="181" y="145"/>
                    <a:pt x="0" y="218"/>
                    <a:pt x="18" y="308"/>
                  </a:cubicBezTo>
                  <a:cubicBezTo>
                    <a:pt x="18" y="399"/>
                    <a:pt x="217" y="417"/>
                    <a:pt x="290" y="417"/>
                  </a:cubicBezTo>
                  <a:cubicBezTo>
                    <a:pt x="399" y="453"/>
                    <a:pt x="507" y="453"/>
                    <a:pt x="634" y="471"/>
                  </a:cubicBezTo>
                  <a:cubicBezTo>
                    <a:pt x="711" y="484"/>
                    <a:pt x="797" y="497"/>
                    <a:pt x="885" y="497"/>
                  </a:cubicBezTo>
                  <a:cubicBezTo>
                    <a:pt x="922" y="497"/>
                    <a:pt x="959" y="495"/>
                    <a:pt x="996" y="489"/>
                  </a:cubicBezTo>
                  <a:cubicBezTo>
                    <a:pt x="1105" y="489"/>
                    <a:pt x="1232" y="417"/>
                    <a:pt x="1304" y="326"/>
                  </a:cubicBezTo>
                  <a:cubicBezTo>
                    <a:pt x="1322" y="308"/>
                    <a:pt x="1358" y="254"/>
                    <a:pt x="1358" y="236"/>
                  </a:cubicBezTo>
                  <a:cubicBezTo>
                    <a:pt x="1376" y="200"/>
                    <a:pt x="1358" y="145"/>
                    <a:pt x="1322" y="127"/>
                  </a:cubicBezTo>
                  <a:cubicBezTo>
                    <a:pt x="1232" y="19"/>
                    <a:pt x="1087"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8" name="Google Shape;278;p5"/>
            <p:cNvSpPr/>
            <p:nvPr/>
          </p:nvSpPr>
          <p:spPr>
            <a:xfrm>
              <a:off x="8677422" y="3790997"/>
              <a:ext cx="105047" cy="167485"/>
            </a:xfrm>
            <a:custGeom>
              <a:avLst/>
              <a:gdLst/>
              <a:ahLst/>
              <a:cxnLst/>
              <a:rect l="l" t="t" r="r" b="b"/>
              <a:pathLst>
                <a:path w="641" h="1022" extrusionOk="0">
                  <a:moveTo>
                    <a:pt x="169" y="0"/>
                  </a:moveTo>
                  <a:cubicBezTo>
                    <a:pt x="130" y="0"/>
                    <a:pt x="86" y="9"/>
                    <a:pt x="54" y="31"/>
                  </a:cubicBezTo>
                  <a:cubicBezTo>
                    <a:pt x="36" y="67"/>
                    <a:pt x="18" y="103"/>
                    <a:pt x="18" y="157"/>
                  </a:cubicBezTo>
                  <a:cubicBezTo>
                    <a:pt x="0" y="284"/>
                    <a:pt x="54" y="429"/>
                    <a:pt x="145" y="538"/>
                  </a:cubicBezTo>
                  <a:lnTo>
                    <a:pt x="417" y="882"/>
                  </a:lnTo>
                  <a:cubicBezTo>
                    <a:pt x="452" y="929"/>
                    <a:pt x="540" y="1021"/>
                    <a:pt x="593" y="1021"/>
                  </a:cubicBezTo>
                  <a:cubicBezTo>
                    <a:pt x="622" y="1021"/>
                    <a:pt x="640" y="994"/>
                    <a:pt x="634" y="918"/>
                  </a:cubicBezTo>
                  <a:cubicBezTo>
                    <a:pt x="580" y="646"/>
                    <a:pt x="543" y="375"/>
                    <a:pt x="380" y="157"/>
                  </a:cubicBezTo>
                  <a:cubicBezTo>
                    <a:pt x="362" y="85"/>
                    <a:pt x="308" y="31"/>
                    <a:pt x="235" y="12"/>
                  </a:cubicBezTo>
                  <a:cubicBezTo>
                    <a:pt x="220" y="5"/>
                    <a:pt x="196"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9" name="Google Shape;279;p5"/>
            <p:cNvSpPr/>
            <p:nvPr/>
          </p:nvSpPr>
          <p:spPr>
            <a:xfrm>
              <a:off x="8591220" y="3951764"/>
              <a:ext cx="116027" cy="163552"/>
            </a:xfrm>
            <a:custGeom>
              <a:avLst/>
              <a:gdLst/>
              <a:ahLst/>
              <a:cxnLst/>
              <a:rect l="l" t="t" r="r" b="b"/>
              <a:pathLst>
                <a:path w="708" h="998" extrusionOk="0">
                  <a:moveTo>
                    <a:pt x="166" y="0"/>
                  </a:moveTo>
                  <a:cubicBezTo>
                    <a:pt x="132" y="0"/>
                    <a:pt x="100" y="9"/>
                    <a:pt x="73" y="27"/>
                  </a:cubicBezTo>
                  <a:cubicBezTo>
                    <a:pt x="19" y="46"/>
                    <a:pt x="1" y="154"/>
                    <a:pt x="1" y="209"/>
                  </a:cubicBezTo>
                  <a:cubicBezTo>
                    <a:pt x="1" y="281"/>
                    <a:pt x="19" y="353"/>
                    <a:pt x="73" y="426"/>
                  </a:cubicBezTo>
                  <a:cubicBezTo>
                    <a:pt x="107" y="526"/>
                    <a:pt x="418" y="997"/>
                    <a:pt x="594" y="997"/>
                  </a:cubicBezTo>
                  <a:cubicBezTo>
                    <a:pt x="609" y="997"/>
                    <a:pt x="622" y="994"/>
                    <a:pt x="635" y="987"/>
                  </a:cubicBezTo>
                  <a:cubicBezTo>
                    <a:pt x="707" y="933"/>
                    <a:pt x="635" y="625"/>
                    <a:pt x="617" y="553"/>
                  </a:cubicBezTo>
                  <a:cubicBezTo>
                    <a:pt x="562" y="408"/>
                    <a:pt x="526" y="281"/>
                    <a:pt x="435" y="172"/>
                  </a:cubicBezTo>
                  <a:cubicBezTo>
                    <a:pt x="381" y="118"/>
                    <a:pt x="345" y="46"/>
                    <a:pt x="273" y="27"/>
                  </a:cubicBezTo>
                  <a:cubicBezTo>
                    <a:pt x="236" y="9"/>
                    <a:pt x="200"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0" name="Google Shape;280;p5"/>
            <p:cNvSpPr/>
            <p:nvPr/>
          </p:nvSpPr>
          <p:spPr>
            <a:xfrm>
              <a:off x="8499282" y="4078443"/>
              <a:ext cx="95050" cy="168469"/>
            </a:xfrm>
            <a:custGeom>
              <a:avLst/>
              <a:gdLst/>
              <a:ahLst/>
              <a:cxnLst/>
              <a:rect l="l" t="t" r="r" b="b"/>
              <a:pathLst>
                <a:path w="580" h="1028" extrusionOk="0">
                  <a:moveTo>
                    <a:pt x="237" y="0"/>
                  </a:moveTo>
                  <a:cubicBezTo>
                    <a:pt x="217" y="0"/>
                    <a:pt x="197" y="4"/>
                    <a:pt x="182" y="15"/>
                  </a:cubicBezTo>
                  <a:cubicBezTo>
                    <a:pt x="55" y="51"/>
                    <a:pt x="0" y="196"/>
                    <a:pt x="19" y="305"/>
                  </a:cubicBezTo>
                  <a:cubicBezTo>
                    <a:pt x="37" y="413"/>
                    <a:pt x="109" y="522"/>
                    <a:pt x="182" y="613"/>
                  </a:cubicBezTo>
                  <a:cubicBezTo>
                    <a:pt x="272" y="739"/>
                    <a:pt x="326" y="884"/>
                    <a:pt x="453" y="975"/>
                  </a:cubicBezTo>
                  <a:cubicBezTo>
                    <a:pt x="485" y="1012"/>
                    <a:pt x="509" y="1027"/>
                    <a:pt x="527" y="1027"/>
                  </a:cubicBezTo>
                  <a:cubicBezTo>
                    <a:pt x="571" y="1027"/>
                    <a:pt x="580" y="938"/>
                    <a:pt x="580" y="848"/>
                  </a:cubicBezTo>
                  <a:cubicBezTo>
                    <a:pt x="580" y="649"/>
                    <a:pt x="580" y="432"/>
                    <a:pt x="508" y="250"/>
                  </a:cubicBezTo>
                  <a:cubicBezTo>
                    <a:pt x="489" y="160"/>
                    <a:pt x="471" y="106"/>
                    <a:pt x="399" y="51"/>
                  </a:cubicBezTo>
                  <a:cubicBezTo>
                    <a:pt x="348" y="26"/>
                    <a:pt x="287"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1" name="Google Shape;281;p5"/>
            <p:cNvSpPr/>
            <p:nvPr/>
          </p:nvSpPr>
          <p:spPr>
            <a:xfrm>
              <a:off x="8579420" y="4232000"/>
              <a:ext cx="193051" cy="82759"/>
            </a:xfrm>
            <a:custGeom>
              <a:avLst/>
              <a:gdLst/>
              <a:ahLst/>
              <a:cxnLst/>
              <a:rect l="l" t="t" r="r" b="b"/>
              <a:pathLst>
                <a:path w="1178" h="505" extrusionOk="0">
                  <a:moveTo>
                    <a:pt x="561" y="0"/>
                  </a:moveTo>
                  <a:cubicBezTo>
                    <a:pt x="411" y="0"/>
                    <a:pt x="241" y="9"/>
                    <a:pt x="163" y="74"/>
                  </a:cubicBezTo>
                  <a:cubicBezTo>
                    <a:pt x="0" y="183"/>
                    <a:pt x="363" y="309"/>
                    <a:pt x="453" y="364"/>
                  </a:cubicBezTo>
                  <a:cubicBezTo>
                    <a:pt x="562" y="400"/>
                    <a:pt x="689" y="472"/>
                    <a:pt x="797" y="491"/>
                  </a:cubicBezTo>
                  <a:cubicBezTo>
                    <a:pt x="825" y="500"/>
                    <a:pt x="856" y="504"/>
                    <a:pt x="887" y="504"/>
                  </a:cubicBezTo>
                  <a:cubicBezTo>
                    <a:pt x="977" y="504"/>
                    <a:pt x="1074" y="467"/>
                    <a:pt x="1141" y="400"/>
                  </a:cubicBezTo>
                  <a:cubicBezTo>
                    <a:pt x="1159" y="382"/>
                    <a:pt x="1178" y="309"/>
                    <a:pt x="1178" y="273"/>
                  </a:cubicBezTo>
                  <a:cubicBezTo>
                    <a:pt x="1178" y="219"/>
                    <a:pt x="1178" y="201"/>
                    <a:pt x="1159" y="183"/>
                  </a:cubicBezTo>
                  <a:cubicBezTo>
                    <a:pt x="1069" y="38"/>
                    <a:pt x="888" y="2"/>
                    <a:pt x="725" y="2"/>
                  </a:cubicBezTo>
                  <a:cubicBezTo>
                    <a:pt x="678" y="2"/>
                    <a:pt x="62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2" name="Google Shape;282;p5"/>
            <p:cNvSpPr/>
            <p:nvPr/>
          </p:nvSpPr>
          <p:spPr>
            <a:xfrm>
              <a:off x="8505182" y="3778050"/>
              <a:ext cx="341526" cy="540312"/>
            </a:xfrm>
            <a:custGeom>
              <a:avLst/>
              <a:gdLst/>
              <a:ahLst/>
              <a:cxnLst/>
              <a:rect l="l" t="t" r="r" b="b"/>
              <a:pathLst>
                <a:path w="2084" h="3297" fill="none" extrusionOk="0">
                  <a:moveTo>
                    <a:pt x="1" y="3297"/>
                  </a:moveTo>
                  <a:cubicBezTo>
                    <a:pt x="1069" y="2500"/>
                    <a:pt x="1812" y="1305"/>
                    <a:pt x="2083" y="1"/>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83" name="Google Shape;283;p5"/>
          <p:cNvGrpSpPr/>
          <p:nvPr/>
        </p:nvGrpSpPr>
        <p:grpSpPr>
          <a:xfrm>
            <a:off x="11213853" y="5614148"/>
            <a:ext cx="728003" cy="941461"/>
            <a:chOff x="8495548" y="1440711"/>
            <a:chExt cx="547356" cy="706096"/>
          </a:xfrm>
        </p:grpSpPr>
        <p:sp>
          <p:nvSpPr>
            <p:cNvPr id="284" name="Google Shape;284;p5"/>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5" name="Google Shape;285;p5"/>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5"/>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7" name="Google Shape;287;p5"/>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8" name="Google Shape;288;p5"/>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9" name="Google Shape;289;p5"/>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0" name="Google Shape;290;p5"/>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1" name="Google Shape;291;p5"/>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2" name="Google Shape;292;p5"/>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3" name="Google Shape;293;p5"/>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4" name="Google Shape;294;p5"/>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95" name="Google Shape;295;p5"/>
          <p:cNvGrpSpPr/>
          <p:nvPr/>
        </p:nvGrpSpPr>
        <p:grpSpPr>
          <a:xfrm rot="-1255291" flipH="1">
            <a:off x="360422" y="479439"/>
            <a:ext cx="1176402" cy="878643"/>
            <a:chOff x="8054181" y="220421"/>
            <a:chExt cx="884462" cy="658961"/>
          </a:xfrm>
        </p:grpSpPr>
        <p:sp>
          <p:nvSpPr>
            <p:cNvPr id="296" name="Google Shape;296;p5"/>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7" name="Google Shape;297;p5"/>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98" name="Google Shape;298;p5"/>
          <p:cNvSpPr/>
          <p:nvPr/>
        </p:nvSpPr>
        <p:spPr>
          <a:xfrm rot="1051434" flipH="1">
            <a:off x="11080050" y="48936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5"/>
          <p:cNvGrpSpPr/>
          <p:nvPr/>
        </p:nvGrpSpPr>
        <p:grpSpPr>
          <a:xfrm rot="3196882">
            <a:off x="10988195" y="3281166"/>
            <a:ext cx="1179311" cy="876462"/>
            <a:chOff x="8054181" y="220421"/>
            <a:chExt cx="884462" cy="658961"/>
          </a:xfrm>
        </p:grpSpPr>
        <p:sp>
          <p:nvSpPr>
            <p:cNvPr id="300" name="Google Shape;300;p5"/>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5"/>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2" name="Google Shape;302;p5"/>
          <p:cNvSpPr/>
          <p:nvPr/>
        </p:nvSpPr>
        <p:spPr>
          <a:xfrm rot="-1051434">
            <a:off x="11692647" y="18202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3" name="Google Shape;303;p5"/>
          <p:cNvSpPr/>
          <p:nvPr/>
        </p:nvSpPr>
        <p:spPr>
          <a:xfrm rot="1051434" flipH="1">
            <a:off x="298290" y="19091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4" name="Google Shape;304;p5"/>
          <p:cNvGrpSpPr/>
          <p:nvPr/>
        </p:nvGrpSpPr>
        <p:grpSpPr>
          <a:xfrm>
            <a:off x="306204" y="2990398"/>
            <a:ext cx="728003" cy="941461"/>
            <a:chOff x="8495548" y="1440711"/>
            <a:chExt cx="547356" cy="706096"/>
          </a:xfrm>
        </p:grpSpPr>
        <p:sp>
          <p:nvSpPr>
            <p:cNvPr id="305" name="Google Shape;305;p5"/>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 name="Google Shape;306;p5"/>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5"/>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5"/>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 name="Google Shape;309;p5"/>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 name="Google Shape;310;p5"/>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 name="Google Shape;311;p5"/>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 name="Google Shape;312;p5"/>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5"/>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5"/>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5"/>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16" name="Google Shape;316;p5"/>
          <p:cNvSpPr/>
          <p:nvPr/>
        </p:nvSpPr>
        <p:spPr>
          <a:xfrm rot="-1051434">
            <a:off x="298290" y="52619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3213551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7" t="19488" r="156" b="52440"/>
          <a:stretch>
            <a:fillRect/>
          </a:stretch>
        </p:blipFill>
        <p:spPr bwMode="auto">
          <a:xfrm>
            <a:off x="0" y="3429000"/>
            <a:ext cx="12161838" cy="3446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0582" b="-1"/>
          <a:stretch>
            <a:fillRect/>
          </a:stretch>
        </p:blipFill>
        <p:spPr bwMode="auto">
          <a:xfrm>
            <a:off x="0" y="-9126"/>
            <a:ext cx="12161838" cy="35866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135539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4075409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9792" y="1709741"/>
            <a:ext cx="10489585" cy="2852737"/>
          </a:xfrm>
        </p:spPr>
        <p:txBody>
          <a:bodyPr anchor="b"/>
          <a:lstStyle>
            <a:lvl1pPr>
              <a:defRPr sz="5970"/>
            </a:lvl1pPr>
          </a:lstStyle>
          <a:p>
            <a:r>
              <a:rPr lang="zh-CN" altLang="en-US"/>
              <a:t>单击此处编辑母版标题样式</a:t>
            </a:r>
          </a:p>
        </p:txBody>
      </p:sp>
      <p:sp>
        <p:nvSpPr>
          <p:cNvPr id="3" name="文本占位符 2"/>
          <p:cNvSpPr>
            <a:spLocks noGrp="1"/>
          </p:cNvSpPr>
          <p:nvPr>
            <p:ph type="body" idx="1"/>
          </p:nvPr>
        </p:nvSpPr>
        <p:spPr>
          <a:xfrm>
            <a:off x="829792" y="4589466"/>
            <a:ext cx="10489585" cy="1500187"/>
          </a:xfrm>
        </p:spPr>
        <p:txBody>
          <a:bodyPr/>
          <a:lstStyle>
            <a:lvl1pPr marL="0" indent="0">
              <a:buNone/>
              <a:defRPr sz="2388">
                <a:solidFill>
                  <a:schemeClr val="tx1">
                    <a:tint val="75000"/>
                  </a:schemeClr>
                </a:solidFill>
              </a:defRPr>
            </a:lvl1pPr>
            <a:lvl2pPr marL="454917" indent="0">
              <a:buNone/>
              <a:defRPr sz="1990">
                <a:solidFill>
                  <a:schemeClr val="tx1">
                    <a:tint val="75000"/>
                  </a:schemeClr>
                </a:solidFill>
              </a:defRPr>
            </a:lvl2pPr>
            <a:lvl3pPr marL="909834" indent="0">
              <a:buNone/>
              <a:defRPr sz="1791">
                <a:solidFill>
                  <a:schemeClr val="tx1">
                    <a:tint val="75000"/>
                  </a:schemeClr>
                </a:solidFill>
              </a:defRPr>
            </a:lvl3pPr>
            <a:lvl4pPr marL="1364751" indent="0">
              <a:buNone/>
              <a:defRPr sz="1592">
                <a:solidFill>
                  <a:schemeClr val="tx1">
                    <a:tint val="75000"/>
                  </a:schemeClr>
                </a:solidFill>
              </a:defRPr>
            </a:lvl4pPr>
            <a:lvl5pPr marL="1819667" indent="0">
              <a:buNone/>
              <a:defRPr sz="1592">
                <a:solidFill>
                  <a:schemeClr val="tx1">
                    <a:tint val="75000"/>
                  </a:schemeClr>
                </a:solidFill>
              </a:defRPr>
            </a:lvl5pPr>
            <a:lvl6pPr marL="2274584" indent="0">
              <a:buNone/>
              <a:defRPr sz="1592">
                <a:solidFill>
                  <a:schemeClr val="tx1">
                    <a:tint val="75000"/>
                  </a:schemeClr>
                </a:solidFill>
              </a:defRPr>
            </a:lvl6pPr>
            <a:lvl7pPr marL="2729501" indent="0">
              <a:buNone/>
              <a:defRPr sz="1592">
                <a:solidFill>
                  <a:schemeClr val="tx1">
                    <a:tint val="75000"/>
                  </a:schemeClr>
                </a:solidFill>
              </a:defRPr>
            </a:lvl7pPr>
            <a:lvl8pPr marL="3184418" indent="0">
              <a:buNone/>
              <a:defRPr sz="1592">
                <a:solidFill>
                  <a:schemeClr val="tx1">
                    <a:tint val="75000"/>
                  </a:schemeClr>
                </a:solidFill>
              </a:defRPr>
            </a:lvl8pPr>
            <a:lvl9pPr marL="3639335" indent="0">
              <a:buNone/>
              <a:defRPr sz="1592">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2025/5/2</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637653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6126"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56932"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2025/5/2</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368627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7712" y="365128"/>
            <a:ext cx="10489585" cy="1325563"/>
          </a:xfrm>
        </p:spPr>
        <p:txBody>
          <a:bodyPr/>
          <a:lstStyle/>
          <a:p>
            <a:r>
              <a:rPr lang="zh-CN" altLang="en-US"/>
              <a:t>单击此处编辑母版标题样式</a:t>
            </a:r>
          </a:p>
        </p:txBody>
      </p:sp>
      <p:sp>
        <p:nvSpPr>
          <p:cNvPr id="3" name="文本占位符 2"/>
          <p:cNvSpPr>
            <a:spLocks noGrp="1"/>
          </p:cNvSpPr>
          <p:nvPr>
            <p:ph type="body" idx="1"/>
          </p:nvPr>
        </p:nvSpPr>
        <p:spPr>
          <a:xfrm>
            <a:off x="837712" y="1681163"/>
            <a:ext cx="5145027" cy="823912"/>
          </a:xfrm>
        </p:spPr>
        <p:txBody>
          <a:bodyPr anchor="b"/>
          <a:lstStyle>
            <a:lvl1pPr marL="0" indent="0">
              <a:buNone/>
              <a:defRPr sz="2388" b="1"/>
            </a:lvl1pPr>
            <a:lvl2pPr marL="454917" indent="0">
              <a:buNone/>
              <a:defRPr sz="1990" b="1"/>
            </a:lvl2pPr>
            <a:lvl3pPr marL="909834" indent="0">
              <a:buNone/>
              <a:defRPr sz="1791" b="1"/>
            </a:lvl3pPr>
            <a:lvl4pPr marL="1364751" indent="0">
              <a:buNone/>
              <a:defRPr sz="1592" b="1"/>
            </a:lvl4pPr>
            <a:lvl5pPr marL="1819667" indent="0">
              <a:buNone/>
              <a:defRPr sz="1592" b="1"/>
            </a:lvl5pPr>
            <a:lvl6pPr marL="2274584" indent="0">
              <a:buNone/>
              <a:defRPr sz="1592" b="1"/>
            </a:lvl6pPr>
            <a:lvl7pPr marL="2729501" indent="0">
              <a:buNone/>
              <a:defRPr sz="1592" b="1"/>
            </a:lvl7pPr>
            <a:lvl8pPr marL="3184418" indent="0">
              <a:buNone/>
              <a:defRPr sz="1592" b="1"/>
            </a:lvl8pPr>
            <a:lvl9pPr marL="3639335" indent="0">
              <a:buNone/>
              <a:defRPr sz="1592" b="1"/>
            </a:lvl9pPr>
          </a:lstStyle>
          <a:p>
            <a:pPr lvl="0"/>
            <a:r>
              <a:rPr lang="zh-CN" altLang="en-US"/>
              <a:t>单击此处编辑母版文本样式</a:t>
            </a:r>
          </a:p>
        </p:txBody>
      </p:sp>
      <p:sp>
        <p:nvSpPr>
          <p:cNvPr id="4" name="内容占位符 3"/>
          <p:cNvSpPr>
            <a:spLocks noGrp="1"/>
          </p:cNvSpPr>
          <p:nvPr>
            <p:ph sz="half" idx="2"/>
          </p:nvPr>
        </p:nvSpPr>
        <p:spPr>
          <a:xfrm>
            <a:off x="837712" y="2505075"/>
            <a:ext cx="514502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56932" y="1681163"/>
            <a:ext cx="5170365" cy="823912"/>
          </a:xfrm>
        </p:spPr>
        <p:txBody>
          <a:bodyPr anchor="b"/>
          <a:lstStyle>
            <a:lvl1pPr marL="0" indent="0">
              <a:buNone/>
              <a:defRPr sz="2388" b="1"/>
            </a:lvl1pPr>
            <a:lvl2pPr marL="454917" indent="0">
              <a:buNone/>
              <a:defRPr sz="1990" b="1"/>
            </a:lvl2pPr>
            <a:lvl3pPr marL="909834" indent="0">
              <a:buNone/>
              <a:defRPr sz="1791" b="1"/>
            </a:lvl3pPr>
            <a:lvl4pPr marL="1364751" indent="0">
              <a:buNone/>
              <a:defRPr sz="1592" b="1"/>
            </a:lvl4pPr>
            <a:lvl5pPr marL="1819667" indent="0">
              <a:buNone/>
              <a:defRPr sz="1592" b="1"/>
            </a:lvl5pPr>
            <a:lvl6pPr marL="2274584" indent="0">
              <a:buNone/>
              <a:defRPr sz="1592" b="1"/>
            </a:lvl6pPr>
            <a:lvl7pPr marL="2729501" indent="0">
              <a:buNone/>
              <a:defRPr sz="1592" b="1"/>
            </a:lvl7pPr>
            <a:lvl8pPr marL="3184418" indent="0">
              <a:buNone/>
              <a:defRPr sz="1592" b="1"/>
            </a:lvl8pPr>
            <a:lvl9pPr marL="3639335" indent="0">
              <a:buNone/>
              <a:defRPr sz="1592" b="1"/>
            </a:lvl9pPr>
          </a:lstStyle>
          <a:p>
            <a:pPr lvl="0"/>
            <a:r>
              <a:rPr lang="zh-CN" altLang="en-US"/>
              <a:t>单击此处编辑母版文本样式</a:t>
            </a:r>
          </a:p>
        </p:txBody>
      </p:sp>
      <p:sp>
        <p:nvSpPr>
          <p:cNvPr id="6" name="内容占位符 5"/>
          <p:cNvSpPr>
            <a:spLocks noGrp="1"/>
          </p:cNvSpPr>
          <p:nvPr>
            <p:ph sz="quarter" idx="4"/>
          </p:nvPr>
        </p:nvSpPr>
        <p:spPr>
          <a:xfrm>
            <a:off x="6156932" y="2505075"/>
            <a:ext cx="517036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2025/5/2</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8" name="页脚占位符 7"/>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9" name="灯片编号占位符 8"/>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449719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2025/5/2</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4" name="页脚占位符 3"/>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灯片编号占位符 4"/>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318781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2025/5/2</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3" name="页脚占位符 2"/>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4" name="灯片编号占位符 3"/>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861917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2" y="457200"/>
            <a:ext cx="3922509" cy="1600200"/>
          </a:xfrm>
        </p:spPr>
        <p:txBody>
          <a:bodyPr anchor="b"/>
          <a:lstStyle>
            <a:lvl1pPr>
              <a:defRPr sz="3184"/>
            </a:lvl1pPr>
          </a:lstStyle>
          <a:p>
            <a:r>
              <a:rPr lang="zh-CN" altLang="en-US"/>
              <a:t>单击此处编辑母版标题样式</a:t>
            </a:r>
          </a:p>
        </p:txBody>
      </p:sp>
      <p:sp>
        <p:nvSpPr>
          <p:cNvPr id="3" name="内容占位符 2"/>
          <p:cNvSpPr>
            <a:spLocks noGrp="1"/>
          </p:cNvSpPr>
          <p:nvPr>
            <p:ph idx="1"/>
          </p:nvPr>
        </p:nvSpPr>
        <p:spPr>
          <a:xfrm>
            <a:off x="5170365" y="987428"/>
            <a:ext cx="6156930" cy="4873625"/>
          </a:xfrm>
        </p:spPr>
        <p:txBody>
          <a:bodyPr/>
          <a:lstStyle>
            <a:lvl1pPr>
              <a:defRPr sz="3184"/>
            </a:lvl1pPr>
            <a:lvl2pPr>
              <a:defRPr sz="2786"/>
            </a:lvl2pPr>
            <a:lvl3pPr>
              <a:defRPr sz="2388"/>
            </a:lvl3pPr>
            <a:lvl4pPr>
              <a:defRPr sz="1990"/>
            </a:lvl4pPr>
            <a:lvl5pPr>
              <a:defRPr sz="1990"/>
            </a:lvl5pPr>
            <a:lvl6pPr>
              <a:defRPr sz="1990"/>
            </a:lvl6pPr>
            <a:lvl7pPr>
              <a:defRPr sz="1990"/>
            </a:lvl7pPr>
            <a:lvl8pPr>
              <a:defRPr sz="1990"/>
            </a:lvl8pPr>
            <a:lvl9pPr>
              <a:defRPr sz="199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7712" y="2057400"/>
            <a:ext cx="3922509" cy="3811588"/>
          </a:xfrm>
        </p:spPr>
        <p:txBody>
          <a:bodyPr/>
          <a:lstStyle>
            <a:lvl1pPr marL="0" indent="0">
              <a:buNone/>
              <a:defRPr sz="1592"/>
            </a:lvl1pPr>
            <a:lvl2pPr marL="454917" indent="0">
              <a:buNone/>
              <a:defRPr sz="1394"/>
            </a:lvl2pPr>
            <a:lvl3pPr marL="909834" indent="0">
              <a:buNone/>
              <a:defRPr sz="1194"/>
            </a:lvl3pPr>
            <a:lvl4pPr marL="1364751" indent="0">
              <a:buNone/>
              <a:defRPr sz="996"/>
            </a:lvl4pPr>
            <a:lvl5pPr marL="1819667" indent="0">
              <a:buNone/>
              <a:defRPr sz="996"/>
            </a:lvl5pPr>
            <a:lvl6pPr marL="2274584" indent="0">
              <a:buNone/>
              <a:defRPr sz="996"/>
            </a:lvl6pPr>
            <a:lvl7pPr marL="2729501" indent="0">
              <a:buNone/>
              <a:defRPr sz="996"/>
            </a:lvl7pPr>
            <a:lvl8pPr marL="3184418" indent="0">
              <a:buNone/>
              <a:defRPr sz="996"/>
            </a:lvl8pPr>
            <a:lvl9pPr marL="3639335" indent="0">
              <a:buNone/>
              <a:defRPr sz="996"/>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2025/5/2</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520910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2" y="457200"/>
            <a:ext cx="3922509" cy="1600200"/>
          </a:xfrm>
        </p:spPr>
        <p:txBody>
          <a:bodyPr anchor="b"/>
          <a:lstStyle>
            <a:lvl1pPr>
              <a:defRPr sz="3184"/>
            </a:lvl1pPr>
          </a:lstStyle>
          <a:p>
            <a:r>
              <a:rPr lang="zh-CN" altLang="en-US"/>
              <a:t>单击此处编辑母版标题样式</a:t>
            </a:r>
          </a:p>
        </p:txBody>
      </p:sp>
      <p:sp>
        <p:nvSpPr>
          <p:cNvPr id="3" name="图片占位符 2"/>
          <p:cNvSpPr>
            <a:spLocks noGrp="1"/>
          </p:cNvSpPr>
          <p:nvPr>
            <p:ph type="pic" idx="1"/>
          </p:nvPr>
        </p:nvSpPr>
        <p:spPr>
          <a:xfrm>
            <a:off x="5170365" y="987428"/>
            <a:ext cx="6156930" cy="4873625"/>
          </a:xfrm>
        </p:spPr>
        <p:txBody>
          <a:bodyPr/>
          <a:lstStyle>
            <a:lvl1pPr marL="0" indent="0">
              <a:buNone/>
              <a:defRPr sz="3184"/>
            </a:lvl1pPr>
            <a:lvl2pPr marL="454917" indent="0">
              <a:buNone/>
              <a:defRPr sz="2786"/>
            </a:lvl2pPr>
            <a:lvl3pPr marL="909834" indent="0">
              <a:buNone/>
              <a:defRPr sz="2388"/>
            </a:lvl3pPr>
            <a:lvl4pPr marL="1364751" indent="0">
              <a:buNone/>
              <a:defRPr sz="1990"/>
            </a:lvl4pPr>
            <a:lvl5pPr marL="1819667" indent="0">
              <a:buNone/>
              <a:defRPr sz="1990"/>
            </a:lvl5pPr>
            <a:lvl6pPr marL="2274584" indent="0">
              <a:buNone/>
              <a:defRPr sz="1990"/>
            </a:lvl6pPr>
            <a:lvl7pPr marL="2729501" indent="0">
              <a:buNone/>
              <a:defRPr sz="1990"/>
            </a:lvl7pPr>
            <a:lvl8pPr marL="3184418" indent="0">
              <a:buNone/>
              <a:defRPr sz="1990"/>
            </a:lvl8pPr>
            <a:lvl9pPr marL="3639335" indent="0">
              <a:buNone/>
              <a:defRPr sz="1990"/>
            </a:lvl9pPr>
          </a:lstStyle>
          <a:p>
            <a:endParaRPr lang="zh-CN" altLang="en-US"/>
          </a:p>
        </p:txBody>
      </p:sp>
      <p:sp>
        <p:nvSpPr>
          <p:cNvPr id="4" name="文本占位符 3"/>
          <p:cNvSpPr>
            <a:spLocks noGrp="1"/>
          </p:cNvSpPr>
          <p:nvPr>
            <p:ph type="body" sz="half" idx="2"/>
          </p:nvPr>
        </p:nvSpPr>
        <p:spPr>
          <a:xfrm>
            <a:off x="837712" y="2057400"/>
            <a:ext cx="3922509" cy="3811588"/>
          </a:xfrm>
        </p:spPr>
        <p:txBody>
          <a:bodyPr/>
          <a:lstStyle>
            <a:lvl1pPr marL="0" indent="0">
              <a:buNone/>
              <a:defRPr sz="1592"/>
            </a:lvl1pPr>
            <a:lvl2pPr marL="454917" indent="0">
              <a:buNone/>
              <a:defRPr sz="1394"/>
            </a:lvl2pPr>
            <a:lvl3pPr marL="909834" indent="0">
              <a:buNone/>
              <a:defRPr sz="1194"/>
            </a:lvl3pPr>
            <a:lvl4pPr marL="1364751" indent="0">
              <a:buNone/>
              <a:defRPr sz="996"/>
            </a:lvl4pPr>
            <a:lvl5pPr marL="1819667" indent="0">
              <a:buNone/>
              <a:defRPr sz="996"/>
            </a:lvl5pPr>
            <a:lvl6pPr marL="2274584" indent="0">
              <a:buNone/>
              <a:defRPr sz="996"/>
            </a:lvl6pPr>
            <a:lvl7pPr marL="2729501" indent="0">
              <a:buNone/>
              <a:defRPr sz="996"/>
            </a:lvl7pPr>
            <a:lvl8pPr marL="3184418" indent="0">
              <a:buNone/>
              <a:defRPr sz="996"/>
            </a:lvl8pPr>
            <a:lvl9pPr marL="3639335" indent="0">
              <a:buNone/>
              <a:defRPr sz="996"/>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2025/5/2</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189559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2025/5/2</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949826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322"/>
        <p:cNvGrpSpPr/>
        <p:nvPr/>
      </p:nvGrpSpPr>
      <p:grpSpPr>
        <a:xfrm>
          <a:off x="0" y="0"/>
          <a:ext cx="0" cy="0"/>
          <a:chOff x="0" y="0"/>
          <a:chExt cx="0" cy="0"/>
        </a:xfrm>
      </p:grpSpPr>
      <p:grpSp>
        <p:nvGrpSpPr>
          <p:cNvPr id="324" name="Google Shape;324;p6"/>
          <p:cNvGrpSpPr/>
          <p:nvPr/>
        </p:nvGrpSpPr>
        <p:grpSpPr>
          <a:xfrm rot="-7635502">
            <a:off x="298792" y="704923"/>
            <a:ext cx="839276" cy="880351"/>
            <a:chOff x="782176" y="-1158311"/>
            <a:chExt cx="629467" cy="661912"/>
          </a:xfrm>
        </p:grpSpPr>
        <p:sp>
          <p:nvSpPr>
            <p:cNvPr id="325" name="Google Shape;325;p6"/>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 name="Google Shape;326;p6"/>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6"/>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6"/>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6"/>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 name="Google Shape;330;p6"/>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6"/>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2" name="Google Shape;332;p6"/>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33" name="Google Shape;333;p6"/>
          <p:cNvGrpSpPr/>
          <p:nvPr/>
        </p:nvGrpSpPr>
        <p:grpSpPr>
          <a:xfrm rot="-786892">
            <a:off x="11315768" y="4144611"/>
            <a:ext cx="679173" cy="984356"/>
            <a:chOff x="8499282" y="3580082"/>
            <a:chExt cx="510652" cy="738280"/>
          </a:xfrm>
        </p:grpSpPr>
        <p:sp>
          <p:nvSpPr>
            <p:cNvPr id="334" name="Google Shape;334;p6"/>
            <p:cNvSpPr/>
            <p:nvPr/>
          </p:nvSpPr>
          <p:spPr>
            <a:xfrm>
              <a:off x="8831634" y="3580082"/>
              <a:ext cx="89315" cy="213208"/>
            </a:xfrm>
            <a:custGeom>
              <a:avLst/>
              <a:gdLst/>
              <a:ahLst/>
              <a:cxnLst/>
              <a:rect l="l" t="t" r="r" b="b"/>
              <a:pathLst>
                <a:path w="545" h="1301" extrusionOk="0">
                  <a:moveTo>
                    <a:pt x="327" y="0"/>
                  </a:moveTo>
                  <a:cubicBezTo>
                    <a:pt x="295" y="0"/>
                    <a:pt x="263" y="5"/>
                    <a:pt x="236" y="14"/>
                  </a:cubicBezTo>
                  <a:cubicBezTo>
                    <a:pt x="109" y="68"/>
                    <a:pt x="55" y="177"/>
                    <a:pt x="19" y="285"/>
                  </a:cubicBezTo>
                  <a:cubicBezTo>
                    <a:pt x="1" y="394"/>
                    <a:pt x="1" y="539"/>
                    <a:pt x="19" y="647"/>
                  </a:cubicBezTo>
                  <a:cubicBezTo>
                    <a:pt x="55" y="865"/>
                    <a:pt x="73" y="1082"/>
                    <a:pt x="91" y="1299"/>
                  </a:cubicBezTo>
                  <a:cubicBezTo>
                    <a:pt x="91" y="1300"/>
                    <a:pt x="92" y="1301"/>
                    <a:pt x="93" y="1301"/>
                  </a:cubicBezTo>
                  <a:cubicBezTo>
                    <a:pt x="108" y="1301"/>
                    <a:pt x="236" y="1172"/>
                    <a:pt x="236" y="1155"/>
                  </a:cubicBezTo>
                  <a:cubicBezTo>
                    <a:pt x="272" y="1082"/>
                    <a:pt x="327" y="992"/>
                    <a:pt x="363" y="919"/>
                  </a:cubicBezTo>
                  <a:cubicBezTo>
                    <a:pt x="417" y="792"/>
                    <a:pt x="453" y="611"/>
                    <a:pt x="508" y="448"/>
                  </a:cubicBezTo>
                  <a:cubicBezTo>
                    <a:pt x="526" y="340"/>
                    <a:pt x="544" y="213"/>
                    <a:pt x="508" y="122"/>
                  </a:cubicBezTo>
                  <a:cubicBezTo>
                    <a:pt x="472" y="86"/>
                    <a:pt x="453" y="32"/>
                    <a:pt x="417" y="14"/>
                  </a:cubicBezTo>
                  <a:cubicBezTo>
                    <a:pt x="390" y="5"/>
                    <a:pt x="358"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5" name="Google Shape;335;p6"/>
            <p:cNvSpPr/>
            <p:nvPr/>
          </p:nvSpPr>
          <p:spPr>
            <a:xfrm>
              <a:off x="8784108" y="3838194"/>
              <a:ext cx="225827" cy="119469"/>
            </a:xfrm>
            <a:custGeom>
              <a:avLst/>
              <a:gdLst/>
              <a:ahLst/>
              <a:cxnLst/>
              <a:rect l="l" t="t" r="r" b="b"/>
              <a:pathLst>
                <a:path w="1378" h="729" extrusionOk="0">
                  <a:moveTo>
                    <a:pt x="1212" y="1"/>
                  </a:moveTo>
                  <a:cubicBezTo>
                    <a:pt x="1165" y="1"/>
                    <a:pt x="1115" y="14"/>
                    <a:pt x="1069" y="32"/>
                  </a:cubicBezTo>
                  <a:cubicBezTo>
                    <a:pt x="852" y="87"/>
                    <a:pt x="653" y="177"/>
                    <a:pt x="454" y="340"/>
                  </a:cubicBezTo>
                  <a:cubicBezTo>
                    <a:pt x="399" y="376"/>
                    <a:pt x="1" y="666"/>
                    <a:pt x="92" y="720"/>
                  </a:cubicBezTo>
                  <a:cubicBezTo>
                    <a:pt x="98" y="726"/>
                    <a:pt x="108" y="728"/>
                    <a:pt x="120" y="728"/>
                  </a:cubicBezTo>
                  <a:cubicBezTo>
                    <a:pt x="144" y="728"/>
                    <a:pt x="176" y="720"/>
                    <a:pt x="200" y="720"/>
                  </a:cubicBezTo>
                  <a:cubicBezTo>
                    <a:pt x="399" y="684"/>
                    <a:pt x="580" y="612"/>
                    <a:pt x="798" y="557"/>
                  </a:cubicBezTo>
                  <a:cubicBezTo>
                    <a:pt x="925" y="521"/>
                    <a:pt x="1069" y="503"/>
                    <a:pt x="1178" y="431"/>
                  </a:cubicBezTo>
                  <a:cubicBezTo>
                    <a:pt x="1251" y="376"/>
                    <a:pt x="1305" y="340"/>
                    <a:pt x="1359" y="268"/>
                  </a:cubicBezTo>
                  <a:cubicBezTo>
                    <a:pt x="1377" y="195"/>
                    <a:pt x="1377" y="87"/>
                    <a:pt x="1341" y="50"/>
                  </a:cubicBezTo>
                  <a:cubicBezTo>
                    <a:pt x="1305" y="14"/>
                    <a:pt x="1260"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6" name="Google Shape;336;p6"/>
            <p:cNvSpPr/>
            <p:nvPr/>
          </p:nvSpPr>
          <p:spPr>
            <a:xfrm>
              <a:off x="8707084" y="4065988"/>
              <a:ext cx="225663" cy="81448"/>
            </a:xfrm>
            <a:custGeom>
              <a:avLst/>
              <a:gdLst/>
              <a:ahLst/>
              <a:cxnLst/>
              <a:rect l="l" t="t" r="r" b="b"/>
              <a:pathLst>
                <a:path w="1377" h="497" extrusionOk="0">
                  <a:moveTo>
                    <a:pt x="942" y="0"/>
                  </a:moveTo>
                  <a:cubicBezTo>
                    <a:pt x="688" y="0"/>
                    <a:pt x="453" y="55"/>
                    <a:pt x="236" y="127"/>
                  </a:cubicBezTo>
                  <a:cubicBezTo>
                    <a:pt x="181" y="145"/>
                    <a:pt x="0" y="218"/>
                    <a:pt x="18" y="308"/>
                  </a:cubicBezTo>
                  <a:cubicBezTo>
                    <a:pt x="18" y="399"/>
                    <a:pt x="217" y="417"/>
                    <a:pt x="290" y="417"/>
                  </a:cubicBezTo>
                  <a:cubicBezTo>
                    <a:pt x="399" y="453"/>
                    <a:pt x="507" y="453"/>
                    <a:pt x="634" y="471"/>
                  </a:cubicBezTo>
                  <a:cubicBezTo>
                    <a:pt x="711" y="484"/>
                    <a:pt x="797" y="497"/>
                    <a:pt x="885" y="497"/>
                  </a:cubicBezTo>
                  <a:cubicBezTo>
                    <a:pt x="922" y="497"/>
                    <a:pt x="959" y="495"/>
                    <a:pt x="996" y="489"/>
                  </a:cubicBezTo>
                  <a:cubicBezTo>
                    <a:pt x="1105" y="489"/>
                    <a:pt x="1232" y="417"/>
                    <a:pt x="1304" y="326"/>
                  </a:cubicBezTo>
                  <a:cubicBezTo>
                    <a:pt x="1322" y="308"/>
                    <a:pt x="1358" y="254"/>
                    <a:pt x="1358" y="236"/>
                  </a:cubicBezTo>
                  <a:cubicBezTo>
                    <a:pt x="1376" y="200"/>
                    <a:pt x="1358" y="145"/>
                    <a:pt x="1322" y="127"/>
                  </a:cubicBezTo>
                  <a:cubicBezTo>
                    <a:pt x="1232" y="19"/>
                    <a:pt x="1087"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7" name="Google Shape;337;p6"/>
            <p:cNvSpPr/>
            <p:nvPr/>
          </p:nvSpPr>
          <p:spPr>
            <a:xfrm>
              <a:off x="8677422" y="3790997"/>
              <a:ext cx="105047" cy="167485"/>
            </a:xfrm>
            <a:custGeom>
              <a:avLst/>
              <a:gdLst/>
              <a:ahLst/>
              <a:cxnLst/>
              <a:rect l="l" t="t" r="r" b="b"/>
              <a:pathLst>
                <a:path w="641" h="1022" extrusionOk="0">
                  <a:moveTo>
                    <a:pt x="169" y="0"/>
                  </a:moveTo>
                  <a:cubicBezTo>
                    <a:pt x="130" y="0"/>
                    <a:pt x="86" y="9"/>
                    <a:pt x="54" y="31"/>
                  </a:cubicBezTo>
                  <a:cubicBezTo>
                    <a:pt x="36" y="67"/>
                    <a:pt x="18" y="103"/>
                    <a:pt x="18" y="157"/>
                  </a:cubicBezTo>
                  <a:cubicBezTo>
                    <a:pt x="0" y="284"/>
                    <a:pt x="54" y="429"/>
                    <a:pt x="145" y="538"/>
                  </a:cubicBezTo>
                  <a:lnTo>
                    <a:pt x="417" y="882"/>
                  </a:lnTo>
                  <a:cubicBezTo>
                    <a:pt x="452" y="929"/>
                    <a:pt x="540" y="1021"/>
                    <a:pt x="593" y="1021"/>
                  </a:cubicBezTo>
                  <a:cubicBezTo>
                    <a:pt x="622" y="1021"/>
                    <a:pt x="640" y="994"/>
                    <a:pt x="634" y="918"/>
                  </a:cubicBezTo>
                  <a:cubicBezTo>
                    <a:pt x="580" y="646"/>
                    <a:pt x="543" y="375"/>
                    <a:pt x="380" y="157"/>
                  </a:cubicBezTo>
                  <a:cubicBezTo>
                    <a:pt x="362" y="85"/>
                    <a:pt x="308" y="31"/>
                    <a:pt x="235" y="12"/>
                  </a:cubicBezTo>
                  <a:cubicBezTo>
                    <a:pt x="220" y="5"/>
                    <a:pt x="196"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8" name="Google Shape;338;p6"/>
            <p:cNvSpPr/>
            <p:nvPr/>
          </p:nvSpPr>
          <p:spPr>
            <a:xfrm>
              <a:off x="8591220" y="3951764"/>
              <a:ext cx="116027" cy="163552"/>
            </a:xfrm>
            <a:custGeom>
              <a:avLst/>
              <a:gdLst/>
              <a:ahLst/>
              <a:cxnLst/>
              <a:rect l="l" t="t" r="r" b="b"/>
              <a:pathLst>
                <a:path w="708" h="998" extrusionOk="0">
                  <a:moveTo>
                    <a:pt x="166" y="0"/>
                  </a:moveTo>
                  <a:cubicBezTo>
                    <a:pt x="132" y="0"/>
                    <a:pt x="100" y="9"/>
                    <a:pt x="73" y="27"/>
                  </a:cubicBezTo>
                  <a:cubicBezTo>
                    <a:pt x="19" y="46"/>
                    <a:pt x="1" y="154"/>
                    <a:pt x="1" y="209"/>
                  </a:cubicBezTo>
                  <a:cubicBezTo>
                    <a:pt x="1" y="281"/>
                    <a:pt x="19" y="353"/>
                    <a:pt x="73" y="426"/>
                  </a:cubicBezTo>
                  <a:cubicBezTo>
                    <a:pt x="107" y="526"/>
                    <a:pt x="418" y="997"/>
                    <a:pt x="594" y="997"/>
                  </a:cubicBezTo>
                  <a:cubicBezTo>
                    <a:pt x="609" y="997"/>
                    <a:pt x="622" y="994"/>
                    <a:pt x="635" y="987"/>
                  </a:cubicBezTo>
                  <a:cubicBezTo>
                    <a:pt x="707" y="933"/>
                    <a:pt x="635" y="625"/>
                    <a:pt x="617" y="553"/>
                  </a:cubicBezTo>
                  <a:cubicBezTo>
                    <a:pt x="562" y="408"/>
                    <a:pt x="526" y="281"/>
                    <a:pt x="435" y="172"/>
                  </a:cubicBezTo>
                  <a:cubicBezTo>
                    <a:pt x="381" y="118"/>
                    <a:pt x="345" y="46"/>
                    <a:pt x="273" y="27"/>
                  </a:cubicBezTo>
                  <a:cubicBezTo>
                    <a:pt x="236" y="9"/>
                    <a:pt x="200"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9" name="Google Shape;339;p6"/>
            <p:cNvSpPr/>
            <p:nvPr/>
          </p:nvSpPr>
          <p:spPr>
            <a:xfrm>
              <a:off x="8499282" y="4078443"/>
              <a:ext cx="95050" cy="168469"/>
            </a:xfrm>
            <a:custGeom>
              <a:avLst/>
              <a:gdLst/>
              <a:ahLst/>
              <a:cxnLst/>
              <a:rect l="l" t="t" r="r" b="b"/>
              <a:pathLst>
                <a:path w="580" h="1028" extrusionOk="0">
                  <a:moveTo>
                    <a:pt x="237" y="0"/>
                  </a:moveTo>
                  <a:cubicBezTo>
                    <a:pt x="217" y="0"/>
                    <a:pt x="197" y="4"/>
                    <a:pt x="182" y="15"/>
                  </a:cubicBezTo>
                  <a:cubicBezTo>
                    <a:pt x="55" y="51"/>
                    <a:pt x="0" y="196"/>
                    <a:pt x="19" y="305"/>
                  </a:cubicBezTo>
                  <a:cubicBezTo>
                    <a:pt x="37" y="413"/>
                    <a:pt x="109" y="522"/>
                    <a:pt x="182" y="613"/>
                  </a:cubicBezTo>
                  <a:cubicBezTo>
                    <a:pt x="272" y="739"/>
                    <a:pt x="326" y="884"/>
                    <a:pt x="453" y="975"/>
                  </a:cubicBezTo>
                  <a:cubicBezTo>
                    <a:pt x="485" y="1012"/>
                    <a:pt x="509" y="1027"/>
                    <a:pt x="527" y="1027"/>
                  </a:cubicBezTo>
                  <a:cubicBezTo>
                    <a:pt x="571" y="1027"/>
                    <a:pt x="580" y="938"/>
                    <a:pt x="580" y="848"/>
                  </a:cubicBezTo>
                  <a:cubicBezTo>
                    <a:pt x="580" y="649"/>
                    <a:pt x="580" y="432"/>
                    <a:pt x="508" y="250"/>
                  </a:cubicBezTo>
                  <a:cubicBezTo>
                    <a:pt x="489" y="160"/>
                    <a:pt x="471" y="106"/>
                    <a:pt x="399" y="51"/>
                  </a:cubicBezTo>
                  <a:cubicBezTo>
                    <a:pt x="348" y="26"/>
                    <a:pt x="287"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0" name="Google Shape;340;p6"/>
            <p:cNvSpPr/>
            <p:nvPr/>
          </p:nvSpPr>
          <p:spPr>
            <a:xfrm>
              <a:off x="8579420" y="4232000"/>
              <a:ext cx="193051" cy="82759"/>
            </a:xfrm>
            <a:custGeom>
              <a:avLst/>
              <a:gdLst/>
              <a:ahLst/>
              <a:cxnLst/>
              <a:rect l="l" t="t" r="r" b="b"/>
              <a:pathLst>
                <a:path w="1178" h="505" extrusionOk="0">
                  <a:moveTo>
                    <a:pt x="561" y="0"/>
                  </a:moveTo>
                  <a:cubicBezTo>
                    <a:pt x="411" y="0"/>
                    <a:pt x="241" y="9"/>
                    <a:pt x="163" y="74"/>
                  </a:cubicBezTo>
                  <a:cubicBezTo>
                    <a:pt x="0" y="183"/>
                    <a:pt x="363" y="309"/>
                    <a:pt x="453" y="364"/>
                  </a:cubicBezTo>
                  <a:cubicBezTo>
                    <a:pt x="562" y="400"/>
                    <a:pt x="689" y="472"/>
                    <a:pt x="797" y="491"/>
                  </a:cubicBezTo>
                  <a:cubicBezTo>
                    <a:pt x="825" y="500"/>
                    <a:pt x="856" y="504"/>
                    <a:pt x="887" y="504"/>
                  </a:cubicBezTo>
                  <a:cubicBezTo>
                    <a:pt x="977" y="504"/>
                    <a:pt x="1074" y="467"/>
                    <a:pt x="1141" y="400"/>
                  </a:cubicBezTo>
                  <a:cubicBezTo>
                    <a:pt x="1159" y="382"/>
                    <a:pt x="1178" y="309"/>
                    <a:pt x="1178" y="273"/>
                  </a:cubicBezTo>
                  <a:cubicBezTo>
                    <a:pt x="1178" y="219"/>
                    <a:pt x="1178" y="201"/>
                    <a:pt x="1159" y="183"/>
                  </a:cubicBezTo>
                  <a:cubicBezTo>
                    <a:pt x="1069" y="38"/>
                    <a:pt x="888" y="2"/>
                    <a:pt x="725" y="2"/>
                  </a:cubicBezTo>
                  <a:cubicBezTo>
                    <a:pt x="678" y="2"/>
                    <a:pt x="62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1" name="Google Shape;341;p6"/>
            <p:cNvSpPr/>
            <p:nvPr/>
          </p:nvSpPr>
          <p:spPr>
            <a:xfrm>
              <a:off x="8505182" y="3778050"/>
              <a:ext cx="341526" cy="540312"/>
            </a:xfrm>
            <a:custGeom>
              <a:avLst/>
              <a:gdLst/>
              <a:ahLst/>
              <a:cxnLst/>
              <a:rect l="l" t="t" r="r" b="b"/>
              <a:pathLst>
                <a:path w="2084" h="3297" fill="none" extrusionOk="0">
                  <a:moveTo>
                    <a:pt x="1" y="3297"/>
                  </a:moveTo>
                  <a:cubicBezTo>
                    <a:pt x="1069" y="2500"/>
                    <a:pt x="1812" y="1305"/>
                    <a:pt x="2083" y="1"/>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42" name="Google Shape;342;p6"/>
          <p:cNvGrpSpPr/>
          <p:nvPr/>
        </p:nvGrpSpPr>
        <p:grpSpPr>
          <a:xfrm rot="-2429888" flipH="1">
            <a:off x="10918137" y="5555375"/>
            <a:ext cx="1176323" cy="878584"/>
            <a:chOff x="8054181" y="220421"/>
            <a:chExt cx="884462" cy="658961"/>
          </a:xfrm>
        </p:grpSpPr>
        <p:sp>
          <p:nvSpPr>
            <p:cNvPr id="343" name="Google Shape;343;p6"/>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4" name="Google Shape;344;p6"/>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45" name="Google Shape;345;p6"/>
          <p:cNvSpPr/>
          <p:nvPr/>
        </p:nvSpPr>
        <p:spPr>
          <a:xfrm rot="6451434" flipH="1">
            <a:off x="462994" y="2170590"/>
            <a:ext cx="267016" cy="410213"/>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46" name="Google Shape;346;p6"/>
          <p:cNvGrpSpPr/>
          <p:nvPr/>
        </p:nvGrpSpPr>
        <p:grpSpPr>
          <a:xfrm rot="5400000">
            <a:off x="9670153" y="5865450"/>
            <a:ext cx="729808" cy="939132"/>
            <a:chOff x="8495548" y="1440711"/>
            <a:chExt cx="547356" cy="706096"/>
          </a:xfrm>
        </p:grpSpPr>
        <p:sp>
          <p:nvSpPr>
            <p:cNvPr id="347" name="Google Shape;347;p6"/>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8" name="Google Shape;348;p6"/>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9" name="Google Shape;349;p6"/>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0" name="Google Shape;350;p6"/>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1" name="Google Shape;351;p6"/>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2" name="Google Shape;352;p6"/>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3" name="Google Shape;353;p6"/>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 name="Google Shape;354;p6"/>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 name="Google Shape;355;p6"/>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 name="Google Shape;356;p6"/>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 name="Google Shape;357;p6"/>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58" name="Google Shape;358;p6"/>
          <p:cNvSpPr/>
          <p:nvPr/>
        </p:nvSpPr>
        <p:spPr>
          <a:xfrm rot="4348566">
            <a:off x="8926427" y="6317314"/>
            <a:ext cx="267016" cy="410213"/>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9" name="Google Shape;359;p6"/>
          <p:cNvSpPr/>
          <p:nvPr/>
        </p:nvSpPr>
        <p:spPr>
          <a:xfrm rot="6451434" flipH="1">
            <a:off x="1353209" y="199047"/>
            <a:ext cx="267016" cy="410213"/>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144352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03315" y="365125"/>
            <a:ext cx="2622396"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6126" y="365125"/>
            <a:ext cx="7715166"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2025/5/2</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653183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09834" rtl="0" eaLnBrk="1" fontAlgn="auto" latinLnBrk="0" hangingPunct="1">
              <a:lnSpc>
                <a:spcPct val="100000"/>
              </a:lnSpc>
              <a:spcBef>
                <a:spcPts val="0"/>
              </a:spcBef>
              <a:spcAft>
                <a:spcPts val="0"/>
              </a:spcAft>
              <a:buClrTx/>
              <a:buSzTx/>
              <a:buFont typeface="Arial"/>
              <a:buNone/>
              <a:tabLst/>
              <a:defRPr/>
            </a:pPr>
            <a:endParaRPr kumimoji="0" 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4F3CD71A-8AFA-457E-9CDB-42ECCDB38F41}" type="slidenum">
              <a:rPr kumimoji="0" 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782797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360"/>
        <p:cNvGrpSpPr/>
        <p:nvPr/>
      </p:nvGrpSpPr>
      <p:grpSpPr>
        <a:xfrm>
          <a:off x="0" y="0"/>
          <a:ext cx="0" cy="0"/>
          <a:chOff x="0" y="0"/>
          <a:chExt cx="0" cy="0"/>
        </a:xfrm>
      </p:grpSpPr>
      <p:grpSp>
        <p:nvGrpSpPr>
          <p:cNvPr id="361" name="Google Shape;361;p7"/>
          <p:cNvGrpSpPr/>
          <p:nvPr/>
        </p:nvGrpSpPr>
        <p:grpSpPr>
          <a:xfrm>
            <a:off x="11472105" y="3133369"/>
            <a:ext cx="387111" cy="1333767"/>
            <a:chOff x="3815292" y="-2054574"/>
            <a:chExt cx="291053" cy="1000325"/>
          </a:xfrm>
        </p:grpSpPr>
        <p:sp>
          <p:nvSpPr>
            <p:cNvPr id="362" name="Google Shape;362;p7"/>
            <p:cNvSpPr/>
            <p:nvPr/>
          </p:nvSpPr>
          <p:spPr>
            <a:xfrm>
              <a:off x="3815292" y="-1725174"/>
              <a:ext cx="136676" cy="670925"/>
            </a:xfrm>
            <a:custGeom>
              <a:avLst/>
              <a:gdLst/>
              <a:ahLst/>
              <a:cxnLst/>
              <a:rect l="l" t="t" r="r" b="b"/>
              <a:pathLst>
                <a:path w="834" h="4094" fill="none" extrusionOk="0">
                  <a:moveTo>
                    <a:pt x="834" y="0"/>
                  </a:moveTo>
                  <a:cubicBezTo>
                    <a:pt x="218" y="1268"/>
                    <a:pt x="1" y="2717"/>
                    <a:pt x="218" y="4093"/>
                  </a:cubicBezTo>
                </a:path>
              </a:pathLst>
            </a:custGeom>
            <a:solidFill>
              <a:schemeClr val="lt2"/>
            </a:solidFill>
            <a:ln w="27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 name="Google Shape;363;p7"/>
            <p:cNvSpPr/>
            <p:nvPr/>
          </p:nvSpPr>
          <p:spPr>
            <a:xfrm>
              <a:off x="4038007" y="-2054574"/>
              <a:ext cx="68338" cy="62438"/>
            </a:xfrm>
            <a:custGeom>
              <a:avLst/>
              <a:gdLst/>
              <a:ahLst/>
              <a:cxnLst/>
              <a:rect l="l" t="t" r="r" b="b"/>
              <a:pathLst>
                <a:path w="417" h="381" extrusionOk="0">
                  <a:moveTo>
                    <a:pt x="254" y="0"/>
                  </a:moveTo>
                  <a:cubicBezTo>
                    <a:pt x="217" y="0"/>
                    <a:pt x="181" y="0"/>
                    <a:pt x="163" y="18"/>
                  </a:cubicBezTo>
                  <a:cubicBezTo>
                    <a:pt x="109" y="73"/>
                    <a:pt x="0" y="199"/>
                    <a:pt x="18" y="254"/>
                  </a:cubicBezTo>
                  <a:cubicBezTo>
                    <a:pt x="54" y="308"/>
                    <a:pt x="235" y="381"/>
                    <a:pt x="308" y="381"/>
                  </a:cubicBezTo>
                  <a:lnTo>
                    <a:pt x="362" y="381"/>
                  </a:lnTo>
                  <a:cubicBezTo>
                    <a:pt x="380" y="381"/>
                    <a:pt x="380" y="362"/>
                    <a:pt x="380" y="362"/>
                  </a:cubicBezTo>
                  <a:cubicBezTo>
                    <a:pt x="398" y="308"/>
                    <a:pt x="417" y="254"/>
                    <a:pt x="417" y="181"/>
                  </a:cubicBezTo>
                  <a:cubicBezTo>
                    <a:pt x="417" y="109"/>
                    <a:pt x="398" y="36"/>
                    <a:pt x="344" y="18"/>
                  </a:cubicBezTo>
                  <a:cubicBezTo>
                    <a:pt x="290" y="0"/>
                    <a:pt x="272"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 name="Google Shape;364;p7"/>
            <p:cNvSpPr/>
            <p:nvPr/>
          </p:nvSpPr>
          <p:spPr>
            <a:xfrm>
              <a:off x="3880681" y="-2014915"/>
              <a:ext cx="222713" cy="307767"/>
            </a:xfrm>
            <a:custGeom>
              <a:avLst/>
              <a:gdLst/>
              <a:ahLst/>
              <a:cxnLst/>
              <a:rect l="l" t="t" r="r" b="b"/>
              <a:pathLst>
                <a:path w="1359" h="1878" extrusionOk="0">
                  <a:moveTo>
                    <a:pt x="1044" y="1"/>
                  </a:moveTo>
                  <a:cubicBezTo>
                    <a:pt x="911" y="1"/>
                    <a:pt x="759" y="135"/>
                    <a:pt x="634" y="229"/>
                  </a:cubicBezTo>
                  <a:cubicBezTo>
                    <a:pt x="344" y="501"/>
                    <a:pt x="73" y="845"/>
                    <a:pt x="36" y="1243"/>
                  </a:cubicBezTo>
                  <a:cubicBezTo>
                    <a:pt x="0" y="1406"/>
                    <a:pt x="55" y="1587"/>
                    <a:pt x="145" y="1696"/>
                  </a:cubicBezTo>
                  <a:cubicBezTo>
                    <a:pt x="272" y="1841"/>
                    <a:pt x="489" y="1877"/>
                    <a:pt x="670" y="1877"/>
                  </a:cubicBezTo>
                  <a:cubicBezTo>
                    <a:pt x="851" y="1877"/>
                    <a:pt x="1032" y="1823"/>
                    <a:pt x="1159" y="1678"/>
                  </a:cubicBezTo>
                  <a:cubicBezTo>
                    <a:pt x="1340" y="1497"/>
                    <a:pt x="1358" y="1207"/>
                    <a:pt x="1358" y="935"/>
                  </a:cubicBezTo>
                  <a:lnTo>
                    <a:pt x="1358" y="519"/>
                  </a:lnTo>
                  <a:cubicBezTo>
                    <a:pt x="1358" y="338"/>
                    <a:pt x="1304" y="84"/>
                    <a:pt x="1105" y="12"/>
                  </a:cubicBezTo>
                  <a:cubicBezTo>
                    <a:pt x="1085" y="4"/>
                    <a:pt x="1065" y="1"/>
                    <a:pt x="1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65" name="Google Shape;365;p7"/>
          <p:cNvSpPr/>
          <p:nvPr/>
        </p:nvSpPr>
        <p:spPr>
          <a:xfrm>
            <a:off x="969722" y="421619"/>
            <a:ext cx="371197" cy="348736"/>
          </a:xfrm>
          <a:custGeom>
            <a:avLst/>
            <a:gdLst/>
            <a:ahLst/>
            <a:cxnLst/>
            <a:rect l="l" t="t" r="r" b="b"/>
            <a:pathLst>
              <a:path w="1703" h="1596" extrusionOk="0">
                <a:moveTo>
                  <a:pt x="1376" y="0"/>
                </a:moveTo>
                <a:cubicBezTo>
                  <a:pt x="1227" y="0"/>
                  <a:pt x="1087" y="133"/>
                  <a:pt x="997" y="253"/>
                </a:cubicBezTo>
                <a:cubicBezTo>
                  <a:pt x="725" y="652"/>
                  <a:pt x="562" y="1122"/>
                  <a:pt x="182" y="1412"/>
                </a:cubicBezTo>
                <a:cubicBezTo>
                  <a:pt x="109" y="1467"/>
                  <a:pt x="19" y="1503"/>
                  <a:pt x="1" y="1593"/>
                </a:cubicBezTo>
                <a:cubicBezTo>
                  <a:pt x="17" y="1594"/>
                  <a:pt x="34" y="1595"/>
                  <a:pt x="51" y="1595"/>
                </a:cubicBezTo>
                <a:cubicBezTo>
                  <a:pt x="298" y="1595"/>
                  <a:pt x="611" y="1478"/>
                  <a:pt x="797" y="1376"/>
                </a:cubicBezTo>
                <a:cubicBezTo>
                  <a:pt x="1069" y="1213"/>
                  <a:pt x="1268" y="1050"/>
                  <a:pt x="1449" y="833"/>
                </a:cubicBezTo>
                <a:cubicBezTo>
                  <a:pt x="1540" y="706"/>
                  <a:pt x="1648" y="507"/>
                  <a:pt x="1685" y="380"/>
                </a:cubicBezTo>
                <a:cubicBezTo>
                  <a:pt x="1703" y="217"/>
                  <a:pt x="1612" y="54"/>
                  <a:pt x="1467" y="18"/>
                </a:cubicBezTo>
                <a:cubicBezTo>
                  <a:pt x="1437" y="6"/>
                  <a:pt x="1406" y="0"/>
                  <a:pt x="1376"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66" name="Google Shape;366;p7"/>
          <p:cNvGrpSpPr/>
          <p:nvPr/>
        </p:nvGrpSpPr>
        <p:grpSpPr>
          <a:xfrm rot="1542551" flipH="1">
            <a:off x="11130672" y="5009503"/>
            <a:ext cx="1069993" cy="1461799"/>
            <a:chOff x="2203847" y="-2373322"/>
            <a:chExt cx="804491" cy="1096358"/>
          </a:xfrm>
        </p:grpSpPr>
        <p:sp>
          <p:nvSpPr>
            <p:cNvPr id="367" name="Google Shape;367;p7"/>
            <p:cNvSpPr/>
            <p:nvPr/>
          </p:nvSpPr>
          <p:spPr>
            <a:xfrm>
              <a:off x="2741050" y="-2373322"/>
              <a:ext cx="267288" cy="283676"/>
            </a:xfrm>
            <a:custGeom>
              <a:avLst/>
              <a:gdLst/>
              <a:ahLst/>
              <a:cxnLst/>
              <a:rect l="l" t="t" r="r" b="b"/>
              <a:pathLst>
                <a:path w="1631" h="1731" extrusionOk="0">
                  <a:moveTo>
                    <a:pt x="1414" y="0"/>
                  </a:moveTo>
                  <a:cubicBezTo>
                    <a:pt x="1389" y="0"/>
                    <a:pt x="1365" y="9"/>
                    <a:pt x="1340" y="26"/>
                  </a:cubicBezTo>
                  <a:cubicBezTo>
                    <a:pt x="1105" y="80"/>
                    <a:pt x="888" y="297"/>
                    <a:pt x="725" y="496"/>
                  </a:cubicBezTo>
                  <a:cubicBezTo>
                    <a:pt x="598" y="678"/>
                    <a:pt x="435" y="877"/>
                    <a:pt x="308" y="1076"/>
                  </a:cubicBezTo>
                  <a:cubicBezTo>
                    <a:pt x="217" y="1221"/>
                    <a:pt x="54" y="1420"/>
                    <a:pt x="0" y="1619"/>
                  </a:cubicBezTo>
                  <a:cubicBezTo>
                    <a:pt x="0" y="1701"/>
                    <a:pt x="28" y="1730"/>
                    <a:pt x="71" y="1730"/>
                  </a:cubicBezTo>
                  <a:cubicBezTo>
                    <a:pt x="160" y="1730"/>
                    <a:pt x="313" y="1602"/>
                    <a:pt x="399" y="1565"/>
                  </a:cubicBezTo>
                  <a:cubicBezTo>
                    <a:pt x="725" y="1329"/>
                    <a:pt x="1051" y="1076"/>
                    <a:pt x="1322" y="786"/>
                  </a:cubicBezTo>
                  <a:cubicBezTo>
                    <a:pt x="1485" y="605"/>
                    <a:pt x="1630" y="388"/>
                    <a:pt x="1576" y="152"/>
                  </a:cubicBezTo>
                  <a:cubicBezTo>
                    <a:pt x="1576" y="116"/>
                    <a:pt x="1539" y="62"/>
                    <a:pt x="1503" y="44"/>
                  </a:cubicBezTo>
                  <a:cubicBezTo>
                    <a:pt x="1473" y="14"/>
                    <a:pt x="1443" y="0"/>
                    <a:pt x="14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 name="Google Shape;368;p7"/>
            <p:cNvSpPr/>
            <p:nvPr/>
          </p:nvSpPr>
          <p:spPr>
            <a:xfrm>
              <a:off x="2613386" y="-2041300"/>
              <a:ext cx="353325" cy="132251"/>
            </a:xfrm>
            <a:custGeom>
              <a:avLst/>
              <a:gdLst/>
              <a:ahLst/>
              <a:cxnLst/>
              <a:rect l="l" t="t" r="r" b="b"/>
              <a:pathLst>
                <a:path w="2156" h="807" extrusionOk="0">
                  <a:moveTo>
                    <a:pt x="1890" y="1"/>
                  </a:moveTo>
                  <a:cubicBezTo>
                    <a:pt x="1858" y="1"/>
                    <a:pt x="1825" y="5"/>
                    <a:pt x="1793" y="10"/>
                  </a:cubicBezTo>
                  <a:cubicBezTo>
                    <a:pt x="1467" y="46"/>
                    <a:pt x="1123" y="137"/>
                    <a:pt x="815" y="300"/>
                  </a:cubicBezTo>
                  <a:cubicBezTo>
                    <a:pt x="544" y="444"/>
                    <a:pt x="200" y="589"/>
                    <a:pt x="0" y="807"/>
                  </a:cubicBezTo>
                  <a:cubicBezTo>
                    <a:pt x="562" y="807"/>
                    <a:pt x="1123" y="698"/>
                    <a:pt x="1667" y="517"/>
                  </a:cubicBezTo>
                  <a:cubicBezTo>
                    <a:pt x="1793" y="481"/>
                    <a:pt x="1884" y="462"/>
                    <a:pt x="1974" y="390"/>
                  </a:cubicBezTo>
                  <a:cubicBezTo>
                    <a:pt x="2065" y="318"/>
                    <a:pt x="2155" y="209"/>
                    <a:pt x="2083" y="100"/>
                  </a:cubicBezTo>
                  <a:cubicBezTo>
                    <a:pt x="2044" y="23"/>
                    <a:pt x="1969" y="1"/>
                    <a:pt x="1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 name="Google Shape;369;p7"/>
            <p:cNvSpPr/>
            <p:nvPr/>
          </p:nvSpPr>
          <p:spPr>
            <a:xfrm>
              <a:off x="2484084" y="-1799412"/>
              <a:ext cx="375777" cy="163552"/>
            </a:xfrm>
            <a:custGeom>
              <a:avLst/>
              <a:gdLst/>
              <a:ahLst/>
              <a:cxnLst/>
              <a:rect l="l" t="t" r="r" b="b"/>
              <a:pathLst>
                <a:path w="2293" h="998" extrusionOk="0">
                  <a:moveTo>
                    <a:pt x="1985" y="1"/>
                  </a:moveTo>
                  <a:cubicBezTo>
                    <a:pt x="1586" y="55"/>
                    <a:pt x="1188" y="200"/>
                    <a:pt x="880" y="399"/>
                  </a:cubicBezTo>
                  <a:cubicBezTo>
                    <a:pt x="699" y="508"/>
                    <a:pt x="518" y="616"/>
                    <a:pt x="355" y="743"/>
                  </a:cubicBezTo>
                  <a:cubicBezTo>
                    <a:pt x="303" y="795"/>
                    <a:pt x="0" y="998"/>
                    <a:pt x="200" y="998"/>
                  </a:cubicBezTo>
                  <a:cubicBezTo>
                    <a:pt x="209" y="998"/>
                    <a:pt x="218" y="997"/>
                    <a:pt x="228" y="997"/>
                  </a:cubicBezTo>
                  <a:cubicBezTo>
                    <a:pt x="518" y="960"/>
                    <a:pt x="826" y="906"/>
                    <a:pt x="1134" y="852"/>
                  </a:cubicBezTo>
                  <a:cubicBezTo>
                    <a:pt x="1460" y="797"/>
                    <a:pt x="1822" y="707"/>
                    <a:pt x="2093" y="508"/>
                  </a:cubicBezTo>
                  <a:cubicBezTo>
                    <a:pt x="2166" y="435"/>
                    <a:pt x="2238" y="381"/>
                    <a:pt x="2256" y="290"/>
                  </a:cubicBezTo>
                  <a:cubicBezTo>
                    <a:pt x="2293" y="200"/>
                    <a:pt x="2274" y="91"/>
                    <a:pt x="2220" y="55"/>
                  </a:cubicBezTo>
                  <a:cubicBezTo>
                    <a:pt x="2148" y="1"/>
                    <a:pt x="2075" y="1"/>
                    <a:pt x="19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 name="Google Shape;370;p7"/>
            <p:cNvSpPr/>
            <p:nvPr/>
          </p:nvSpPr>
          <p:spPr>
            <a:xfrm>
              <a:off x="2456060" y="-1539334"/>
              <a:ext cx="338576" cy="135365"/>
            </a:xfrm>
            <a:custGeom>
              <a:avLst/>
              <a:gdLst/>
              <a:ahLst/>
              <a:cxnLst/>
              <a:rect l="l" t="t" r="r" b="b"/>
              <a:pathLst>
                <a:path w="2066" h="826" extrusionOk="0">
                  <a:moveTo>
                    <a:pt x="1798" y="0"/>
                  </a:moveTo>
                  <a:cubicBezTo>
                    <a:pt x="1737" y="0"/>
                    <a:pt x="1672" y="15"/>
                    <a:pt x="1612" y="25"/>
                  </a:cubicBezTo>
                  <a:cubicBezTo>
                    <a:pt x="1051" y="134"/>
                    <a:pt x="453" y="406"/>
                    <a:pt x="1" y="768"/>
                  </a:cubicBezTo>
                  <a:cubicBezTo>
                    <a:pt x="55" y="822"/>
                    <a:pt x="146" y="822"/>
                    <a:pt x="218" y="822"/>
                  </a:cubicBezTo>
                  <a:cubicBezTo>
                    <a:pt x="275" y="824"/>
                    <a:pt x="333" y="826"/>
                    <a:pt x="390" y="826"/>
                  </a:cubicBezTo>
                  <a:cubicBezTo>
                    <a:pt x="785" y="826"/>
                    <a:pt x="1176" y="772"/>
                    <a:pt x="1540" y="677"/>
                  </a:cubicBezTo>
                  <a:cubicBezTo>
                    <a:pt x="1703" y="641"/>
                    <a:pt x="1866" y="569"/>
                    <a:pt x="1956" y="460"/>
                  </a:cubicBezTo>
                  <a:cubicBezTo>
                    <a:pt x="2047" y="333"/>
                    <a:pt x="2065" y="134"/>
                    <a:pt x="1938" y="43"/>
                  </a:cubicBezTo>
                  <a:cubicBezTo>
                    <a:pt x="1897" y="11"/>
                    <a:pt x="1849" y="0"/>
                    <a:pt x="1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 name="Google Shape;371;p7"/>
            <p:cNvSpPr/>
            <p:nvPr/>
          </p:nvSpPr>
          <p:spPr>
            <a:xfrm>
              <a:off x="2524399" y="-2271225"/>
              <a:ext cx="121763" cy="385937"/>
            </a:xfrm>
            <a:custGeom>
              <a:avLst/>
              <a:gdLst/>
              <a:ahLst/>
              <a:cxnLst/>
              <a:rect l="l" t="t" r="r" b="b"/>
              <a:pathLst>
                <a:path w="743" h="2355" extrusionOk="0">
                  <a:moveTo>
                    <a:pt x="380" y="0"/>
                  </a:moveTo>
                  <a:cubicBezTo>
                    <a:pt x="272" y="0"/>
                    <a:pt x="163" y="91"/>
                    <a:pt x="109" y="181"/>
                  </a:cubicBezTo>
                  <a:cubicBezTo>
                    <a:pt x="0" y="417"/>
                    <a:pt x="0" y="688"/>
                    <a:pt x="36" y="942"/>
                  </a:cubicBezTo>
                  <a:cubicBezTo>
                    <a:pt x="109" y="1177"/>
                    <a:pt x="199" y="1413"/>
                    <a:pt x="272" y="1666"/>
                  </a:cubicBezTo>
                  <a:cubicBezTo>
                    <a:pt x="344" y="1884"/>
                    <a:pt x="362" y="2155"/>
                    <a:pt x="471" y="2354"/>
                  </a:cubicBezTo>
                  <a:cubicBezTo>
                    <a:pt x="634" y="2318"/>
                    <a:pt x="634" y="1902"/>
                    <a:pt x="652" y="1793"/>
                  </a:cubicBezTo>
                  <a:cubicBezTo>
                    <a:pt x="688" y="1540"/>
                    <a:pt x="743" y="1268"/>
                    <a:pt x="743" y="978"/>
                  </a:cubicBezTo>
                  <a:cubicBezTo>
                    <a:pt x="743" y="725"/>
                    <a:pt x="725" y="489"/>
                    <a:pt x="634" y="254"/>
                  </a:cubicBezTo>
                  <a:cubicBezTo>
                    <a:pt x="580" y="145"/>
                    <a:pt x="489" y="36"/>
                    <a:pt x="3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 name="Google Shape;372;p7"/>
            <p:cNvSpPr/>
            <p:nvPr/>
          </p:nvSpPr>
          <p:spPr>
            <a:xfrm>
              <a:off x="2361173" y="-2003444"/>
              <a:ext cx="151261" cy="358733"/>
            </a:xfrm>
            <a:custGeom>
              <a:avLst/>
              <a:gdLst/>
              <a:ahLst/>
              <a:cxnLst/>
              <a:rect l="l" t="t" r="r" b="b"/>
              <a:pathLst>
                <a:path w="923" h="2189" extrusionOk="0">
                  <a:moveTo>
                    <a:pt x="224" y="1"/>
                  </a:moveTo>
                  <a:cubicBezTo>
                    <a:pt x="199" y="1"/>
                    <a:pt x="172" y="5"/>
                    <a:pt x="145" y="14"/>
                  </a:cubicBezTo>
                  <a:cubicBezTo>
                    <a:pt x="127" y="50"/>
                    <a:pt x="109" y="69"/>
                    <a:pt x="91" y="123"/>
                  </a:cubicBezTo>
                  <a:cubicBezTo>
                    <a:pt x="0" y="286"/>
                    <a:pt x="0" y="521"/>
                    <a:pt x="36" y="720"/>
                  </a:cubicBezTo>
                  <a:cubicBezTo>
                    <a:pt x="91" y="938"/>
                    <a:pt x="181" y="1137"/>
                    <a:pt x="272" y="1318"/>
                  </a:cubicBezTo>
                  <a:cubicBezTo>
                    <a:pt x="399" y="1590"/>
                    <a:pt x="562" y="1879"/>
                    <a:pt x="725" y="2133"/>
                  </a:cubicBezTo>
                  <a:cubicBezTo>
                    <a:pt x="743" y="2151"/>
                    <a:pt x="761" y="2187"/>
                    <a:pt x="815" y="2187"/>
                  </a:cubicBezTo>
                  <a:cubicBezTo>
                    <a:pt x="818" y="2188"/>
                    <a:pt x="820" y="2189"/>
                    <a:pt x="822" y="2189"/>
                  </a:cubicBezTo>
                  <a:cubicBezTo>
                    <a:pt x="923" y="2189"/>
                    <a:pt x="906" y="1461"/>
                    <a:pt x="906" y="1372"/>
                  </a:cubicBezTo>
                  <a:cubicBezTo>
                    <a:pt x="888" y="1119"/>
                    <a:pt x="815" y="811"/>
                    <a:pt x="706" y="521"/>
                  </a:cubicBezTo>
                  <a:cubicBezTo>
                    <a:pt x="616" y="322"/>
                    <a:pt x="489" y="87"/>
                    <a:pt x="290" y="14"/>
                  </a:cubicBezTo>
                  <a:cubicBezTo>
                    <a:pt x="272" y="5"/>
                    <a:pt x="249" y="1"/>
                    <a:pt x="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 name="Google Shape;373;p7"/>
            <p:cNvSpPr/>
            <p:nvPr/>
          </p:nvSpPr>
          <p:spPr>
            <a:xfrm>
              <a:off x="2203847" y="-1611277"/>
              <a:ext cx="270238" cy="200753"/>
            </a:xfrm>
            <a:custGeom>
              <a:avLst/>
              <a:gdLst/>
              <a:ahLst/>
              <a:cxnLst/>
              <a:rect l="l" t="t" r="r" b="b"/>
              <a:pathLst>
                <a:path w="1649" h="1225" extrusionOk="0">
                  <a:moveTo>
                    <a:pt x="291" y="1"/>
                  </a:moveTo>
                  <a:cubicBezTo>
                    <a:pt x="236" y="1"/>
                    <a:pt x="180" y="13"/>
                    <a:pt x="145" y="48"/>
                  </a:cubicBezTo>
                  <a:cubicBezTo>
                    <a:pt x="0" y="138"/>
                    <a:pt x="0" y="356"/>
                    <a:pt x="73" y="482"/>
                  </a:cubicBezTo>
                  <a:cubicBezTo>
                    <a:pt x="145" y="627"/>
                    <a:pt x="272" y="718"/>
                    <a:pt x="417" y="808"/>
                  </a:cubicBezTo>
                  <a:cubicBezTo>
                    <a:pt x="725" y="1008"/>
                    <a:pt x="1087" y="1225"/>
                    <a:pt x="1467" y="1225"/>
                  </a:cubicBezTo>
                  <a:cubicBezTo>
                    <a:pt x="1648" y="1225"/>
                    <a:pt x="1522" y="1116"/>
                    <a:pt x="1467" y="1044"/>
                  </a:cubicBezTo>
                  <a:cubicBezTo>
                    <a:pt x="1377" y="935"/>
                    <a:pt x="1322" y="827"/>
                    <a:pt x="1250" y="718"/>
                  </a:cubicBezTo>
                  <a:cubicBezTo>
                    <a:pt x="1069" y="464"/>
                    <a:pt x="870" y="283"/>
                    <a:pt x="634" y="120"/>
                  </a:cubicBezTo>
                  <a:cubicBezTo>
                    <a:pt x="580" y="84"/>
                    <a:pt x="489" y="30"/>
                    <a:pt x="381" y="12"/>
                  </a:cubicBezTo>
                  <a:cubicBezTo>
                    <a:pt x="354" y="5"/>
                    <a:pt x="323"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 name="Google Shape;374;p7"/>
            <p:cNvSpPr/>
            <p:nvPr/>
          </p:nvSpPr>
          <p:spPr>
            <a:xfrm>
              <a:off x="2450160" y="-2102100"/>
              <a:ext cx="311700" cy="825136"/>
            </a:xfrm>
            <a:custGeom>
              <a:avLst/>
              <a:gdLst/>
              <a:ahLst/>
              <a:cxnLst/>
              <a:rect l="l" t="t" r="r" b="b"/>
              <a:pathLst>
                <a:path w="1902" h="5035" fill="none" extrusionOk="0">
                  <a:moveTo>
                    <a:pt x="37" y="5035"/>
                  </a:moveTo>
                  <a:cubicBezTo>
                    <a:pt x="0" y="3206"/>
                    <a:pt x="670" y="1377"/>
                    <a:pt x="1902" y="0"/>
                  </a:cubicBezTo>
                </a:path>
              </a:pathLst>
            </a:custGeom>
            <a:noFill/>
            <a:ln w="27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75" name="Google Shape;375;p7"/>
          <p:cNvGrpSpPr/>
          <p:nvPr/>
        </p:nvGrpSpPr>
        <p:grpSpPr>
          <a:xfrm rot="-1607740">
            <a:off x="194008" y="1429642"/>
            <a:ext cx="848747" cy="796441"/>
            <a:chOff x="1337242" y="-1974437"/>
            <a:chExt cx="638153" cy="597345"/>
          </a:xfrm>
        </p:grpSpPr>
        <p:sp>
          <p:nvSpPr>
            <p:cNvPr id="376" name="Google Shape;376;p7"/>
            <p:cNvSpPr/>
            <p:nvPr/>
          </p:nvSpPr>
          <p:spPr>
            <a:xfrm>
              <a:off x="1449992" y="-1680599"/>
              <a:ext cx="95214" cy="209439"/>
            </a:xfrm>
            <a:custGeom>
              <a:avLst/>
              <a:gdLst/>
              <a:ahLst/>
              <a:cxnLst/>
              <a:rect l="l" t="t" r="r" b="b"/>
              <a:pathLst>
                <a:path w="581" h="1278" extrusionOk="0">
                  <a:moveTo>
                    <a:pt x="200" y="0"/>
                  </a:moveTo>
                  <a:cubicBezTo>
                    <a:pt x="127" y="18"/>
                    <a:pt x="73" y="91"/>
                    <a:pt x="55" y="127"/>
                  </a:cubicBezTo>
                  <a:cubicBezTo>
                    <a:pt x="1" y="235"/>
                    <a:pt x="1" y="344"/>
                    <a:pt x="1" y="453"/>
                  </a:cubicBezTo>
                  <a:cubicBezTo>
                    <a:pt x="1" y="616"/>
                    <a:pt x="73" y="779"/>
                    <a:pt x="145" y="924"/>
                  </a:cubicBezTo>
                  <a:cubicBezTo>
                    <a:pt x="162" y="989"/>
                    <a:pt x="312" y="1278"/>
                    <a:pt x="448" y="1278"/>
                  </a:cubicBezTo>
                  <a:cubicBezTo>
                    <a:pt x="462" y="1278"/>
                    <a:pt x="476" y="1274"/>
                    <a:pt x="489" y="1268"/>
                  </a:cubicBezTo>
                  <a:cubicBezTo>
                    <a:pt x="580" y="1231"/>
                    <a:pt x="580" y="742"/>
                    <a:pt x="580" y="652"/>
                  </a:cubicBezTo>
                  <a:cubicBezTo>
                    <a:pt x="580" y="453"/>
                    <a:pt x="508" y="254"/>
                    <a:pt x="381" y="91"/>
                  </a:cubicBezTo>
                  <a:cubicBezTo>
                    <a:pt x="326" y="54"/>
                    <a:pt x="254"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 name="Google Shape;377;p7"/>
            <p:cNvSpPr/>
            <p:nvPr/>
          </p:nvSpPr>
          <p:spPr>
            <a:xfrm>
              <a:off x="1530130" y="-1471159"/>
              <a:ext cx="178301" cy="94067"/>
            </a:xfrm>
            <a:custGeom>
              <a:avLst/>
              <a:gdLst/>
              <a:ahLst/>
              <a:cxnLst/>
              <a:rect l="l" t="t" r="r" b="b"/>
              <a:pathLst>
                <a:path w="1088" h="574" extrusionOk="0">
                  <a:moveTo>
                    <a:pt x="271" y="1"/>
                  </a:moveTo>
                  <a:cubicBezTo>
                    <a:pt x="146" y="1"/>
                    <a:pt x="36" y="20"/>
                    <a:pt x="19" y="80"/>
                  </a:cubicBezTo>
                  <a:cubicBezTo>
                    <a:pt x="0" y="189"/>
                    <a:pt x="345" y="424"/>
                    <a:pt x="417" y="461"/>
                  </a:cubicBezTo>
                  <a:cubicBezTo>
                    <a:pt x="508" y="515"/>
                    <a:pt x="616" y="533"/>
                    <a:pt x="689" y="551"/>
                  </a:cubicBezTo>
                  <a:cubicBezTo>
                    <a:pt x="738" y="565"/>
                    <a:pt x="787" y="574"/>
                    <a:pt x="833" y="574"/>
                  </a:cubicBezTo>
                  <a:cubicBezTo>
                    <a:pt x="905" y="574"/>
                    <a:pt x="970" y="552"/>
                    <a:pt x="1015" y="497"/>
                  </a:cubicBezTo>
                  <a:cubicBezTo>
                    <a:pt x="1087" y="406"/>
                    <a:pt x="1051" y="243"/>
                    <a:pt x="960" y="171"/>
                  </a:cubicBezTo>
                  <a:cubicBezTo>
                    <a:pt x="870" y="80"/>
                    <a:pt x="761" y="62"/>
                    <a:pt x="634" y="44"/>
                  </a:cubicBezTo>
                  <a:cubicBezTo>
                    <a:pt x="568" y="25"/>
                    <a:pt x="410" y="1"/>
                    <a:pt x="2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 name="Google Shape;378;p7"/>
            <p:cNvSpPr/>
            <p:nvPr/>
          </p:nvSpPr>
          <p:spPr>
            <a:xfrm>
              <a:off x="1337242" y="-1603575"/>
              <a:ext cx="344476" cy="178301"/>
            </a:xfrm>
            <a:custGeom>
              <a:avLst/>
              <a:gdLst/>
              <a:ahLst/>
              <a:cxnLst/>
              <a:rect l="l" t="t" r="r" b="b"/>
              <a:pathLst>
                <a:path w="2102" h="1088" fill="none" extrusionOk="0">
                  <a:moveTo>
                    <a:pt x="0" y="1087"/>
                  </a:moveTo>
                  <a:cubicBezTo>
                    <a:pt x="815" y="1069"/>
                    <a:pt x="1630" y="671"/>
                    <a:pt x="2101"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 name="Google Shape;379;p7"/>
            <p:cNvSpPr/>
            <p:nvPr/>
          </p:nvSpPr>
          <p:spPr>
            <a:xfrm>
              <a:off x="1619118" y="-1873650"/>
              <a:ext cx="62602" cy="279252"/>
            </a:xfrm>
            <a:custGeom>
              <a:avLst/>
              <a:gdLst/>
              <a:ahLst/>
              <a:cxnLst/>
              <a:rect l="l" t="t" r="r" b="b"/>
              <a:pathLst>
                <a:path w="382" h="1704" fill="none" extrusionOk="0">
                  <a:moveTo>
                    <a:pt x="254" y="1"/>
                  </a:moveTo>
                  <a:cubicBezTo>
                    <a:pt x="109" y="164"/>
                    <a:pt x="73" y="363"/>
                    <a:pt x="37" y="562"/>
                  </a:cubicBezTo>
                  <a:cubicBezTo>
                    <a:pt x="1" y="979"/>
                    <a:pt x="91" y="1432"/>
                    <a:pt x="381" y="1703"/>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 name="Google Shape;380;p7"/>
            <p:cNvSpPr/>
            <p:nvPr/>
          </p:nvSpPr>
          <p:spPr>
            <a:xfrm>
              <a:off x="1678443" y="-1790563"/>
              <a:ext cx="65552" cy="193215"/>
            </a:xfrm>
            <a:custGeom>
              <a:avLst/>
              <a:gdLst/>
              <a:ahLst/>
              <a:cxnLst/>
              <a:rect l="l" t="t" r="r" b="b"/>
              <a:pathLst>
                <a:path w="400" h="1179" fill="none" extrusionOk="0">
                  <a:moveTo>
                    <a:pt x="399" y="1"/>
                  </a:moveTo>
                  <a:cubicBezTo>
                    <a:pt x="164" y="327"/>
                    <a:pt x="19" y="762"/>
                    <a:pt x="1" y="1178"/>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 name="Google Shape;381;p7"/>
            <p:cNvSpPr/>
            <p:nvPr/>
          </p:nvSpPr>
          <p:spPr>
            <a:xfrm>
              <a:off x="1678443" y="-1606525"/>
              <a:ext cx="207964" cy="44739"/>
            </a:xfrm>
            <a:custGeom>
              <a:avLst/>
              <a:gdLst/>
              <a:ahLst/>
              <a:cxnLst/>
              <a:rect l="l" t="t" r="r" b="b"/>
              <a:pathLst>
                <a:path w="1269" h="273" fill="none" extrusionOk="0">
                  <a:moveTo>
                    <a:pt x="1" y="1"/>
                  </a:moveTo>
                  <a:cubicBezTo>
                    <a:pt x="19" y="55"/>
                    <a:pt x="91" y="91"/>
                    <a:pt x="128" y="109"/>
                  </a:cubicBezTo>
                  <a:cubicBezTo>
                    <a:pt x="472" y="272"/>
                    <a:pt x="906" y="272"/>
                    <a:pt x="1269" y="109"/>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 name="Google Shape;382;p7"/>
            <p:cNvSpPr/>
            <p:nvPr/>
          </p:nvSpPr>
          <p:spPr>
            <a:xfrm>
              <a:off x="1681557" y="-1713375"/>
              <a:ext cx="157325" cy="109963"/>
            </a:xfrm>
            <a:custGeom>
              <a:avLst/>
              <a:gdLst/>
              <a:ahLst/>
              <a:cxnLst/>
              <a:rect l="l" t="t" r="r" b="b"/>
              <a:pathLst>
                <a:path w="960" h="671" fill="none" extrusionOk="0">
                  <a:moveTo>
                    <a:pt x="0" y="671"/>
                  </a:moveTo>
                  <a:cubicBezTo>
                    <a:pt x="380" y="562"/>
                    <a:pt x="706" y="327"/>
                    <a:pt x="96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 name="Google Shape;383;p7"/>
            <p:cNvSpPr/>
            <p:nvPr/>
          </p:nvSpPr>
          <p:spPr>
            <a:xfrm>
              <a:off x="1805943" y="-1806295"/>
              <a:ext cx="113077" cy="103244"/>
            </a:xfrm>
            <a:custGeom>
              <a:avLst/>
              <a:gdLst/>
              <a:ahLst/>
              <a:cxnLst/>
              <a:rect l="l" t="t" r="r" b="b"/>
              <a:pathLst>
                <a:path w="690" h="630" extrusionOk="0">
                  <a:moveTo>
                    <a:pt x="389" y="0"/>
                  </a:moveTo>
                  <a:cubicBezTo>
                    <a:pt x="201" y="0"/>
                    <a:pt x="1" y="164"/>
                    <a:pt x="38" y="387"/>
                  </a:cubicBezTo>
                  <a:cubicBezTo>
                    <a:pt x="54" y="528"/>
                    <a:pt x="165" y="629"/>
                    <a:pt x="289" y="629"/>
                  </a:cubicBezTo>
                  <a:cubicBezTo>
                    <a:pt x="308" y="629"/>
                    <a:pt x="327" y="627"/>
                    <a:pt x="346" y="622"/>
                  </a:cubicBezTo>
                  <a:cubicBezTo>
                    <a:pt x="509" y="622"/>
                    <a:pt x="617" y="495"/>
                    <a:pt x="672" y="350"/>
                  </a:cubicBezTo>
                  <a:cubicBezTo>
                    <a:pt x="690" y="260"/>
                    <a:pt x="672" y="169"/>
                    <a:pt x="617" y="115"/>
                  </a:cubicBezTo>
                  <a:cubicBezTo>
                    <a:pt x="560" y="35"/>
                    <a:pt x="476"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 name="Google Shape;384;p7"/>
            <p:cNvSpPr/>
            <p:nvPr/>
          </p:nvSpPr>
          <p:spPr>
            <a:xfrm>
              <a:off x="1870348" y="-1665030"/>
              <a:ext cx="105047" cy="100295"/>
            </a:xfrm>
            <a:custGeom>
              <a:avLst/>
              <a:gdLst/>
              <a:ahLst/>
              <a:cxnLst/>
              <a:rect l="l" t="t" r="r" b="b"/>
              <a:pathLst>
                <a:path w="641" h="612" extrusionOk="0">
                  <a:moveTo>
                    <a:pt x="358" y="0"/>
                  </a:moveTo>
                  <a:cubicBezTo>
                    <a:pt x="183" y="0"/>
                    <a:pt x="0" y="157"/>
                    <a:pt x="25" y="358"/>
                  </a:cubicBezTo>
                  <a:cubicBezTo>
                    <a:pt x="43" y="485"/>
                    <a:pt x="188" y="611"/>
                    <a:pt x="315" y="611"/>
                  </a:cubicBezTo>
                  <a:cubicBezTo>
                    <a:pt x="460" y="611"/>
                    <a:pt x="587" y="485"/>
                    <a:pt x="623" y="340"/>
                  </a:cubicBezTo>
                  <a:cubicBezTo>
                    <a:pt x="641" y="267"/>
                    <a:pt x="623" y="177"/>
                    <a:pt x="568" y="104"/>
                  </a:cubicBezTo>
                  <a:cubicBezTo>
                    <a:pt x="513" y="32"/>
                    <a:pt x="436" y="0"/>
                    <a:pt x="3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 name="Google Shape;385;p7"/>
            <p:cNvSpPr/>
            <p:nvPr/>
          </p:nvSpPr>
          <p:spPr>
            <a:xfrm>
              <a:off x="1721872" y="-1873486"/>
              <a:ext cx="105211" cy="100950"/>
            </a:xfrm>
            <a:custGeom>
              <a:avLst/>
              <a:gdLst/>
              <a:ahLst/>
              <a:cxnLst/>
              <a:rect l="l" t="t" r="r" b="b"/>
              <a:pathLst>
                <a:path w="642" h="616" extrusionOk="0">
                  <a:moveTo>
                    <a:pt x="351" y="1"/>
                  </a:moveTo>
                  <a:cubicBezTo>
                    <a:pt x="179" y="1"/>
                    <a:pt x="1" y="152"/>
                    <a:pt x="26" y="362"/>
                  </a:cubicBezTo>
                  <a:cubicBezTo>
                    <a:pt x="44" y="507"/>
                    <a:pt x="189" y="616"/>
                    <a:pt x="315" y="616"/>
                  </a:cubicBezTo>
                  <a:cubicBezTo>
                    <a:pt x="460" y="616"/>
                    <a:pt x="587" y="507"/>
                    <a:pt x="623" y="344"/>
                  </a:cubicBezTo>
                  <a:cubicBezTo>
                    <a:pt x="641" y="272"/>
                    <a:pt x="623" y="181"/>
                    <a:pt x="569" y="109"/>
                  </a:cubicBezTo>
                  <a:cubicBezTo>
                    <a:pt x="511" y="34"/>
                    <a:pt x="432"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 name="Google Shape;386;p7"/>
            <p:cNvSpPr/>
            <p:nvPr/>
          </p:nvSpPr>
          <p:spPr>
            <a:xfrm>
              <a:off x="1632884" y="-1974437"/>
              <a:ext cx="119960" cy="109963"/>
            </a:xfrm>
            <a:custGeom>
              <a:avLst/>
              <a:gdLst/>
              <a:ahLst/>
              <a:cxnLst/>
              <a:rect l="l" t="t" r="r" b="b"/>
              <a:pathLst>
                <a:path w="732" h="671" extrusionOk="0">
                  <a:moveTo>
                    <a:pt x="398" y="0"/>
                  </a:moveTo>
                  <a:cubicBezTo>
                    <a:pt x="199" y="0"/>
                    <a:pt x="1" y="166"/>
                    <a:pt x="25" y="399"/>
                  </a:cubicBezTo>
                  <a:cubicBezTo>
                    <a:pt x="44" y="543"/>
                    <a:pt x="207" y="670"/>
                    <a:pt x="369" y="670"/>
                  </a:cubicBezTo>
                  <a:cubicBezTo>
                    <a:pt x="514" y="670"/>
                    <a:pt x="659" y="525"/>
                    <a:pt x="695" y="362"/>
                  </a:cubicBezTo>
                  <a:cubicBezTo>
                    <a:pt x="732" y="272"/>
                    <a:pt x="695" y="181"/>
                    <a:pt x="659" y="127"/>
                  </a:cubicBezTo>
                  <a:cubicBezTo>
                    <a:pt x="589" y="39"/>
                    <a:pt x="493" y="0"/>
                    <a:pt x="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542383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userDrawn="1">
  <p:cSld name="Main point">
    <p:spTree>
      <p:nvGrpSpPr>
        <p:cNvPr id="1" name="Shape 389"/>
        <p:cNvGrpSpPr/>
        <p:nvPr/>
      </p:nvGrpSpPr>
      <p:grpSpPr>
        <a:xfrm>
          <a:off x="0" y="0"/>
          <a:ext cx="0" cy="0"/>
          <a:chOff x="0" y="0"/>
          <a:chExt cx="0" cy="0"/>
        </a:xfrm>
      </p:grpSpPr>
      <p:grpSp>
        <p:nvGrpSpPr>
          <p:cNvPr id="390" name="Google Shape;390;p8"/>
          <p:cNvGrpSpPr/>
          <p:nvPr/>
        </p:nvGrpSpPr>
        <p:grpSpPr>
          <a:xfrm>
            <a:off x="-2" y="-2"/>
            <a:ext cx="12161762" cy="6678279"/>
            <a:chOff x="-2" y="-2"/>
            <a:chExt cx="9143943" cy="5008709"/>
          </a:xfrm>
        </p:grpSpPr>
        <p:sp>
          <p:nvSpPr>
            <p:cNvPr id="391" name="Google Shape;391;p8"/>
            <p:cNvSpPr/>
            <p:nvPr/>
          </p:nvSpPr>
          <p:spPr>
            <a:xfrm>
              <a:off x="2990510" y="4827774"/>
              <a:ext cx="32100" cy="30438"/>
            </a:xfrm>
            <a:custGeom>
              <a:avLst/>
              <a:gdLst/>
              <a:ahLst/>
              <a:cxnLst/>
              <a:rect l="l" t="t" r="r" b="b"/>
              <a:pathLst>
                <a:path w="1004" h="952" extrusionOk="0">
                  <a:moveTo>
                    <a:pt x="478" y="1"/>
                  </a:moveTo>
                  <a:cubicBezTo>
                    <a:pt x="450" y="1"/>
                    <a:pt x="423" y="2"/>
                    <a:pt x="396" y="5"/>
                  </a:cubicBezTo>
                  <a:cubicBezTo>
                    <a:pt x="153" y="36"/>
                    <a:pt x="1" y="309"/>
                    <a:pt x="31" y="583"/>
                  </a:cubicBezTo>
                  <a:cubicBezTo>
                    <a:pt x="59" y="805"/>
                    <a:pt x="290" y="951"/>
                    <a:pt x="539" y="951"/>
                  </a:cubicBezTo>
                  <a:cubicBezTo>
                    <a:pt x="562" y="951"/>
                    <a:pt x="585" y="950"/>
                    <a:pt x="609" y="948"/>
                  </a:cubicBezTo>
                  <a:cubicBezTo>
                    <a:pt x="852" y="917"/>
                    <a:pt x="1004" y="644"/>
                    <a:pt x="973" y="370"/>
                  </a:cubicBezTo>
                  <a:cubicBezTo>
                    <a:pt x="946" y="124"/>
                    <a:pt x="722"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 name="Google Shape;392;p8"/>
            <p:cNvSpPr/>
            <p:nvPr/>
          </p:nvSpPr>
          <p:spPr>
            <a:xfrm>
              <a:off x="3449220" y="4862848"/>
              <a:ext cx="48630" cy="46808"/>
            </a:xfrm>
            <a:custGeom>
              <a:avLst/>
              <a:gdLst/>
              <a:ahLst/>
              <a:cxnLst/>
              <a:rect l="l" t="t" r="r" b="b"/>
              <a:pathLst>
                <a:path w="1521" h="1464" extrusionOk="0">
                  <a:moveTo>
                    <a:pt x="793" y="0"/>
                  </a:moveTo>
                  <a:cubicBezTo>
                    <a:pt x="396" y="0"/>
                    <a:pt x="89" y="293"/>
                    <a:pt x="31" y="641"/>
                  </a:cubicBezTo>
                  <a:cubicBezTo>
                    <a:pt x="0" y="1066"/>
                    <a:pt x="274" y="1401"/>
                    <a:pt x="669" y="1462"/>
                  </a:cubicBezTo>
                  <a:cubicBezTo>
                    <a:pt x="689" y="1463"/>
                    <a:pt x="708" y="1464"/>
                    <a:pt x="728" y="1464"/>
                  </a:cubicBezTo>
                  <a:cubicBezTo>
                    <a:pt x="1125" y="1464"/>
                    <a:pt x="1432" y="1170"/>
                    <a:pt x="1490" y="793"/>
                  </a:cubicBezTo>
                  <a:cubicBezTo>
                    <a:pt x="1520" y="398"/>
                    <a:pt x="1216" y="33"/>
                    <a:pt x="851" y="3"/>
                  </a:cubicBezTo>
                  <a:cubicBezTo>
                    <a:pt x="832" y="1"/>
                    <a:pt x="812" y="0"/>
                    <a:pt x="7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 name="Google Shape;393;p8"/>
            <p:cNvSpPr/>
            <p:nvPr/>
          </p:nvSpPr>
          <p:spPr>
            <a:xfrm>
              <a:off x="2825308" y="4860642"/>
              <a:ext cx="35010" cy="30853"/>
            </a:xfrm>
            <a:custGeom>
              <a:avLst/>
              <a:gdLst/>
              <a:ahLst/>
              <a:cxnLst/>
              <a:rect l="l" t="t" r="r" b="b"/>
              <a:pathLst>
                <a:path w="1095" h="965" extrusionOk="0">
                  <a:moveTo>
                    <a:pt x="543" y="0"/>
                  </a:moveTo>
                  <a:cubicBezTo>
                    <a:pt x="514" y="0"/>
                    <a:pt x="485" y="4"/>
                    <a:pt x="456" y="11"/>
                  </a:cubicBezTo>
                  <a:cubicBezTo>
                    <a:pt x="183" y="41"/>
                    <a:pt x="0" y="315"/>
                    <a:pt x="61" y="558"/>
                  </a:cubicBezTo>
                  <a:cubicBezTo>
                    <a:pt x="88" y="796"/>
                    <a:pt x="298" y="965"/>
                    <a:pt x="532" y="965"/>
                  </a:cubicBezTo>
                  <a:cubicBezTo>
                    <a:pt x="567" y="965"/>
                    <a:pt x="603" y="961"/>
                    <a:pt x="639" y="953"/>
                  </a:cubicBezTo>
                  <a:cubicBezTo>
                    <a:pt x="912" y="923"/>
                    <a:pt x="1095" y="649"/>
                    <a:pt x="1003" y="375"/>
                  </a:cubicBezTo>
                  <a:cubicBezTo>
                    <a:pt x="977" y="188"/>
                    <a:pt x="761" y="0"/>
                    <a:pt x="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 name="Google Shape;394;p8"/>
            <p:cNvSpPr/>
            <p:nvPr/>
          </p:nvSpPr>
          <p:spPr>
            <a:xfrm>
              <a:off x="3285936" y="4896867"/>
              <a:ext cx="49621" cy="46808"/>
            </a:xfrm>
            <a:custGeom>
              <a:avLst/>
              <a:gdLst/>
              <a:ahLst/>
              <a:cxnLst/>
              <a:rect l="l" t="t" r="r" b="b"/>
              <a:pathLst>
                <a:path w="1552" h="1464" extrusionOk="0">
                  <a:moveTo>
                    <a:pt x="792" y="0"/>
                  </a:moveTo>
                  <a:cubicBezTo>
                    <a:pt x="421" y="0"/>
                    <a:pt x="91" y="266"/>
                    <a:pt x="62" y="641"/>
                  </a:cubicBezTo>
                  <a:cubicBezTo>
                    <a:pt x="1" y="1036"/>
                    <a:pt x="274" y="1401"/>
                    <a:pt x="700" y="1461"/>
                  </a:cubicBezTo>
                  <a:cubicBezTo>
                    <a:pt x="719" y="1463"/>
                    <a:pt x="737" y="1464"/>
                    <a:pt x="756" y="1464"/>
                  </a:cubicBezTo>
                  <a:cubicBezTo>
                    <a:pt x="1104" y="1464"/>
                    <a:pt x="1461" y="1197"/>
                    <a:pt x="1490" y="793"/>
                  </a:cubicBezTo>
                  <a:cubicBezTo>
                    <a:pt x="1551" y="428"/>
                    <a:pt x="1217" y="33"/>
                    <a:pt x="852" y="2"/>
                  </a:cubicBezTo>
                  <a:cubicBezTo>
                    <a:pt x="832" y="1"/>
                    <a:pt x="812" y="0"/>
                    <a:pt x="7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 name="Google Shape;395;p8"/>
            <p:cNvSpPr/>
            <p:nvPr/>
          </p:nvSpPr>
          <p:spPr>
            <a:xfrm>
              <a:off x="7229602" y="3415478"/>
              <a:ext cx="94287" cy="82713"/>
            </a:xfrm>
            <a:custGeom>
              <a:avLst/>
              <a:gdLst/>
              <a:ahLst/>
              <a:cxnLst/>
              <a:rect l="l" t="t" r="r" b="b"/>
              <a:pathLst>
                <a:path w="2949" h="2587" extrusionOk="0">
                  <a:moveTo>
                    <a:pt x="1501" y="1"/>
                  </a:moveTo>
                  <a:cubicBezTo>
                    <a:pt x="1225" y="1"/>
                    <a:pt x="943" y="98"/>
                    <a:pt x="699" y="303"/>
                  </a:cubicBezTo>
                  <a:cubicBezTo>
                    <a:pt x="122" y="698"/>
                    <a:pt x="0" y="1549"/>
                    <a:pt x="456" y="2066"/>
                  </a:cubicBezTo>
                  <a:cubicBezTo>
                    <a:pt x="706" y="2405"/>
                    <a:pt x="1103" y="2587"/>
                    <a:pt x="1493" y="2587"/>
                  </a:cubicBezTo>
                  <a:cubicBezTo>
                    <a:pt x="1766" y="2587"/>
                    <a:pt x="2036" y="2497"/>
                    <a:pt x="2250" y="2309"/>
                  </a:cubicBezTo>
                  <a:cubicBezTo>
                    <a:pt x="2827" y="1884"/>
                    <a:pt x="2949" y="1032"/>
                    <a:pt x="2493" y="516"/>
                  </a:cubicBezTo>
                  <a:cubicBezTo>
                    <a:pt x="2247" y="182"/>
                    <a:pt x="1879"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 name="Google Shape;396;p8"/>
            <p:cNvSpPr/>
            <p:nvPr/>
          </p:nvSpPr>
          <p:spPr>
            <a:xfrm>
              <a:off x="7972858" y="4323359"/>
              <a:ext cx="51540" cy="45049"/>
            </a:xfrm>
            <a:custGeom>
              <a:avLst/>
              <a:gdLst/>
              <a:ahLst/>
              <a:cxnLst/>
              <a:rect l="l" t="t" r="r" b="b"/>
              <a:pathLst>
                <a:path w="1612" h="1409" extrusionOk="0">
                  <a:moveTo>
                    <a:pt x="825" y="1"/>
                  </a:moveTo>
                  <a:cubicBezTo>
                    <a:pt x="675" y="1"/>
                    <a:pt x="522" y="47"/>
                    <a:pt x="396" y="136"/>
                  </a:cubicBezTo>
                  <a:cubicBezTo>
                    <a:pt x="92" y="349"/>
                    <a:pt x="1" y="835"/>
                    <a:pt x="244" y="1109"/>
                  </a:cubicBezTo>
                  <a:cubicBezTo>
                    <a:pt x="370" y="1306"/>
                    <a:pt x="581" y="1408"/>
                    <a:pt x="795" y="1408"/>
                  </a:cubicBezTo>
                  <a:cubicBezTo>
                    <a:pt x="943" y="1408"/>
                    <a:pt x="1092" y="1360"/>
                    <a:pt x="1216" y="1260"/>
                  </a:cubicBezTo>
                  <a:cubicBezTo>
                    <a:pt x="1520" y="1048"/>
                    <a:pt x="1612" y="592"/>
                    <a:pt x="1368" y="288"/>
                  </a:cubicBezTo>
                  <a:cubicBezTo>
                    <a:pt x="1244" y="93"/>
                    <a:pt x="1037" y="1"/>
                    <a:pt x="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 name="Google Shape;397;p8"/>
            <p:cNvSpPr/>
            <p:nvPr/>
          </p:nvSpPr>
          <p:spPr>
            <a:xfrm>
              <a:off x="7236412" y="3595387"/>
              <a:ext cx="35969" cy="31301"/>
            </a:xfrm>
            <a:custGeom>
              <a:avLst/>
              <a:gdLst/>
              <a:ahLst/>
              <a:cxnLst/>
              <a:rect l="l" t="t" r="r" b="b"/>
              <a:pathLst>
                <a:path w="1125" h="979" extrusionOk="0">
                  <a:moveTo>
                    <a:pt x="528" y="0"/>
                  </a:moveTo>
                  <a:cubicBezTo>
                    <a:pt x="434" y="0"/>
                    <a:pt x="345" y="27"/>
                    <a:pt x="274" y="86"/>
                  </a:cubicBezTo>
                  <a:cubicBezTo>
                    <a:pt x="31" y="238"/>
                    <a:pt x="0" y="542"/>
                    <a:pt x="183" y="785"/>
                  </a:cubicBezTo>
                  <a:cubicBezTo>
                    <a:pt x="269" y="907"/>
                    <a:pt x="405" y="979"/>
                    <a:pt x="546" y="979"/>
                  </a:cubicBezTo>
                  <a:cubicBezTo>
                    <a:pt x="651" y="979"/>
                    <a:pt x="760" y="938"/>
                    <a:pt x="851" y="846"/>
                  </a:cubicBezTo>
                  <a:cubicBezTo>
                    <a:pt x="1094" y="694"/>
                    <a:pt x="1125" y="390"/>
                    <a:pt x="942" y="178"/>
                  </a:cubicBezTo>
                  <a:cubicBezTo>
                    <a:pt x="831" y="66"/>
                    <a:pt x="674" y="0"/>
                    <a:pt x="5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 name="Google Shape;398;p8"/>
            <p:cNvSpPr/>
            <p:nvPr/>
          </p:nvSpPr>
          <p:spPr>
            <a:xfrm>
              <a:off x="6808811" y="3549923"/>
              <a:ext cx="92337" cy="82457"/>
            </a:xfrm>
            <a:custGeom>
              <a:avLst/>
              <a:gdLst/>
              <a:ahLst/>
              <a:cxnLst/>
              <a:rect l="l" t="t" r="r" b="b"/>
              <a:pathLst>
                <a:path w="2888" h="2579" extrusionOk="0">
                  <a:moveTo>
                    <a:pt x="1422" y="1"/>
                  </a:moveTo>
                  <a:cubicBezTo>
                    <a:pt x="1272" y="1"/>
                    <a:pt x="1120" y="26"/>
                    <a:pt x="973" y="80"/>
                  </a:cubicBezTo>
                  <a:cubicBezTo>
                    <a:pt x="304" y="353"/>
                    <a:pt x="0" y="1052"/>
                    <a:pt x="213" y="1752"/>
                  </a:cubicBezTo>
                  <a:cubicBezTo>
                    <a:pt x="428" y="2278"/>
                    <a:pt x="926" y="2579"/>
                    <a:pt x="1455" y="2579"/>
                  </a:cubicBezTo>
                  <a:cubicBezTo>
                    <a:pt x="1598" y="2579"/>
                    <a:pt x="1742" y="2557"/>
                    <a:pt x="1885" y="2511"/>
                  </a:cubicBezTo>
                  <a:cubicBezTo>
                    <a:pt x="2584" y="2238"/>
                    <a:pt x="2888" y="1508"/>
                    <a:pt x="2644" y="840"/>
                  </a:cubicBezTo>
                  <a:cubicBezTo>
                    <a:pt x="2455" y="319"/>
                    <a:pt x="1952" y="1"/>
                    <a:pt x="14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 name="Google Shape;399;p8"/>
            <p:cNvSpPr/>
            <p:nvPr/>
          </p:nvSpPr>
          <p:spPr>
            <a:xfrm>
              <a:off x="3269218" y="717461"/>
              <a:ext cx="92337" cy="82457"/>
            </a:xfrm>
            <a:custGeom>
              <a:avLst/>
              <a:gdLst/>
              <a:ahLst/>
              <a:cxnLst/>
              <a:rect l="l" t="t" r="r" b="b"/>
              <a:pathLst>
                <a:path w="2888" h="2579" extrusionOk="0">
                  <a:moveTo>
                    <a:pt x="1415" y="0"/>
                  </a:moveTo>
                  <a:cubicBezTo>
                    <a:pt x="1278" y="0"/>
                    <a:pt x="1139" y="21"/>
                    <a:pt x="1003" y="64"/>
                  </a:cubicBezTo>
                  <a:cubicBezTo>
                    <a:pt x="304" y="338"/>
                    <a:pt x="0" y="1067"/>
                    <a:pt x="243" y="1736"/>
                  </a:cubicBezTo>
                  <a:cubicBezTo>
                    <a:pt x="431" y="2275"/>
                    <a:pt x="907" y="2579"/>
                    <a:pt x="1421" y="2579"/>
                  </a:cubicBezTo>
                  <a:cubicBezTo>
                    <a:pt x="1575" y="2579"/>
                    <a:pt x="1731" y="2552"/>
                    <a:pt x="1885" y="2496"/>
                  </a:cubicBezTo>
                  <a:cubicBezTo>
                    <a:pt x="2584" y="2222"/>
                    <a:pt x="2888" y="1523"/>
                    <a:pt x="2645" y="824"/>
                  </a:cubicBezTo>
                  <a:cubicBezTo>
                    <a:pt x="2451" y="316"/>
                    <a:pt x="1949"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 name="Google Shape;400;p8"/>
            <p:cNvSpPr/>
            <p:nvPr/>
          </p:nvSpPr>
          <p:spPr>
            <a:xfrm>
              <a:off x="3813597" y="3472433"/>
              <a:ext cx="92369" cy="82457"/>
            </a:xfrm>
            <a:custGeom>
              <a:avLst/>
              <a:gdLst/>
              <a:ahLst/>
              <a:cxnLst/>
              <a:rect l="l" t="t" r="r" b="b"/>
              <a:pathLst>
                <a:path w="2889" h="2579" extrusionOk="0">
                  <a:moveTo>
                    <a:pt x="1415" y="0"/>
                  </a:moveTo>
                  <a:cubicBezTo>
                    <a:pt x="1278" y="0"/>
                    <a:pt x="1140" y="21"/>
                    <a:pt x="1004" y="64"/>
                  </a:cubicBezTo>
                  <a:cubicBezTo>
                    <a:pt x="304" y="338"/>
                    <a:pt x="1" y="1067"/>
                    <a:pt x="244" y="1736"/>
                  </a:cubicBezTo>
                  <a:cubicBezTo>
                    <a:pt x="431" y="2274"/>
                    <a:pt x="907" y="2579"/>
                    <a:pt x="1435" y="2579"/>
                  </a:cubicBezTo>
                  <a:cubicBezTo>
                    <a:pt x="1593" y="2579"/>
                    <a:pt x="1755" y="2552"/>
                    <a:pt x="1915" y="2496"/>
                  </a:cubicBezTo>
                  <a:cubicBezTo>
                    <a:pt x="2584" y="2222"/>
                    <a:pt x="2888" y="1523"/>
                    <a:pt x="2675" y="824"/>
                  </a:cubicBezTo>
                  <a:cubicBezTo>
                    <a:pt x="2457" y="316"/>
                    <a:pt x="1951"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 name="Google Shape;401;p8"/>
            <p:cNvSpPr/>
            <p:nvPr/>
          </p:nvSpPr>
          <p:spPr>
            <a:xfrm>
              <a:off x="5133182" y="715606"/>
              <a:ext cx="92337" cy="83352"/>
            </a:xfrm>
            <a:custGeom>
              <a:avLst/>
              <a:gdLst/>
              <a:ahLst/>
              <a:cxnLst/>
              <a:rect l="l" t="t" r="r" b="b"/>
              <a:pathLst>
                <a:path w="2888" h="2607" extrusionOk="0">
                  <a:moveTo>
                    <a:pt x="1446" y="0"/>
                  </a:moveTo>
                  <a:cubicBezTo>
                    <a:pt x="1291" y="0"/>
                    <a:pt x="1132" y="29"/>
                    <a:pt x="973" y="92"/>
                  </a:cubicBezTo>
                  <a:cubicBezTo>
                    <a:pt x="304" y="365"/>
                    <a:pt x="0" y="1095"/>
                    <a:pt x="213" y="1764"/>
                  </a:cubicBezTo>
                  <a:cubicBezTo>
                    <a:pt x="424" y="2302"/>
                    <a:pt x="905" y="2606"/>
                    <a:pt x="1421" y="2606"/>
                  </a:cubicBezTo>
                  <a:cubicBezTo>
                    <a:pt x="1575" y="2606"/>
                    <a:pt x="1731" y="2579"/>
                    <a:pt x="1885" y="2523"/>
                  </a:cubicBezTo>
                  <a:cubicBezTo>
                    <a:pt x="2584" y="2250"/>
                    <a:pt x="2888" y="1551"/>
                    <a:pt x="2645" y="852"/>
                  </a:cubicBezTo>
                  <a:cubicBezTo>
                    <a:pt x="2433" y="335"/>
                    <a:pt x="1968" y="0"/>
                    <a:pt x="1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 name="Google Shape;402;p8"/>
            <p:cNvSpPr/>
            <p:nvPr/>
          </p:nvSpPr>
          <p:spPr>
            <a:xfrm>
              <a:off x="6789372" y="3757744"/>
              <a:ext cx="51540" cy="45241"/>
            </a:xfrm>
            <a:custGeom>
              <a:avLst/>
              <a:gdLst/>
              <a:ahLst/>
              <a:cxnLst/>
              <a:rect l="l" t="t" r="r" b="b"/>
              <a:pathLst>
                <a:path w="1612" h="1415" extrusionOk="0">
                  <a:moveTo>
                    <a:pt x="758" y="0"/>
                  </a:moveTo>
                  <a:cubicBezTo>
                    <a:pt x="696" y="0"/>
                    <a:pt x="636" y="8"/>
                    <a:pt x="578" y="24"/>
                  </a:cubicBezTo>
                  <a:cubicBezTo>
                    <a:pt x="182" y="176"/>
                    <a:pt x="0" y="571"/>
                    <a:pt x="152" y="935"/>
                  </a:cubicBezTo>
                  <a:cubicBezTo>
                    <a:pt x="268" y="1237"/>
                    <a:pt x="508" y="1414"/>
                    <a:pt x="790" y="1414"/>
                  </a:cubicBezTo>
                  <a:cubicBezTo>
                    <a:pt x="878" y="1414"/>
                    <a:pt x="970" y="1397"/>
                    <a:pt x="1064" y="1361"/>
                  </a:cubicBezTo>
                  <a:cubicBezTo>
                    <a:pt x="1429" y="1209"/>
                    <a:pt x="1611" y="844"/>
                    <a:pt x="1489" y="449"/>
                  </a:cubicBezTo>
                  <a:cubicBezTo>
                    <a:pt x="1364" y="173"/>
                    <a:pt x="1051" y="0"/>
                    <a:pt x="7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 name="Google Shape;403;p8"/>
            <p:cNvSpPr/>
            <p:nvPr/>
          </p:nvSpPr>
          <p:spPr>
            <a:xfrm>
              <a:off x="7431542" y="4715911"/>
              <a:ext cx="35010" cy="32068"/>
            </a:xfrm>
            <a:custGeom>
              <a:avLst/>
              <a:gdLst/>
              <a:ahLst/>
              <a:cxnLst/>
              <a:rect l="l" t="t" r="r" b="b"/>
              <a:pathLst>
                <a:path w="1095" h="1003" extrusionOk="0">
                  <a:moveTo>
                    <a:pt x="532" y="0"/>
                  </a:moveTo>
                  <a:cubicBezTo>
                    <a:pt x="476" y="0"/>
                    <a:pt x="419" y="10"/>
                    <a:pt x="365" y="30"/>
                  </a:cubicBezTo>
                  <a:cubicBezTo>
                    <a:pt x="91" y="91"/>
                    <a:pt x="0" y="395"/>
                    <a:pt x="61" y="669"/>
                  </a:cubicBezTo>
                  <a:cubicBezTo>
                    <a:pt x="132" y="882"/>
                    <a:pt x="332" y="1002"/>
                    <a:pt x="532" y="1002"/>
                  </a:cubicBezTo>
                  <a:cubicBezTo>
                    <a:pt x="589" y="1002"/>
                    <a:pt x="645" y="993"/>
                    <a:pt x="699" y="973"/>
                  </a:cubicBezTo>
                  <a:cubicBezTo>
                    <a:pt x="973" y="912"/>
                    <a:pt x="1094" y="608"/>
                    <a:pt x="1003" y="334"/>
                  </a:cubicBezTo>
                  <a:cubicBezTo>
                    <a:pt x="932" y="121"/>
                    <a:pt x="732" y="0"/>
                    <a:pt x="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 name="Google Shape;404;p8"/>
            <p:cNvSpPr/>
            <p:nvPr/>
          </p:nvSpPr>
          <p:spPr>
            <a:xfrm>
              <a:off x="8699779" y="3104208"/>
              <a:ext cx="93328" cy="82937"/>
            </a:xfrm>
            <a:custGeom>
              <a:avLst/>
              <a:gdLst/>
              <a:ahLst/>
              <a:cxnLst/>
              <a:rect l="l" t="t" r="r" b="b"/>
              <a:pathLst>
                <a:path w="2919" h="2594" extrusionOk="0">
                  <a:moveTo>
                    <a:pt x="1461" y="1"/>
                  </a:moveTo>
                  <a:cubicBezTo>
                    <a:pt x="1008" y="1"/>
                    <a:pt x="564" y="245"/>
                    <a:pt x="335" y="704"/>
                  </a:cubicBezTo>
                  <a:cubicBezTo>
                    <a:pt x="0" y="1312"/>
                    <a:pt x="213" y="2102"/>
                    <a:pt x="851" y="2437"/>
                  </a:cubicBezTo>
                  <a:cubicBezTo>
                    <a:pt x="1044" y="2543"/>
                    <a:pt x="1258" y="2594"/>
                    <a:pt x="1471" y="2594"/>
                  </a:cubicBezTo>
                  <a:cubicBezTo>
                    <a:pt x="1930" y="2594"/>
                    <a:pt x="2386" y="2356"/>
                    <a:pt x="2614" y="1920"/>
                  </a:cubicBezTo>
                  <a:cubicBezTo>
                    <a:pt x="2918" y="1251"/>
                    <a:pt x="2675" y="461"/>
                    <a:pt x="2067" y="157"/>
                  </a:cubicBezTo>
                  <a:cubicBezTo>
                    <a:pt x="1877" y="52"/>
                    <a:pt x="1668"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 name="Google Shape;405;p8"/>
            <p:cNvSpPr/>
            <p:nvPr/>
          </p:nvSpPr>
          <p:spPr>
            <a:xfrm>
              <a:off x="8688109" y="2956079"/>
              <a:ext cx="53490" cy="46808"/>
            </a:xfrm>
            <a:custGeom>
              <a:avLst/>
              <a:gdLst/>
              <a:ahLst/>
              <a:cxnLst/>
              <a:rect l="l" t="t" r="r" b="b"/>
              <a:pathLst>
                <a:path w="1673" h="1464" extrusionOk="0">
                  <a:moveTo>
                    <a:pt x="872" y="1"/>
                  </a:moveTo>
                  <a:cubicBezTo>
                    <a:pt x="609" y="1"/>
                    <a:pt x="343" y="146"/>
                    <a:pt x="213" y="383"/>
                  </a:cubicBezTo>
                  <a:cubicBezTo>
                    <a:pt x="1" y="717"/>
                    <a:pt x="153" y="1173"/>
                    <a:pt x="487" y="1386"/>
                  </a:cubicBezTo>
                  <a:cubicBezTo>
                    <a:pt x="594" y="1439"/>
                    <a:pt x="708" y="1464"/>
                    <a:pt x="821" y="1464"/>
                  </a:cubicBezTo>
                  <a:cubicBezTo>
                    <a:pt x="1095" y="1464"/>
                    <a:pt x="1361" y="1318"/>
                    <a:pt x="1490" y="1082"/>
                  </a:cubicBezTo>
                  <a:cubicBezTo>
                    <a:pt x="1672" y="717"/>
                    <a:pt x="1581" y="261"/>
                    <a:pt x="1186" y="79"/>
                  </a:cubicBezTo>
                  <a:cubicBezTo>
                    <a:pt x="1088" y="25"/>
                    <a:pt x="980" y="1"/>
                    <a:pt x="8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 name="Google Shape;406;p8"/>
            <p:cNvSpPr/>
            <p:nvPr/>
          </p:nvSpPr>
          <p:spPr>
            <a:xfrm>
              <a:off x="8579274" y="3172053"/>
              <a:ext cx="35010" cy="30278"/>
            </a:xfrm>
            <a:custGeom>
              <a:avLst/>
              <a:gdLst/>
              <a:ahLst/>
              <a:cxnLst/>
              <a:rect l="l" t="t" r="r" b="b"/>
              <a:pathLst>
                <a:path w="1095" h="947" extrusionOk="0">
                  <a:moveTo>
                    <a:pt x="539" y="1"/>
                  </a:moveTo>
                  <a:cubicBezTo>
                    <a:pt x="358" y="1"/>
                    <a:pt x="187" y="82"/>
                    <a:pt x="122" y="254"/>
                  </a:cubicBezTo>
                  <a:cubicBezTo>
                    <a:pt x="0" y="467"/>
                    <a:pt x="61" y="771"/>
                    <a:pt x="304" y="892"/>
                  </a:cubicBezTo>
                  <a:cubicBezTo>
                    <a:pt x="369" y="929"/>
                    <a:pt x="443" y="947"/>
                    <a:pt x="517" y="947"/>
                  </a:cubicBezTo>
                  <a:cubicBezTo>
                    <a:pt x="686" y="947"/>
                    <a:pt x="858" y="857"/>
                    <a:pt x="943" y="710"/>
                  </a:cubicBezTo>
                  <a:cubicBezTo>
                    <a:pt x="1095" y="467"/>
                    <a:pt x="1034" y="163"/>
                    <a:pt x="760" y="41"/>
                  </a:cubicBezTo>
                  <a:cubicBezTo>
                    <a:pt x="689" y="14"/>
                    <a:pt x="613" y="1"/>
                    <a:pt x="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8"/>
            <p:cNvSpPr/>
            <p:nvPr/>
          </p:nvSpPr>
          <p:spPr>
            <a:xfrm>
              <a:off x="8404353" y="2775882"/>
              <a:ext cx="89427" cy="81658"/>
            </a:xfrm>
            <a:custGeom>
              <a:avLst/>
              <a:gdLst/>
              <a:ahLst/>
              <a:cxnLst/>
              <a:rect l="l" t="t" r="r" b="b"/>
              <a:pathLst>
                <a:path w="2797" h="2554" extrusionOk="0">
                  <a:moveTo>
                    <a:pt x="1398" y="0"/>
                  </a:moveTo>
                  <a:cubicBezTo>
                    <a:pt x="1064" y="0"/>
                    <a:pt x="730" y="122"/>
                    <a:pt x="486" y="365"/>
                  </a:cubicBezTo>
                  <a:cubicBezTo>
                    <a:pt x="0" y="851"/>
                    <a:pt x="0" y="1702"/>
                    <a:pt x="486" y="2189"/>
                  </a:cubicBezTo>
                  <a:cubicBezTo>
                    <a:pt x="730" y="2432"/>
                    <a:pt x="1064" y="2553"/>
                    <a:pt x="1398" y="2553"/>
                  </a:cubicBezTo>
                  <a:cubicBezTo>
                    <a:pt x="1733" y="2553"/>
                    <a:pt x="2067" y="2432"/>
                    <a:pt x="2310" y="2189"/>
                  </a:cubicBezTo>
                  <a:cubicBezTo>
                    <a:pt x="2797" y="1642"/>
                    <a:pt x="2797" y="851"/>
                    <a:pt x="2310" y="365"/>
                  </a:cubicBezTo>
                  <a:cubicBezTo>
                    <a:pt x="2067" y="122"/>
                    <a:pt x="1733" y="0"/>
                    <a:pt x="13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8"/>
            <p:cNvSpPr/>
            <p:nvPr/>
          </p:nvSpPr>
          <p:spPr>
            <a:xfrm>
              <a:off x="8235250" y="2835383"/>
              <a:ext cx="51540" cy="45465"/>
            </a:xfrm>
            <a:custGeom>
              <a:avLst/>
              <a:gdLst/>
              <a:ahLst/>
              <a:cxnLst/>
              <a:rect l="l" t="t" r="r" b="b"/>
              <a:pathLst>
                <a:path w="1612" h="1422" extrusionOk="0">
                  <a:moveTo>
                    <a:pt x="802" y="1"/>
                  </a:moveTo>
                  <a:cubicBezTo>
                    <a:pt x="616" y="1"/>
                    <a:pt x="426" y="69"/>
                    <a:pt x="274" y="206"/>
                  </a:cubicBezTo>
                  <a:cubicBezTo>
                    <a:pt x="0" y="480"/>
                    <a:pt x="0" y="936"/>
                    <a:pt x="274" y="1240"/>
                  </a:cubicBezTo>
                  <a:cubicBezTo>
                    <a:pt x="411" y="1361"/>
                    <a:pt x="585" y="1422"/>
                    <a:pt x="768" y="1422"/>
                  </a:cubicBezTo>
                  <a:cubicBezTo>
                    <a:pt x="950" y="1422"/>
                    <a:pt x="1140" y="1361"/>
                    <a:pt x="1307" y="1240"/>
                  </a:cubicBezTo>
                  <a:cubicBezTo>
                    <a:pt x="1550" y="936"/>
                    <a:pt x="1611" y="480"/>
                    <a:pt x="1307" y="206"/>
                  </a:cubicBezTo>
                  <a:cubicBezTo>
                    <a:pt x="1170" y="69"/>
                    <a:pt x="988" y="1"/>
                    <a:pt x="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 name="Google Shape;409;p8"/>
            <p:cNvSpPr/>
            <p:nvPr/>
          </p:nvSpPr>
          <p:spPr>
            <a:xfrm>
              <a:off x="8588003" y="2803570"/>
              <a:ext cx="34051" cy="31141"/>
            </a:xfrm>
            <a:custGeom>
              <a:avLst/>
              <a:gdLst/>
              <a:ahLst/>
              <a:cxnLst/>
              <a:rect l="l" t="t" r="r" b="b"/>
              <a:pathLst>
                <a:path w="1065" h="974" extrusionOk="0">
                  <a:moveTo>
                    <a:pt x="518" y="1"/>
                  </a:moveTo>
                  <a:cubicBezTo>
                    <a:pt x="396" y="1"/>
                    <a:pt x="274" y="46"/>
                    <a:pt x="183" y="137"/>
                  </a:cubicBezTo>
                  <a:cubicBezTo>
                    <a:pt x="1" y="320"/>
                    <a:pt x="1" y="624"/>
                    <a:pt x="183" y="836"/>
                  </a:cubicBezTo>
                  <a:cubicBezTo>
                    <a:pt x="274" y="928"/>
                    <a:pt x="396" y="973"/>
                    <a:pt x="518" y="973"/>
                  </a:cubicBezTo>
                  <a:cubicBezTo>
                    <a:pt x="639" y="973"/>
                    <a:pt x="761" y="928"/>
                    <a:pt x="852" y="836"/>
                  </a:cubicBezTo>
                  <a:cubicBezTo>
                    <a:pt x="1065" y="624"/>
                    <a:pt x="1065" y="320"/>
                    <a:pt x="852" y="137"/>
                  </a:cubicBezTo>
                  <a:cubicBezTo>
                    <a:pt x="761" y="46"/>
                    <a:pt x="639" y="1"/>
                    <a:pt x="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 name="Google Shape;410;p8"/>
            <p:cNvSpPr/>
            <p:nvPr/>
          </p:nvSpPr>
          <p:spPr>
            <a:xfrm>
              <a:off x="6342333" y="3481501"/>
              <a:ext cx="60268" cy="61259"/>
            </a:xfrm>
            <a:custGeom>
              <a:avLst/>
              <a:gdLst/>
              <a:ahLst/>
              <a:cxnLst/>
              <a:rect l="l" t="t" r="r" b="b"/>
              <a:pathLst>
                <a:path w="1885" h="1916" extrusionOk="0">
                  <a:moveTo>
                    <a:pt x="942" y="1"/>
                  </a:moveTo>
                  <a:cubicBezTo>
                    <a:pt x="426" y="1"/>
                    <a:pt x="0" y="426"/>
                    <a:pt x="0" y="974"/>
                  </a:cubicBezTo>
                  <a:cubicBezTo>
                    <a:pt x="0" y="1490"/>
                    <a:pt x="426" y="1916"/>
                    <a:pt x="942" y="1916"/>
                  </a:cubicBezTo>
                  <a:cubicBezTo>
                    <a:pt x="1459" y="1916"/>
                    <a:pt x="1885" y="1490"/>
                    <a:pt x="1885" y="974"/>
                  </a:cubicBezTo>
                  <a:cubicBezTo>
                    <a:pt x="1885" y="426"/>
                    <a:pt x="1489" y="1"/>
                    <a:pt x="9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 name="Google Shape;411;p8"/>
            <p:cNvSpPr/>
            <p:nvPr/>
          </p:nvSpPr>
          <p:spPr>
            <a:xfrm>
              <a:off x="2602527" y="418230"/>
              <a:ext cx="58350" cy="58350"/>
            </a:xfrm>
            <a:custGeom>
              <a:avLst/>
              <a:gdLst/>
              <a:ahLst/>
              <a:cxnLst/>
              <a:rect l="l" t="t" r="r" b="b"/>
              <a:pathLst>
                <a:path w="1825" h="1825" extrusionOk="0">
                  <a:moveTo>
                    <a:pt x="913" y="1"/>
                  </a:moveTo>
                  <a:cubicBezTo>
                    <a:pt x="426" y="1"/>
                    <a:pt x="1" y="426"/>
                    <a:pt x="1" y="912"/>
                  </a:cubicBezTo>
                  <a:cubicBezTo>
                    <a:pt x="1" y="1429"/>
                    <a:pt x="426" y="1824"/>
                    <a:pt x="913" y="1824"/>
                  </a:cubicBezTo>
                  <a:cubicBezTo>
                    <a:pt x="1399" y="1824"/>
                    <a:pt x="1824" y="1429"/>
                    <a:pt x="1824" y="912"/>
                  </a:cubicBezTo>
                  <a:cubicBezTo>
                    <a:pt x="1824" y="426"/>
                    <a:pt x="1399" y="1"/>
                    <a:pt x="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8"/>
            <p:cNvSpPr/>
            <p:nvPr/>
          </p:nvSpPr>
          <p:spPr>
            <a:xfrm>
              <a:off x="2754141" y="481408"/>
              <a:ext cx="27241" cy="27241"/>
            </a:xfrm>
            <a:custGeom>
              <a:avLst/>
              <a:gdLst/>
              <a:ahLst/>
              <a:cxnLst/>
              <a:rect l="l" t="t" r="r" b="b"/>
              <a:pathLst>
                <a:path w="852" h="852" extrusionOk="0">
                  <a:moveTo>
                    <a:pt x="426" y="0"/>
                  </a:moveTo>
                  <a:cubicBezTo>
                    <a:pt x="183" y="0"/>
                    <a:pt x="0" y="213"/>
                    <a:pt x="0" y="426"/>
                  </a:cubicBezTo>
                  <a:cubicBezTo>
                    <a:pt x="0" y="669"/>
                    <a:pt x="183" y="851"/>
                    <a:pt x="426" y="851"/>
                  </a:cubicBezTo>
                  <a:cubicBezTo>
                    <a:pt x="639" y="851"/>
                    <a:pt x="852" y="669"/>
                    <a:pt x="852" y="426"/>
                  </a:cubicBezTo>
                  <a:cubicBezTo>
                    <a:pt x="852" y="213"/>
                    <a:pt x="639" y="0"/>
                    <a:pt x="4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8"/>
            <p:cNvSpPr/>
            <p:nvPr/>
          </p:nvSpPr>
          <p:spPr>
            <a:xfrm>
              <a:off x="2709443" y="619401"/>
              <a:ext cx="94287" cy="94287"/>
            </a:xfrm>
            <a:custGeom>
              <a:avLst/>
              <a:gdLst/>
              <a:ahLst/>
              <a:cxnLst/>
              <a:rect l="l" t="t" r="r" b="b"/>
              <a:pathLst>
                <a:path w="2949" h="2949" extrusionOk="0">
                  <a:moveTo>
                    <a:pt x="1490" y="0"/>
                  </a:moveTo>
                  <a:cubicBezTo>
                    <a:pt x="639" y="0"/>
                    <a:pt x="0" y="639"/>
                    <a:pt x="0" y="1459"/>
                  </a:cubicBezTo>
                  <a:cubicBezTo>
                    <a:pt x="0" y="2280"/>
                    <a:pt x="639" y="2949"/>
                    <a:pt x="1490" y="2949"/>
                  </a:cubicBezTo>
                  <a:cubicBezTo>
                    <a:pt x="2310" y="2949"/>
                    <a:pt x="2949" y="2280"/>
                    <a:pt x="2949" y="1459"/>
                  </a:cubicBezTo>
                  <a:cubicBezTo>
                    <a:pt x="2949" y="669"/>
                    <a:pt x="2310" y="0"/>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4" name="Google Shape;414;p8"/>
            <p:cNvSpPr/>
            <p:nvPr/>
          </p:nvSpPr>
          <p:spPr>
            <a:xfrm>
              <a:off x="1978616" y="1312309"/>
              <a:ext cx="95278" cy="95278"/>
            </a:xfrm>
            <a:custGeom>
              <a:avLst/>
              <a:gdLst/>
              <a:ahLst/>
              <a:cxnLst/>
              <a:rect l="l" t="t" r="r" b="b"/>
              <a:pathLst>
                <a:path w="2980" h="2980" extrusionOk="0">
                  <a:moveTo>
                    <a:pt x="1490" y="1"/>
                  </a:moveTo>
                  <a:cubicBezTo>
                    <a:pt x="700" y="1"/>
                    <a:pt x="1" y="669"/>
                    <a:pt x="1" y="1490"/>
                  </a:cubicBezTo>
                  <a:cubicBezTo>
                    <a:pt x="1" y="2280"/>
                    <a:pt x="669" y="2979"/>
                    <a:pt x="1490" y="2979"/>
                  </a:cubicBezTo>
                  <a:cubicBezTo>
                    <a:pt x="2341" y="2979"/>
                    <a:pt x="2979" y="2280"/>
                    <a:pt x="2979" y="1490"/>
                  </a:cubicBezTo>
                  <a:cubicBezTo>
                    <a:pt x="2979" y="700"/>
                    <a:pt x="2341"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5" name="Google Shape;415;p8"/>
            <p:cNvSpPr/>
            <p:nvPr/>
          </p:nvSpPr>
          <p:spPr>
            <a:xfrm>
              <a:off x="1400393" y="1890532"/>
              <a:ext cx="95278" cy="95278"/>
            </a:xfrm>
            <a:custGeom>
              <a:avLst/>
              <a:gdLst/>
              <a:ahLst/>
              <a:cxnLst/>
              <a:rect l="l" t="t" r="r" b="b"/>
              <a:pathLst>
                <a:path w="2980" h="2980" extrusionOk="0">
                  <a:moveTo>
                    <a:pt x="1490" y="1"/>
                  </a:moveTo>
                  <a:cubicBezTo>
                    <a:pt x="699" y="1"/>
                    <a:pt x="0" y="639"/>
                    <a:pt x="0" y="1490"/>
                  </a:cubicBezTo>
                  <a:cubicBezTo>
                    <a:pt x="0" y="2281"/>
                    <a:pt x="669" y="2980"/>
                    <a:pt x="1490" y="2980"/>
                  </a:cubicBezTo>
                  <a:cubicBezTo>
                    <a:pt x="2310" y="2980"/>
                    <a:pt x="2979" y="2341"/>
                    <a:pt x="2979" y="1490"/>
                  </a:cubicBezTo>
                  <a:cubicBezTo>
                    <a:pt x="2979" y="700"/>
                    <a:pt x="2341"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6" name="Google Shape;416;p8"/>
            <p:cNvSpPr/>
            <p:nvPr/>
          </p:nvSpPr>
          <p:spPr>
            <a:xfrm>
              <a:off x="1978634" y="1976951"/>
              <a:ext cx="95278" cy="94319"/>
            </a:xfrm>
            <a:custGeom>
              <a:avLst/>
              <a:gdLst/>
              <a:ahLst/>
              <a:cxnLst/>
              <a:rect l="l" t="t" r="r" b="b"/>
              <a:pathLst>
                <a:path w="2980" h="2950" extrusionOk="0">
                  <a:moveTo>
                    <a:pt x="1490" y="1"/>
                  </a:moveTo>
                  <a:cubicBezTo>
                    <a:pt x="700" y="1"/>
                    <a:pt x="1" y="639"/>
                    <a:pt x="1" y="1490"/>
                  </a:cubicBezTo>
                  <a:cubicBezTo>
                    <a:pt x="1" y="2280"/>
                    <a:pt x="670" y="2949"/>
                    <a:pt x="1490" y="2949"/>
                  </a:cubicBezTo>
                  <a:cubicBezTo>
                    <a:pt x="2311" y="2949"/>
                    <a:pt x="2980" y="2280"/>
                    <a:pt x="2980" y="1490"/>
                  </a:cubicBezTo>
                  <a:cubicBezTo>
                    <a:pt x="2980" y="669"/>
                    <a:pt x="2341" y="1"/>
                    <a:pt x="1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 name="Google Shape;417;p8"/>
            <p:cNvSpPr/>
            <p:nvPr/>
          </p:nvSpPr>
          <p:spPr>
            <a:xfrm>
              <a:off x="464526" y="484317"/>
              <a:ext cx="94287" cy="94287"/>
            </a:xfrm>
            <a:custGeom>
              <a:avLst/>
              <a:gdLst/>
              <a:ahLst/>
              <a:cxnLst/>
              <a:rect l="l" t="t" r="r" b="b"/>
              <a:pathLst>
                <a:path w="2949" h="2949" extrusionOk="0">
                  <a:moveTo>
                    <a:pt x="1490" y="0"/>
                  </a:moveTo>
                  <a:cubicBezTo>
                    <a:pt x="669" y="0"/>
                    <a:pt x="0" y="639"/>
                    <a:pt x="0" y="1490"/>
                  </a:cubicBezTo>
                  <a:cubicBezTo>
                    <a:pt x="0" y="2280"/>
                    <a:pt x="639" y="2949"/>
                    <a:pt x="1490" y="2949"/>
                  </a:cubicBezTo>
                  <a:cubicBezTo>
                    <a:pt x="2310" y="2949"/>
                    <a:pt x="2949" y="2311"/>
                    <a:pt x="2949" y="1490"/>
                  </a:cubicBezTo>
                  <a:cubicBezTo>
                    <a:pt x="2949" y="669"/>
                    <a:pt x="2310" y="0"/>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8"/>
            <p:cNvSpPr/>
            <p:nvPr/>
          </p:nvSpPr>
          <p:spPr>
            <a:xfrm>
              <a:off x="6475260" y="932316"/>
              <a:ext cx="170094" cy="170126"/>
            </a:xfrm>
            <a:custGeom>
              <a:avLst/>
              <a:gdLst/>
              <a:ahLst/>
              <a:cxnLst/>
              <a:rect l="l" t="t" r="r" b="b"/>
              <a:pathLst>
                <a:path w="5320" h="5321" extrusionOk="0">
                  <a:moveTo>
                    <a:pt x="2645" y="1"/>
                  </a:moveTo>
                  <a:cubicBezTo>
                    <a:pt x="1186" y="1"/>
                    <a:pt x="1" y="1186"/>
                    <a:pt x="1" y="2676"/>
                  </a:cubicBezTo>
                  <a:cubicBezTo>
                    <a:pt x="1" y="4135"/>
                    <a:pt x="1186" y="5320"/>
                    <a:pt x="2645" y="5320"/>
                  </a:cubicBezTo>
                  <a:cubicBezTo>
                    <a:pt x="4134" y="5320"/>
                    <a:pt x="5320" y="4135"/>
                    <a:pt x="5320" y="2676"/>
                  </a:cubicBezTo>
                  <a:cubicBezTo>
                    <a:pt x="5320" y="1186"/>
                    <a:pt x="4134"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8"/>
            <p:cNvSpPr/>
            <p:nvPr/>
          </p:nvSpPr>
          <p:spPr>
            <a:xfrm>
              <a:off x="2164498" y="4008896"/>
              <a:ext cx="170094" cy="170094"/>
            </a:xfrm>
            <a:custGeom>
              <a:avLst/>
              <a:gdLst/>
              <a:ahLst/>
              <a:cxnLst/>
              <a:rect l="l" t="t" r="r" b="b"/>
              <a:pathLst>
                <a:path w="5320" h="5320" extrusionOk="0">
                  <a:moveTo>
                    <a:pt x="2675" y="1"/>
                  </a:moveTo>
                  <a:cubicBezTo>
                    <a:pt x="1216" y="1"/>
                    <a:pt x="0" y="1186"/>
                    <a:pt x="0" y="2676"/>
                  </a:cubicBezTo>
                  <a:cubicBezTo>
                    <a:pt x="0" y="4135"/>
                    <a:pt x="1216" y="5320"/>
                    <a:pt x="2675" y="5320"/>
                  </a:cubicBezTo>
                  <a:cubicBezTo>
                    <a:pt x="4134" y="5320"/>
                    <a:pt x="5320" y="4135"/>
                    <a:pt x="5320" y="2676"/>
                  </a:cubicBezTo>
                  <a:cubicBezTo>
                    <a:pt x="5320" y="1186"/>
                    <a:pt x="4134"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8"/>
            <p:cNvSpPr/>
            <p:nvPr/>
          </p:nvSpPr>
          <p:spPr>
            <a:xfrm>
              <a:off x="5708716" y="4468339"/>
              <a:ext cx="53490" cy="53490"/>
            </a:xfrm>
            <a:custGeom>
              <a:avLst/>
              <a:gdLst/>
              <a:ahLst/>
              <a:cxnLst/>
              <a:rect l="l" t="t" r="r" b="b"/>
              <a:pathLst>
                <a:path w="1673" h="1673" extrusionOk="0">
                  <a:moveTo>
                    <a:pt x="852" y="1"/>
                  </a:moveTo>
                  <a:cubicBezTo>
                    <a:pt x="396" y="1"/>
                    <a:pt x="0" y="366"/>
                    <a:pt x="0" y="822"/>
                  </a:cubicBezTo>
                  <a:cubicBezTo>
                    <a:pt x="0" y="1278"/>
                    <a:pt x="396" y="1673"/>
                    <a:pt x="852" y="1673"/>
                  </a:cubicBezTo>
                  <a:cubicBezTo>
                    <a:pt x="1307" y="1673"/>
                    <a:pt x="1672" y="1278"/>
                    <a:pt x="1672" y="822"/>
                  </a:cubicBezTo>
                  <a:cubicBezTo>
                    <a:pt x="1672" y="366"/>
                    <a:pt x="1307" y="1"/>
                    <a:pt x="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8"/>
            <p:cNvSpPr/>
            <p:nvPr/>
          </p:nvSpPr>
          <p:spPr>
            <a:xfrm>
              <a:off x="-2" y="2570811"/>
              <a:ext cx="170094" cy="170126"/>
            </a:xfrm>
            <a:custGeom>
              <a:avLst/>
              <a:gdLst/>
              <a:ahLst/>
              <a:cxnLst/>
              <a:rect l="l" t="t" r="r" b="b"/>
              <a:pathLst>
                <a:path w="5320" h="5321" extrusionOk="0">
                  <a:moveTo>
                    <a:pt x="2675" y="1"/>
                  </a:moveTo>
                  <a:cubicBezTo>
                    <a:pt x="1185" y="1"/>
                    <a:pt x="0" y="1186"/>
                    <a:pt x="0" y="2676"/>
                  </a:cubicBezTo>
                  <a:cubicBezTo>
                    <a:pt x="0" y="4165"/>
                    <a:pt x="1185" y="5320"/>
                    <a:pt x="2675" y="5320"/>
                  </a:cubicBezTo>
                  <a:cubicBezTo>
                    <a:pt x="4134" y="5320"/>
                    <a:pt x="5319" y="4165"/>
                    <a:pt x="5319" y="2676"/>
                  </a:cubicBezTo>
                  <a:cubicBezTo>
                    <a:pt x="5319" y="1186"/>
                    <a:pt x="4103"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8"/>
            <p:cNvSpPr/>
            <p:nvPr/>
          </p:nvSpPr>
          <p:spPr>
            <a:xfrm>
              <a:off x="107841" y="1200565"/>
              <a:ext cx="171085" cy="170094"/>
            </a:xfrm>
            <a:custGeom>
              <a:avLst/>
              <a:gdLst/>
              <a:ahLst/>
              <a:cxnLst/>
              <a:rect l="l" t="t" r="r" b="b"/>
              <a:pathLst>
                <a:path w="5351" h="5320" extrusionOk="0">
                  <a:moveTo>
                    <a:pt x="2676" y="0"/>
                  </a:moveTo>
                  <a:cubicBezTo>
                    <a:pt x="1186" y="0"/>
                    <a:pt x="1" y="1185"/>
                    <a:pt x="1" y="2675"/>
                  </a:cubicBezTo>
                  <a:cubicBezTo>
                    <a:pt x="1" y="4164"/>
                    <a:pt x="1186" y="5319"/>
                    <a:pt x="2676" y="5319"/>
                  </a:cubicBezTo>
                  <a:cubicBezTo>
                    <a:pt x="4165" y="5319"/>
                    <a:pt x="5351" y="4164"/>
                    <a:pt x="5351" y="2675"/>
                  </a:cubicBezTo>
                  <a:cubicBezTo>
                    <a:pt x="5351" y="1185"/>
                    <a:pt x="4165" y="0"/>
                    <a:pt x="2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 name="Google Shape;423;p8"/>
            <p:cNvSpPr/>
            <p:nvPr/>
          </p:nvSpPr>
          <p:spPr>
            <a:xfrm>
              <a:off x="7972852" y="203471"/>
              <a:ext cx="170094" cy="170094"/>
            </a:xfrm>
            <a:custGeom>
              <a:avLst/>
              <a:gdLst/>
              <a:ahLst/>
              <a:cxnLst/>
              <a:rect l="l" t="t" r="r" b="b"/>
              <a:pathLst>
                <a:path w="5320" h="5320" extrusionOk="0">
                  <a:moveTo>
                    <a:pt x="2645" y="0"/>
                  </a:moveTo>
                  <a:cubicBezTo>
                    <a:pt x="1186" y="0"/>
                    <a:pt x="0" y="1186"/>
                    <a:pt x="0" y="2645"/>
                  </a:cubicBezTo>
                  <a:cubicBezTo>
                    <a:pt x="0" y="4134"/>
                    <a:pt x="1186" y="5319"/>
                    <a:pt x="2645" y="5319"/>
                  </a:cubicBezTo>
                  <a:cubicBezTo>
                    <a:pt x="4134" y="5319"/>
                    <a:pt x="5320" y="4134"/>
                    <a:pt x="5320" y="2645"/>
                  </a:cubicBezTo>
                  <a:cubicBezTo>
                    <a:pt x="5320" y="1186"/>
                    <a:pt x="4134"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 name="Google Shape;424;p8"/>
            <p:cNvSpPr/>
            <p:nvPr/>
          </p:nvSpPr>
          <p:spPr>
            <a:xfrm>
              <a:off x="6082858" y="4168053"/>
              <a:ext cx="170126" cy="170094"/>
            </a:xfrm>
            <a:custGeom>
              <a:avLst/>
              <a:gdLst/>
              <a:ahLst/>
              <a:cxnLst/>
              <a:rect l="l" t="t" r="r" b="b"/>
              <a:pathLst>
                <a:path w="5321" h="5320" extrusionOk="0">
                  <a:moveTo>
                    <a:pt x="2645" y="1"/>
                  </a:moveTo>
                  <a:cubicBezTo>
                    <a:pt x="1186" y="1"/>
                    <a:pt x="1" y="1186"/>
                    <a:pt x="1" y="2675"/>
                  </a:cubicBezTo>
                  <a:cubicBezTo>
                    <a:pt x="1" y="4134"/>
                    <a:pt x="1186" y="5320"/>
                    <a:pt x="2645" y="5320"/>
                  </a:cubicBezTo>
                  <a:cubicBezTo>
                    <a:pt x="4135" y="5320"/>
                    <a:pt x="5320" y="4134"/>
                    <a:pt x="5320" y="2675"/>
                  </a:cubicBezTo>
                  <a:cubicBezTo>
                    <a:pt x="5320" y="1186"/>
                    <a:pt x="4135"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8"/>
            <p:cNvSpPr/>
            <p:nvPr/>
          </p:nvSpPr>
          <p:spPr>
            <a:xfrm>
              <a:off x="2757746" y="3472436"/>
              <a:ext cx="170126" cy="170094"/>
            </a:xfrm>
            <a:custGeom>
              <a:avLst/>
              <a:gdLst/>
              <a:ahLst/>
              <a:cxnLst/>
              <a:rect l="l" t="t" r="r" b="b"/>
              <a:pathLst>
                <a:path w="5321" h="5320" extrusionOk="0">
                  <a:moveTo>
                    <a:pt x="2645" y="0"/>
                  </a:moveTo>
                  <a:cubicBezTo>
                    <a:pt x="1156" y="0"/>
                    <a:pt x="1" y="1186"/>
                    <a:pt x="1" y="2675"/>
                  </a:cubicBezTo>
                  <a:cubicBezTo>
                    <a:pt x="1" y="4134"/>
                    <a:pt x="1156" y="5320"/>
                    <a:pt x="2645" y="5320"/>
                  </a:cubicBezTo>
                  <a:cubicBezTo>
                    <a:pt x="4135" y="5320"/>
                    <a:pt x="5320" y="4134"/>
                    <a:pt x="5320" y="2675"/>
                  </a:cubicBezTo>
                  <a:cubicBezTo>
                    <a:pt x="5320" y="1186"/>
                    <a:pt x="4135"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8"/>
            <p:cNvSpPr/>
            <p:nvPr/>
          </p:nvSpPr>
          <p:spPr>
            <a:xfrm>
              <a:off x="2575319" y="1299680"/>
              <a:ext cx="170094" cy="170094"/>
            </a:xfrm>
            <a:custGeom>
              <a:avLst/>
              <a:gdLst/>
              <a:ahLst/>
              <a:cxnLst/>
              <a:rect l="l" t="t" r="r" b="b"/>
              <a:pathLst>
                <a:path w="5320" h="5320" extrusionOk="0">
                  <a:moveTo>
                    <a:pt x="2675" y="0"/>
                  </a:moveTo>
                  <a:cubicBezTo>
                    <a:pt x="1186" y="0"/>
                    <a:pt x="1" y="1186"/>
                    <a:pt x="1" y="2645"/>
                  </a:cubicBezTo>
                  <a:cubicBezTo>
                    <a:pt x="1" y="4104"/>
                    <a:pt x="1186" y="5320"/>
                    <a:pt x="2675" y="5320"/>
                  </a:cubicBezTo>
                  <a:cubicBezTo>
                    <a:pt x="4134" y="5320"/>
                    <a:pt x="5320" y="4104"/>
                    <a:pt x="5320" y="2645"/>
                  </a:cubicBezTo>
                  <a:cubicBezTo>
                    <a:pt x="5320" y="1186"/>
                    <a:pt x="4134" y="0"/>
                    <a:pt x="26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 name="Google Shape;427;p8"/>
            <p:cNvSpPr/>
            <p:nvPr/>
          </p:nvSpPr>
          <p:spPr>
            <a:xfrm>
              <a:off x="1612243" y="3260118"/>
              <a:ext cx="170094" cy="170094"/>
            </a:xfrm>
            <a:custGeom>
              <a:avLst/>
              <a:gdLst/>
              <a:ahLst/>
              <a:cxnLst/>
              <a:rect l="l" t="t" r="r" b="b"/>
              <a:pathLst>
                <a:path w="5320" h="5320" extrusionOk="0">
                  <a:moveTo>
                    <a:pt x="2645" y="0"/>
                  </a:moveTo>
                  <a:cubicBezTo>
                    <a:pt x="1186" y="0"/>
                    <a:pt x="1" y="1155"/>
                    <a:pt x="1" y="2645"/>
                  </a:cubicBezTo>
                  <a:cubicBezTo>
                    <a:pt x="1" y="4134"/>
                    <a:pt x="1186" y="5319"/>
                    <a:pt x="2645" y="5319"/>
                  </a:cubicBezTo>
                  <a:cubicBezTo>
                    <a:pt x="4134" y="5319"/>
                    <a:pt x="5320" y="4134"/>
                    <a:pt x="5320" y="2645"/>
                  </a:cubicBezTo>
                  <a:cubicBezTo>
                    <a:pt x="5320" y="1155"/>
                    <a:pt x="4134"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 name="Google Shape;428;p8"/>
            <p:cNvSpPr/>
            <p:nvPr/>
          </p:nvSpPr>
          <p:spPr>
            <a:xfrm>
              <a:off x="5701892" y="3502891"/>
              <a:ext cx="170094" cy="170094"/>
            </a:xfrm>
            <a:custGeom>
              <a:avLst/>
              <a:gdLst/>
              <a:ahLst/>
              <a:cxnLst/>
              <a:rect l="l" t="t" r="r" b="b"/>
              <a:pathLst>
                <a:path w="5320" h="5320" extrusionOk="0">
                  <a:moveTo>
                    <a:pt x="2675" y="1"/>
                  </a:moveTo>
                  <a:cubicBezTo>
                    <a:pt x="1186" y="1"/>
                    <a:pt x="0" y="1156"/>
                    <a:pt x="0" y="2645"/>
                  </a:cubicBezTo>
                  <a:cubicBezTo>
                    <a:pt x="0" y="4134"/>
                    <a:pt x="1186" y="5320"/>
                    <a:pt x="2675" y="5320"/>
                  </a:cubicBezTo>
                  <a:cubicBezTo>
                    <a:pt x="4134" y="5320"/>
                    <a:pt x="5320" y="4134"/>
                    <a:pt x="5320" y="2645"/>
                  </a:cubicBezTo>
                  <a:cubicBezTo>
                    <a:pt x="5320" y="1156"/>
                    <a:pt x="4104"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9" name="Google Shape;429;p8"/>
            <p:cNvSpPr/>
            <p:nvPr/>
          </p:nvSpPr>
          <p:spPr>
            <a:xfrm>
              <a:off x="7862241" y="3546629"/>
              <a:ext cx="170126" cy="170094"/>
            </a:xfrm>
            <a:custGeom>
              <a:avLst/>
              <a:gdLst/>
              <a:ahLst/>
              <a:cxnLst/>
              <a:rect l="l" t="t" r="r" b="b"/>
              <a:pathLst>
                <a:path w="5321" h="5320" extrusionOk="0">
                  <a:moveTo>
                    <a:pt x="2645" y="0"/>
                  </a:moveTo>
                  <a:cubicBezTo>
                    <a:pt x="1156" y="0"/>
                    <a:pt x="1" y="1155"/>
                    <a:pt x="1" y="2645"/>
                  </a:cubicBezTo>
                  <a:cubicBezTo>
                    <a:pt x="1" y="4134"/>
                    <a:pt x="1156" y="5320"/>
                    <a:pt x="2645" y="5320"/>
                  </a:cubicBezTo>
                  <a:cubicBezTo>
                    <a:pt x="4135" y="5320"/>
                    <a:pt x="5320" y="4134"/>
                    <a:pt x="5320" y="2645"/>
                  </a:cubicBezTo>
                  <a:cubicBezTo>
                    <a:pt x="5320" y="1216"/>
                    <a:pt x="4135" y="0"/>
                    <a:pt x="2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0" name="Google Shape;430;p8"/>
            <p:cNvSpPr/>
            <p:nvPr/>
          </p:nvSpPr>
          <p:spPr>
            <a:xfrm>
              <a:off x="4339398" y="4546384"/>
              <a:ext cx="187615" cy="169518"/>
            </a:xfrm>
            <a:custGeom>
              <a:avLst/>
              <a:gdLst/>
              <a:ahLst/>
              <a:cxnLst/>
              <a:rect l="l" t="t" r="r" b="b"/>
              <a:pathLst>
                <a:path w="5868" h="5302" extrusionOk="0">
                  <a:moveTo>
                    <a:pt x="2935" y="0"/>
                  </a:moveTo>
                  <a:cubicBezTo>
                    <a:pt x="2719" y="0"/>
                    <a:pt x="2499" y="27"/>
                    <a:pt x="2281" y="83"/>
                  </a:cubicBezTo>
                  <a:cubicBezTo>
                    <a:pt x="852" y="417"/>
                    <a:pt x="1" y="1876"/>
                    <a:pt x="335" y="3274"/>
                  </a:cubicBezTo>
                  <a:cubicBezTo>
                    <a:pt x="644" y="4484"/>
                    <a:pt x="1717" y="5302"/>
                    <a:pt x="2906" y="5302"/>
                  </a:cubicBezTo>
                  <a:cubicBezTo>
                    <a:pt x="3120" y="5302"/>
                    <a:pt x="3339" y="5275"/>
                    <a:pt x="3557" y="5220"/>
                  </a:cubicBezTo>
                  <a:cubicBezTo>
                    <a:pt x="4986" y="4885"/>
                    <a:pt x="5867" y="3426"/>
                    <a:pt x="5503" y="1998"/>
                  </a:cubicBezTo>
                  <a:cubicBezTo>
                    <a:pt x="5219" y="814"/>
                    <a:pt x="4130" y="0"/>
                    <a:pt x="29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1" name="Google Shape;431;p8"/>
            <p:cNvSpPr/>
            <p:nvPr/>
          </p:nvSpPr>
          <p:spPr>
            <a:xfrm>
              <a:off x="7261464" y="636890"/>
              <a:ext cx="170094" cy="170094"/>
            </a:xfrm>
            <a:custGeom>
              <a:avLst/>
              <a:gdLst/>
              <a:ahLst/>
              <a:cxnLst/>
              <a:rect l="l" t="t" r="r" b="b"/>
              <a:pathLst>
                <a:path w="5320" h="5320" extrusionOk="0">
                  <a:moveTo>
                    <a:pt x="2645" y="1"/>
                  </a:moveTo>
                  <a:cubicBezTo>
                    <a:pt x="1156" y="1"/>
                    <a:pt x="1" y="1186"/>
                    <a:pt x="1" y="2675"/>
                  </a:cubicBezTo>
                  <a:cubicBezTo>
                    <a:pt x="1" y="4165"/>
                    <a:pt x="1156" y="5320"/>
                    <a:pt x="2645" y="5320"/>
                  </a:cubicBezTo>
                  <a:cubicBezTo>
                    <a:pt x="4135" y="5320"/>
                    <a:pt x="5320" y="4165"/>
                    <a:pt x="5320" y="2675"/>
                  </a:cubicBezTo>
                  <a:cubicBezTo>
                    <a:pt x="5320" y="1216"/>
                    <a:pt x="4135" y="1"/>
                    <a:pt x="2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8"/>
            <p:cNvSpPr/>
            <p:nvPr/>
          </p:nvSpPr>
          <p:spPr>
            <a:xfrm>
              <a:off x="3251949" y="4411972"/>
              <a:ext cx="170094" cy="170126"/>
            </a:xfrm>
            <a:custGeom>
              <a:avLst/>
              <a:gdLst/>
              <a:ahLst/>
              <a:cxnLst/>
              <a:rect l="l" t="t" r="r" b="b"/>
              <a:pathLst>
                <a:path w="5320" h="5321" extrusionOk="0">
                  <a:moveTo>
                    <a:pt x="2675" y="1"/>
                  </a:moveTo>
                  <a:cubicBezTo>
                    <a:pt x="1186" y="1"/>
                    <a:pt x="0" y="1186"/>
                    <a:pt x="0" y="2676"/>
                  </a:cubicBezTo>
                  <a:cubicBezTo>
                    <a:pt x="0" y="4165"/>
                    <a:pt x="1186" y="5320"/>
                    <a:pt x="2675" y="5320"/>
                  </a:cubicBezTo>
                  <a:cubicBezTo>
                    <a:pt x="4164" y="5320"/>
                    <a:pt x="5319" y="4165"/>
                    <a:pt x="5319" y="2676"/>
                  </a:cubicBezTo>
                  <a:cubicBezTo>
                    <a:pt x="5319" y="1217"/>
                    <a:pt x="4164" y="1"/>
                    <a:pt x="2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8"/>
            <p:cNvSpPr/>
            <p:nvPr/>
          </p:nvSpPr>
          <p:spPr>
            <a:xfrm>
              <a:off x="5225522" y="1183396"/>
              <a:ext cx="87477" cy="87509"/>
            </a:xfrm>
            <a:custGeom>
              <a:avLst/>
              <a:gdLst/>
              <a:ahLst/>
              <a:cxnLst/>
              <a:rect l="l" t="t" r="r" b="b"/>
              <a:pathLst>
                <a:path w="2736" h="2737" extrusionOk="0">
                  <a:moveTo>
                    <a:pt x="1368" y="0"/>
                  </a:moveTo>
                  <a:cubicBezTo>
                    <a:pt x="608" y="0"/>
                    <a:pt x="0" y="608"/>
                    <a:pt x="0" y="1368"/>
                  </a:cubicBezTo>
                  <a:cubicBezTo>
                    <a:pt x="0" y="2128"/>
                    <a:pt x="608" y="2736"/>
                    <a:pt x="1368" y="2736"/>
                  </a:cubicBezTo>
                  <a:cubicBezTo>
                    <a:pt x="1386" y="2736"/>
                    <a:pt x="1403" y="2737"/>
                    <a:pt x="1420" y="2737"/>
                  </a:cubicBezTo>
                  <a:cubicBezTo>
                    <a:pt x="2156" y="2737"/>
                    <a:pt x="2736" y="2110"/>
                    <a:pt x="2736" y="1368"/>
                  </a:cubicBezTo>
                  <a:cubicBezTo>
                    <a:pt x="2736" y="608"/>
                    <a:pt x="2128"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4" name="Google Shape;434;p8"/>
            <p:cNvSpPr/>
            <p:nvPr/>
          </p:nvSpPr>
          <p:spPr>
            <a:xfrm>
              <a:off x="2170067" y="826391"/>
              <a:ext cx="87509" cy="87509"/>
            </a:xfrm>
            <a:custGeom>
              <a:avLst/>
              <a:gdLst/>
              <a:ahLst/>
              <a:cxnLst/>
              <a:rect l="l" t="t" r="r" b="b"/>
              <a:pathLst>
                <a:path w="2737" h="2737" extrusionOk="0">
                  <a:moveTo>
                    <a:pt x="1368" y="1"/>
                  </a:moveTo>
                  <a:cubicBezTo>
                    <a:pt x="609" y="1"/>
                    <a:pt x="1" y="609"/>
                    <a:pt x="1" y="1369"/>
                  </a:cubicBezTo>
                  <a:cubicBezTo>
                    <a:pt x="1" y="2128"/>
                    <a:pt x="609" y="2736"/>
                    <a:pt x="1368" y="2736"/>
                  </a:cubicBezTo>
                  <a:cubicBezTo>
                    <a:pt x="2128" y="2736"/>
                    <a:pt x="2736" y="2128"/>
                    <a:pt x="2736" y="1369"/>
                  </a:cubicBezTo>
                  <a:cubicBezTo>
                    <a:pt x="2736" y="669"/>
                    <a:pt x="2128" y="1"/>
                    <a:pt x="1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5" name="Google Shape;435;p8"/>
            <p:cNvSpPr/>
            <p:nvPr/>
          </p:nvSpPr>
          <p:spPr>
            <a:xfrm>
              <a:off x="5249001" y="3855676"/>
              <a:ext cx="87509" cy="87477"/>
            </a:xfrm>
            <a:custGeom>
              <a:avLst/>
              <a:gdLst/>
              <a:ahLst/>
              <a:cxnLst/>
              <a:rect l="l" t="t" r="r" b="b"/>
              <a:pathLst>
                <a:path w="2737" h="2736" extrusionOk="0">
                  <a:moveTo>
                    <a:pt x="1369" y="0"/>
                  </a:moveTo>
                  <a:cubicBezTo>
                    <a:pt x="609" y="0"/>
                    <a:pt x="1" y="608"/>
                    <a:pt x="1" y="1368"/>
                  </a:cubicBezTo>
                  <a:cubicBezTo>
                    <a:pt x="1" y="2128"/>
                    <a:pt x="609" y="2736"/>
                    <a:pt x="1369" y="2736"/>
                  </a:cubicBezTo>
                  <a:cubicBezTo>
                    <a:pt x="2129" y="2736"/>
                    <a:pt x="2737" y="2128"/>
                    <a:pt x="2737" y="1368"/>
                  </a:cubicBezTo>
                  <a:cubicBezTo>
                    <a:pt x="2737" y="608"/>
                    <a:pt x="2129" y="0"/>
                    <a:pt x="1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6" name="Google Shape;436;p8"/>
            <p:cNvSpPr/>
            <p:nvPr/>
          </p:nvSpPr>
          <p:spPr>
            <a:xfrm>
              <a:off x="8588003" y="631071"/>
              <a:ext cx="87509" cy="87477"/>
            </a:xfrm>
            <a:custGeom>
              <a:avLst/>
              <a:gdLst/>
              <a:ahLst/>
              <a:cxnLst/>
              <a:rect l="l" t="t" r="r" b="b"/>
              <a:pathLst>
                <a:path w="2737" h="2736" extrusionOk="0">
                  <a:moveTo>
                    <a:pt x="1369" y="0"/>
                  </a:moveTo>
                  <a:cubicBezTo>
                    <a:pt x="609" y="0"/>
                    <a:pt x="1" y="608"/>
                    <a:pt x="1" y="1368"/>
                  </a:cubicBezTo>
                  <a:cubicBezTo>
                    <a:pt x="1" y="2128"/>
                    <a:pt x="609" y="2736"/>
                    <a:pt x="1369" y="2736"/>
                  </a:cubicBezTo>
                  <a:cubicBezTo>
                    <a:pt x="2129" y="2736"/>
                    <a:pt x="2737" y="2128"/>
                    <a:pt x="2737" y="1368"/>
                  </a:cubicBezTo>
                  <a:cubicBezTo>
                    <a:pt x="2737" y="608"/>
                    <a:pt x="2129" y="0"/>
                    <a:pt x="1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7" name="Google Shape;437;p8"/>
            <p:cNvSpPr/>
            <p:nvPr/>
          </p:nvSpPr>
          <p:spPr>
            <a:xfrm>
              <a:off x="5332624" y="4921230"/>
              <a:ext cx="87477" cy="87477"/>
            </a:xfrm>
            <a:custGeom>
              <a:avLst/>
              <a:gdLst/>
              <a:ahLst/>
              <a:cxnLst/>
              <a:rect l="l" t="t" r="r" b="b"/>
              <a:pathLst>
                <a:path w="2736" h="2736" extrusionOk="0">
                  <a:moveTo>
                    <a:pt x="1368" y="0"/>
                  </a:moveTo>
                  <a:cubicBezTo>
                    <a:pt x="608" y="0"/>
                    <a:pt x="0" y="608"/>
                    <a:pt x="0" y="1368"/>
                  </a:cubicBezTo>
                  <a:cubicBezTo>
                    <a:pt x="0" y="2128"/>
                    <a:pt x="608" y="2736"/>
                    <a:pt x="1368" y="2736"/>
                  </a:cubicBezTo>
                  <a:cubicBezTo>
                    <a:pt x="2128" y="2736"/>
                    <a:pt x="2736" y="2128"/>
                    <a:pt x="2736" y="1368"/>
                  </a:cubicBezTo>
                  <a:cubicBezTo>
                    <a:pt x="2736" y="639"/>
                    <a:pt x="2128"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8" name="Google Shape;438;p8"/>
            <p:cNvSpPr/>
            <p:nvPr/>
          </p:nvSpPr>
          <p:spPr>
            <a:xfrm>
              <a:off x="4657158" y="3864404"/>
              <a:ext cx="87509" cy="87509"/>
            </a:xfrm>
            <a:custGeom>
              <a:avLst/>
              <a:gdLst/>
              <a:ahLst/>
              <a:cxnLst/>
              <a:rect l="l" t="t" r="r" b="b"/>
              <a:pathLst>
                <a:path w="2737" h="2737" extrusionOk="0">
                  <a:moveTo>
                    <a:pt x="1369" y="1"/>
                  </a:moveTo>
                  <a:cubicBezTo>
                    <a:pt x="609" y="1"/>
                    <a:pt x="1" y="609"/>
                    <a:pt x="1" y="1369"/>
                  </a:cubicBezTo>
                  <a:cubicBezTo>
                    <a:pt x="1" y="2128"/>
                    <a:pt x="609" y="2736"/>
                    <a:pt x="1369" y="2736"/>
                  </a:cubicBezTo>
                  <a:cubicBezTo>
                    <a:pt x="2129" y="2736"/>
                    <a:pt x="2737" y="2128"/>
                    <a:pt x="2737" y="1369"/>
                  </a:cubicBezTo>
                  <a:cubicBezTo>
                    <a:pt x="2737" y="639"/>
                    <a:pt x="2129" y="1"/>
                    <a:pt x="1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 name="Google Shape;439;p8"/>
            <p:cNvSpPr/>
            <p:nvPr/>
          </p:nvSpPr>
          <p:spPr>
            <a:xfrm>
              <a:off x="528663" y="1798227"/>
              <a:ext cx="87477" cy="87477"/>
            </a:xfrm>
            <a:custGeom>
              <a:avLst/>
              <a:gdLst/>
              <a:ahLst/>
              <a:cxnLst/>
              <a:rect l="l" t="t" r="r" b="b"/>
              <a:pathLst>
                <a:path w="2736" h="2736" extrusionOk="0">
                  <a:moveTo>
                    <a:pt x="1368" y="0"/>
                  </a:moveTo>
                  <a:cubicBezTo>
                    <a:pt x="608" y="0"/>
                    <a:pt x="0" y="608"/>
                    <a:pt x="0" y="1368"/>
                  </a:cubicBezTo>
                  <a:cubicBezTo>
                    <a:pt x="0" y="2128"/>
                    <a:pt x="608" y="2736"/>
                    <a:pt x="1368" y="2736"/>
                  </a:cubicBezTo>
                  <a:cubicBezTo>
                    <a:pt x="2128" y="2736"/>
                    <a:pt x="2736" y="2128"/>
                    <a:pt x="2736" y="1368"/>
                  </a:cubicBezTo>
                  <a:cubicBezTo>
                    <a:pt x="2736" y="608"/>
                    <a:pt x="2128" y="0"/>
                    <a:pt x="13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 name="Google Shape;440;p8"/>
            <p:cNvSpPr/>
            <p:nvPr/>
          </p:nvSpPr>
          <p:spPr>
            <a:xfrm>
              <a:off x="7500554" y="2393939"/>
              <a:ext cx="87477" cy="87509"/>
            </a:xfrm>
            <a:custGeom>
              <a:avLst/>
              <a:gdLst/>
              <a:ahLst/>
              <a:cxnLst/>
              <a:rect l="l" t="t" r="r" b="b"/>
              <a:pathLst>
                <a:path w="2736" h="2737" extrusionOk="0">
                  <a:moveTo>
                    <a:pt x="1368" y="1"/>
                  </a:moveTo>
                  <a:cubicBezTo>
                    <a:pt x="608" y="1"/>
                    <a:pt x="0" y="609"/>
                    <a:pt x="0" y="1369"/>
                  </a:cubicBezTo>
                  <a:cubicBezTo>
                    <a:pt x="0" y="2128"/>
                    <a:pt x="608" y="2736"/>
                    <a:pt x="1368" y="2736"/>
                  </a:cubicBezTo>
                  <a:cubicBezTo>
                    <a:pt x="2128" y="2736"/>
                    <a:pt x="2736" y="2128"/>
                    <a:pt x="2736" y="1369"/>
                  </a:cubicBezTo>
                  <a:cubicBezTo>
                    <a:pt x="2736" y="609"/>
                    <a:pt x="2128" y="1"/>
                    <a:pt x="1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 name="Google Shape;441;p8"/>
            <p:cNvSpPr/>
            <p:nvPr/>
          </p:nvSpPr>
          <p:spPr>
            <a:xfrm>
              <a:off x="3905979" y="4581074"/>
              <a:ext cx="50549" cy="50580"/>
            </a:xfrm>
            <a:custGeom>
              <a:avLst/>
              <a:gdLst/>
              <a:ahLst/>
              <a:cxnLst/>
              <a:rect l="l" t="t" r="r" b="b"/>
              <a:pathLst>
                <a:path w="1581" h="1582" extrusionOk="0">
                  <a:moveTo>
                    <a:pt x="791" y="1"/>
                  </a:moveTo>
                  <a:cubicBezTo>
                    <a:pt x="365" y="1"/>
                    <a:pt x="0" y="366"/>
                    <a:pt x="0" y="791"/>
                  </a:cubicBezTo>
                  <a:cubicBezTo>
                    <a:pt x="0" y="1247"/>
                    <a:pt x="365" y="1581"/>
                    <a:pt x="791" y="1581"/>
                  </a:cubicBezTo>
                  <a:cubicBezTo>
                    <a:pt x="1247" y="1581"/>
                    <a:pt x="1581" y="1247"/>
                    <a:pt x="1581" y="791"/>
                  </a:cubicBezTo>
                  <a:cubicBezTo>
                    <a:pt x="1581" y="366"/>
                    <a:pt x="1247" y="1"/>
                    <a:pt x="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2" name="Google Shape;442;p8"/>
            <p:cNvSpPr/>
            <p:nvPr/>
          </p:nvSpPr>
          <p:spPr>
            <a:xfrm>
              <a:off x="1293727" y="4814539"/>
              <a:ext cx="51540" cy="51540"/>
            </a:xfrm>
            <a:custGeom>
              <a:avLst/>
              <a:gdLst/>
              <a:ahLst/>
              <a:cxnLst/>
              <a:rect l="l" t="t" r="r" b="b"/>
              <a:pathLst>
                <a:path w="1612" h="1612" extrusionOk="0">
                  <a:moveTo>
                    <a:pt x="822" y="1"/>
                  </a:moveTo>
                  <a:cubicBezTo>
                    <a:pt x="396" y="1"/>
                    <a:pt x="1" y="335"/>
                    <a:pt x="1" y="791"/>
                  </a:cubicBezTo>
                  <a:cubicBezTo>
                    <a:pt x="1" y="1216"/>
                    <a:pt x="366" y="1612"/>
                    <a:pt x="822" y="1612"/>
                  </a:cubicBezTo>
                  <a:cubicBezTo>
                    <a:pt x="1217" y="1612"/>
                    <a:pt x="1612" y="1247"/>
                    <a:pt x="1612" y="791"/>
                  </a:cubicBezTo>
                  <a:cubicBezTo>
                    <a:pt x="1581" y="335"/>
                    <a:pt x="1217"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 name="Google Shape;443;p8"/>
            <p:cNvSpPr/>
            <p:nvPr/>
          </p:nvSpPr>
          <p:spPr>
            <a:xfrm>
              <a:off x="1366625" y="4156033"/>
              <a:ext cx="95278" cy="88436"/>
            </a:xfrm>
            <a:custGeom>
              <a:avLst/>
              <a:gdLst/>
              <a:ahLst/>
              <a:cxnLst/>
              <a:rect l="l" t="t" r="r" b="b"/>
              <a:pathLst>
                <a:path w="2980" h="2766" extrusionOk="0">
                  <a:moveTo>
                    <a:pt x="1501" y="0"/>
                  </a:moveTo>
                  <a:cubicBezTo>
                    <a:pt x="835" y="0"/>
                    <a:pt x="258" y="462"/>
                    <a:pt x="122" y="1143"/>
                  </a:cubicBezTo>
                  <a:cubicBezTo>
                    <a:pt x="1" y="1903"/>
                    <a:pt x="517" y="2602"/>
                    <a:pt x="1277" y="2754"/>
                  </a:cubicBezTo>
                  <a:cubicBezTo>
                    <a:pt x="1338" y="2762"/>
                    <a:pt x="1399" y="2765"/>
                    <a:pt x="1459" y="2765"/>
                  </a:cubicBezTo>
                  <a:cubicBezTo>
                    <a:pt x="2142" y="2765"/>
                    <a:pt x="2718" y="2298"/>
                    <a:pt x="2858" y="1599"/>
                  </a:cubicBezTo>
                  <a:cubicBezTo>
                    <a:pt x="2979" y="840"/>
                    <a:pt x="2493" y="110"/>
                    <a:pt x="1733" y="19"/>
                  </a:cubicBezTo>
                  <a:cubicBezTo>
                    <a:pt x="1655" y="6"/>
                    <a:pt x="1577" y="0"/>
                    <a:pt x="1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4" name="Google Shape;444;p8"/>
            <p:cNvSpPr/>
            <p:nvPr/>
          </p:nvSpPr>
          <p:spPr>
            <a:xfrm>
              <a:off x="5891187" y="955048"/>
              <a:ext cx="94319" cy="88660"/>
            </a:xfrm>
            <a:custGeom>
              <a:avLst/>
              <a:gdLst/>
              <a:ahLst/>
              <a:cxnLst/>
              <a:rect l="l" t="t" r="r" b="b"/>
              <a:pathLst>
                <a:path w="2950" h="2773" extrusionOk="0">
                  <a:moveTo>
                    <a:pt x="1471" y="1"/>
                  </a:moveTo>
                  <a:cubicBezTo>
                    <a:pt x="805" y="1"/>
                    <a:pt x="228" y="462"/>
                    <a:pt x="92" y="1144"/>
                  </a:cubicBezTo>
                  <a:cubicBezTo>
                    <a:pt x="1" y="1904"/>
                    <a:pt x="518" y="2633"/>
                    <a:pt x="1247" y="2755"/>
                  </a:cubicBezTo>
                  <a:cubicBezTo>
                    <a:pt x="1322" y="2767"/>
                    <a:pt x="1395" y="2773"/>
                    <a:pt x="1468" y="2773"/>
                  </a:cubicBezTo>
                  <a:cubicBezTo>
                    <a:pt x="2133" y="2773"/>
                    <a:pt x="2691" y="2285"/>
                    <a:pt x="2828" y="1600"/>
                  </a:cubicBezTo>
                  <a:cubicBezTo>
                    <a:pt x="2949" y="840"/>
                    <a:pt x="2463" y="171"/>
                    <a:pt x="1703" y="19"/>
                  </a:cubicBezTo>
                  <a:cubicBezTo>
                    <a:pt x="1625" y="7"/>
                    <a:pt x="1547" y="1"/>
                    <a:pt x="14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5" name="Google Shape;445;p8"/>
            <p:cNvSpPr/>
            <p:nvPr/>
          </p:nvSpPr>
          <p:spPr>
            <a:xfrm>
              <a:off x="7016587" y="1414014"/>
              <a:ext cx="95246" cy="88436"/>
            </a:xfrm>
            <a:custGeom>
              <a:avLst/>
              <a:gdLst/>
              <a:ahLst/>
              <a:cxnLst/>
              <a:rect l="l" t="t" r="r" b="b"/>
              <a:pathLst>
                <a:path w="2979" h="2766" extrusionOk="0">
                  <a:moveTo>
                    <a:pt x="1550" y="0"/>
                  </a:moveTo>
                  <a:cubicBezTo>
                    <a:pt x="863" y="0"/>
                    <a:pt x="261" y="467"/>
                    <a:pt x="122" y="1166"/>
                  </a:cubicBezTo>
                  <a:cubicBezTo>
                    <a:pt x="0" y="1926"/>
                    <a:pt x="517" y="2655"/>
                    <a:pt x="1277" y="2747"/>
                  </a:cubicBezTo>
                  <a:cubicBezTo>
                    <a:pt x="1355" y="2759"/>
                    <a:pt x="1432" y="2765"/>
                    <a:pt x="1508" y="2765"/>
                  </a:cubicBezTo>
                  <a:cubicBezTo>
                    <a:pt x="2169" y="2765"/>
                    <a:pt x="2721" y="2304"/>
                    <a:pt x="2857" y="1622"/>
                  </a:cubicBezTo>
                  <a:cubicBezTo>
                    <a:pt x="2979" y="862"/>
                    <a:pt x="2492" y="163"/>
                    <a:pt x="1733" y="11"/>
                  </a:cubicBezTo>
                  <a:cubicBezTo>
                    <a:pt x="1671" y="4"/>
                    <a:pt x="1610" y="0"/>
                    <a:pt x="15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6" name="Google Shape;446;p8"/>
            <p:cNvSpPr/>
            <p:nvPr/>
          </p:nvSpPr>
          <p:spPr>
            <a:xfrm>
              <a:off x="8102117" y="3232993"/>
              <a:ext cx="94287" cy="88468"/>
            </a:xfrm>
            <a:custGeom>
              <a:avLst/>
              <a:gdLst/>
              <a:ahLst/>
              <a:cxnLst/>
              <a:rect l="l" t="t" r="r" b="b"/>
              <a:pathLst>
                <a:path w="2949" h="2767" extrusionOk="0">
                  <a:moveTo>
                    <a:pt x="1470" y="1"/>
                  </a:moveTo>
                  <a:cubicBezTo>
                    <a:pt x="804" y="1"/>
                    <a:pt x="228" y="463"/>
                    <a:pt x="91" y="1144"/>
                  </a:cubicBezTo>
                  <a:cubicBezTo>
                    <a:pt x="0" y="1904"/>
                    <a:pt x="486" y="2603"/>
                    <a:pt x="1246" y="2755"/>
                  </a:cubicBezTo>
                  <a:cubicBezTo>
                    <a:pt x="1308" y="2763"/>
                    <a:pt x="1368" y="2766"/>
                    <a:pt x="1428" y="2766"/>
                  </a:cubicBezTo>
                  <a:cubicBezTo>
                    <a:pt x="2111" y="2766"/>
                    <a:pt x="2687" y="2299"/>
                    <a:pt x="2827" y="1600"/>
                  </a:cubicBezTo>
                  <a:cubicBezTo>
                    <a:pt x="2948" y="840"/>
                    <a:pt x="2462" y="172"/>
                    <a:pt x="1702" y="20"/>
                  </a:cubicBezTo>
                  <a:cubicBezTo>
                    <a:pt x="1624" y="7"/>
                    <a:pt x="1546" y="1"/>
                    <a:pt x="1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7" name="Google Shape;447;p8"/>
            <p:cNvSpPr/>
            <p:nvPr/>
          </p:nvSpPr>
          <p:spPr>
            <a:xfrm>
              <a:off x="8736707" y="1601308"/>
              <a:ext cx="95278" cy="88660"/>
            </a:xfrm>
            <a:custGeom>
              <a:avLst/>
              <a:gdLst/>
              <a:ahLst/>
              <a:cxnLst/>
              <a:rect l="l" t="t" r="r" b="b"/>
              <a:pathLst>
                <a:path w="2980" h="2773" extrusionOk="0">
                  <a:moveTo>
                    <a:pt x="1501" y="1"/>
                  </a:moveTo>
                  <a:cubicBezTo>
                    <a:pt x="835" y="1"/>
                    <a:pt x="258" y="462"/>
                    <a:pt x="122" y="1144"/>
                  </a:cubicBezTo>
                  <a:cubicBezTo>
                    <a:pt x="0" y="1904"/>
                    <a:pt x="517" y="2633"/>
                    <a:pt x="1277" y="2755"/>
                  </a:cubicBezTo>
                  <a:cubicBezTo>
                    <a:pt x="1352" y="2767"/>
                    <a:pt x="1425" y="2773"/>
                    <a:pt x="1498" y="2773"/>
                  </a:cubicBezTo>
                  <a:cubicBezTo>
                    <a:pt x="2163" y="2773"/>
                    <a:pt x="2721" y="2285"/>
                    <a:pt x="2858" y="1600"/>
                  </a:cubicBezTo>
                  <a:cubicBezTo>
                    <a:pt x="2979" y="840"/>
                    <a:pt x="2493" y="171"/>
                    <a:pt x="1733" y="19"/>
                  </a:cubicBezTo>
                  <a:cubicBezTo>
                    <a:pt x="1655" y="7"/>
                    <a:pt x="1577" y="1"/>
                    <a:pt x="1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8" name="Google Shape;448;p8"/>
            <p:cNvSpPr/>
            <p:nvPr/>
          </p:nvSpPr>
          <p:spPr>
            <a:xfrm>
              <a:off x="6358656" y="485916"/>
              <a:ext cx="94287" cy="88436"/>
            </a:xfrm>
            <a:custGeom>
              <a:avLst/>
              <a:gdLst/>
              <a:ahLst/>
              <a:cxnLst/>
              <a:rect l="l" t="t" r="r" b="b"/>
              <a:pathLst>
                <a:path w="2949" h="2766" extrusionOk="0">
                  <a:moveTo>
                    <a:pt x="1520" y="0"/>
                  </a:moveTo>
                  <a:cubicBezTo>
                    <a:pt x="838" y="0"/>
                    <a:pt x="261" y="468"/>
                    <a:pt x="122" y="1166"/>
                  </a:cubicBezTo>
                  <a:cubicBezTo>
                    <a:pt x="0" y="1926"/>
                    <a:pt x="486" y="2595"/>
                    <a:pt x="1246" y="2747"/>
                  </a:cubicBezTo>
                  <a:cubicBezTo>
                    <a:pt x="1325" y="2759"/>
                    <a:pt x="1402" y="2765"/>
                    <a:pt x="1479" y="2765"/>
                  </a:cubicBezTo>
                  <a:cubicBezTo>
                    <a:pt x="2144" y="2765"/>
                    <a:pt x="2721" y="2304"/>
                    <a:pt x="2857" y="1622"/>
                  </a:cubicBezTo>
                  <a:cubicBezTo>
                    <a:pt x="2949" y="862"/>
                    <a:pt x="2462" y="163"/>
                    <a:pt x="1702" y="11"/>
                  </a:cubicBezTo>
                  <a:cubicBezTo>
                    <a:pt x="1641" y="4"/>
                    <a:pt x="1580" y="0"/>
                    <a:pt x="1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9" name="Google Shape;449;p8"/>
            <p:cNvSpPr/>
            <p:nvPr/>
          </p:nvSpPr>
          <p:spPr>
            <a:xfrm>
              <a:off x="3643360" y="1201972"/>
              <a:ext cx="54449" cy="50357"/>
            </a:xfrm>
            <a:custGeom>
              <a:avLst/>
              <a:gdLst/>
              <a:ahLst/>
              <a:cxnLst/>
              <a:rect l="l" t="t" r="r" b="b"/>
              <a:pathLst>
                <a:path w="1703" h="1575" extrusionOk="0">
                  <a:moveTo>
                    <a:pt x="851" y="1"/>
                  </a:moveTo>
                  <a:cubicBezTo>
                    <a:pt x="481" y="1"/>
                    <a:pt x="145" y="281"/>
                    <a:pt x="92" y="655"/>
                  </a:cubicBezTo>
                  <a:cubicBezTo>
                    <a:pt x="1" y="1081"/>
                    <a:pt x="305" y="1476"/>
                    <a:pt x="730" y="1567"/>
                  </a:cubicBezTo>
                  <a:cubicBezTo>
                    <a:pt x="764" y="1572"/>
                    <a:pt x="798" y="1575"/>
                    <a:pt x="833" y="1575"/>
                  </a:cubicBezTo>
                  <a:cubicBezTo>
                    <a:pt x="1196" y="1575"/>
                    <a:pt x="1559" y="1290"/>
                    <a:pt x="1642" y="929"/>
                  </a:cubicBezTo>
                  <a:cubicBezTo>
                    <a:pt x="1703" y="503"/>
                    <a:pt x="1399" y="78"/>
                    <a:pt x="1004" y="17"/>
                  </a:cubicBezTo>
                  <a:cubicBezTo>
                    <a:pt x="952" y="6"/>
                    <a:pt x="901" y="1"/>
                    <a:pt x="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0" name="Google Shape;450;p8"/>
            <p:cNvSpPr/>
            <p:nvPr/>
          </p:nvSpPr>
          <p:spPr>
            <a:xfrm>
              <a:off x="790070" y="2384954"/>
              <a:ext cx="54449" cy="50357"/>
            </a:xfrm>
            <a:custGeom>
              <a:avLst/>
              <a:gdLst/>
              <a:ahLst/>
              <a:cxnLst/>
              <a:rect l="l" t="t" r="r" b="b"/>
              <a:pathLst>
                <a:path w="1703" h="1575" extrusionOk="0">
                  <a:moveTo>
                    <a:pt x="871" y="0"/>
                  </a:moveTo>
                  <a:cubicBezTo>
                    <a:pt x="507" y="0"/>
                    <a:pt x="145" y="285"/>
                    <a:pt x="62" y="647"/>
                  </a:cubicBezTo>
                  <a:cubicBezTo>
                    <a:pt x="1" y="1072"/>
                    <a:pt x="305" y="1498"/>
                    <a:pt x="700" y="1558"/>
                  </a:cubicBezTo>
                  <a:cubicBezTo>
                    <a:pt x="755" y="1569"/>
                    <a:pt x="809" y="1575"/>
                    <a:pt x="861" y="1575"/>
                  </a:cubicBezTo>
                  <a:cubicBezTo>
                    <a:pt x="1247" y="1575"/>
                    <a:pt x="1562" y="1294"/>
                    <a:pt x="1642" y="920"/>
                  </a:cubicBezTo>
                  <a:cubicBezTo>
                    <a:pt x="1703" y="495"/>
                    <a:pt x="1399" y="99"/>
                    <a:pt x="973" y="8"/>
                  </a:cubicBezTo>
                  <a:cubicBezTo>
                    <a:pt x="939" y="3"/>
                    <a:pt x="905"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1" name="Google Shape;451;p8"/>
            <p:cNvSpPr/>
            <p:nvPr/>
          </p:nvSpPr>
          <p:spPr>
            <a:xfrm>
              <a:off x="4112954" y="4043162"/>
              <a:ext cx="66119" cy="63465"/>
            </a:xfrm>
            <a:custGeom>
              <a:avLst/>
              <a:gdLst/>
              <a:ahLst/>
              <a:cxnLst/>
              <a:rect l="l" t="t" r="r" b="b"/>
              <a:pathLst>
                <a:path w="2068" h="1985" extrusionOk="0">
                  <a:moveTo>
                    <a:pt x="1065" y="1"/>
                  </a:moveTo>
                  <a:cubicBezTo>
                    <a:pt x="571" y="1"/>
                    <a:pt x="118" y="358"/>
                    <a:pt x="31" y="884"/>
                  </a:cubicBezTo>
                  <a:cubicBezTo>
                    <a:pt x="0" y="1401"/>
                    <a:pt x="365" y="1887"/>
                    <a:pt x="912" y="1978"/>
                  </a:cubicBezTo>
                  <a:cubicBezTo>
                    <a:pt x="954" y="1983"/>
                    <a:pt x="996" y="1985"/>
                    <a:pt x="1037" y="1985"/>
                  </a:cubicBezTo>
                  <a:cubicBezTo>
                    <a:pt x="1558" y="1985"/>
                    <a:pt x="1978" y="1632"/>
                    <a:pt x="2006" y="1097"/>
                  </a:cubicBezTo>
                  <a:cubicBezTo>
                    <a:pt x="2067" y="580"/>
                    <a:pt x="1672" y="63"/>
                    <a:pt x="1125" y="3"/>
                  </a:cubicBezTo>
                  <a:cubicBezTo>
                    <a:pt x="1105" y="1"/>
                    <a:pt x="1085"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2" name="Google Shape;452;p8"/>
            <p:cNvSpPr/>
            <p:nvPr/>
          </p:nvSpPr>
          <p:spPr>
            <a:xfrm>
              <a:off x="2491004" y="4341952"/>
              <a:ext cx="65128" cy="63306"/>
            </a:xfrm>
            <a:custGeom>
              <a:avLst/>
              <a:gdLst/>
              <a:ahLst/>
              <a:cxnLst/>
              <a:rect l="l" t="t" r="r" b="b"/>
              <a:pathLst>
                <a:path w="2037" h="1980" extrusionOk="0">
                  <a:moveTo>
                    <a:pt x="1065" y="1"/>
                  </a:moveTo>
                  <a:cubicBezTo>
                    <a:pt x="571" y="1"/>
                    <a:pt x="118" y="358"/>
                    <a:pt x="31" y="884"/>
                  </a:cubicBezTo>
                  <a:cubicBezTo>
                    <a:pt x="0" y="1401"/>
                    <a:pt x="365" y="1887"/>
                    <a:pt x="912" y="1978"/>
                  </a:cubicBezTo>
                  <a:cubicBezTo>
                    <a:pt x="932" y="1979"/>
                    <a:pt x="952" y="1980"/>
                    <a:pt x="972" y="1980"/>
                  </a:cubicBezTo>
                  <a:cubicBezTo>
                    <a:pt x="1468" y="1980"/>
                    <a:pt x="1948" y="1623"/>
                    <a:pt x="2006" y="1097"/>
                  </a:cubicBezTo>
                  <a:cubicBezTo>
                    <a:pt x="2037" y="580"/>
                    <a:pt x="1672" y="63"/>
                    <a:pt x="1125" y="2"/>
                  </a:cubicBezTo>
                  <a:cubicBezTo>
                    <a:pt x="1105" y="1"/>
                    <a:pt x="1085"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3" name="Google Shape;453;p8"/>
            <p:cNvSpPr/>
            <p:nvPr/>
          </p:nvSpPr>
          <p:spPr>
            <a:xfrm>
              <a:off x="3552235" y="4064942"/>
              <a:ext cx="37919" cy="35202"/>
            </a:xfrm>
            <a:custGeom>
              <a:avLst/>
              <a:gdLst/>
              <a:ahLst/>
              <a:cxnLst/>
              <a:rect l="l" t="t" r="r" b="b"/>
              <a:pathLst>
                <a:path w="1186" h="1101" extrusionOk="0">
                  <a:moveTo>
                    <a:pt x="611" y="1"/>
                  </a:moveTo>
                  <a:cubicBezTo>
                    <a:pt x="331" y="1"/>
                    <a:pt x="90" y="206"/>
                    <a:pt x="61" y="490"/>
                  </a:cubicBezTo>
                  <a:cubicBezTo>
                    <a:pt x="0" y="794"/>
                    <a:pt x="244" y="1068"/>
                    <a:pt x="547" y="1098"/>
                  </a:cubicBezTo>
                  <a:cubicBezTo>
                    <a:pt x="567" y="1100"/>
                    <a:pt x="586" y="1101"/>
                    <a:pt x="605" y="1101"/>
                  </a:cubicBezTo>
                  <a:cubicBezTo>
                    <a:pt x="885" y="1101"/>
                    <a:pt x="1127" y="896"/>
                    <a:pt x="1155" y="612"/>
                  </a:cubicBezTo>
                  <a:cubicBezTo>
                    <a:pt x="1186" y="308"/>
                    <a:pt x="973" y="34"/>
                    <a:pt x="669" y="4"/>
                  </a:cubicBezTo>
                  <a:cubicBezTo>
                    <a:pt x="650" y="2"/>
                    <a:pt x="630" y="1"/>
                    <a:pt x="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4" name="Google Shape;454;p8"/>
            <p:cNvSpPr/>
            <p:nvPr/>
          </p:nvSpPr>
          <p:spPr>
            <a:xfrm>
              <a:off x="8284808" y="2187844"/>
              <a:ext cx="37919" cy="36161"/>
            </a:xfrm>
            <a:custGeom>
              <a:avLst/>
              <a:gdLst/>
              <a:ahLst/>
              <a:cxnLst/>
              <a:rect l="l" t="t" r="r" b="b"/>
              <a:pathLst>
                <a:path w="1186" h="1131" extrusionOk="0">
                  <a:moveTo>
                    <a:pt x="618" y="0"/>
                  </a:moveTo>
                  <a:cubicBezTo>
                    <a:pt x="335" y="0"/>
                    <a:pt x="90" y="233"/>
                    <a:pt x="61" y="520"/>
                  </a:cubicBezTo>
                  <a:cubicBezTo>
                    <a:pt x="0" y="824"/>
                    <a:pt x="244" y="1097"/>
                    <a:pt x="548" y="1128"/>
                  </a:cubicBezTo>
                  <a:cubicBezTo>
                    <a:pt x="567" y="1130"/>
                    <a:pt x="586" y="1130"/>
                    <a:pt x="605" y="1130"/>
                  </a:cubicBezTo>
                  <a:cubicBezTo>
                    <a:pt x="885" y="1130"/>
                    <a:pt x="1127" y="924"/>
                    <a:pt x="1155" y="611"/>
                  </a:cubicBezTo>
                  <a:cubicBezTo>
                    <a:pt x="1186" y="337"/>
                    <a:pt x="973" y="64"/>
                    <a:pt x="669" y="3"/>
                  </a:cubicBezTo>
                  <a:cubicBezTo>
                    <a:pt x="652" y="1"/>
                    <a:pt x="635" y="0"/>
                    <a:pt x="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5" name="Google Shape;455;p8"/>
            <p:cNvSpPr/>
            <p:nvPr/>
          </p:nvSpPr>
          <p:spPr>
            <a:xfrm>
              <a:off x="992381" y="2502349"/>
              <a:ext cx="658953" cy="618956"/>
            </a:xfrm>
            <a:custGeom>
              <a:avLst/>
              <a:gdLst/>
              <a:ahLst/>
              <a:cxnLst/>
              <a:rect l="l" t="t" r="r" b="b"/>
              <a:pathLst>
                <a:path w="20610" h="19359" extrusionOk="0">
                  <a:moveTo>
                    <a:pt x="10791" y="6017"/>
                  </a:moveTo>
                  <a:lnTo>
                    <a:pt x="11187" y="7415"/>
                  </a:lnTo>
                  <a:lnTo>
                    <a:pt x="10457" y="8327"/>
                  </a:lnTo>
                  <a:lnTo>
                    <a:pt x="10032" y="7263"/>
                  </a:lnTo>
                  <a:lnTo>
                    <a:pt x="10791" y="6017"/>
                  </a:lnTo>
                  <a:close/>
                  <a:moveTo>
                    <a:pt x="7752" y="7445"/>
                  </a:moveTo>
                  <a:lnTo>
                    <a:pt x="8816" y="7749"/>
                  </a:lnTo>
                  <a:lnTo>
                    <a:pt x="9241" y="8813"/>
                  </a:lnTo>
                  <a:lnTo>
                    <a:pt x="8694" y="8752"/>
                  </a:lnTo>
                  <a:lnTo>
                    <a:pt x="7752" y="7445"/>
                  </a:lnTo>
                  <a:close/>
                  <a:moveTo>
                    <a:pt x="12250" y="8205"/>
                  </a:moveTo>
                  <a:lnTo>
                    <a:pt x="13345" y="8266"/>
                  </a:lnTo>
                  <a:lnTo>
                    <a:pt x="12038" y="9208"/>
                  </a:lnTo>
                  <a:lnTo>
                    <a:pt x="11521" y="9117"/>
                  </a:lnTo>
                  <a:lnTo>
                    <a:pt x="12250" y="8205"/>
                  </a:lnTo>
                  <a:close/>
                  <a:moveTo>
                    <a:pt x="8542" y="10029"/>
                  </a:moveTo>
                  <a:lnTo>
                    <a:pt x="9089" y="10120"/>
                  </a:lnTo>
                  <a:lnTo>
                    <a:pt x="8360" y="11032"/>
                  </a:lnTo>
                  <a:lnTo>
                    <a:pt x="7266" y="11002"/>
                  </a:lnTo>
                  <a:lnTo>
                    <a:pt x="8542" y="10029"/>
                  </a:lnTo>
                  <a:close/>
                  <a:moveTo>
                    <a:pt x="11369" y="10394"/>
                  </a:moveTo>
                  <a:lnTo>
                    <a:pt x="11886" y="10454"/>
                  </a:lnTo>
                  <a:lnTo>
                    <a:pt x="12858" y="11761"/>
                  </a:lnTo>
                  <a:lnTo>
                    <a:pt x="12858" y="11761"/>
                  </a:lnTo>
                  <a:lnTo>
                    <a:pt x="11794" y="11458"/>
                  </a:lnTo>
                  <a:lnTo>
                    <a:pt x="11369" y="10394"/>
                  </a:lnTo>
                  <a:close/>
                  <a:moveTo>
                    <a:pt x="10153" y="10910"/>
                  </a:moveTo>
                  <a:lnTo>
                    <a:pt x="10579" y="11974"/>
                  </a:lnTo>
                  <a:lnTo>
                    <a:pt x="9819" y="13220"/>
                  </a:lnTo>
                  <a:lnTo>
                    <a:pt x="9424" y="11822"/>
                  </a:lnTo>
                  <a:lnTo>
                    <a:pt x="10153" y="10910"/>
                  </a:lnTo>
                  <a:close/>
                  <a:moveTo>
                    <a:pt x="6651" y="0"/>
                  </a:moveTo>
                  <a:cubicBezTo>
                    <a:pt x="6563" y="0"/>
                    <a:pt x="6472" y="19"/>
                    <a:pt x="6384" y="59"/>
                  </a:cubicBezTo>
                  <a:cubicBezTo>
                    <a:pt x="6050" y="211"/>
                    <a:pt x="5898" y="546"/>
                    <a:pt x="6050" y="880"/>
                  </a:cubicBezTo>
                  <a:lnTo>
                    <a:pt x="6931" y="3038"/>
                  </a:lnTo>
                  <a:lnTo>
                    <a:pt x="5807" y="2582"/>
                  </a:lnTo>
                  <a:cubicBezTo>
                    <a:pt x="5720" y="2542"/>
                    <a:pt x="5630" y="2524"/>
                    <a:pt x="5544" y="2524"/>
                  </a:cubicBezTo>
                  <a:cubicBezTo>
                    <a:pt x="5299" y="2524"/>
                    <a:pt x="5076" y="2677"/>
                    <a:pt x="4986" y="2947"/>
                  </a:cubicBezTo>
                  <a:cubicBezTo>
                    <a:pt x="4834" y="3281"/>
                    <a:pt x="4986" y="3646"/>
                    <a:pt x="5320" y="3767"/>
                  </a:cubicBezTo>
                  <a:lnTo>
                    <a:pt x="7600" y="4710"/>
                  </a:lnTo>
                  <a:lnTo>
                    <a:pt x="8208" y="6290"/>
                  </a:lnTo>
                  <a:lnTo>
                    <a:pt x="8208" y="6290"/>
                  </a:lnTo>
                  <a:lnTo>
                    <a:pt x="6262" y="5743"/>
                  </a:lnTo>
                  <a:cubicBezTo>
                    <a:pt x="6214" y="5731"/>
                    <a:pt x="6164" y="5725"/>
                    <a:pt x="6114" y="5725"/>
                  </a:cubicBezTo>
                  <a:cubicBezTo>
                    <a:pt x="5914" y="5725"/>
                    <a:pt x="5709" y="5822"/>
                    <a:pt x="5563" y="6017"/>
                  </a:cubicBezTo>
                  <a:cubicBezTo>
                    <a:pt x="5411" y="6230"/>
                    <a:pt x="5411" y="6533"/>
                    <a:pt x="5594" y="6777"/>
                  </a:cubicBezTo>
                  <a:lnTo>
                    <a:pt x="6931" y="8509"/>
                  </a:lnTo>
                  <a:lnTo>
                    <a:pt x="6931" y="8509"/>
                  </a:lnTo>
                  <a:lnTo>
                    <a:pt x="4864" y="8266"/>
                  </a:lnTo>
                  <a:lnTo>
                    <a:pt x="3375" y="6290"/>
                  </a:lnTo>
                  <a:cubicBezTo>
                    <a:pt x="3251" y="6113"/>
                    <a:pt x="3065" y="6019"/>
                    <a:pt x="2871" y="6019"/>
                  </a:cubicBezTo>
                  <a:cubicBezTo>
                    <a:pt x="2733" y="6019"/>
                    <a:pt x="2590" y="6067"/>
                    <a:pt x="2463" y="6169"/>
                  </a:cubicBezTo>
                  <a:cubicBezTo>
                    <a:pt x="2159" y="6381"/>
                    <a:pt x="2129" y="6777"/>
                    <a:pt x="2372" y="7081"/>
                  </a:cubicBezTo>
                  <a:lnTo>
                    <a:pt x="3071" y="8023"/>
                  </a:lnTo>
                  <a:lnTo>
                    <a:pt x="761" y="7719"/>
                  </a:lnTo>
                  <a:cubicBezTo>
                    <a:pt x="740" y="7717"/>
                    <a:pt x="719" y="7716"/>
                    <a:pt x="698" y="7716"/>
                  </a:cubicBezTo>
                  <a:cubicBezTo>
                    <a:pt x="385" y="7716"/>
                    <a:pt x="88" y="7926"/>
                    <a:pt x="31" y="8296"/>
                  </a:cubicBezTo>
                  <a:cubicBezTo>
                    <a:pt x="1" y="8631"/>
                    <a:pt x="244" y="8965"/>
                    <a:pt x="609" y="9026"/>
                  </a:cubicBezTo>
                  <a:lnTo>
                    <a:pt x="2889" y="9330"/>
                  </a:lnTo>
                  <a:lnTo>
                    <a:pt x="1946" y="10029"/>
                  </a:lnTo>
                  <a:cubicBezTo>
                    <a:pt x="1642" y="10272"/>
                    <a:pt x="1612" y="10637"/>
                    <a:pt x="1825" y="10941"/>
                  </a:cubicBezTo>
                  <a:cubicBezTo>
                    <a:pt x="1964" y="11127"/>
                    <a:pt x="2174" y="11206"/>
                    <a:pt x="2388" y="11206"/>
                  </a:cubicBezTo>
                  <a:cubicBezTo>
                    <a:pt x="2454" y="11206"/>
                    <a:pt x="2520" y="11198"/>
                    <a:pt x="2585" y="11184"/>
                  </a:cubicBezTo>
                  <a:cubicBezTo>
                    <a:pt x="2615" y="11154"/>
                    <a:pt x="2706" y="11154"/>
                    <a:pt x="2737" y="11093"/>
                  </a:cubicBezTo>
                  <a:lnTo>
                    <a:pt x="4712" y="9634"/>
                  </a:lnTo>
                  <a:lnTo>
                    <a:pt x="6779" y="9877"/>
                  </a:lnTo>
                  <a:lnTo>
                    <a:pt x="5016" y="11214"/>
                  </a:lnTo>
                  <a:cubicBezTo>
                    <a:pt x="4803" y="11366"/>
                    <a:pt x="4712" y="11670"/>
                    <a:pt x="4803" y="11944"/>
                  </a:cubicBezTo>
                  <a:cubicBezTo>
                    <a:pt x="4864" y="12217"/>
                    <a:pt x="5138" y="12400"/>
                    <a:pt x="5411" y="12400"/>
                  </a:cubicBezTo>
                  <a:lnTo>
                    <a:pt x="7417" y="12430"/>
                  </a:lnTo>
                  <a:lnTo>
                    <a:pt x="6384" y="13768"/>
                  </a:lnTo>
                  <a:lnTo>
                    <a:pt x="3922" y="14072"/>
                  </a:lnTo>
                  <a:cubicBezTo>
                    <a:pt x="3588" y="14102"/>
                    <a:pt x="3314" y="14436"/>
                    <a:pt x="3344" y="14801"/>
                  </a:cubicBezTo>
                  <a:cubicBezTo>
                    <a:pt x="3372" y="15104"/>
                    <a:pt x="3674" y="15357"/>
                    <a:pt x="3979" y="15357"/>
                  </a:cubicBezTo>
                  <a:cubicBezTo>
                    <a:pt x="4010" y="15357"/>
                    <a:pt x="4042" y="15354"/>
                    <a:pt x="4074" y="15348"/>
                  </a:cubicBezTo>
                  <a:lnTo>
                    <a:pt x="5259" y="15196"/>
                  </a:lnTo>
                  <a:lnTo>
                    <a:pt x="3800" y="17020"/>
                  </a:lnTo>
                  <a:cubicBezTo>
                    <a:pt x="3588" y="17293"/>
                    <a:pt x="3648" y="17719"/>
                    <a:pt x="3922" y="17932"/>
                  </a:cubicBezTo>
                  <a:cubicBezTo>
                    <a:pt x="4037" y="18028"/>
                    <a:pt x="4177" y="18088"/>
                    <a:pt x="4318" y="18088"/>
                  </a:cubicBezTo>
                  <a:cubicBezTo>
                    <a:pt x="4400" y="18088"/>
                    <a:pt x="4482" y="18068"/>
                    <a:pt x="4560" y="18023"/>
                  </a:cubicBezTo>
                  <a:cubicBezTo>
                    <a:pt x="4682" y="17993"/>
                    <a:pt x="4743" y="17901"/>
                    <a:pt x="4834" y="17841"/>
                  </a:cubicBezTo>
                  <a:lnTo>
                    <a:pt x="6262" y="16017"/>
                  </a:lnTo>
                  <a:lnTo>
                    <a:pt x="6414" y="17172"/>
                  </a:lnTo>
                  <a:cubicBezTo>
                    <a:pt x="6472" y="17516"/>
                    <a:pt x="6773" y="17752"/>
                    <a:pt x="7087" y="17752"/>
                  </a:cubicBezTo>
                  <a:cubicBezTo>
                    <a:pt x="7106" y="17752"/>
                    <a:pt x="7125" y="17751"/>
                    <a:pt x="7144" y="17749"/>
                  </a:cubicBezTo>
                  <a:cubicBezTo>
                    <a:pt x="7235" y="17749"/>
                    <a:pt x="7266" y="17719"/>
                    <a:pt x="7296" y="17719"/>
                  </a:cubicBezTo>
                  <a:cubicBezTo>
                    <a:pt x="7569" y="17597"/>
                    <a:pt x="7721" y="17324"/>
                    <a:pt x="7721" y="17020"/>
                  </a:cubicBezTo>
                  <a:lnTo>
                    <a:pt x="7417" y="14558"/>
                  </a:lnTo>
                  <a:lnTo>
                    <a:pt x="8451" y="13220"/>
                  </a:lnTo>
                  <a:lnTo>
                    <a:pt x="8968" y="15166"/>
                  </a:lnTo>
                  <a:cubicBezTo>
                    <a:pt x="9059" y="15439"/>
                    <a:pt x="9241" y="15622"/>
                    <a:pt x="9515" y="15622"/>
                  </a:cubicBezTo>
                  <a:cubicBezTo>
                    <a:pt x="9545" y="15625"/>
                    <a:pt x="9575" y="15627"/>
                    <a:pt x="9604" y="15627"/>
                  </a:cubicBezTo>
                  <a:cubicBezTo>
                    <a:pt x="9816" y="15627"/>
                    <a:pt x="10020" y="15531"/>
                    <a:pt x="10153" y="15318"/>
                  </a:cubicBezTo>
                  <a:lnTo>
                    <a:pt x="11187" y="13585"/>
                  </a:lnTo>
                  <a:lnTo>
                    <a:pt x="11794" y="15135"/>
                  </a:lnTo>
                  <a:lnTo>
                    <a:pt x="10822" y="17415"/>
                  </a:lnTo>
                  <a:cubicBezTo>
                    <a:pt x="10670" y="17749"/>
                    <a:pt x="10822" y="18145"/>
                    <a:pt x="11187" y="18236"/>
                  </a:cubicBezTo>
                  <a:cubicBezTo>
                    <a:pt x="11275" y="18276"/>
                    <a:pt x="11365" y="18295"/>
                    <a:pt x="11453" y="18295"/>
                  </a:cubicBezTo>
                  <a:cubicBezTo>
                    <a:pt x="11697" y="18295"/>
                    <a:pt x="11918" y="18148"/>
                    <a:pt x="12007" y="17901"/>
                  </a:cubicBezTo>
                  <a:lnTo>
                    <a:pt x="12463" y="16807"/>
                  </a:lnTo>
                  <a:lnTo>
                    <a:pt x="13345" y="18965"/>
                  </a:lnTo>
                  <a:cubicBezTo>
                    <a:pt x="13457" y="19211"/>
                    <a:pt x="13667" y="19359"/>
                    <a:pt x="13904" y="19359"/>
                  </a:cubicBezTo>
                  <a:cubicBezTo>
                    <a:pt x="13989" y="19359"/>
                    <a:pt x="14077" y="19340"/>
                    <a:pt x="14165" y="19300"/>
                  </a:cubicBezTo>
                  <a:cubicBezTo>
                    <a:pt x="14500" y="19148"/>
                    <a:pt x="14652" y="18813"/>
                    <a:pt x="14500" y="18479"/>
                  </a:cubicBezTo>
                  <a:lnTo>
                    <a:pt x="13649" y="16290"/>
                  </a:lnTo>
                  <a:lnTo>
                    <a:pt x="13649" y="16290"/>
                  </a:lnTo>
                  <a:lnTo>
                    <a:pt x="14743" y="16746"/>
                  </a:lnTo>
                  <a:cubicBezTo>
                    <a:pt x="14819" y="16792"/>
                    <a:pt x="14902" y="16815"/>
                    <a:pt x="14986" y="16815"/>
                  </a:cubicBezTo>
                  <a:cubicBezTo>
                    <a:pt x="15070" y="16815"/>
                    <a:pt x="15153" y="16792"/>
                    <a:pt x="15229" y="16746"/>
                  </a:cubicBezTo>
                  <a:cubicBezTo>
                    <a:pt x="15381" y="16686"/>
                    <a:pt x="15503" y="16564"/>
                    <a:pt x="15594" y="16412"/>
                  </a:cubicBezTo>
                  <a:cubicBezTo>
                    <a:pt x="15746" y="16078"/>
                    <a:pt x="15594" y="15683"/>
                    <a:pt x="15229" y="15591"/>
                  </a:cubicBezTo>
                  <a:lnTo>
                    <a:pt x="12950" y="14619"/>
                  </a:lnTo>
                  <a:lnTo>
                    <a:pt x="12342" y="13069"/>
                  </a:lnTo>
                  <a:lnTo>
                    <a:pt x="14317" y="13616"/>
                  </a:lnTo>
                  <a:cubicBezTo>
                    <a:pt x="14380" y="13628"/>
                    <a:pt x="14438" y="13636"/>
                    <a:pt x="14495" y="13636"/>
                  </a:cubicBezTo>
                  <a:cubicBezTo>
                    <a:pt x="14575" y="13636"/>
                    <a:pt x="14654" y="13621"/>
                    <a:pt x="14743" y="13585"/>
                  </a:cubicBezTo>
                  <a:cubicBezTo>
                    <a:pt x="14864" y="13524"/>
                    <a:pt x="14956" y="13464"/>
                    <a:pt x="15047" y="13342"/>
                  </a:cubicBezTo>
                  <a:cubicBezTo>
                    <a:pt x="15199" y="13129"/>
                    <a:pt x="15199" y="12825"/>
                    <a:pt x="15016" y="12582"/>
                  </a:cubicBezTo>
                  <a:lnTo>
                    <a:pt x="13679" y="10850"/>
                  </a:lnTo>
                  <a:lnTo>
                    <a:pt x="15746" y="11093"/>
                  </a:lnTo>
                  <a:lnTo>
                    <a:pt x="17205" y="13069"/>
                  </a:lnTo>
                  <a:cubicBezTo>
                    <a:pt x="17367" y="13254"/>
                    <a:pt x="17583" y="13334"/>
                    <a:pt x="17784" y="13334"/>
                  </a:cubicBezTo>
                  <a:cubicBezTo>
                    <a:pt x="17847" y="13334"/>
                    <a:pt x="17907" y="13326"/>
                    <a:pt x="17965" y="13312"/>
                  </a:cubicBezTo>
                  <a:cubicBezTo>
                    <a:pt x="18026" y="13251"/>
                    <a:pt x="18086" y="13251"/>
                    <a:pt x="18117" y="13220"/>
                  </a:cubicBezTo>
                  <a:cubicBezTo>
                    <a:pt x="18421" y="13008"/>
                    <a:pt x="18482" y="12613"/>
                    <a:pt x="18238" y="12309"/>
                  </a:cubicBezTo>
                  <a:lnTo>
                    <a:pt x="17509" y="11366"/>
                  </a:lnTo>
                  <a:lnTo>
                    <a:pt x="19789" y="11670"/>
                  </a:lnTo>
                  <a:cubicBezTo>
                    <a:pt x="19910" y="11670"/>
                    <a:pt x="20032" y="11670"/>
                    <a:pt x="20153" y="11640"/>
                  </a:cubicBezTo>
                  <a:cubicBezTo>
                    <a:pt x="20336" y="11549"/>
                    <a:pt x="20518" y="11366"/>
                    <a:pt x="20518" y="11154"/>
                  </a:cubicBezTo>
                  <a:cubicBezTo>
                    <a:pt x="20609" y="10698"/>
                    <a:pt x="20366" y="10394"/>
                    <a:pt x="20001" y="10303"/>
                  </a:cubicBezTo>
                  <a:lnTo>
                    <a:pt x="17661" y="9999"/>
                  </a:lnTo>
                  <a:lnTo>
                    <a:pt x="18634" y="9269"/>
                  </a:lnTo>
                  <a:cubicBezTo>
                    <a:pt x="18937" y="9056"/>
                    <a:pt x="18968" y="8661"/>
                    <a:pt x="18725" y="8357"/>
                  </a:cubicBezTo>
                  <a:cubicBezTo>
                    <a:pt x="18603" y="8183"/>
                    <a:pt x="18420" y="8098"/>
                    <a:pt x="18230" y="8098"/>
                  </a:cubicBezTo>
                  <a:cubicBezTo>
                    <a:pt x="18088" y="8098"/>
                    <a:pt x="17942" y="8145"/>
                    <a:pt x="17813" y="8236"/>
                  </a:cubicBezTo>
                  <a:lnTo>
                    <a:pt x="15837" y="9725"/>
                  </a:lnTo>
                  <a:lnTo>
                    <a:pt x="13801" y="9451"/>
                  </a:lnTo>
                  <a:lnTo>
                    <a:pt x="15533" y="8144"/>
                  </a:lnTo>
                  <a:cubicBezTo>
                    <a:pt x="15776" y="7992"/>
                    <a:pt x="15837" y="7688"/>
                    <a:pt x="15776" y="7415"/>
                  </a:cubicBezTo>
                  <a:cubicBezTo>
                    <a:pt x="15685" y="7141"/>
                    <a:pt x="15442" y="6959"/>
                    <a:pt x="15168" y="6959"/>
                  </a:cubicBezTo>
                  <a:lnTo>
                    <a:pt x="13162" y="6929"/>
                  </a:lnTo>
                  <a:lnTo>
                    <a:pt x="14165" y="5591"/>
                  </a:lnTo>
                  <a:lnTo>
                    <a:pt x="16658" y="5287"/>
                  </a:lnTo>
                  <a:cubicBezTo>
                    <a:pt x="16719" y="5287"/>
                    <a:pt x="16749" y="5257"/>
                    <a:pt x="16810" y="5257"/>
                  </a:cubicBezTo>
                  <a:cubicBezTo>
                    <a:pt x="17053" y="5135"/>
                    <a:pt x="17205" y="4862"/>
                    <a:pt x="17205" y="4558"/>
                  </a:cubicBezTo>
                  <a:cubicBezTo>
                    <a:pt x="17176" y="4240"/>
                    <a:pt x="16873" y="3978"/>
                    <a:pt x="16557" y="3978"/>
                  </a:cubicBezTo>
                  <a:cubicBezTo>
                    <a:pt x="16540" y="3978"/>
                    <a:pt x="16523" y="3979"/>
                    <a:pt x="16506" y="3980"/>
                  </a:cubicBezTo>
                  <a:lnTo>
                    <a:pt x="15320" y="4132"/>
                  </a:lnTo>
                  <a:lnTo>
                    <a:pt x="16749" y="2308"/>
                  </a:lnTo>
                  <a:cubicBezTo>
                    <a:pt x="16992" y="2065"/>
                    <a:pt x="16901" y="1640"/>
                    <a:pt x="16658" y="1397"/>
                  </a:cubicBezTo>
                  <a:cubicBezTo>
                    <a:pt x="16546" y="1310"/>
                    <a:pt x="16410" y="1269"/>
                    <a:pt x="16273" y="1269"/>
                  </a:cubicBezTo>
                  <a:cubicBezTo>
                    <a:pt x="16073" y="1269"/>
                    <a:pt x="15872" y="1356"/>
                    <a:pt x="15746" y="1518"/>
                  </a:cubicBezTo>
                  <a:lnTo>
                    <a:pt x="14287" y="3342"/>
                  </a:lnTo>
                  <a:lnTo>
                    <a:pt x="14135" y="2156"/>
                  </a:lnTo>
                  <a:cubicBezTo>
                    <a:pt x="14106" y="1841"/>
                    <a:pt x="13780" y="1607"/>
                    <a:pt x="13462" y="1607"/>
                  </a:cubicBezTo>
                  <a:cubicBezTo>
                    <a:pt x="13443" y="1607"/>
                    <a:pt x="13424" y="1608"/>
                    <a:pt x="13405" y="1609"/>
                  </a:cubicBezTo>
                  <a:cubicBezTo>
                    <a:pt x="13071" y="1640"/>
                    <a:pt x="12798" y="1974"/>
                    <a:pt x="12828" y="2339"/>
                  </a:cubicBezTo>
                  <a:lnTo>
                    <a:pt x="13132" y="4801"/>
                  </a:lnTo>
                  <a:lnTo>
                    <a:pt x="12129" y="6138"/>
                  </a:lnTo>
                  <a:lnTo>
                    <a:pt x="11582" y="4193"/>
                  </a:lnTo>
                  <a:cubicBezTo>
                    <a:pt x="11521" y="3919"/>
                    <a:pt x="11339" y="3737"/>
                    <a:pt x="11065" y="3737"/>
                  </a:cubicBezTo>
                  <a:cubicBezTo>
                    <a:pt x="11031" y="3733"/>
                    <a:pt x="10998" y="3731"/>
                    <a:pt x="10965" y="3731"/>
                  </a:cubicBezTo>
                  <a:cubicBezTo>
                    <a:pt x="10733" y="3731"/>
                    <a:pt x="10533" y="3828"/>
                    <a:pt x="10427" y="4041"/>
                  </a:cubicBezTo>
                  <a:lnTo>
                    <a:pt x="9393" y="5774"/>
                  </a:lnTo>
                  <a:lnTo>
                    <a:pt x="8785" y="4223"/>
                  </a:lnTo>
                  <a:lnTo>
                    <a:pt x="9728" y="1944"/>
                  </a:lnTo>
                  <a:cubicBezTo>
                    <a:pt x="9880" y="1609"/>
                    <a:pt x="9728" y="1214"/>
                    <a:pt x="9393" y="1123"/>
                  </a:cubicBezTo>
                  <a:cubicBezTo>
                    <a:pt x="9305" y="1083"/>
                    <a:pt x="9212" y="1064"/>
                    <a:pt x="9122" y="1064"/>
                  </a:cubicBezTo>
                  <a:cubicBezTo>
                    <a:pt x="8869" y="1064"/>
                    <a:pt x="8632" y="1211"/>
                    <a:pt x="8542" y="1457"/>
                  </a:cubicBezTo>
                  <a:lnTo>
                    <a:pt x="8086" y="2552"/>
                  </a:lnTo>
                  <a:lnTo>
                    <a:pt x="7235" y="394"/>
                  </a:lnTo>
                  <a:cubicBezTo>
                    <a:pt x="7123" y="147"/>
                    <a:pt x="6896" y="0"/>
                    <a:pt x="66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6" name="Google Shape;456;p8"/>
            <p:cNvSpPr/>
            <p:nvPr/>
          </p:nvSpPr>
          <p:spPr>
            <a:xfrm>
              <a:off x="8779454" y="3657556"/>
              <a:ext cx="364487" cy="330947"/>
            </a:xfrm>
            <a:custGeom>
              <a:avLst/>
              <a:gdLst/>
              <a:ahLst/>
              <a:cxnLst/>
              <a:rect l="l" t="t" r="r" b="b"/>
              <a:pathLst>
                <a:path w="11400" h="10351" extrusionOk="0">
                  <a:moveTo>
                    <a:pt x="6019" y="3245"/>
                  </a:moveTo>
                  <a:lnTo>
                    <a:pt x="6232" y="4066"/>
                  </a:lnTo>
                  <a:lnTo>
                    <a:pt x="5867" y="4552"/>
                  </a:lnTo>
                  <a:lnTo>
                    <a:pt x="5624" y="3975"/>
                  </a:lnTo>
                  <a:lnTo>
                    <a:pt x="6019" y="3245"/>
                  </a:lnTo>
                  <a:close/>
                  <a:moveTo>
                    <a:pt x="4287" y="4096"/>
                  </a:moveTo>
                  <a:lnTo>
                    <a:pt x="4895" y="4248"/>
                  </a:lnTo>
                  <a:lnTo>
                    <a:pt x="5138" y="4796"/>
                  </a:lnTo>
                  <a:lnTo>
                    <a:pt x="5138" y="4796"/>
                  </a:lnTo>
                  <a:lnTo>
                    <a:pt x="4834" y="4765"/>
                  </a:lnTo>
                  <a:lnTo>
                    <a:pt x="4287" y="4096"/>
                  </a:lnTo>
                  <a:close/>
                  <a:moveTo>
                    <a:pt x="6718" y="4492"/>
                  </a:moveTo>
                  <a:lnTo>
                    <a:pt x="7387" y="4522"/>
                  </a:lnTo>
                  <a:lnTo>
                    <a:pt x="6658" y="5039"/>
                  </a:lnTo>
                  <a:lnTo>
                    <a:pt x="6354" y="5008"/>
                  </a:lnTo>
                  <a:lnTo>
                    <a:pt x="6718" y="4492"/>
                  </a:lnTo>
                  <a:close/>
                  <a:moveTo>
                    <a:pt x="4743" y="5495"/>
                  </a:moveTo>
                  <a:lnTo>
                    <a:pt x="5047" y="5525"/>
                  </a:lnTo>
                  <a:lnTo>
                    <a:pt x="4682" y="6042"/>
                  </a:lnTo>
                  <a:lnTo>
                    <a:pt x="4043" y="6042"/>
                  </a:lnTo>
                  <a:lnTo>
                    <a:pt x="4743" y="5495"/>
                  </a:lnTo>
                  <a:close/>
                  <a:moveTo>
                    <a:pt x="6262" y="5738"/>
                  </a:moveTo>
                  <a:lnTo>
                    <a:pt x="6566" y="5768"/>
                  </a:lnTo>
                  <a:lnTo>
                    <a:pt x="7113" y="6437"/>
                  </a:lnTo>
                  <a:lnTo>
                    <a:pt x="7113" y="6437"/>
                  </a:lnTo>
                  <a:lnTo>
                    <a:pt x="6506" y="6285"/>
                  </a:lnTo>
                  <a:lnTo>
                    <a:pt x="6262" y="5738"/>
                  </a:lnTo>
                  <a:close/>
                  <a:moveTo>
                    <a:pt x="5594" y="5951"/>
                  </a:moveTo>
                  <a:lnTo>
                    <a:pt x="5806" y="6528"/>
                  </a:lnTo>
                  <a:lnTo>
                    <a:pt x="5442" y="7258"/>
                  </a:lnTo>
                  <a:lnTo>
                    <a:pt x="5199" y="6437"/>
                  </a:lnTo>
                  <a:lnTo>
                    <a:pt x="5594" y="5951"/>
                  </a:lnTo>
                  <a:close/>
                  <a:moveTo>
                    <a:pt x="3723" y="1"/>
                  </a:moveTo>
                  <a:cubicBezTo>
                    <a:pt x="3679" y="1"/>
                    <a:pt x="3633" y="8"/>
                    <a:pt x="3588" y="23"/>
                  </a:cubicBezTo>
                  <a:cubicBezTo>
                    <a:pt x="3375" y="84"/>
                    <a:pt x="3314" y="297"/>
                    <a:pt x="3375" y="479"/>
                  </a:cubicBezTo>
                  <a:lnTo>
                    <a:pt x="3891" y="1665"/>
                  </a:lnTo>
                  <a:lnTo>
                    <a:pt x="3284" y="1391"/>
                  </a:lnTo>
                  <a:cubicBezTo>
                    <a:pt x="3230" y="1376"/>
                    <a:pt x="3179" y="1368"/>
                    <a:pt x="3131" y="1368"/>
                  </a:cubicBezTo>
                  <a:cubicBezTo>
                    <a:pt x="2985" y="1368"/>
                    <a:pt x="2866" y="1437"/>
                    <a:pt x="2797" y="1574"/>
                  </a:cubicBezTo>
                  <a:cubicBezTo>
                    <a:pt x="2736" y="1786"/>
                    <a:pt x="2797" y="1969"/>
                    <a:pt x="3010" y="2030"/>
                  </a:cubicBezTo>
                  <a:lnTo>
                    <a:pt x="4256" y="2577"/>
                  </a:lnTo>
                  <a:lnTo>
                    <a:pt x="4591" y="3397"/>
                  </a:lnTo>
                  <a:lnTo>
                    <a:pt x="4591" y="3397"/>
                  </a:lnTo>
                  <a:lnTo>
                    <a:pt x="3527" y="3093"/>
                  </a:lnTo>
                  <a:cubicBezTo>
                    <a:pt x="3493" y="3087"/>
                    <a:pt x="3458" y="3083"/>
                    <a:pt x="3425" y="3083"/>
                  </a:cubicBezTo>
                  <a:cubicBezTo>
                    <a:pt x="3311" y="3083"/>
                    <a:pt x="3209" y="3128"/>
                    <a:pt x="3162" y="3245"/>
                  </a:cubicBezTo>
                  <a:cubicBezTo>
                    <a:pt x="3071" y="3367"/>
                    <a:pt x="3071" y="3549"/>
                    <a:pt x="3162" y="3671"/>
                  </a:cubicBezTo>
                  <a:lnTo>
                    <a:pt x="3861" y="4613"/>
                  </a:lnTo>
                  <a:lnTo>
                    <a:pt x="3861" y="4613"/>
                  </a:lnTo>
                  <a:lnTo>
                    <a:pt x="2736" y="4461"/>
                  </a:lnTo>
                  <a:lnTo>
                    <a:pt x="1885" y="3367"/>
                  </a:lnTo>
                  <a:cubicBezTo>
                    <a:pt x="1832" y="3278"/>
                    <a:pt x="1728" y="3231"/>
                    <a:pt x="1619" y="3231"/>
                  </a:cubicBezTo>
                  <a:cubicBezTo>
                    <a:pt x="1542" y="3231"/>
                    <a:pt x="1462" y="3255"/>
                    <a:pt x="1399" y="3306"/>
                  </a:cubicBezTo>
                  <a:cubicBezTo>
                    <a:pt x="1247" y="3397"/>
                    <a:pt x="1217" y="3641"/>
                    <a:pt x="1338" y="3793"/>
                  </a:cubicBezTo>
                  <a:lnTo>
                    <a:pt x="1703" y="4309"/>
                  </a:lnTo>
                  <a:lnTo>
                    <a:pt x="457" y="4127"/>
                  </a:lnTo>
                  <a:cubicBezTo>
                    <a:pt x="441" y="4124"/>
                    <a:pt x="425" y="4123"/>
                    <a:pt x="409" y="4123"/>
                  </a:cubicBezTo>
                  <a:cubicBezTo>
                    <a:pt x="239" y="4123"/>
                    <a:pt x="59" y="4264"/>
                    <a:pt x="31" y="4431"/>
                  </a:cubicBezTo>
                  <a:cubicBezTo>
                    <a:pt x="1" y="4613"/>
                    <a:pt x="153" y="4826"/>
                    <a:pt x="335" y="4856"/>
                  </a:cubicBezTo>
                  <a:lnTo>
                    <a:pt x="1581" y="5039"/>
                  </a:lnTo>
                  <a:lnTo>
                    <a:pt x="1065" y="5434"/>
                  </a:lnTo>
                  <a:cubicBezTo>
                    <a:pt x="913" y="5525"/>
                    <a:pt x="882" y="5768"/>
                    <a:pt x="974" y="5920"/>
                  </a:cubicBezTo>
                  <a:cubicBezTo>
                    <a:pt x="1063" y="6009"/>
                    <a:pt x="1168" y="6066"/>
                    <a:pt x="1277" y="6066"/>
                  </a:cubicBezTo>
                  <a:cubicBezTo>
                    <a:pt x="1318" y="6066"/>
                    <a:pt x="1358" y="6058"/>
                    <a:pt x="1399" y="6042"/>
                  </a:cubicBezTo>
                  <a:cubicBezTo>
                    <a:pt x="1429" y="6042"/>
                    <a:pt x="1429" y="5981"/>
                    <a:pt x="1490" y="5981"/>
                  </a:cubicBezTo>
                  <a:lnTo>
                    <a:pt x="2584" y="5160"/>
                  </a:lnTo>
                  <a:lnTo>
                    <a:pt x="3709" y="5312"/>
                  </a:lnTo>
                  <a:lnTo>
                    <a:pt x="2767" y="6042"/>
                  </a:lnTo>
                  <a:cubicBezTo>
                    <a:pt x="2645" y="6103"/>
                    <a:pt x="2584" y="6285"/>
                    <a:pt x="2645" y="6407"/>
                  </a:cubicBezTo>
                  <a:cubicBezTo>
                    <a:pt x="2706" y="6559"/>
                    <a:pt x="2858" y="6650"/>
                    <a:pt x="3010" y="6650"/>
                  </a:cubicBezTo>
                  <a:lnTo>
                    <a:pt x="4104" y="6650"/>
                  </a:lnTo>
                  <a:lnTo>
                    <a:pt x="3527" y="7349"/>
                  </a:lnTo>
                  <a:lnTo>
                    <a:pt x="2159" y="7501"/>
                  </a:lnTo>
                  <a:cubicBezTo>
                    <a:pt x="1977" y="7562"/>
                    <a:pt x="1825" y="7683"/>
                    <a:pt x="1855" y="7896"/>
                  </a:cubicBezTo>
                  <a:cubicBezTo>
                    <a:pt x="1883" y="8063"/>
                    <a:pt x="2012" y="8204"/>
                    <a:pt x="2196" y="8204"/>
                  </a:cubicBezTo>
                  <a:cubicBezTo>
                    <a:pt x="2214" y="8204"/>
                    <a:pt x="2232" y="8202"/>
                    <a:pt x="2250" y="8200"/>
                  </a:cubicBezTo>
                  <a:lnTo>
                    <a:pt x="2888" y="8109"/>
                  </a:lnTo>
                  <a:lnTo>
                    <a:pt x="2888" y="8109"/>
                  </a:lnTo>
                  <a:lnTo>
                    <a:pt x="2098" y="9142"/>
                  </a:lnTo>
                  <a:cubicBezTo>
                    <a:pt x="1977" y="9294"/>
                    <a:pt x="2007" y="9537"/>
                    <a:pt x="2159" y="9628"/>
                  </a:cubicBezTo>
                  <a:cubicBezTo>
                    <a:pt x="2237" y="9687"/>
                    <a:pt x="2316" y="9721"/>
                    <a:pt x="2386" y="9721"/>
                  </a:cubicBezTo>
                  <a:cubicBezTo>
                    <a:pt x="2425" y="9721"/>
                    <a:pt x="2461" y="9711"/>
                    <a:pt x="2493" y="9689"/>
                  </a:cubicBezTo>
                  <a:cubicBezTo>
                    <a:pt x="2554" y="9628"/>
                    <a:pt x="2615" y="9598"/>
                    <a:pt x="2645" y="9568"/>
                  </a:cubicBezTo>
                  <a:lnTo>
                    <a:pt x="3466" y="8534"/>
                  </a:lnTo>
                  <a:lnTo>
                    <a:pt x="3527" y="9173"/>
                  </a:lnTo>
                  <a:cubicBezTo>
                    <a:pt x="3553" y="9353"/>
                    <a:pt x="3666" y="9490"/>
                    <a:pt x="3830" y="9490"/>
                  </a:cubicBezTo>
                  <a:cubicBezTo>
                    <a:pt x="3859" y="9490"/>
                    <a:pt x="3890" y="9486"/>
                    <a:pt x="3922" y="9476"/>
                  </a:cubicBezTo>
                  <a:cubicBezTo>
                    <a:pt x="3952" y="9476"/>
                    <a:pt x="3983" y="9476"/>
                    <a:pt x="3983" y="9446"/>
                  </a:cubicBezTo>
                  <a:cubicBezTo>
                    <a:pt x="4135" y="9385"/>
                    <a:pt x="4226" y="9203"/>
                    <a:pt x="4226" y="9081"/>
                  </a:cubicBezTo>
                  <a:lnTo>
                    <a:pt x="4074" y="7683"/>
                  </a:lnTo>
                  <a:lnTo>
                    <a:pt x="4651" y="6984"/>
                  </a:lnTo>
                  <a:lnTo>
                    <a:pt x="4955" y="8048"/>
                  </a:lnTo>
                  <a:cubicBezTo>
                    <a:pt x="4986" y="8200"/>
                    <a:pt x="5077" y="8261"/>
                    <a:pt x="5229" y="8321"/>
                  </a:cubicBezTo>
                  <a:cubicBezTo>
                    <a:pt x="5249" y="8326"/>
                    <a:pt x="5269" y="8327"/>
                    <a:pt x="5288" y="8327"/>
                  </a:cubicBezTo>
                  <a:cubicBezTo>
                    <a:pt x="5413" y="8327"/>
                    <a:pt x="5515" y="8248"/>
                    <a:pt x="5594" y="8169"/>
                  </a:cubicBezTo>
                  <a:lnTo>
                    <a:pt x="6141" y="7197"/>
                  </a:lnTo>
                  <a:lnTo>
                    <a:pt x="6506" y="8048"/>
                  </a:lnTo>
                  <a:lnTo>
                    <a:pt x="5958" y="9294"/>
                  </a:lnTo>
                  <a:cubicBezTo>
                    <a:pt x="5898" y="9476"/>
                    <a:pt x="5958" y="9689"/>
                    <a:pt x="6141" y="9750"/>
                  </a:cubicBezTo>
                  <a:cubicBezTo>
                    <a:pt x="6198" y="9774"/>
                    <a:pt x="6253" y="9786"/>
                    <a:pt x="6304" y="9786"/>
                  </a:cubicBezTo>
                  <a:cubicBezTo>
                    <a:pt x="6443" y="9786"/>
                    <a:pt x="6552" y="9701"/>
                    <a:pt x="6597" y="9568"/>
                  </a:cubicBezTo>
                  <a:lnTo>
                    <a:pt x="6870" y="8960"/>
                  </a:lnTo>
                  <a:lnTo>
                    <a:pt x="7357" y="10145"/>
                  </a:lnTo>
                  <a:cubicBezTo>
                    <a:pt x="7425" y="10282"/>
                    <a:pt x="7545" y="10350"/>
                    <a:pt x="7690" y="10350"/>
                  </a:cubicBezTo>
                  <a:cubicBezTo>
                    <a:pt x="7738" y="10350"/>
                    <a:pt x="7790" y="10343"/>
                    <a:pt x="7843" y="10328"/>
                  </a:cubicBezTo>
                  <a:cubicBezTo>
                    <a:pt x="8025" y="10236"/>
                    <a:pt x="8086" y="10054"/>
                    <a:pt x="8025" y="9872"/>
                  </a:cubicBezTo>
                  <a:lnTo>
                    <a:pt x="7539" y="8686"/>
                  </a:lnTo>
                  <a:lnTo>
                    <a:pt x="8147" y="8960"/>
                  </a:lnTo>
                  <a:cubicBezTo>
                    <a:pt x="8177" y="8975"/>
                    <a:pt x="8223" y="8983"/>
                    <a:pt x="8268" y="8983"/>
                  </a:cubicBezTo>
                  <a:cubicBezTo>
                    <a:pt x="8314" y="8983"/>
                    <a:pt x="8360" y="8975"/>
                    <a:pt x="8390" y="8960"/>
                  </a:cubicBezTo>
                  <a:cubicBezTo>
                    <a:pt x="8481" y="8899"/>
                    <a:pt x="8542" y="8838"/>
                    <a:pt x="8603" y="8777"/>
                  </a:cubicBezTo>
                  <a:cubicBezTo>
                    <a:pt x="8664" y="8565"/>
                    <a:pt x="8603" y="8382"/>
                    <a:pt x="8390" y="8321"/>
                  </a:cubicBezTo>
                  <a:lnTo>
                    <a:pt x="7144" y="7774"/>
                  </a:lnTo>
                  <a:lnTo>
                    <a:pt x="6809" y="6954"/>
                  </a:lnTo>
                  <a:lnTo>
                    <a:pt x="7873" y="7258"/>
                  </a:lnTo>
                  <a:cubicBezTo>
                    <a:pt x="7894" y="7268"/>
                    <a:pt x="7917" y="7271"/>
                    <a:pt x="7942" y="7271"/>
                  </a:cubicBezTo>
                  <a:cubicBezTo>
                    <a:pt x="7992" y="7271"/>
                    <a:pt x="8046" y="7258"/>
                    <a:pt x="8086" y="7258"/>
                  </a:cubicBezTo>
                  <a:cubicBezTo>
                    <a:pt x="8177" y="7197"/>
                    <a:pt x="8208" y="7166"/>
                    <a:pt x="8238" y="7136"/>
                  </a:cubicBezTo>
                  <a:cubicBezTo>
                    <a:pt x="8329" y="7014"/>
                    <a:pt x="8329" y="6832"/>
                    <a:pt x="8238" y="6710"/>
                  </a:cubicBezTo>
                  <a:lnTo>
                    <a:pt x="7539" y="5768"/>
                  </a:lnTo>
                  <a:lnTo>
                    <a:pt x="8664" y="5920"/>
                  </a:lnTo>
                  <a:lnTo>
                    <a:pt x="9515" y="7014"/>
                  </a:lnTo>
                  <a:cubicBezTo>
                    <a:pt x="9581" y="7103"/>
                    <a:pt x="9681" y="7160"/>
                    <a:pt x="9789" y="7160"/>
                  </a:cubicBezTo>
                  <a:cubicBezTo>
                    <a:pt x="9828" y="7160"/>
                    <a:pt x="9869" y="7152"/>
                    <a:pt x="9910" y="7136"/>
                  </a:cubicBezTo>
                  <a:cubicBezTo>
                    <a:pt x="9971" y="7136"/>
                    <a:pt x="9971" y="7075"/>
                    <a:pt x="10001" y="7075"/>
                  </a:cubicBezTo>
                  <a:cubicBezTo>
                    <a:pt x="10153" y="6984"/>
                    <a:pt x="10183" y="6741"/>
                    <a:pt x="10062" y="6589"/>
                  </a:cubicBezTo>
                  <a:lnTo>
                    <a:pt x="9697" y="6072"/>
                  </a:lnTo>
                  <a:lnTo>
                    <a:pt x="9697" y="6072"/>
                  </a:lnTo>
                  <a:lnTo>
                    <a:pt x="10943" y="6255"/>
                  </a:lnTo>
                  <a:cubicBezTo>
                    <a:pt x="11034" y="6255"/>
                    <a:pt x="11065" y="6255"/>
                    <a:pt x="11126" y="6224"/>
                  </a:cubicBezTo>
                  <a:cubicBezTo>
                    <a:pt x="11247" y="6163"/>
                    <a:pt x="11338" y="6072"/>
                    <a:pt x="11369" y="5951"/>
                  </a:cubicBezTo>
                  <a:cubicBezTo>
                    <a:pt x="11399" y="5829"/>
                    <a:pt x="11247" y="5677"/>
                    <a:pt x="11065" y="5647"/>
                  </a:cubicBezTo>
                  <a:lnTo>
                    <a:pt x="9819" y="5464"/>
                  </a:lnTo>
                  <a:lnTo>
                    <a:pt x="10335" y="5069"/>
                  </a:lnTo>
                  <a:cubicBezTo>
                    <a:pt x="10487" y="4978"/>
                    <a:pt x="10518" y="4735"/>
                    <a:pt x="10427" y="4583"/>
                  </a:cubicBezTo>
                  <a:cubicBezTo>
                    <a:pt x="10356" y="4494"/>
                    <a:pt x="10244" y="4447"/>
                    <a:pt x="10132" y="4447"/>
                  </a:cubicBezTo>
                  <a:cubicBezTo>
                    <a:pt x="10053" y="4447"/>
                    <a:pt x="9973" y="4471"/>
                    <a:pt x="9910" y="4522"/>
                  </a:cubicBezTo>
                  <a:lnTo>
                    <a:pt x="8816" y="5343"/>
                  </a:lnTo>
                  <a:lnTo>
                    <a:pt x="7691" y="5191"/>
                  </a:lnTo>
                  <a:lnTo>
                    <a:pt x="8633" y="4461"/>
                  </a:lnTo>
                  <a:cubicBezTo>
                    <a:pt x="8755" y="4400"/>
                    <a:pt x="8816" y="4218"/>
                    <a:pt x="8755" y="4096"/>
                  </a:cubicBezTo>
                  <a:cubicBezTo>
                    <a:pt x="8694" y="3944"/>
                    <a:pt x="8542" y="3853"/>
                    <a:pt x="8390" y="3853"/>
                  </a:cubicBezTo>
                  <a:lnTo>
                    <a:pt x="7296" y="3853"/>
                  </a:lnTo>
                  <a:lnTo>
                    <a:pt x="7873" y="3154"/>
                  </a:lnTo>
                  <a:lnTo>
                    <a:pt x="9241" y="3002"/>
                  </a:lnTo>
                  <a:cubicBezTo>
                    <a:pt x="9272" y="3002"/>
                    <a:pt x="9302" y="3002"/>
                    <a:pt x="9302" y="2941"/>
                  </a:cubicBezTo>
                  <a:cubicBezTo>
                    <a:pt x="9454" y="2881"/>
                    <a:pt x="9545" y="2729"/>
                    <a:pt x="9545" y="2577"/>
                  </a:cubicBezTo>
                  <a:cubicBezTo>
                    <a:pt x="9517" y="2410"/>
                    <a:pt x="9388" y="2269"/>
                    <a:pt x="9204" y="2269"/>
                  </a:cubicBezTo>
                  <a:cubicBezTo>
                    <a:pt x="9186" y="2269"/>
                    <a:pt x="9168" y="2270"/>
                    <a:pt x="9150" y="2273"/>
                  </a:cubicBezTo>
                  <a:lnTo>
                    <a:pt x="8512" y="2334"/>
                  </a:lnTo>
                  <a:lnTo>
                    <a:pt x="9302" y="1330"/>
                  </a:lnTo>
                  <a:cubicBezTo>
                    <a:pt x="9424" y="1178"/>
                    <a:pt x="9393" y="935"/>
                    <a:pt x="9241" y="814"/>
                  </a:cubicBezTo>
                  <a:cubicBezTo>
                    <a:pt x="9184" y="780"/>
                    <a:pt x="9114" y="762"/>
                    <a:pt x="9045" y="762"/>
                  </a:cubicBezTo>
                  <a:cubicBezTo>
                    <a:pt x="8928" y="762"/>
                    <a:pt x="8812" y="810"/>
                    <a:pt x="8755" y="905"/>
                  </a:cubicBezTo>
                  <a:lnTo>
                    <a:pt x="7934" y="1938"/>
                  </a:lnTo>
                  <a:lnTo>
                    <a:pt x="7873" y="1270"/>
                  </a:lnTo>
                  <a:cubicBezTo>
                    <a:pt x="7846" y="1103"/>
                    <a:pt x="7716" y="962"/>
                    <a:pt x="7532" y="962"/>
                  </a:cubicBezTo>
                  <a:cubicBezTo>
                    <a:pt x="7515" y="962"/>
                    <a:pt x="7497" y="963"/>
                    <a:pt x="7478" y="966"/>
                  </a:cubicBezTo>
                  <a:cubicBezTo>
                    <a:pt x="7296" y="1027"/>
                    <a:pt x="7144" y="1178"/>
                    <a:pt x="7174" y="1361"/>
                  </a:cubicBezTo>
                  <a:lnTo>
                    <a:pt x="7326" y="2729"/>
                  </a:lnTo>
                  <a:lnTo>
                    <a:pt x="6779" y="3367"/>
                  </a:lnTo>
                  <a:lnTo>
                    <a:pt x="6475" y="2303"/>
                  </a:lnTo>
                  <a:cubicBezTo>
                    <a:pt x="6414" y="2151"/>
                    <a:pt x="6323" y="2060"/>
                    <a:pt x="6171" y="2030"/>
                  </a:cubicBezTo>
                  <a:cubicBezTo>
                    <a:pt x="6151" y="2025"/>
                    <a:pt x="6131" y="2024"/>
                    <a:pt x="6112" y="2024"/>
                  </a:cubicBezTo>
                  <a:cubicBezTo>
                    <a:pt x="5987" y="2024"/>
                    <a:pt x="5885" y="2103"/>
                    <a:pt x="5806" y="2182"/>
                  </a:cubicBezTo>
                  <a:lnTo>
                    <a:pt x="5259" y="3124"/>
                  </a:lnTo>
                  <a:lnTo>
                    <a:pt x="4895" y="2303"/>
                  </a:lnTo>
                  <a:lnTo>
                    <a:pt x="5442" y="1057"/>
                  </a:lnTo>
                  <a:cubicBezTo>
                    <a:pt x="5502" y="844"/>
                    <a:pt x="5442" y="662"/>
                    <a:pt x="5259" y="601"/>
                  </a:cubicBezTo>
                  <a:cubicBezTo>
                    <a:pt x="5202" y="577"/>
                    <a:pt x="5147" y="565"/>
                    <a:pt x="5097" y="565"/>
                  </a:cubicBezTo>
                  <a:cubicBezTo>
                    <a:pt x="4958" y="565"/>
                    <a:pt x="4848" y="650"/>
                    <a:pt x="4803" y="783"/>
                  </a:cubicBezTo>
                  <a:lnTo>
                    <a:pt x="4530" y="1391"/>
                  </a:lnTo>
                  <a:lnTo>
                    <a:pt x="4043" y="206"/>
                  </a:lnTo>
                  <a:cubicBezTo>
                    <a:pt x="3975" y="69"/>
                    <a:pt x="3855" y="1"/>
                    <a:pt x="37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7" name="Google Shape;457;p8"/>
            <p:cNvSpPr/>
            <p:nvPr/>
          </p:nvSpPr>
          <p:spPr>
            <a:xfrm>
              <a:off x="6482291" y="4361295"/>
              <a:ext cx="363495" cy="331331"/>
            </a:xfrm>
            <a:custGeom>
              <a:avLst/>
              <a:gdLst/>
              <a:ahLst/>
              <a:cxnLst/>
              <a:rect l="l" t="t" r="r" b="b"/>
              <a:pathLst>
                <a:path w="11369" h="10363" extrusionOk="0">
                  <a:moveTo>
                    <a:pt x="5988" y="3197"/>
                  </a:moveTo>
                  <a:lnTo>
                    <a:pt x="6201" y="3987"/>
                  </a:lnTo>
                  <a:lnTo>
                    <a:pt x="5836" y="4474"/>
                  </a:lnTo>
                  <a:lnTo>
                    <a:pt x="5593" y="3926"/>
                  </a:lnTo>
                  <a:lnTo>
                    <a:pt x="5988" y="3197"/>
                  </a:lnTo>
                  <a:close/>
                  <a:moveTo>
                    <a:pt x="4317" y="4018"/>
                  </a:moveTo>
                  <a:lnTo>
                    <a:pt x="4925" y="4170"/>
                  </a:lnTo>
                  <a:lnTo>
                    <a:pt x="5137" y="4747"/>
                  </a:lnTo>
                  <a:lnTo>
                    <a:pt x="4833" y="4717"/>
                  </a:lnTo>
                  <a:lnTo>
                    <a:pt x="4317" y="4018"/>
                  </a:lnTo>
                  <a:close/>
                  <a:moveTo>
                    <a:pt x="7387" y="4443"/>
                  </a:moveTo>
                  <a:lnTo>
                    <a:pt x="6657" y="4990"/>
                  </a:lnTo>
                  <a:lnTo>
                    <a:pt x="6353" y="4929"/>
                  </a:lnTo>
                  <a:lnTo>
                    <a:pt x="6748" y="4443"/>
                  </a:lnTo>
                  <a:close/>
                  <a:moveTo>
                    <a:pt x="4742" y="5446"/>
                  </a:moveTo>
                  <a:lnTo>
                    <a:pt x="5046" y="5477"/>
                  </a:lnTo>
                  <a:lnTo>
                    <a:pt x="4681" y="5963"/>
                  </a:lnTo>
                  <a:lnTo>
                    <a:pt x="4043" y="5963"/>
                  </a:lnTo>
                  <a:lnTo>
                    <a:pt x="4742" y="5446"/>
                  </a:lnTo>
                  <a:close/>
                  <a:moveTo>
                    <a:pt x="6262" y="5659"/>
                  </a:moveTo>
                  <a:lnTo>
                    <a:pt x="6566" y="5689"/>
                  </a:lnTo>
                  <a:lnTo>
                    <a:pt x="7113" y="6388"/>
                  </a:lnTo>
                  <a:lnTo>
                    <a:pt x="6505" y="6236"/>
                  </a:lnTo>
                  <a:lnTo>
                    <a:pt x="6262" y="5659"/>
                  </a:lnTo>
                  <a:close/>
                  <a:moveTo>
                    <a:pt x="5593" y="5902"/>
                  </a:moveTo>
                  <a:lnTo>
                    <a:pt x="5836" y="6449"/>
                  </a:lnTo>
                  <a:lnTo>
                    <a:pt x="5441" y="7179"/>
                  </a:lnTo>
                  <a:lnTo>
                    <a:pt x="5228" y="6388"/>
                  </a:lnTo>
                  <a:lnTo>
                    <a:pt x="5593" y="5902"/>
                  </a:lnTo>
                  <a:close/>
                  <a:moveTo>
                    <a:pt x="3732" y="0"/>
                  </a:moveTo>
                  <a:cubicBezTo>
                    <a:pt x="3685" y="0"/>
                    <a:pt x="3636" y="11"/>
                    <a:pt x="3587" y="36"/>
                  </a:cubicBezTo>
                  <a:cubicBezTo>
                    <a:pt x="3405" y="97"/>
                    <a:pt x="3314" y="309"/>
                    <a:pt x="3405" y="492"/>
                  </a:cubicBezTo>
                  <a:lnTo>
                    <a:pt x="3891" y="1677"/>
                  </a:lnTo>
                  <a:lnTo>
                    <a:pt x="3891" y="1677"/>
                  </a:lnTo>
                  <a:lnTo>
                    <a:pt x="3283" y="1404"/>
                  </a:lnTo>
                  <a:cubicBezTo>
                    <a:pt x="3234" y="1379"/>
                    <a:pt x="3183" y="1368"/>
                    <a:pt x="3134" y="1368"/>
                  </a:cubicBezTo>
                  <a:cubicBezTo>
                    <a:pt x="2998" y="1368"/>
                    <a:pt x="2872" y="1452"/>
                    <a:pt x="2827" y="1586"/>
                  </a:cubicBezTo>
                  <a:cubicBezTo>
                    <a:pt x="2736" y="1768"/>
                    <a:pt x="2827" y="1981"/>
                    <a:pt x="3010" y="2042"/>
                  </a:cubicBezTo>
                  <a:lnTo>
                    <a:pt x="4256" y="2589"/>
                  </a:lnTo>
                  <a:lnTo>
                    <a:pt x="4621" y="3410"/>
                  </a:lnTo>
                  <a:lnTo>
                    <a:pt x="3557" y="3106"/>
                  </a:lnTo>
                  <a:cubicBezTo>
                    <a:pt x="3523" y="3099"/>
                    <a:pt x="3488" y="3095"/>
                    <a:pt x="3455" y="3095"/>
                  </a:cubicBezTo>
                  <a:cubicBezTo>
                    <a:pt x="3339" y="3095"/>
                    <a:pt x="3232" y="3140"/>
                    <a:pt x="3162" y="3258"/>
                  </a:cubicBezTo>
                  <a:cubicBezTo>
                    <a:pt x="3101" y="3379"/>
                    <a:pt x="3101" y="3562"/>
                    <a:pt x="3162" y="3683"/>
                  </a:cubicBezTo>
                  <a:lnTo>
                    <a:pt x="3891" y="4626"/>
                  </a:lnTo>
                  <a:lnTo>
                    <a:pt x="3891" y="4626"/>
                  </a:lnTo>
                  <a:lnTo>
                    <a:pt x="2736" y="4474"/>
                  </a:lnTo>
                  <a:lnTo>
                    <a:pt x="1915" y="3379"/>
                  </a:lnTo>
                  <a:cubicBezTo>
                    <a:pt x="1839" y="3284"/>
                    <a:pt x="1728" y="3237"/>
                    <a:pt x="1618" y="3237"/>
                  </a:cubicBezTo>
                  <a:cubicBezTo>
                    <a:pt x="1552" y="3237"/>
                    <a:pt x="1486" y="3254"/>
                    <a:pt x="1429" y="3288"/>
                  </a:cubicBezTo>
                  <a:cubicBezTo>
                    <a:pt x="1277" y="3410"/>
                    <a:pt x="1216" y="3653"/>
                    <a:pt x="1338" y="3805"/>
                  </a:cubicBezTo>
                  <a:lnTo>
                    <a:pt x="1703" y="4322"/>
                  </a:lnTo>
                  <a:lnTo>
                    <a:pt x="456" y="4139"/>
                  </a:lnTo>
                  <a:cubicBezTo>
                    <a:pt x="441" y="4137"/>
                    <a:pt x="425" y="4135"/>
                    <a:pt x="409" y="4135"/>
                  </a:cubicBezTo>
                  <a:cubicBezTo>
                    <a:pt x="244" y="4135"/>
                    <a:pt x="89" y="4277"/>
                    <a:pt x="61" y="4443"/>
                  </a:cubicBezTo>
                  <a:cubicBezTo>
                    <a:pt x="0" y="4626"/>
                    <a:pt x="152" y="4808"/>
                    <a:pt x="335" y="4869"/>
                  </a:cubicBezTo>
                  <a:lnTo>
                    <a:pt x="1611" y="5051"/>
                  </a:lnTo>
                  <a:lnTo>
                    <a:pt x="1064" y="5416"/>
                  </a:lnTo>
                  <a:cubicBezTo>
                    <a:pt x="912" y="5537"/>
                    <a:pt x="882" y="5781"/>
                    <a:pt x="1003" y="5933"/>
                  </a:cubicBezTo>
                  <a:cubicBezTo>
                    <a:pt x="1068" y="5997"/>
                    <a:pt x="1163" y="6061"/>
                    <a:pt x="1267" y="6061"/>
                  </a:cubicBezTo>
                  <a:cubicBezTo>
                    <a:pt x="1310" y="6061"/>
                    <a:pt x="1354" y="6050"/>
                    <a:pt x="1399" y="6024"/>
                  </a:cubicBezTo>
                  <a:cubicBezTo>
                    <a:pt x="1459" y="6024"/>
                    <a:pt x="1459" y="5993"/>
                    <a:pt x="1490" y="5993"/>
                  </a:cubicBezTo>
                  <a:lnTo>
                    <a:pt x="2584" y="5173"/>
                  </a:lnTo>
                  <a:lnTo>
                    <a:pt x="3739" y="5325"/>
                  </a:lnTo>
                  <a:lnTo>
                    <a:pt x="2766" y="6054"/>
                  </a:lnTo>
                  <a:cubicBezTo>
                    <a:pt x="2675" y="6115"/>
                    <a:pt x="2584" y="6297"/>
                    <a:pt x="2675" y="6419"/>
                  </a:cubicBezTo>
                  <a:cubicBezTo>
                    <a:pt x="2706" y="6571"/>
                    <a:pt x="2858" y="6662"/>
                    <a:pt x="3010" y="6662"/>
                  </a:cubicBezTo>
                  <a:lnTo>
                    <a:pt x="4104" y="6662"/>
                  </a:lnTo>
                  <a:lnTo>
                    <a:pt x="3526" y="7361"/>
                  </a:lnTo>
                  <a:lnTo>
                    <a:pt x="2159" y="7513"/>
                  </a:lnTo>
                  <a:cubicBezTo>
                    <a:pt x="1976" y="7544"/>
                    <a:pt x="1824" y="7695"/>
                    <a:pt x="1855" y="7908"/>
                  </a:cubicBezTo>
                  <a:cubicBezTo>
                    <a:pt x="1910" y="8075"/>
                    <a:pt x="2042" y="8216"/>
                    <a:pt x="2203" y="8216"/>
                  </a:cubicBezTo>
                  <a:cubicBezTo>
                    <a:pt x="2218" y="8216"/>
                    <a:pt x="2234" y="8215"/>
                    <a:pt x="2250" y="8212"/>
                  </a:cubicBezTo>
                  <a:lnTo>
                    <a:pt x="2888" y="8121"/>
                  </a:lnTo>
                  <a:lnTo>
                    <a:pt x="2888" y="8121"/>
                  </a:lnTo>
                  <a:lnTo>
                    <a:pt x="2098" y="9154"/>
                  </a:lnTo>
                  <a:cubicBezTo>
                    <a:pt x="1976" y="9306"/>
                    <a:pt x="2007" y="9519"/>
                    <a:pt x="2189" y="9641"/>
                  </a:cubicBezTo>
                  <a:cubicBezTo>
                    <a:pt x="2248" y="9700"/>
                    <a:pt x="2319" y="9733"/>
                    <a:pt x="2395" y="9733"/>
                  </a:cubicBezTo>
                  <a:cubicBezTo>
                    <a:pt x="2437" y="9733"/>
                    <a:pt x="2480" y="9723"/>
                    <a:pt x="2523" y="9702"/>
                  </a:cubicBezTo>
                  <a:cubicBezTo>
                    <a:pt x="2554" y="9641"/>
                    <a:pt x="2614" y="9610"/>
                    <a:pt x="2675" y="9580"/>
                  </a:cubicBezTo>
                  <a:lnTo>
                    <a:pt x="3466" y="8547"/>
                  </a:lnTo>
                  <a:lnTo>
                    <a:pt x="3557" y="9185"/>
                  </a:lnTo>
                  <a:cubicBezTo>
                    <a:pt x="3584" y="9351"/>
                    <a:pt x="3714" y="9493"/>
                    <a:pt x="3875" y="9493"/>
                  </a:cubicBezTo>
                  <a:cubicBezTo>
                    <a:pt x="3890" y="9493"/>
                    <a:pt x="3906" y="9491"/>
                    <a:pt x="3921" y="9489"/>
                  </a:cubicBezTo>
                  <a:cubicBezTo>
                    <a:pt x="3952" y="9489"/>
                    <a:pt x="4013" y="9489"/>
                    <a:pt x="4013" y="9458"/>
                  </a:cubicBezTo>
                  <a:cubicBezTo>
                    <a:pt x="4165" y="9367"/>
                    <a:pt x="4225" y="9215"/>
                    <a:pt x="4225" y="9063"/>
                  </a:cubicBezTo>
                  <a:lnTo>
                    <a:pt x="4073" y="7695"/>
                  </a:lnTo>
                  <a:lnTo>
                    <a:pt x="4651" y="6996"/>
                  </a:lnTo>
                  <a:lnTo>
                    <a:pt x="4955" y="8060"/>
                  </a:lnTo>
                  <a:cubicBezTo>
                    <a:pt x="4985" y="8212"/>
                    <a:pt x="5107" y="8273"/>
                    <a:pt x="5259" y="8303"/>
                  </a:cubicBezTo>
                  <a:cubicBezTo>
                    <a:pt x="5293" y="8317"/>
                    <a:pt x="5326" y="8323"/>
                    <a:pt x="5357" y="8323"/>
                  </a:cubicBezTo>
                  <a:cubicBezTo>
                    <a:pt x="5463" y="8323"/>
                    <a:pt x="5546" y="8252"/>
                    <a:pt x="5593" y="8182"/>
                  </a:cubicBezTo>
                  <a:lnTo>
                    <a:pt x="6171" y="7209"/>
                  </a:lnTo>
                  <a:lnTo>
                    <a:pt x="6505" y="8060"/>
                  </a:lnTo>
                  <a:lnTo>
                    <a:pt x="5988" y="9306"/>
                  </a:lnTo>
                  <a:cubicBezTo>
                    <a:pt x="5897" y="9489"/>
                    <a:pt x="5988" y="9702"/>
                    <a:pt x="6171" y="9762"/>
                  </a:cubicBezTo>
                  <a:cubicBezTo>
                    <a:pt x="6216" y="9778"/>
                    <a:pt x="6262" y="9785"/>
                    <a:pt x="6306" y="9785"/>
                  </a:cubicBezTo>
                  <a:cubicBezTo>
                    <a:pt x="6439" y="9785"/>
                    <a:pt x="6558" y="9717"/>
                    <a:pt x="6627" y="9580"/>
                  </a:cubicBezTo>
                  <a:lnTo>
                    <a:pt x="6900" y="8972"/>
                  </a:lnTo>
                  <a:lnTo>
                    <a:pt x="7387" y="10127"/>
                  </a:lnTo>
                  <a:cubicBezTo>
                    <a:pt x="7433" y="10288"/>
                    <a:pt x="7566" y="10362"/>
                    <a:pt x="7707" y="10362"/>
                  </a:cubicBezTo>
                  <a:cubicBezTo>
                    <a:pt x="7752" y="10362"/>
                    <a:pt x="7798" y="10355"/>
                    <a:pt x="7842" y="10340"/>
                  </a:cubicBezTo>
                  <a:cubicBezTo>
                    <a:pt x="8025" y="10249"/>
                    <a:pt x="8116" y="10066"/>
                    <a:pt x="8025" y="9884"/>
                  </a:cubicBezTo>
                  <a:lnTo>
                    <a:pt x="7539" y="8699"/>
                  </a:lnTo>
                  <a:lnTo>
                    <a:pt x="8146" y="8972"/>
                  </a:lnTo>
                  <a:cubicBezTo>
                    <a:pt x="8177" y="8987"/>
                    <a:pt x="8222" y="8995"/>
                    <a:pt x="8272" y="8995"/>
                  </a:cubicBezTo>
                  <a:cubicBezTo>
                    <a:pt x="8321" y="8995"/>
                    <a:pt x="8374" y="8987"/>
                    <a:pt x="8420" y="8972"/>
                  </a:cubicBezTo>
                  <a:cubicBezTo>
                    <a:pt x="8481" y="8911"/>
                    <a:pt x="8572" y="8851"/>
                    <a:pt x="8602" y="8759"/>
                  </a:cubicBezTo>
                  <a:cubicBezTo>
                    <a:pt x="8663" y="8577"/>
                    <a:pt x="8602" y="8395"/>
                    <a:pt x="8420" y="8303"/>
                  </a:cubicBezTo>
                  <a:lnTo>
                    <a:pt x="7143" y="7787"/>
                  </a:lnTo>
                  <a:lnTo>
                    <a:pt x="6809" y="6966"/>
                  </a:lnTo>
                  <a:lnTo>
                    <a:pt x="7873" y="7270"/>
                  </a:lnTo>
                  <a:cubicBezTo>
                    <a:pt x="7903" y="7280"/>
                    <a:pt x="7930" y="7283"/>
                    <a:pt x="7956" y="7283"/>
                  </a:cubicBezTo>
                  <a:cubicBezTo>
                    <a:pt x="8008" y="7283"/>
                    <a:pt x="8055" y="7270"/>
                    <a:pt x="8116" y="7270"/>
                  </a:cubicBezTo>
                  <a:cubicBezTo>
                    <a:pt x="8177" y="7209"/>
                    <a:pt x="8207" y="7179"/>
                    <a:pt x="8268" y="7148"/>
                  </a:cubicBezTo>
                  <a:cubicBezTo>
                    <a:pt x="8329" y="7027"/>
                    <a:pt x="8329" y="6844"/>
                    <a:pt x="8268" y="6723"/>
                  </a:cubicBezTo>
                  <a:lnTo>
                    <a:pt x="7539" y="5781"/>
                  </a:lnTo>
                  <a:lnTo>
                    <a:pt x="7539" y="5781"/>
                  </a:lnTo>
                  <a:lnTo>
                    <a:pt x="8663" y="5933"/>
                  </a:lnTo>
                  <a:lnTo>
                    <a:pt x="9514" y="7027"/>
                  </a:lnTo>
                  <a:cubicBezTo>
                    <a:pt x="9603" y="7116"/>
                    <a:pt x="9709" y="7172"/>
                    <a:pt x="9818" y="7172"/>
                  </a:cubicBezTo>
                  <a:cubicBezTo>
                    <a:pt x="9858" y="7172"/>
                    <a:pt x="9899" y="7165"/>
                    <a:pt x="9940" y="7148"/>
                  </a:cubicBezTo>
                  <a:cubicBezTo>
                    <a:pt x="9970" y="7148"/>
                    <a:pt x="9970" y="7088"/>
                    <a:pt x="10001" y="7088"/>
                  </a:cubicBezTo>
                  <a:cubicBezTo>
                    <a:pt x="10153" y="6996"/>
                    <a:pt x="10183" y="6753"/>
                    <a:pt x="10092" y="6601"/>
                  </a:cubicBezTo>
                  <a:lnTo>
                    <a:pt x="9697" y="6085"/>
                  </a:lnTo>
                  <a:lnTo>
                    <a:pt x="10943" y="6267"/>
                  </a:lnTo>
                  <a:cubicBezTo>
                    <a:pt x="11034" y="6267"/>
                    <a:pt x="11064" y="6267"/>
                    <a:pt x="11156" y="6236"/>
                  </a:cubicBezTo>
                  <a:cubicBezTo>
                    <a:pt x="11247" y="6176"/>
                    <a:pt x="11338" y="6085"/>
                    <a:pt x="11368" y="5963"/>
                  </a:cubicBezTo>
                  <a:cubicBezTo>
                    <a:pt x="11368" y="5781"/>
                    <a:pt x="11247" y="5629"/>
                    <a:pt x="11064" y="5598"/>
                  </a:cubicBezTo>
                  <a:lnTo>
                    <a:pt x="9818" y="5385"/>
                  </a:lnTo>
                  <a:lnTo>
                    <a:pt x="10335" y="5021"/>
                  </a:lnTo>
                  <a:cubicBezTo>
                    <a:pt x="10487" y="4899"/>
                    <a:pt x="10548" y="4686"/>
                    <a:pt x="10426" y="4534"/>
                  </a:cubicBezTo>
                  <a:cubicBezTo>
                    <a:pt x="10349" y="4438"/>
                    <a:pt x="10236" y="4378"/>
                    <a:pt x="10124" y="4378"/>
                  </a:cubicBezTo>
                  <a:cubicBezTo>
                    <a:pt x="10060" y="4378"/>
                    <a:pt x="9996" y="4399"/>
                    <a:pt x="9940" y="4443"/>
                  </a:cubicBezTo>
                  <a:lnTo>
                    <a:pt x="8815" y="5294"/>
                  </a:lnTo>
                  <a:lnTo>
                    <a:pt x="7691" y="5142"/>
                  </a:lnTo>
                  <a:lnTo>
                    <a:pt x="8633" y="4413"/>
                  </a:lnTo>
                  <a:cubicBezTo>
                    <a:pt x="8754" y="4322"/>
                    <a:pt x="8815" y="4139"/>
                    <a:pt x="8754" y="4018"/>
                  </a:cubicBezTo>
                  <a:cubicBezTo>
                    <a:pt x="8724" y="3866"/>
                    <a:pt x="8572" y="3805"/>
                    <a:pt x="8420" y="3805"/>
                  </a:cubicBezTo>
                  <a:lnTo>
                    <a:pt x="7295" y="3805"/>
                  </a:lnTo>
                  <a:lnTo>
                    <a:pt x="7873" y="3075"/>
                  </a:lnTo>
                  <a:lnTo>
                    <a:pt x="9241" y="2923"/>
                  </a:lnTo>
                  <a:cubicBezTo>
                    <a:pt x="9271" y="2923"/>
                    <a:pt x="9332" y="2923"/>
                    <a:pt x="9332" y="2893"/>
                  </a:cubicBezTo>
                  <a:cubicBezTo>
                    <a:pt x="9484" y="2802"/>
                    <a:pt x="9545" y="2650"/>
                    <a:pt x="9545" y="2498"/>
                  </a:cubicBezTo>
                  <a:cubicBezTo>
                    <a:pt x="9517" y="2331"/>
                    <a:pt x="9388" y="2190"/>
                    <a:pt x="9226" y="2190"/>
                  </a:cubicBezTo>
                  <a:cubicBezTo>
                    <a:pt x="9211" y="2190"/>
                    <a:pt x="9196" y="2191"/>
                    <a:pt x="9180" y="2194"/>
                  </a:cubicBezTo>
                  <a:lnTo>
                    <a:pt x="8511" y="2285"/>
                  </a:lnTo>
                  <a:lnTo>
                    <a:pt x="8511" y="2285"/>
                  </a:lnTo>
                  <a:lnTo>
                    <a:pt x="9332" y="1252"/>
                  </a:lnTo>
                  <a:cubicBezTo>
                    <a:pt x="9423" y="1100"/>
                    <a:pt x="9393" y="856"/>
                    <a:pt x="9241" y="765"/>
                  </a:cubicBezTo>
                  <a:cubicBezTo>
                    <a:pt x="9177" y="715"/>
                    <a:pt x="9103" y="690"/>
                    <a:pt x="9030" y="690"/>
                  </a:cubicBezTo>
                  <a:cubicBezTo>
                    <a:pt x="8927" y="690"/>
                    <a:pt x="8825" y="738"/>
                    <a:pt x="8754" y="826"/>
                  </a:cubicBezTo>
                  <a:lnTo>
                    <a:pt x="7964" y="1860"/>
                  </a:lnTo>
                  <a:lnTo>
                    <a:pt x="7873" y="1221"/>
                  </a:lnTo>
                  <a:cubicBezTo>
                    <a:pt x="7847" y="1041"/>
                    <a:pt x="7734" y="904"/>
                    <a:pt x="7588" y="904"/>
                  </a:cubicBezTo>
                  <a:cubicBezTo>
                    <a:pt x="7563" y="904"/>
                    <a:pt x="7536" y="908"/>
                    <a:pt x="7508" y="917"/>
                  </a:cubicBezTo>
                  <a:cubicBezTo>
                    <a:pt x="7295" y="948"/>
                    <a:pt x="7143" y="1100"/>
                    <a:pt x="7204" y="1282"/>
                  </a:cubicBezTo>
                  <a:lnTo>
                    <a:pt x="7356" y="2650"/>
                  </a:lnTo>
                  <a:lnTo>
                    <a:pt x="6779" y="3379"/>
                  </a:lnTo>
                  <a:lnTo>
                    <a:pt x="6475" y="2315"/>
                  </a:lnTo>
                  <a:cubicBezTo>
                    <a:pt x="6444" y="2163"/>
                    <a:pt x="6323" y="2072"/>
                    <a:pt x="6171" y="2042"/>
                  </a:cubicBezTo>
                  <a:cubicBezTo>
                    <a:pt x="6145" y="2037"/>
                    <a:pt x="6119" y="2034"/>
                    <a:pt x="6095" y="2034"/>
                  </a:cubicBezTo>
                  <a:cubicBezTo>
                    <a:pt x="5979" y="2034"/>
                    <a:pt x="5887" y="2093"/>
                    <a:pt x="5836" y="2194"/>
                  </a:cubicBezTo>
                  <a:lnTo>
                    <a:pt x="5259" y="3136"/>
                  </a:lnTo>
                  <a:lnTo>
                    <a:pt x="4925" y="2315"/>
                  </a:lnTo>
                  <a:lnTo>
                    <a:pt x="5441" y="1069"/>
                  </a:lnTo>
                  <a:cubicBezTo>
                    <a:pt x="5532" y="856"/>
                    <a:pt x="5441" y="674"/>
                    <a:pt x="5259" y="613"/>
                  </a:cubicBezTo>
                  <a:cubicBezTo>
                    <a:pt x="5210" y="589"/>
                    <a:pt x="5159" y="578"/>
                    <a:pt x="5109" y="578"/>
                  </a:cubicBezTo>
                  <a:cubicBezTo>
                    <a:pt x="4973" y="578"/>
                    <a:pt x="4847" y="662"/>
                    <a:pt x="4803" y="796"/>
                  </a:cubicBezTo>
                  <a:lnTo>
                    <a:pt x="4529" y="1404"/>
                  </a:lnTo>
                  <a:lnTo>
                    <a:pt x="4043" y="218"/>
                  </a:lnTo>
                  <a:cubicBezTo>
                    <a:pt x="3976" y="85"/>
                    <a:pt x="3861" y="0"/>
                    <a:pt x="37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8" name="Google Shape;458;p8"/>
            <p:cNvSpPr/>
            <p:nvPr/>
          </p:nvSpPr>
          <p:spPr>
            <a:xfrm>
              <a:off x="6881974" y="1976957"/>
              <a:ext cx="364455" cy="330947"/>
            </a:xfrm>
            <a:custGeom>
              <a:avLst/>
              <a:gdLst/>
              <a:ahLst/>
              <a:cxnLst/>
              <a:rect l="l" t="t" r="r" b="b"/>
              <a:pathLst>
                <a:path w="11399" h="10351" extrusionOk="0">
                  <a:moveTo>
                    <a:pt x="6019" y="3215"/>
                  </a:moveTo>
                  <a:lnTo>
                    <a:pt x="6231" y="4005"/>
                  </a:lnTo>
                  <a:lnTo>
                    <a:pt x="5867" y="4492"/>
                  </a:lnTo>
                  <a:lnTo>
                    <a:pt x="5624" y="3945"/>
                  </a:lnTo>
                  <a:lnTo>
                    <a:pt x="6019" y="3215"/>
                  </a:lnTo>
                  <a:close/>
                  <a:moveTo>
                    <a:pt x="4347" y="4005"/>
                  </a:moveTo>
                  <a:lnTo>
                    <a:pt x="4955" y="4157"/>
                  </a:lnTo>
                  <a:lnTo>
                    <a:pt x="5168" y="4735"/>
                  </a:lnTo>
                  <a:lnTo>
                    <a:pt x="4864" y="4704"/>
                  </a:lnTo>
                  <a:lnTo>
                    <a:pt x="4347" y="4005"/>
                  </a:lnTo>
                  <a:close/>
                  <a:moveTo>
                    <a:pt x="7417" y="4431"/>
                  </a:moveTo>
                  <a:lnTo>
                    <a:pt x="6687" y="4978"/>
                  </a:lnTo>
                  <a:lnTo>
                    <a:pt x="6383" y="4917"/>
                  </a:lnTo>
                  <a:lnTo>
                    <a:pt x="6779" y="4431"/>
                  </a:lnTo>
                  <a:close/>
                  <a:moveTo>
                    <a:pt x="4803" y="5434"/>
                  </a:moveTo>
                  <a:lnTo>
                    <a:pt x="5076" y="5464"/>
                  </a:lnTo>
                  <a:lnTo>
                    <a:pt x="4712" y="5951"/>
                  </a:lnTo>
                  <a:lnTo>
                    <a:pt x="4073" y="5951"/>
                  </a:lnTo>
                  <a:lnTo>
                    <a:pt x="4803" y="5434"/>
                  </a:lnTo>
                  <a:close/>
                  <a:moveTo>
                    <a:pt x="6262" y="5647"/>
                  </a:moveTo>
                  <a:lnTo>
                    <a:pt x="6566" y="5677"/>
                  </a:lnTo>
                  <a:lnTo>
                    <a:pt x="7113" y="6376"/>
                  </a:lnTo>
                  <a:lnTo>
                    <a:pt x="6505" y="6224"/>
                  </a:lnTo>
                  <a:lnTo>
                    <a:pt x="6262" y="5647"/>
                  </a:lnTo>
                  <a:close/>
                  <a:moveTo>
                    <a:pt x="5593" y="5920"/>
                  </a:moveTo>
                  <a:lnTo>
                    <a:pt x="5806" y="6498"/>
                  </a:lnTo>
                  <a:lnTo>
                    <a:pt x="5441" y="7197"/>
                  </a:lnTo>
                  <a:lnTo>
                    <a:pt x="5198" y="6407"/>
                  </a:lnTo>
                  <a:lnTo>
                    <a:pt x="5593" y="5920"/>
                  </a:lnTo>
                  <a:close/>
                  <a:moveTo>
                    <a:pt x="3722" y="1"/>
                  </a:moveTo>
                  <a:cubicBezTo>
                    <a:pt x="3678" y="1"/>
                    <a:pt x="3633" y="8"/>
                    <a:pt x="3587" y="24"/>
                  </a:cubicBezTo>
                  <a:cubicBezTo>
                    <a:pt x="3374" y="115"/>
                    <a:pt x="3313" y="297"/>
                    <a:pt x="3374" y="479"/>
                  </a:cubicBezTo>
                  <a:lnTo>
                    <a:pt x="3891" y="1665"/>
                  </a:lnTo>
                  <a:lnTo>
                    <a:pt x="3283" y="1391"/>
                  </a:lnTo>
                  <a:cubicBezTo>
                    <a:pt x="3230" y="1376"/>
                    <a:pt x="3179" y="1369"/>
                    <a:pt x="3130" y="1369"/>
                  </a:cubicBezTo>
                  <a:cubicBezTo>
                    <a:pt x="2985" y="1369"/>
                    <a:pt x="2865" y="1437"/>
                    <a:pt x="2797" y="1574"/>
                  </a:cubicBezTo>
                  <a:cubicBezTo>
                    <a:pt x="2736" y="1786"/>
                    <a:pt x="2797" y="1969"/>
                    <a:pt x="3010" y="2030"/>
                  </a:cubicBezTo>
                  <a:lnTo>
                    <a:pt x="4256" y="2577"/>
                  </a:lnTo>
                  <a:lnTo>
                    <a:pt x="4590" y="3397"/>
                  </a:lnTo>
                  <a:lnTo>
                    <a:pt x="3526" y="3093"/>
                  </a:lnTo>
                  <a:cubicBezTo>
                    <a:pt x="3492" y="3087"/>
                    <a:pt x="3458" y="3083"/>
                    <a:pt x="3425" y="3083"/>
                  </a:cubicBezTo>
                  <a:cubicBezTo>
                    <a:pt x="3311" y="3083"/>
                    <a:pt x="3209" y="3128"/>
                    <a:pt x="3162" y="3245"/>
                  </a:cubicBezTo>
                  <a:cubicBezTo>
                    <a:pt x="3070" y="3367"/>
                    <a:pt x="3070" y="3549"/>
                    <a:pt x="3162" y="3671"/>
                  </a:cubicBezTo>
                  <a:lnTo>
                    <a:pt x="3861" y="4613"/>
                  </a:lnTo>
                  <a:lnTo>
                    <a:pt x="2736" y="4461"/>
                  </a:lnTo>
                  <a:lnTo>
                    <a:pt x="1885" y="3367"/>
                  </a:lnTo>
                  <a:cubicBezTo>
                    <a:pt x="1832" y="3278"/>
                    <a:pt x="1727" y="3231"/>
                    <a:pt x="1619" y="3231"/>
                  </a:cubicBezTo>
                  <a:cubicBezTo>
                    <a:pt x="1541" y="3231"/>
                    <a:pt x="1462" y="3255"/>
                    <a:pt x="1399" y="3306"/>
                  </a:cubicBezTo>
                  <a:cubicBezTo>
                    <a:pt x="1247" y="3397"/>
                    <a:pt x="1216" y="3641"/>
                    <a:pt x="1338" y="3793"/>
                  </a:cubicBezTo>
                  <a:lnTo>
                    <a:pt x="1703" y="4309"/>
                  </a:lnTo>
                  <a:lnTo>
                    <a:pt x="456" y="4127"/>
                  </a:lnTo>
                  <a:cubicBezTo>
                    <a:pt x="441" y="4124"/>
                    <a:pt x="425" y="4123"/>
                    <a:pt x="408" y="4123"/>
                  </a:cubicBezTo>
                  <a:cubicBezTo>
                    <a:pt x="238" y="4123"/>
                    <a:pt x="59" y="4264"/>
                    <a:pt x="31" y="4431"/>
                  </a:cubicBezTo>
                  <a:cubicBezTo>
                    <a:pt x="0" y="4613"/>
                    <a:pt x="152" y="4826"/>
                    <a:pt x="335" y="4856"/>
                  </a:cubicBezTo>
                  <a:lnTo>
                    <a:pt x="1581" y="5039"/>
                  </a:lnTo>
                  <a:lnTo>
                    <a:pt x="1064" y="5434"/>
                  </a:lnTo>
                  <a:cubicBezTo>
                    <a:pt x="912" y="5525"/>
                    <a:pt x="882" y="5768"/>
                    <a:pt x="973" y="5920"/>
                  </a:cubicBezTo>
                  <a:cubicBezTo>
                    <a:pt x="1059" y="5985"/>
                    <a:pt x="1160" y="6049"/>
                    <a:pt x="1266" y="6049"/>
                  </a:cubicBezTo>
                  <a:cubicBezTo>
                    <a:pt x="1310" y="6049"/>
                    <a:pt x="1354" y="6038"/>
                    <a:pt x="1399" y="6011"/>
                  </a:cubicBezTo>
                  <a:cubicBezTo>
                    <a:pt x="1429" y="6011"/>
                    <a:pt x="1429" y="5981"/>
                    <a:pt x="1490" y="5981"/>
                  </a:cubicBezTo>
                  <a:lnTo>
                    <a:pt x="2584" y="5160"/>
                  </a:lnTo>
                  <a:lnTo>
                    <a:pt x="3709" y="5312"/>
                  </a:lnTo>
                  <a:lnTo>
                    <a:pt x="2766" y="6042"/>
                  </a:lnTo>
                  <a:cubicBezTo>
                    <a:pt x="2645" y="6103"/>
                    <a:pt x="2584" y="6285"/>
                    <a:pt x="2645" y="6407"/>
                  </a:cubicBezTo>
                  <a:cubicBezTo>
                    <a:pt x="2706" y="6559"/>
                    <a:pt x="2858" y="6650"/>
                    <a:pt x="3010" y="6650"/>
                  </a:cubicBezTo>
                  <a:lnTo>
                    <a:pt x="4104" y="6650"/>
                  </a:lnTo>
                  <a:lnTo>
                    <a:pt x="3526" y="7349"/>
                  </a:lnTo>
                  <a:lnTo>
                    <a:pt x="2158" y="7501"/>
                  </a:lnTo>
                  <a:cubicBezTo>
                    <a:pt x="1976" y="7562"/>
                    <a:pt x="1824" y="7714"/>
                    <a:pt x="1854" y="7896"/>
                  </a:cubicBezTo>
                  <a:cubicBezTo>
                    <a:pt x="1882" y="8063"/>
                    <a:pt x="2011" y="8204"/>
                    <a:pt x="2196" y="8204"/>
                  </a:cubicBezTo>
                  <a:cubicBezTo>
                    <a:pt x="2213" y="8204"/>
                    <a:pt x="2231" y="8203"/>
                    <a:pt x="2250" y="8200"/>
                  </a:cubicBezTo>
                  <a:lnTo>
                    <a:pt x="2888" y="8109"/>
                  </a:lnTo>
                  <a:lnTo>
                    <a:pt x="2098" y="9142"/>
                  </a:lnTo>
                  <a:cubicBezTo>
                    <a:pt x="1976" y="9294"/>
                    <a:pt x="2006" y="9537"/>
                    <a:pt x="2158" y="9629"/>
                  </a:cubicBezTo>
                  <a:cubicBezTo>
                    <a:pt x="2237" y="9687"/>
                    <a:pt x="2315" y="9721"/>
                    <a:pt x="2386" y="9721"/>
                  </a:cubicBezTo>
                  <a:cubicBezTo>
                    <a:pt x="2424" y="9721"/>
                    <a:pt x="2460" y="9711"/>
                    <a:pt x="2493" y="9689"/>
                  </a:cubicBezTo>
                  <a:cubicBezTo>
                    <a:pt x="2554" y="9629"/>
                    <a:pt x="2614" y="9598"/>
                    <a:pt x="2645" y="9568"/>
                  </a:cubicBezTo>
                  <a:lnTo>
                    <a:pt x="3465" y="8534"/>
                  </a:lnTo>
                  <a:lnTo>
                    <a:pt x="3526" y="9173"/>
                  </a:lnTo>
                  <a:cubicBezTo>
                    <a:pt x="3552" y="9353"/>
                    <a:pt x="3666" y="9490"/>
                    <a:pt x="3829" y="9490"/>
                  </a:cubicBezTo>
                  <a:cubicBezTo>
                    <a:pt x="3859" y="9490"/>
                    <a:pt x="3889" y="9486"/>
                    <a:pt x="3921" y="9477"/>
                  </a:cubicBezTo>
                  <a:cubicBezTo>
                    <a:pt x="3952" y="9477"/>
                    <a:pt x="3982" y="9477"/>
                    <a:pt x="3982" y="9446"/>
                  </a:cubicBezTo>
                  <a:cubicBezTo>
                    <a:pt x="4134" y="9385"/>
                    <a:pt x="4225" y="9233"/>
                    <a:pt x="4225" y="9081"/>
                  </a:cubicBezTo>
                  <a:lnTo>
                    <a:pt x="4073" y="7714"/>
                  </a:lnTo>
                  <a:lnTo>
                    <a:pt x="4651" y="6984"/>
                  </a:lnTo>
                  <a:lnTo>
                    <a:pt x="4924" y="8048"/>
                  </a:lnTo>
                  <a:cubicBezTo>
                    <a:pt x="4985" y="8200"/>
                    <a:pt x="5076" y="8261"/>
                    <a:pt x="5228" y="8322"/>
                  </a:cubicBezTo>
                  <a:cubicBezTo>
                    <a:pt x="5249" y="8326"/>
                    <a:pt x="5269" y="8327"/>
                    <a:pt x="5288" y="8327"/>
                  </a:cubicBezTo>
                  <a:cubicBezTo>
                    <a:pt x="5412" y="8327"/>
                    <a:pt x="5514" y="8248"/>
                    <a:pt x="5593" y="8170"/>
                  </a:cubicBezTo>
                  <a:lnTo>
                    <a:pt x="6140" y="7197"/>
                  </a:lnTo>
                  <a:lnTo>
                    <a:pt x="6505" y="8048"/>
                  </a:lnTo>
                  <a:lnTo>
                    <a:pt x="5958" y="9294"/>
                  </a:lnTo>
                  <a:cubicBezTo>
                    <a:pt x="5897" y="9477"/>
                    <a:pt x="5958" y="9689"/>
                    <a:pt x="6140" y="9750"/>
                  </a:cubicBezTo>
                  <a:cubicBezTo>
                    <a:pt x="6197" y="9775"/>
                    <a:pt x="6252" y="9786"/>
                    <a:pt x="6303" y="9786"/>
                  </a:cubicBezTo>
                  <a:cubicBezTo>
                    <a:pt x="6442" y="9786"/>
                    <a:pt x="6552" y="9701"/>
                    <a:pt x="6596" y="9568"/>
                  </a:cubicBezTo>
                  <a:lnTo>
                    <a:pt x="6870" y="8960"/>
                  </a:lnTo>
                  <a:lnTo>
                    <a:pt x="7356" y="10145"/>
                  </a:lnTo>
                  <a:cubicBezTo>
                    <a:pt x="7425" y="10282"/>
                    <a:pt x="7544" y="10350"/>
                    <a:pt x="7690" y="10350"/>
                  </a:cubicBezTo>
                  <a:cubicBezTo>
                    <a:pt x="7738" y="10350"/>
                    <a:pt x="7789" y="10343"/>
                    <a:pt x="7842" y="10328"/>
                  </a:cubicBezTo>
                  <a:cubicBezTo>
                    <a:pt x="8025" y="10236"/>
                    <a:pt x="8086" y="10054"/>
                    <a:pt x="8025" y="9872"/>
                  </a:cubicBezTo>
                  <a:lnTo>
                    <a:pt x="7538" y="8686"/>
                  </a:lnTo>
                  <a:lnTo>
                    <a:pt x="8146" y="8960"/>
                  </a:lnTo>
                  <a:cubicBezTo>
                    <a:pt x="8177" y="8975"/>
                    <a:pt x="8222" y="8983"/>
                    <a:pt x="8268" y="8983"/>
                  </a:cubicBezTo>
                  <a:cubicBezTo>
                    <a:pt x="8314" y="8983"/>
                    <a:pt x="8359" y="8975"/>
                    <a:pt x="8390" y="8960"/>
                  </a:cubicBezTo>
                  <a:cubicBezTo>
                    <a:pt x="8481" y="8929"/>
                    <a:pt x="8542" y="8838"/>
                    <a:pt x="8602" y="8777"/>
                  </a:cubicBezTo>
                  <a:cubicBezTo>
                    <a:pt x="8663" y="8565"/>
                    <a:pt x="8602" y="8382"/>
                    <a:pt x="8390" y="8322"/>
                  </a:cubicBezTo>
                  <a:lnTo>
                    <a:pt x="7143" y="7774"/>
                  </a:lnTo>
                  <a:lnTo>
                    <a:pt x="6809" y="6954"/>
                  </a:lnTo>
                  <a:lnTo>
                    <a:pt x="7873" y="7227"/>
                  </a:lnTo>
                  <a:cubicBezTo>
                    <a:pt x="7893" y="7248"/>
                    <a:pt x="7917" y="7254"/>
                    <a:pt x="7942" y="7254"/>
                  </a:cubicBezTo>
                  <a:cubicBezTo>
                    <a:pt x="7991" y="7254"/>
                    <a:pt x="8045" y="7227"/>
                    <a:pt x="8086" y="7227"/>
                  </a:cubicBezTo>
                  <a:cubicBezTo>
                    <a:pt x="8177" y="7197"/>
                    <a:pt x="8207" y="7166"/>
                    <a:pt x="8238" y="7136"/>
                  </a:cubicBezTo>
                  <a:cubicBezTo>
                    <a:pt x="8329" y="7014"/>
                    <a:pt x="8329" y="6832"/>
                    <a:pt x="8238" y="6711"/>
                  </a:cubicBezTo>
                  <a:lnTo>
                    <a:pt x="7538" y="5768"/>
                  </a:lnTo>
                  <a:lnTo>
                    <a:pt x="8663" y="5920"/>
                  </a:lnTo>
                  <a:lnTo>
                    <a:pt x="9514" y="7014"/>
                  </a:lnTo>
                  <a:cubicBezTo>
                    <a:pt x="9581" y="7104"/>
                    <a:pt x="9680" y="7160"/>
                    <a:pt x="9788" y="7160"/>
                  </a:cubicBezTo>
                  <a:cubicBezTo>
                    <a:pt x="9828" y="7160"/>
                    <a:pt x="9869" y="7152"/>
                    <a:pt x="9909" y="7136"/>
                  </a:cubicBezTo>
                  <a:cubicBezTo>
                    <a:pt x="9970" y="7136"/>
                    <a:pt x="9970" y="7106"/>
                    <a:pt x="10001" y="7106"/>
                  </a:cubicBezTo>
                  <a:cubicBezTo>
                    <a:pt x="10153" y="6984"/>
                    <a:pt x="10183" y="6741"/>
                    <a:pt x="10061" y="6589"/>
                  </a:cubicBezTo>
                  <a:lnTo>
                    <a:pt x="9697" y="6072"/>
                  </a:lnTo>
                  <a:lnTo>
                    <a:pt x="9697" y="6072"/>
                  </a:lnTo>
                  <a:lnTo>
                    <a:pt x="10943" y="6255"/>
                  </a:lnTo>
                  <a:cubicBezTo>
                    <a:pt x="11034" y="6255"/>
                    <a:pt x="11064" y="6255"/>
                    <a:pt x="11125" y="6224"/>
                  </a:cubicBezTo>
                  <a:cubicBezTo>
                    <a:pt x="11247" y="6194"/>
                    <a:pt x="11338" y="6072"/>
                    <a:pt x="11368" y="5951"/>
                  </a:cubicBezTo>
                  <a:cubicBezTo>
                    <a:pt x="11399" y="5799"/>
                    <a:pt x="11277" y="5616"/>
                    <a:pt x="11095" y="5586"/>
                  </a:cubicBezTo>
                  <a:lnTo>
                    <a:pt x="9849" y="5373"/>
                  </a:lnTo>
                  <a:lnTo>
                    <a:pt x="10365" y="5008"/>
                  </a:lnTo>
                  <a:cubicBezTo>
                    <a:pt x="10517" y="4887"/>
                    <a:pt x="10578" y="4674"/>
                    <a:pt x="10456" y="4522"/>
                  </a:cubicBezTo>
                  <a:cubicBezTo>
                    <a:pt x="10380" y="4426"/>
                    <a:pt x="10266" y="4366"/>
                    <a:pt x="10155" y="4366"/>
                  </a:cubicBezTo>
                  <a:cubicBezTo>
                    <a:pt x="10090" y="4366"/>
                    <a:pt x="10026" y="4386"/>
                    <a:pt x="9970" y="4431"/>
                  </a:cubicBezTo>
                  <a:lnTo>
                    <a:pt x="8815" y="5282"/>
                  </a:lnTo>
                  <a:lnTo>
                    <a:pt x="7690" y="5130"/>
                  </a:lnTo>
                  <a:lnTo>
                    <a:pt x="8633" y="4400"/>
                  </a:lnTo>
                  <a:cubicBezTo>
                    <a:pt x="8724" y="4309"/>
                    <a:pt x="8815" y="4127"/>
                    <a:pt x="8724" y="4005"/>
                  </a:cubicBezTo>
                  <a:cubicBezTo>
                    <a:pt x="8663" y="3914"/>
                    <a:pt x="8542" y="3793"/>
                    <a:pt x="8390" y="3793"/>
                  </a:cubicBezTo>
                  <a:lnTo>
                    <a:pt x="7295" y="3793"/>
                  </a:lnTo>
                  <a:lnTo>
                    <a:pt x="7873" y="3063"/>
                  </a:lnTo>
                  <a:lnTo>
                    <a:pt x="9241" y="2911"/>
                  </a:lnTo>
                  <a:cubicBezTo>
                    <a:pt x="9271" y="2911"/>
                    <a:pt x="9301" y="2911"/>
                    <a:pt x="9301" y="2881"/>
                  </a:cubicBezTo>
                  <a:cubicBezTo>
                    <a:pt x="9453" y="2790"/>
                    <a:pt x="9545" y="2638"/>
                    <a:pt x="9545" y="2486"/>
                  </a:cubicBezTo>
                  <a:cubicBezTo>
                    <a:pt x="9517" y="2319"/>
                    <a:pt x="9388" y="2178"/>
                    <a:pt x="9203" y="2178"/>
                  </a:cubicBezTo>
                  <a:cubicBezTo>
                    <a:pt x="9186" y="2178"/>
                    <a:pt x="9168" y="2179"/>
                    <a:pt x="9149" y="2182"/>
                  </a:cubicBezTo>
                  <a:lnTo>
                    <a:pt x="8511" y="2273"/>
                  </a:lnTo>
                  <a:lnTo>
                    <a:pt x="8511" y="2273"/>
                  </a:lnTo>
                  <a:lnTo>
                    <a:pt x="9301" y="1239"/>
                  </a:lnTo>
                  <a:cubicBezTo>
                    <a:pt x="9423" y="1087"/>
                    <a:pt x="9393" y="875"/>
                    <a:pt x="9241" y="753"/>
                  </a:cubicBezTo>
                  <a:cubicBezTo>
                    <a:pt x="9177" y="702"/>
                    <a:pt x="9098" y="678"/>
                    <a:pt x="9020" y="678"/>
                  </a:cubicBezTo>
                  <a:cubicBezTo>
                    <a:pt x="8912" y="678"/>
                    <a:pt x="8807" y="725"/>
                    <a:pt x="8754" y="814"/>
                  </a:cubicBezTo>
                  <a:lnTo>
                    <a:pt x="7934" y="1847"/>
                  </a:lnTo>
                  <a:lnTo>
                    <a:pt x="7873" y="1209"/>
                  </a:lnTo>
                  <a:cubicBezTo>
                    <a:pt x="7845" y="1042"/>
                    <a:pt x="7716" y="901"/>
                    <a:pt x="7531" y="901"/>
                  </a:cubicBezTo>
                  <a:cubicBezTo>
                    <a:pt x="7514" y="901"/>
                    <a:pt x="7496" y="902"/>
                    <a:pt x="7478" y="905"/>
                  </a:cubicBezTo>
                  <a:cubicBezTo>
                    <a:pt x="7295" y="935"/>
                    <a:pt x="7143" y="1087"/>
                    <a:pt x="7174" y="1270"/>
                  </a:cubicBezTo>
                  <a:lnTo>
                    <a:pt x="7326" y="2638"/>
                  </a:lnTo>
                  <a:lnTo>
                    <a:pt x="6779" y="3367"/>
                  </a:lnTo>
                  <a:lnTo>
                    <a:pt x="6475" y="2303"/>
                  </a:lnTo>
                  <a:cubicBezTo>
                    <a:pt x="6414" y="2151"/>
                    <a:pt x="6323" y="2090"/>
                    <a:pt x="6171" y="2030"/>
                  </a:cubicBezTo>
                  <a:cubicBezTo>
                    <a:pt x="6150" y="2026"/>
                    <a:pt x="6131" y="2024"/>
                    <a:pt x="6111" y="2024"/>
                  </a:cubicBezTo>
                  <a:cubicBezTo>
                    <a:pt x="5987" y="2024"/>
                    <a:pt x="5885" y="2103"/>
                    <a:pt x="5806" y="2182"/>
                  </a:cubicBezTo>
                  <a:lnTo>
                    <a:pt x="5259" y="3154"/>
                  </a:lnTo>
                  <a:lnTo>
                    <a:pt x="4894" y="2303"/>
                  </a:lnTo>
                  <a:lnTo>
                    <a:pt x="5441" y="1057"/>
                  </a:lnTo>
                  <a:cubicBezTo>
                    <a:pt x="5502" y="875"/>
                    <a:pt x="5441" y="662"/>
                    <a:pt x="5259" y="601"/>
                  </a:cubicBezTo>
                  <a:cubicBezTo>
                    <a:pt x="5202" y="577"/>
                    <a:pt x="5147" y="565"/>
                    <a:pt x="5096" y="565"/>
                  </a:cubicBezTo>
                  <a:cubicBezTo>
                    <a:pt x="4957" y="565"/>
                    <a:pt x="4847" y="650"/>
                    <a:pt x="4803" y="783"/>
                  </a:cubicBezTo>
                  <a:lnTo>
                    <a:pt x="4529" y="1391"/>
                  </a:lnTo>
                  <a:lnTo>
                    <a:pt x="4043" y="206"/>
                  </a:lnTo>
                  <a:cubicBezTo>
                    <a:pt x="3975" y="69"/>
                    <a:pt x="3855" y="1"/>
                    <a:pt x="37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9" name="Google Shape;459;p8"/>
            <p:cNvSpPr/>
            <p:nvPr/>
          </p:nvSpPr>
          <p:spPr>
            <a:xfrm>
              <a:off x="4884593" y="3991981"/>
              <a:ext cx="365446" cy="331363"/>
            </a:xfrm>
            <a:custGeom>
              <a:avLst/>
              <a:gdLst/>
              <a:ahLst/>
              <a:cxnLst/>
              <a:rect l="l" t="t" r="r" b="b"/>
              <a:pathLst>
                <a:path w="11430" h="10364" extrusionOk="0">
                  <a:moveTo>
                    <a:pt x="6019" y="3228"/>
                  </a:moveTo>
                  <a:lnTo>
                    <a:pt x="6262" y="4018"/>
                  </a:lnTo>
                  <a:lnTo>
                    <a:pt x="5867" y="4535"/>
                  </a:lnTo>
                  <a:lnTo>
                    <a:pt x="5654" y="3958"/>
                  </a:lnTo>
                  <a:lnTo>
                    <a:pt x="6019" y="3228"/>
                  </a:lnTo>
                  <a:close/>
                  <a:moveTo>
                    <a:pt x="4347" y="4018"/>
                  </a:moveTo>
                  <a:lnTo>
                    <a:pt x="4955" y="4170"/>
                  </a:lnTo>
                  <a:lnTo>
                    <a:pt x="5199" y="4748"/>
                  </a:lnTo>
                  <a:lnTo>
                    <a:pt x="4895" y="4717"/>
                  </a:lnTo>
                  <a:lnTo>
                    <a:pt x="4347" y="4018"/>
                  </a:lnTo>
                  <a:close/>
                  <a:moveTo>
                    <a:pt x="7387" y="4444"/>
                  </a:moveTo>
                  <a:lnTo>
                    <a:pt x="6658" y="4991"/>
                  </a:lnTo>
                  <a:lnTo>
                    <a:pt x="6354" y="4930"/>
                  </a:lnTo>
                  <a:lnTo>
                    <a:pt x="6749" y="4444"/>
                  </a:lnTo>
                  <a:close/>
                  <a:moveTo>
                    <a:pt x="4803" y="5447"/>
                  </a:moveTo>
                  <a:lnTo>
                    <a:pt x="5107" y="5477"/>
                  </a:lnTo>
                  <a:lnTo>
                    <a:pt x="4743" y="5964"/>
                  </a:lnTo>
                  <a:lnTo>
                    <a:pt x="4074" y="5964"/>
                  </a:lnTo>
                  <a:lnTo>
                    <a:pt x="4803" y="5447"/>
                  </a:lnTo>
                  <a:close/>
                  <a:moveTo>
                    <a:pt x="6293" y="5660"/>
                  </a:moveTo>
                  <a:lnTo>
                    <a:pt x="6597" y="5690"/>
                  </a:lnTo>
                  <a:lnTo>
                    <a:pt x="7113" y="6389"/>
                  </a:lnTo>
                  <a:lnTo>
                    <a:pt x="6506" y="6237"/>
                  </a:lnTo>
                  <a:lnTo>
                    <a:pt x="6293" y="5660"/>
                  </a:lnTo>
                  <a:close/>
                  <a:moveTo>
                    <a:pt x="5594" y="5903"/>
                  </a:moveTo>
                  <a:lnTo>
                    <a:pt x="5837" y="6450"/>
                  </a:lnTo>
                  <a:lnTo>
                    <a:pt x="5442" y="7179"/>
                  </a:lnTo>
                  <a:lnTo>
                    <a:pt x="5229" y="6389"/>
                  </a:lnTo>
                  <a:lnTo>
                    <a:pt x="5594" y="5903"/>
                  </a:lnTo>
                  <a:close/>
                  <a:moveTo>
                    <a:pt x="3737" y="1"/>
                  </a:moveTo>
                  <a:cubicBezTo>
                    <a:pt x="3687" y="1"/>
                    <a:pt x="3636" y="12"/>
                    <a:pt x="3588" y="36"/>
                  </a:cubicBezTo>
                  <a:cubicBezTo>
                    <a:pt x="3405" y="97"/>
                    <a:pt x="3314" y="310"/>
                    <a:pt x="3405" y="492"/>
                  </a:cubicBezTo>
                  <a:lnTo>
                    <a:pt x="3892" y="1678"/>
                  </a:lnTo>
                  <a:lnTo>
                    <a:pt x="3284" y="1404"/>
                  </a:lnTo>
                  <a:cubicBezTo>
                    <a:pt x="3235" y="1380"/>
                    <a:pt x="3186" y="1369"/>
                    <a:pt x="3139" y="1369"/>
                  </a:cubicBezTo>
                  <a:cubicBezTo>
                    <a:pt x="3010" y="1369"/>
                    <a:pt x="2894" y="1453"/>
                    <a:pt x="2828" y="1587"/>
                  </a:cubicBezTo>
                  <a:cubicBezTo>
                    <a:pt x="2767" y="1769"/>
                    <a:pt x="2828" y="1982"/>
                    <a:pt x="3010" y="2043"/>
                  </a:cubicBezTo>
                  <a:lnTo>
                    <a:pt x="4287" y="2590"/>
                  </a:lnTo>
                  <a:lnTo>
                    <a:pt x="4621" y="3410"/>
                  </a:lnTo>
                  <a:lnTo>
                    <a:pt x="4621" y="3410"/>
                  </a:lnTo>
                  <a:lnTo>
                    <a:pt x="3557" y="3106"/>
                  </a:lnTo>
                  <a:cubicBezTo>
                    <a:pt x="3523" y="3100"/>
                    <a:pt x="3489" y="3096"/>
                    <a:pt x="3455" y="3096"/>
                  </a:cubicBezTo>
                  <a:cubicBezTo>
                    <a:pt x="3340" y="3096"/>
                    <a:pt x="3233" y="3141"/>
                    <a:pt x="3162" y="3258"/>
                  </a:cubicBezTo>
                  <a:cubicBezTo>
                    <a:pt x="3101" y="3380"/>
                    <a:pt x="3101" y="3562"/>
                    <a:pt x="3162" y="3684"/>
                  </a:cubicBezTo>
                  <a:lnTo>
                    <a:pt x="3892" y="4626"/>
                  </a:lnTo>
                  <a:lnTo>
                    <a:pt x="3892" y="4626"/>
                  </a:lnTo>
                  <a:lnTo>
                    <a:pt x="2767" y="4474"/>
                  </a:lnTo>
                  <a:lnTo>
                    <a:pt x="1916" y="3380"/>
                  </a:lnTo>
                  <a:cubicBezTo>
                    <a:pt x="1840" y="3285"/>
                    <a:pt x="1728" y="3238"/>
                    <a:pt x="1618" y="3238"/>
                  </a:cubicBezTo>
                  <a:cubicBezTo>
                    <a:pt x="1552" y="3238"/>
                    <a:pt x="1486" y="3255"/>
                    <a:pt x="1429" y="3289"/>
                  </a:cubicBezTo>
                  <a:cubicBezTo>
                    <a:pt x="1277" y="3410"/>
                    <a:pt x="1247" y="3654"/>
                    <a:pt x="1338" y="3806"/>
                  </a:cubicBezTo>
                  <a:lnTo>
                    <a:pt x="1733" y="4322"/>
                  </a:lnTo>
                  <a:lnTo>
                    <a:pt x="487" y="4140"/>
                  </a:lnTo>
                  <a:cubicBezTo>
                    <a:pt x="469" y="4137"/>
                    <a:pt x="451" y="4136"/>
                    <a:pt x="433" y="4136"/>
                  </a:cubicBezTo>
                  <a:cubicBezTo>
                    <a:pt x="244" y="4136"/>
                    <a:pt x="89" y="4277"/>
                    <a:pt x="62" y="4444"/>
                  </a:cubicBezTo>
                  <a:cubicBezTo>
                    <a:pt x="1" y="4626"/>
                    <a:pt x="183" y="4809"/>
                    <a:pt x="366" y="4869"/>
                  </a:cubicBezTo>
                  <a:lnTo>
                    <a:pt x="1612" y="5052"/>
                  </a:lnTo>
                  <a:lnTo>
                    <a:pt x="1095" y="5416"/>
                  </a:lnTo>
                  <a:cubicBezTo>
                    <a:pt x="943" y="5538"/>
                    <a:pt x="882" y="5781"/>
                    <a:pt x="1004" y="5933"/>
                  </a:cubicBezTo>
                  <a:cubicBezTo>
                    <a:pt x="1090" y="5998"/>
                    <a:pt x="1191" y="6062"/>
                    <a:pt x="1297" y="6062"/>
                  </a:cubicBezTo>
                  <a:cubicBezTo>
                    <a:pt x="1340" y="6062"/>
                    <a:pt x="1385" y="6051"/>
                    <a:pt x="1429" y="6024"/>
                  </a:cubicBezTo>
                  <a:cubicBezTo>
                    <a:pt x="1460" y="6024"/>
                    <a:pt x="1460" y="5994"/>
                    <a:pt x="1490" y="5994"/>
                  </a:cubicBezTo>
                  <a:lnTo>
                    <a:pt x="2615" y="5173"/>
                  </a:lnTo>
                  <a:lnTo>
                    <a:pt x="3740" y="5325"/>
                  </a:lnTo>
                  <a:lnTo>
                    <a:pt x="2797" y="6055"/>
                  </a:lnTo>
                  <a:cubicBezTo>
                    <a:pt x="2676" y="6116"/>
                    <a:pt x="2615" y="6298"/>
                    <a:pt x="2676" y="6420"/>
                  </a:cubicBezTo>
                  <a:cubicBezTo>
                    <a:pt x="2706" y="6572"/>
                    <a:pt x="2858" y="6663"/>
                    <a:pt x="3010" y="6663"/>
                  </a:cubicBezTo>
                  <a:lnTo>
                    <a:pt x="4135" y="6663"/>
                  </a:lnTo>
                  <a:lnTo>
                    <a:pt x="3557" y="7362"/>
                  </a:lnTo>
                  <a:lnTo>
                    <a:pt x="2189" y="7514"/>
                  </a:lnTo>
                  <a:cubicBezTo>
                    <a:pt x="1977" y="7575"/>
                    <a:pt x="1855" y="7727"/>
                    <a:pt x="1885" y="7909"/>
                  </a:cubicBezTo>
                  <a:cubicBezTo>
                    <a:pt x="1913" y="8076"/>
                    <a:pt x="2042" y="8217"/>
                    <a:pt x="2204" y="8217"/>
                  </a:cubicBezTo>
                  <a:cubicBezTo>
                    <a:pt x="2219" y="8217"/>
                    <a:pt x="2234" y="8216"/>
                    <a:pt x="2250" y="8213"/>
                  </a:cubicBezTo>
                  <a:lnTo>
                    <a:pt x="2888" y="8122"/>
                  </a:lnTo>
                  <a:lnTo>
                    <a:pt x="2098" y="9155"/>
                  </a:lnTo>
                  <a:cubicBezTo>
                    <a:pt x="1977" y="9307"/>
                    <a:pt x="2037" y="9550"/>
                    <a:pt x="2189" y="9641"/>
                  </a:cubicBezTo>
                  <a:cubicBezTo>
                    <a:pt x="2248" y="9700"/>
                    <a:pt x="2320" y="9734"/>
                    <a:pt x="2396" y="9734"/>
                  </a:cubicBezTo>
                  <a:cubicBezTo>
                    <a:pt x="2438" y="9734"/>
                    <a:pt x="2481" y="9724"/>
                    <a:pt x="2524" y="9702"/>
                  </a:cubicBezTo>
                  <a:cubicBezTo>
                    <a:pt x="2554" y="9641"/>
                    <a:pt x="2645" y="9611"/>
                    <a:pt x="2676" y="9581"/>
                  </a:cubicBezTo>
                  <a:lnTo>
                    <a:pt x="3466" y="8547"/>
                  </a:lnTo>
                  <a:lnTo>
                    <a:pt x="3557" y="9186"/>
                  </a:lnTo>
                  <a:cubicBezTo>
                    <a:pt x="3583" y="9366"/>
                    <a:pt x="3696" y="9503"/>
                    <a:pt x="3842" y="9503"/>
                  </a:cubicBezTo>
                  <a:cubicBezTo>
                    <a:pt x="3868" y="9503"/>
                    <a:pt x="3894" y="9499"/>
                    <a:pt x="3922" y="9489"/>
                  </a:cubicBezTo>
                  <a:cubicBezTo>
                    <a:pt x="3952" y="9489"/>
                    <a:pt x="4013" y="9489"/>
                    <a:pt x="4013" y="9459"/>
                  </a:cubicBezTo>
                  <a:cubicBezTo>
                    <a:pt x="4165" y="9398"/>
                    <a:pt x="4226" y="9246"/>
                    <a:pt x="4226" y="9094"/>
                  </a:cubicBezTo>
                  <a:lnTo>
                    <a:pt x="4074" y="7727"/>
                  </a:lnTo>
                  <a:lnTo>
                    <a:pt x="4651" y="6997"/>
                  </a:lnTo>
                  <a:lnTo>
                    <a:pt x="4955" y="8061"/>
                  </a:lnTo>
                  <a:cubicBezTo>
                    <a:pt x="4986" y="8213"/>
                    <a:pt x="5107" y="8274"/>
                    <a:pt x="5259" y="8334"/>
                  </a:cubicBezTo>
                  <a:cubicBezTo>
                    <a:pt x="5280" y="8339"/>
                    <a:pt x="5300" y="8340"/>
                    <a:pt x="5319" y="8340"/>
                  </a:cubicBezTo>
                  <a:cubicBezTo>
                    <a:pt x="5443" y="8340"/>
                    <a:pt x="5541" y="8261"/>
                    <a:pt x="5594" y="8182"/>
                  </a:cubicBezTo>
                  <a:lnTo>
                    <a:pt x="6171" y="7210"/>
                  </a:lnTo>
                  <a:lnTo>
                    <a:pt x="6506" y="8061"/>
                  </a:lnTo>
                  <a:lnTo>
                    <a:pt x="5989" y="9307"/>
                  </a:lnTo>
                  <a:cubicBezTo>
                    <a:pt x="5898" y="9489"/>
                    <a:pt x="5989" y="9702"/>
                    <a:pt x="6171" y="9763"/>
                  </a:cubicBezTo>
                  <a:cubicBezTo>
                    <a:pt x="6220" y="9787"/>
                    <a:pt x="6269" y="9799"/>
                    <a:pt x="6316" y="9799"/>
                  </a:cubicBezTo>
                  <a:cubicBezTo>
                    <a:pt x="6445" y="9799"/>
                    <a:pt x="6560" y="9714"/>
                    <a:pt x="6627" y="9581"/>
                  </a:cubicBezTo>
                  <a:lnTo>
                    <a:pt x="6901" y="8973"/>
                  </a:lnTo>
                  <a:lnTo>
                    <a:pt x="7387" y="10158"/>
                  </a:lnTo>
                  <a:cubicBezTo>
                    <a:pt x="7433" y="10295"/>
                    <a:pt x="7564" y="10363"/>
                    <a:pt x="7703" y="10363"/>
                  </a:cubicBezTo>
                  <a:cubicBezTo>
                    <a:pt x="7750" y="10363"/>
                    <a:pt x="7797" y="10356"/>
                    <a:pt x="7843" y="10341"/>
                  </a:cubicBezTo>
                  <a:cubicBezTo>
                    <a:pt x="8025" y="10249"/>
                    <a:pt x="8117" y="10067"/>
                    <a:pt x="8025" y="9885"/>
                  </a:cubicBezTo>
                  <a:lnTo>
                    <a:pt x="7539" y="8699"/>
                  </a:lnTo>
                  <a:lnTo>
                    <a:pt x="8147" y="8973"/>
                  </a:lnTo>
                  <a:cubicBezTo>
                    <a:pt x="8177" y="8988"/>
                    <a:pt x="8223" y="8996"/>
                    <a:pt x="8272" y="8996"/>
                  </a:cubicBezTo>
                  <a:cubicBezTo>
                    <a:pt x="8322" y="8996"/>
                    <a:pt x="8375" y="8988"/>
                    <a:pt x="8420" y="8973"/>
                  </a:cubicBezTo>
                  <a:cubicBezTo>
                    <a:pt x="8481" y="8942"/>
                    <a:pt x="8572" y="8851"/>
                    <a:pt x="8603" y="8790"/>
                  </a:cubicBezTo>
                  <a:cubicBezTo>
                    <a:pt x="8664" y="8578"/>
                    <a:pt x="8603" y="8395"/>
                    <a:pt x="8420" y="8334"/>
                  </a:cubicBezTo>
                  <a:lnTo>
                    <a:pt x="7144" y="7787"/>
                  </a:lnTo>
                  <a:lnTo>
                    <a:pt x="6810" y="6967"/>
                  </a:lnTo>
                  <a:lnTo>
                    <a:pt x="7873" y="7271"/>
                  </a:lnTo>
                  <a:cubicBezTo>
                    <a:pt x="7904" y="7281"/>
                    <a:pt x="7931" y="7284"/>
                    <a:pt x="7957" y="7284"/>
                  </a:cubicBezTo>
                  <a:cubicBezTo>
                    <a:pt x="8008" y="7284"/>
                    <a:pt x="8056" y="7271"/>
                    <a:pt x="8117" y="7271"/>
                  </a:cubicBezTo>
                  <a:cubicBezTo>
                    <a:pt x="8177" y="7210"/>
                    <a:pt x="8208" y="7179"/>
                    <a:pt x="8269" y="7149"/>
                  </a:cubicBezTo>
                  <a:cubicBezTo>
                    <a:pt x="8329" y="7027"/>
                    <a:pt x="8329" y="6845"/>
                    <a:pt x="8269" y="6724"/>
                  </a:cubicBezTo>
                  <a:lnTo>
                    <a:pt x="7539" y="5781"/>
                  </a:lnTo>
                  <a:lnTo>
                    <a:pt x="7539" y="5781"/>
                  </a:lnTo>
                  <a:lnTo>
                    <a:pt x="8664" y="5933"/>
                  </a:lnTo>
                  <a:lnTo>
                    <a:pt x="9515" y="7027"/>
                  </a:lnTo>
                  <a:cubicBezTo>
                    <a:pt x="9604" y="7116"/>
                    <a:pt x="9709" y="7173"/>
                    <a:pt x="9819" y="7173"/>
                  </a:cubicBezTo>
                  <a:cubicBezTo>
                    <a:pt x="9859" y="7173"/>
                    <a:pt x="9900" y="7165"/>
                    <a:pt x="9940" y="7149"/>
                  </a:cubicBezTo>
                  <a:cubicBezTo>
                    <a:pt x="9971" y="7149"/>
                    <a:pt x="9971" y="7119"/>
                    <a:pt x="10001" y="7119"/>
                  </a:cubicBezTo>
                  <a:cubicBezTo>
                    <a:pt x="10153" y="6997"/>
                    <a:pt x="10183" y="6754"/>
                    <a:pt x="10092" y="6602"/>
                  </a:cubicBezTo>
                  <a:lnTo>
                    <a:pt x="9697" y="6085"/>
                  </a:lnTo>
                  <a:lnTo>
                    <a:pt x="10943" y="6268"/>
                  </a:lnTo>
                  <a:cubicBezTo>
                    <a:pt x="11035" y="6268"/>
                    <a:pt x="11065" y="6268"/>
                    <a:pt x="11156" y="6237"/>
                  </a:cubicBezTo>
                  <a:cubicBezTo>
                    <a:pt x="11247" y="6207"/>
                    <a:pt x="11338" y="6085"/>
                    <a:pt x="11369" y="5964"/>
                  </a:cubicBezTo>
                  <a:cubicBezTo>
                    <a:pt x="11430" y="5812"/>
                    <a:pt x="11278" y="5629"/>
                    <a:pt x="11065" y="5599"/>
                  </a:cubicBezTo>
                  <a:lnTo>
                    <a:pt x="9819" y="5386"/>
                  </a:lnTo>
                  <a:lnTo>
                    <a:pt x="10335" y="5021"/>
                  </a:lnTo>
                  <a:cubicBezTo>
                    <a:pt x="10487" y="4900"/>
                    <a:pt x="10548" y="4687"/>
                    <a:pt x="10427" y="4535"/>
                  </a:cubicBezTo>
                  <a:cubicBezTo>
                    <a:pt x="10350" y="4439"/>
                    <a:pt x="10236" y="4379"/>
                    <a:pt x="10125" y="4379"/>
                  </a:cubicBezTo>
                  <a:cubicBezTo>
                    <a:pt x="10060" y="4379"/>
                    <a:pt x="9996" y="4399"/>
                    <a:pt x="9940" y="4444"/>
                  </a:cubicBezTo>
                  <a:lnTo>
                    <a:pt x="8816" y="5295"/>
                  </a:lnTo>
                  <a:lnTo>
                    <a:pt x="7691" y="5143"/>
                  </a:lnTo>
                  <a:lnTo>
                    <a:pt x="8633" y="4413"/>
                  </a:lnTo>
                  <a:cubicBezTo>
                    <a:pt x="8755" y="4322"/>
                    <a:pt x="8816" y="4140"/>
                    <a:pt x="8755" y="4018"/>
                  </a:cubicBezTo>
                  <a:cubicBezTo>
                    <a:pt x="8724" y="3866"/>
                    <a:pt x="8572" y="3806"/>
                    <a:pt x="8420" y="3806"/>
                  </a:cubicBezTo>
                  <a:lnTo>
                    <a:pt x="7326" y="3806"/>
                  </a:lnTo>
                  <a:lnTo>
                    <a:pt x="7873" y="3076"/>
                  </a:lnTo>
                  <a:lnTo>
                    <a:pt x="9241" y="2924"/>
                  </a:lnTo>
                  <a:cubicBezTo>
                    <a:pt x="9302" y="2924"/>
                    <a:pt x="9332" y="2924"/>
                    <a:pt x="9332" y="2894"/>
                  </a:cubicBezTo>
                  <a:cubicBezTo>
                    <a:pt x="9484" y="2802"/>
                    <a:pt x="9545" y="2650"/>
                    <a:pt x="9545" y="2499"/>
                  </a:cubicBezTo>
                  <a:cubicBezTo>
                    <a:pt x="9517" y="2332"/>
                    <a:pt x="9388" y="2191"/>
                    <a:pt x="9227" y="2191"/>
                  </a:cubicBezTo>
                  <a:cubicBezTo>
                    <a:pt x="9212" y="2191"/>
                    <a:pt x="9196" y="2192"/>
                    <a:pt x="9180" y="2195"/>
                  </a:cubicBezTo>
                  <a:lnTo>
                    <a:pt x="8542" y="2286"/>
                  </a:lnTo>
                  <a:lnTo>
                    <a:pt x="8542" y="2286"/>
                  </a:lnTo>
                  <a:lnTo>
                    <a:pt x="9332" y="1252"/>
                  </a:lnTo>
                  <a:cubicBezTo>
                    <a:pt x="9454" y="1100"/>
                    <a:pt x="9393" y="857"/>
                    <a:pt x="9241" y="766"/>
                  </a:cubicBezTo>
                  <a:cubicBezTo>
                    <a:pt x="9178" y="715"/>
                    <a:pt x="9104" y="691"/>
                    <a:pt x="9030" y="691"/>
                  </a:cubicBezTo>
                  <a:cubicBezTo>
                    <a:pt x="8927" y="691"/>
                    <a:pt x="8826" y="738"/>
                    <a:pt x="8755" y="827"/>
                  </a:cubicBezTo>
                  <a:lnTo>
                    <a:pt x="7965" y="1860"/>
                  </a:lnTo>
                  <a:lnTo>
                    <a:pt x="7873" y="1222"/>
                  </a:lnTo>
                  <a:cubicBezTo>
                    <a:pt x="7848" y="1041"/>
                    <a:pt x="7734" y="904"/>
                    <a:pt x="7589" y="904"/>
                  </a:cubicBezTo>
                  <a:cubicBezTo>
                    <a:pt x="7563" y="904"/>
                    <a:pt x="7536" y="909"/>
                    <a:pt x="7509" y="918"/>
                  </a:cubicBezTo>
                  <a:cubicBezTo>
                    <a:pt x="7326" y="948"/>
                    <a:pt x="7174" y="1100"/>
                    <a:pt x="7205" y="1283"/>
                  </a:cubicBezTo>
                  <a:lnTo>
                    <a:pt x="7357" y="2650"/>
                  </a:lnTo>
                  <a:lnTo>
                    <a:pt x="6779" y="3380"/>
                  </a:lnTo>
                  <a:lnTo>
                    <a:pt x="6475" y="2316"/>
                  </a:lnTo>
                  <a:cubicBezTo>
                    <a:pt x="6445" y="2164"/>
                    <a:pt x="6323" y="2073"/>
                    <a:pt x="6171" y="2043"/>
                  </a:cubicBezTo>
                  <a:cubicBezTo>
                    <a:pt x="6145" y="2037"/>
                    <a:pt x="6120" y="2035"/>
                    <a:pt x="6096" y="2035"/>
                  </a:cubicBezTo>
                  <a:cubicBezTo>
                    <a:pt x="5979" y="2035"/>
                    <a:pt x="5887" y="2094"/>
                    <a:pt x="5837" y="2195"/>
                  </a:cubicBezTo>
                  <a:lnTo>
                    <a:pt x="5259" y="3137"/>
                  </a:lnTo>
                  <a:lnTo>
                    <a:pt x="4925" y="2316"/>
                  </a:lnTo>
                  <a:lnTo>
                    <a:pt x="5442" y="1070"/>
                  </a:lnTo>
                  <a:cubicBezTo>
                    <a:pt x="5533" y="857"/>
                    <a:pt x="5442" y="675"/>
                    <a:pt x="5259" y="614"/>
                  </a:cubicBezTo>
                  <a:cubicBezTo>
                    <a:pt x="5210" y="590"/>
                    <a:pt x="5162" y="578"/>
                    <a:pt x="5114" y="578"/>
                  </a:cubicBezTo>
                  <a:cubicBezTo>
                    <a:pt x="4986" y="578"/>
                    <a:pt x="4870" y="663"/>
                    <a:pt x="4803" y="796"/>
                  </a:cubicBezTo>
                  <a:lnTo>
                    <a:pt x="4530" y="1404"/>
                  </a:lnTo>
                  <a:lnTo>
                    <a:pt x="4043" y="219"/>
                  </a:lnTo>
                  <a:cubicBezTo>
                    <a:pt x="3999" y="85"/>
                    <a:pt x="3873" y="1"/>
                    <a:pt x="3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0" name="Google Shape;460;p8"/>
            <p:cNvSpPr/>
            <p:nvPr/>
          </p:nvSpPr>
          <p:spPr>
            <a:xfrm>
              <a:off x="7371289" y="1143686"/>
              <a:ext cx="1114721" cy="1045149"/>
            </a:xfrm>
            <a:custGeom>
              <a:avLst/>
              <a:gdLst/>
              <a:ahLst/>
              <a:cxnLst/>
              <a:rect l="l" t="t" r="r" b="b"/>
              <a:pathLst>
                <a:path w="34865" h="32689" extrusionOk="0">
                  <a:moveTo>
                    <a:pt x="18238" y="10229"/>
                  </a:moveTo>
                  <a:lnTo>
                    <a:pt x="18907" y="12630"/>
                  </a:lnTo>
                  <a:lnTo>
                    <a:pt x="17721" y="14150"/>
                  </a:lnTo>
                  <a:lnTo>
                    <a:pt x="16992" y="12357"/>
                  </a:lnTo>
                  <a:lnTo>
                    <a:pt x="18238" y="10229"/>
                  </a:lnTo>
                  <a:close/>
                  <a:moveTo>
                    <a:pt x="13101" y="12691"/>
                  </a:moveTo>
                  <a:lnTo>
                    <a:pt x="14925" y="13177"/>
                  </a:lnTo>
                  <a:lnTo>
                    <a:pt x="15654" y="14971"/>
                  </a:lnTo>
                  <a:lnTo>
                    <a:pt x="14742" y="14849"/>
                  </a:lnTo>
                  <a:lnTo>
                    <a:pt x="13101" y="12691"/>
                  </a:lnTo>
                  <a:close/>
                  <a:moveTo>
                    <a:pt x="22554" y="14028"/>
                  </a:moveTo>
                  <a:lnTo>
                    <a:pt x="20366" y="15670"/>
                  </a:lnTo>
                  <a:lnTo>
                    <a:pt x="19454" y="15548"/>
                  </a:lnTo>
                  <a:lnTo>
                    <a:pt x="20639" y="14028"/>
                  </a:lnTo>
                  <a:close/>
                  <a:moveTo>
                    <a:pt x="14438" y="17038"/>
                  </a:moveTo>
                  <a:lnTo>
                    <a:pt x="15350" y="17129"/>
                  </a:lnTo>
                  <a:lnTo>
                    <a:pt x="14195" y="18649"/>
                  </a:lnTo>
                  <a:lnTo>
                    <a:pt x="12280" y="18649"/>
                  </a:lnTo>
                  <a:lnTo>
                    <a:pt x="14438" y="17038"/>
                  </a:lnTo>
                  <a:close/>
                  <a:moveTo>
                    <a:pt x="19150" y="17706"/>
                  </a:moveTo>
                  <a:lnTo>
                    <a:pt x="20062" y="17828"/>
                  </a:lnTo>
                  <a:lnTo>
                    <a:pt x="21703" y="19986"/>
                  </a:lnTo>
                  <a:lnTo>
                    <a:pt x="19879" y="19500"/>
                  </a:lnTo>
                  <a:lnTo>
                    <a:pt x="19150" y="17706"/>
                  </a:lnTo>
                  <a:close/>
                  <a:moveTo>
                    <a:pt x="17083" y="18557"/>
                  </a:moveTo>
                  <a:lnTo>
                    <a:pt x="17782" y="20320"/>
                  </a:lnTo>
                  <a:lnTo>
                    <a:pt x="16536" y="22448"/>
                  </a:lnTo>
                  <a:lnTo>
                    <a:pt x="15897" y="20077"/>
                  </a:lnTo>
                  <a:lnTo>
                    <a:pt x="17083" y="18557"/>
                  </a:lnTo>
                  <a:close/>
                  <a:moveTo>
                    <a:pt x="11291" y="1"/>
                  </a:moveTo>
                  <a:cubicBezTo>
                    <a:pt x="11153" y="1"/>
                    <a:pt x="11014" y="26"/>
                    <a:pt x="10882" y="77"/>
                  </a:cubicBezTo>
                  <a:cubicBezTo>
                    <a:pt x="10305" y="320"/>
                    <a:pt x="10031" y="958"/>
                    <a:pt x="10274" y="1536"/>
                  </a:cubicBezTo>
                  <a:lnTo>
                    <a:pt x="11733" y="5183"/>
                  </a:lnTo>
                  <a:lnTo>
                    <a:pt x="9879" y="4363"/>
                  </a:lnTo>
                  <a:cubicBezTo>
                    <a:pt x="9745" y="4313"/>
                    <a:pt x="9608" y="4290"/>
                    <a:pt x="9473" y="4290"/>
                  </a:cubicBezTo>
                  <a:cubicBezTo>
                    <a:pt x="9028" y="4290"/>
                    <a:pt x="8614" y="4543"/>
                    <a:pt x="8450" y="4940"/>
                  </a:cubicBezTo>
                  <a:cubicBezTo>
                    <a:pt x="8207" y="5518"/>
                    <a:pt x="8481" y="6156"/>
                    <a:pt x="8998" y="6399"/>
                  </a:cubicBezTo>
                  <a:lnTo>
                    <a:pt x="12888" y="8010"/>
                  </a:lnTo>
                  <a:lnTo>
                    <a:pt x="13952" y="10655"/>
                  </a:lnTo>
                  <a:lnTo>
                    <a:pt x="10639" y="9773"/>
                  </a:lnTo>
                  <a:cubicBezTo>
                    <a:pt x="10545" y="9748"/>
                    <a:pt x="10449" y="9736"/>
                    <a:pt x="10355" y="9736"/>
                  </a:cubicBezTo>
                  <a:cubicBezTo>
                    <a:pt x="9993" y="9736"/>
                    <a:pt x="9647" y="9915"/>
                    <a:pt x="9454" y="10229"/>
                  </a:cubicBezTo>
                  <a:cubicBezTo>
                    <a:pt x="9210" y="10594"/>
                    <a:pt x="9210" y="11141"/>
                    <a:pt x="9514" y="11506"/>
                  </a:cubicBezTo>
                  <a:lnTo>
                    <a:pt x="11733" y="14484"/>
                  </a:lnTo>
                  <a:lnTo>
                    <a:pt x="8298" y="13998"/>
                  </a:lnTo>
                  <a:lnTo>
                    <a:pt x="5745" y="10655"/>
                  </a:lnTo>
                  <a:cubicBezTo>
                    <a:pt x="5512" y="10350"/>
                    <a:pt x="5184" y="10204"/>
                    <a:pt x="4860" y="10204"/>
                  </a:cubicBezTo>
                  <a:cubicBezTo>
                    <a:pt x="4635" y="10204"/>
                    <a:pt x="4412" y="10274"/>
                    <a:pt x="4225" y="10411"/>
                  </a:cubicBezTo>
                  <a:cubicBezTo>
                    <a:pt x="3739" y="10807"/>
                    <a:pt x="3648" y="11475"/>
                    <a:pt x="3982" y="11931"/>
                  </a:cubicBezTo>
                  <a:lnTo>
                    <a:pt x="5198" y="13542"/>
                  </a:lnTo>
                  <a:lnTo>
                    <a:pt x="1338" y="12995"/>
                  </a:lnTo>
                  <a:cubicBezTo>
                    <a:pt x="1297" y="12991"/>
                    <a:pt x="1256" y="12989"/>
                    <a:pt x="1215" y="12989"/>
                  </a:cubicBezTo>
                  <a:cubicBezTo>
                    <a:pt x="658" y="12989"/>
                    <a:pt x="177" y="13371"/>
                    <a:pt x="92" y="13937"/>
                  </a:cubicBezTo>
                  <a:cubicBezTo>
                    <a:pt x="0" y="14545"/>
                    <a:pt x="426" y="15092"/>
                    <a:pt x="1034" y="15214"/>
                  </a:cubicBezTo>
                  <a:lnTo>
                    <a:pt x="4894" y="15731"/>
                  </a:lnTo>
                  <a:lnTo>
                    <a:pt x="3314" y="16946"/>
                  </a:lnTo>
                  <a:cubicBezTo>
                    <a:pt x="2827" y="17342"/>
                    <a:pt x="2736" y="18010"/>
                    <a:pt x="3070" y="18466"/>
                  </a:cubicBezTo>
                  <a:cubicBezTo>
                    <a:pt x="3276" y="18754"/>
                    <a:pt x="3594" y="18903"/>
                    <a:pt x="3918" y="18903"/>
                  </a:cubicBezTo>
                  <a:cubicBezTo>
                    <a:pt x="4073" y="18903"/>
                    <a:pt x="4230" y="18869"/>
                    <a:pt x="4377" y="18801"/>
                  </a:cubicBezTo>
                  <a:cubicBezTo>
                    <a:pt x="4438" y="18770"/>
                    <a:pt x="4560" y="18740"/>
                    <a:pt x="4651" y="18649"/>
                  </a:cubicBezTo>
                  <a:lnTo>
                    <a:pt x="7995" y="16126"/>
                  </a:lnTo>
                  <a:lnTo>
                    <a:pt x="11429" y="16612"/>
                  </a:lnTo>
                  <a:lnTo>
                    <a:pt x="8481" y="18861"/>
                  </a:lnTo>
                  <a:cubicBezTo>
                    <a:pt x="8086" y="19105"/>
                    <a:pt x="7934" y="19621"/>
                    <a:pt x="8086" y="20077"/>
                  </a:cubicBezTo>
                  <a:cubicBezTo>
                    <a:pt x="8238" y="20533"/>
                    <a:pt x="8663" y="20837"/>
                    <a:pt x="9119" y="20837"/>
                  </a:cubicBezTo>
                  <a:lnTo>
                    <a:pt x="12554" y="20867"/>
                  </a:lnTo>
                  <a:lnTo>
                    <a:pt x="10791" y="23117"/>
                  </a:lnTo>
                  <a:lnTo>
                    <a:pt x="6627" y="23633"/>
                  </a:lnTo>
                  <a:cubicBezTo>
                    <a:pt x="6019" y="23725"/>
                    <a:pt x="5593" y="24241"/>
                    <a:pt x="5654" y="24849"/>
                  </a:cubicBezTo>
                  <a:cubicBezTo>
                    <a:pt x="5737" y="25402"/>
                    <a:pt x="6172" y="25804"/>
                    <a:pt x="6707" y="25804"/>
                  </a:cubicBezTo>
                  <a:cubicBezTo>
                    <a:pt x="6760" y="25804"/>
                    <a:pt x="6815" y="25800"/>
                    <a:pt x="6870" y="25792"/>
                  </a:cubicBezTo>
                  <a:lnTo>
                    <a:pt x="8846" y="25579"/>
                  </a:lnTo>
                  <a:lnTo>
                    <a:pt x="6414" y="28679"/>
                  </a:lnTo>
                  <a:cubicBezTo>
                    <a:pt x="6049" y="29196"/>
                    <a:pt x="6140" y="29865"/>
                    <a:pt x="6627" y="30199"/>
                  </a:cubicBezTo>
                  <a:cubicBezTo>
                    <a:pt x="6812" y="30365"/>
                    <a:pt x="7031" y="30442"/>
                    <a:pt x="7263" y="30442"/>
                  </a:cubicBezTo>
                  <a:cubicBezTo>
                    <a:pt x="7412" y="30442"/>
                    <a:pt x="7566" y="30410"/>
                    <a:pt x="7721" y="30351"/>
                  </a:cubicBezTo>
                  <a:cubicBezTo>
                    <a:pt x="7903" y="30290"/>
                    <a:pt x="8055" y="30169"/>
                    <a:pt x="8177" y="30017"/>
                  </a:cubicBezTo>
                  <a:lnTo>
                    <a:pt x="10609" y="26916"/>
                  </a:lnTo>
                  <a:lnTo>
                    <a:pt x="10821" y="28892"/>
                  </a:lnTo>
                  <a:cubicBezTo>
                    <a:pt x="10906" y="29459"/>
                    <a:pt x="11387" y="29840"/>
                    <a:pt x="11945" y="29840"/>
                  </a:cubicBezTo>
                  <a:cubicBezTo>
                    <a:pt x="11985" y="29840"/>
                    <a:pt x="12026" y="29838"/>
                    <a:pt x="12068" y="29834"/>
                  </a:cubicBezTo>
                  <a:cubicBezTo>
                    <a:pt x="12159" y="29834"/>
                    <a:pt x="12250" y="29804"/>
                    <a:pt x="12311" y="29743"/>
                  </a:cubicBezTo>
                  <a:cubicBezTo>
                    <a:pt x="12767" y="29561"/>
                    <a:pt x="13040" y="29105"/>
                    <a:pt x="13010" y="28618"/>
                  </a:cubicBezTo>
                  <a:lnTo>
                    <a:pt x="12463" y="24424"/>
                  </a:lnTo>
                  <a:lnTo>
                    <a:pt x="14226" y="22205"/>
                  </a:lnTo>
                  <a:lnTo>
                    <a:pt x="15107" y="25488"/>
                  </a:lnTo>
                  <a:cubicBezTo>
                    <a:pt x="15198" y="25913"/>
                    <a:pt x="15563" y="26217"/>
                    <a:pt x="16019" y="26308"/>
                  </a:cubicBezTo>
                  <a:cubicBezTo>
                    <a:pt x="16064" y="26315"/>
                    <a:pt x="16109" y="26319"/>
                    <a:pt x="16155" y="26319"/>
                  </a:cubicBezTo>
                  <a:cubicBezTo>
                    <a:pt x="16515" y="26319"/>
                    <a:pt x="16898" y="26112"/>
                    <a:pt x="17113" y="25761"/>
                  </a:cubicBezTo>
                  <a:lnTo>
                    <a:pt x="18846" y="22843"/>
                  </a:lnTo>
                  <a:lnTo>
                    <a:pt x="19910" y="25457"/>
                  </a:lnTo>
                  <a:lnTo>
                    <a:pt x="18299" y="29348"/>
                  </a:lnTo>
                  <a:cubicBezTo>
                    <a:pt x="18056" y="29895"/>
                    <a:pt x="18329" y="30564"/>
                    <a:pt x="18846" y="30776"/>
                  </a:cubicBezTo>
                  <a:cubicBezTo>
                    <a:pt x="18990" y="30837"/>
                    <a:pt x="19138" y="30866"/>
                    <a:pt x="19283" y="30866"/>
                  </a:cubicBezTo>
                  <a:cubicBezTo>
                    <a:pt x="19718" y="30866"/>
                    <a:pt x="20122" y="30609"/>
                    <a:pt x="20305" y="30199"/>
                  </a:cubicBezTo>
                  <a:lnTo>
                    <a:pt x="21095" y="28345"/>
                  </a:lnTo>
                  <a:lnTo>
                    <a:pt x="22584" y="31992"/>
                  </a:lnTo>
                  <a:cubicBezTo>
                    <a:pt x="22744" y="32427"/>
                    <a:pt x="23145" y="32689"/>
                    <a:pt x="23580" y="32689"/>
                  </a:cubicBezTo>
                  <a:cubicBezTo>
                    <a:pt x="23723" y="32689"/>
                    <a:pt x="23870" y="32660"/>
                    <a:pt x="24013" y="32600"/>
                  </a:cubicBezTo>
                  <a:cubicBezTo>
                    <a:pt x="24591" y="32387"/>
                    <a:pt x="24864" y="31719"/>
                    <a:pt x="24621" y="31141"/>
                  </a:cubicBezTo>
                  <a:lnTo>
                    <a:pt x="23162" y="27524"/>
                  </a:lnTo>
                  <a:lnTo>
                    <a:pt x="23162" y="27524"/>
                  </a:lnTo>
                  <a:lnTo>
                    <a:pt x="25016" y="28314"/>
                  </a:lnTo>
                  <a:cubicBezTo>
                    <a:pt x="25153" y="28375"/>
                    <a:pt x="25290" y="28406"/>
                    <a:pt x="25426" y="28406"/>
                  </a:cubicBezTo>
                  <a:cubicBezTo>
                    <a:pt x="25563" y="28406"/>
                    <a:pt x="25700" y="28375"/>
                    <a:pt x="25837" y="28314"/>
                  </a:cubicBezTo>
                  <a:cubicBezTo>
                    <a:pt x="26110" y="28193"/>
                    <a:pt x="26323" y="28010"/>
                    <a:pt x="26445" y="27706"/>
                  </a:cubicBezTo>
                  <a:cubicBezTo>
                    <a:pt x="26688" y="27129"/>
                    <a:pt x="26414" y="26491"/>
                    <a:pt x="25898" y="26247"/>
                  </a:cubicBezTo>
                  <a:lnTo>
                    <a:pt x="22007" y="24606"/>
                  </a:lnTo>
                  <a:lnTo>
                    <a:pt x="20943" y="21992"/>
                  </a:lnTo>
                  <a:lnTo>
                    <a:pt x="20943" y="21992"/>
                  </a:lnTo>
                  <a:lnTo>
                    <a:pt x="24256" y="22874"/>
                  </a:lnTo>
                  <a:cubicBezTo>
                    <a:pt x="24338" y="22897"/>
                    <a:pt x="24428" y="22907"/>
                    <a:pt x="24518" y="22907"/>
                  </a:cubicBezTo>
                  <a:cubicBezTo>
                    <a:pt x="24665" y="22907"/>
                    <a:pt x="24812" y="22881"/>
                    <a:pt x="24925" y="22843"/>
                  </a:cubicBezTo>
                  <a:cubicBezTo>
                    <a:pt x="25138" y="22752"/>
                    <a:pt x="25320" y="22600"/>
                    <a:pt x="25442" y="22418"/>
                  </a:cubicBezTo>
                  <a:cubicBezTo>
                    <a:pt x="25685" y="22022"/>
                    <a:pt x="25685" y="21506"/>
                    <a:pt x="25381" y="21111"/>
                  </a:cubicBezTo>
                  <a:lnTo>
                    <a:pt x="23162" y="18162"/>
                  </a:lnTo>
                  <a:lnTo>
                    <a:pt x="26597" y="18649"/>
                  </a:lnTo>
                  <a:lnTo>
                    <a:pt x="29150" y="21992"/>
                  </a:lnTo>
                  <a:cubicBezTo>
                    <a:pt x="29363" y="22290"/>
                    <a:pt x="29695" y="22439"/>
                    <a:pt x="30031" y="22439"/>
                  </a:cubicBezTo>
                  <a:cubicBezTo>
                    <a:pt x="30175" y="22439"/>
                    <a:pt x="30320" y="22412"/>
                    <a:pt x="30457" y="22357"/>
                  </a:cubicBezTo>
                  <a:cubicBezTo>
                    <a:pt x="30518" y="22296"/>
                    <a:pt x="30609" y="22266"/>
                    <a:pt x="30700" y="22205"/>
                  </a:cubicBezTo>
                  <a:cubicBezTo>
                    <a:pt x="31217" y="21810"/>
                    <a:pt x="31278" y="21111"/>
                    <a:pt x="30943" y="20685"/>
                  </a:cubicBezTo>
                  <a:lnTo>
                    <a:pt x="29727" y="19074"/>
                  </a:lnTo>
                  <a:lnTo>
                    <a:pt x="33588" y="19621"/>
                  </a:lnTo>
                  <a:cubicBezTo>
                    <a:pt x="33641" y="19629"/>
                    <a:pt x="33692" y="19633"/>
                    <a:pt x="33742" y="19633"/>
                  </a:cubicBezTo>
                  <a:cubicBezTo>
                    <a:pt x="33892" y="19633"/>
                    <a:pt x="34028" y="19598"/>
                    <a:pt x="34165" y="19530"/>
                  </a:cubicBezTo>
                  <a:cubicBezTo>
                    <a:pt x="34500" y="19378"/>
                    <a:pt x="34773" y="19074"/>
                    <a:pt x="34864" y="18649"/>
                  </a:cubicBezTo>
                  <a:cubicBezTo>
                    <a:pt x="34864" y="18162"/>
                    <a:pt x="34439" y="17585"/>
                    <a:pt x="33831" y="17524"/>
                  </a:cubicBezTo>
                  <a:lnTo>
                    <a:pt x="29940" y="16977"/>
                  </a:lnTo>
                  <a:lnTo>
                    <a:pt x="31551" y="15761"/>
                  </a:lnTo>
                  <a:cubicBezTo>
                    <a:pt x="32038" y="15396"/>
                    <a:pt x="32129" y="14697"/>
                    <a:pt x="31764" y="14241"/>
                  </a:cubicBezTo>
                  <a:cubicBezTo>
                    <a:pt x="31549" y="13955"/>
                    <a:pt x="31219" y="13806"/>
                    <a:pt x="30890" y="13806"/>
                  </a:cubicBezTo>
                  <a:cubicBezTo>
                    <a:pt x="30660" y="13806"/>
                    <a:pt x="30432" y="13878"/>
                    <a:pt x="30244" y="14028"/>
                  </a:cubicBezTo>
                  <a:lnTo>
                    <a:pt x="26901" y="16582"/>
                  </a:lnTo>
                  <a:lnTo>
                    <a:pt x="23466" y="16065"/>
                  </a:lnTo>
                  <a:lnTo>
                    <a:pt x="26414" y="13846"/>
                  </a:lnTo>
                  <a:cubicBezTo>
                    <a:pt x="26809" y="13573"/>
                    <a:pt x="26961" y="13086"/>
                    <a:pt x="26809" y="12630"/>
                  </a:cubicBezTo>
                  <a:cubicBezTo>
                    <a:pt x="26658" y="12144"/>
                    <a:pt x="26232" y="11870"/>
                    <a:pt x="25776" y="11870"/>
                  </a:cubicBezTo>
                  <a:lnTo>
                    <a:pt x="22341" y="11810"/>
                  </a:lnTo>
                  <a:lnTo>
                    <a:pt x="24104" y="9591"/>
                  </a:lnTo>
                  <a:lnTo>
                    <a:pt x="28268" y="9044"/>
                  </a:lnTo>
                  <a:cubicBezTo>
                    <a:pt x="28390" y="9044"/>
                    <a:pt x="28481" y="9013"/>
                    <a:pt x="28542" y="8952"/>
                  </a:cubicBezTo>
                  <a:cubicBezTo>
                    <a:pt x="28998" y="8770"/>
                    <a:pt x="29272" y="8314"/>
                    <a:pt x="29241" y="7828"/>
                  </a:cubicBezTo>
                  <a:cubicBezTo>
                    <a:pt x="29158" y="7275"/>
                    <a:pt x="28699" y="6873"/>
                    <a:pt x="28159" y="6873"/>
                  </a:cubicBezTo>
                  <a:cubicBezTo>
                    <a:pt x="28105" y="6873"/>
                    <a:pt x="28050" y="6877"/>
                    <a:pt x="27995" y="6885"/>
                  </a:cubicBezTo>
                  <a:lnTo>
                    <a:pt x="26019" y="7098"/>
                  </a:lnTo>
                  <a:lnTo>
                    <a:pt x="26019" y="7098"/>
                  </a:lnTo>
                  <a:lnTo>
                    <a:pt x="28451" y="3998"/>
                  </a:lnTo>
                  <a:cubicBezTo>
                    <a:pt x="28846" y="3481"/>
                    <a:pt x="28755" y="2812"/>
                    <a:pt x="28268" y="2478"/>
                  </a:cubicBezTo>
                  <a:cubicBezTo>
                    <a:pt x="28063" y="2311"/>
                    <a:pt x="27819" y="2231"/>
                    <a:pt x="27581" y="2231"/>
                  </a:cubicBezTo>
                  <a:cubicBezTo>
                    <a:pt x="27256" y="2231"/>
                    <a:pt x="26942" y="2380"/>
                    <a:pt x="26749" y="2661"/>
                  </a:cubicBezTo>
                  <a:lnTo>
                    <a:pt x="24317" y="5761"/>
                  </a:lnTo>
                  <a:lnTo>
                    <a:pt x="24043" y="3785"/>
                  </a:lnTo>
                  <a:cubicBezTo>
                    <a:pt x="23987" y="3219"/>
                    <a:pt x="23508" y="2837"/>
                    <a:pt x="22950" y="2837"/>
                  </a:cubicBezTo>
                  <a:cubicBezTo>
                    <a:pt x="22910" y="2837"/>
                    <a:pt x="22869" y="2839"/>
                    <a:pt x="22828" y="2843"/>
                  </a:cubicBezTo>
                  <a:cubicBezTo>
                    <a:pt x="22220" y="2934"/>
                    <a:pt x="21825" y="3451"/>
                    <a:pt x="21885" y="4059"/>
                  </a:cubicBezTo>
                  <a:lnTo>
                    <a:pt x="22433" y="8253"/>
                  </a:lnTo>
                  <a:lnTo>
                    <a:pt x="20670" y="10472"/>
                  </a:lnTo>
                  <a:lnTo>
                    <a:pt x="19788" y="7189"/>
                  </a:lnTo>
                  <a:cubicBezTo>
                    <a:pt x="19697" y="6764"/>
                    <a:pt x="19332" y="6430"/>
                    <a:pt x="18876" y="6369"/>
                  </a:cubicBezTo>
                  <a:cubicBezTo>
                    <a:pt x="18835" y="6362"/>
                    <a:pt x="18794" y="6359"/>
                    <a:pt x="18752" y="6359"/>
                  </a:cubicBezTo>
                  <a:cubicBezTo>
                    <a:pt x="18389" y="6359"/>
                    <a:pt x="18000" y="6589"/>
                    <a:pt x="17782" y="6916"/>
                  </a:cubicBezTo>
                  <a:lnTo>
                    <a:pt x="16049" y="9834"/>
                  </a:lnTo>
                  <a:lnTo>
                    <a:pt x="14986" y="7220"/>
                  </a:lnTo>
                  <a:lnTo>
                    <a:pt x="16597" y="3329"/>
                  </a:lnTo>
                  <a:cubicBezTo>
                    <a:pt x="16840" y="2782"/>
                    <a:pt x="16566" y="2113"/>
                    <a:pt x="16049" y="1901"/>
                  </a:cubicBezTo>
                  <a:cubicBezTo>
                    <a:pt x="15905" y="1840"/>
                    <a:pt x="15757" y="1811"/>
                    <a:pt x="15612" y="1811"/>
                  </a:cubicBezTo>
                  <a:cubicBezTo>
                    <a:pt x="15177" y="1811"/>
                    <a:pt x="14773" y="2068"/>
                    <a:pt x="14590" y="2478"/>
                  </a:cubicBezTo>
                  <a:lnTo>
                    <a:pt x="13800" y="4332"/>
                  </a:lnTo>
                  <a:lnTo>
                    <a:pt x="12311" y="685"/>
                  </a:lnTo>
                  <a:cubicBezTo>
                    <a:pt x="12149" y="247"/>
                    <a:pt x="11725" y="1"/>
                    <a:pt x="1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1" name="Google Shape;461;p8"/>
            <p:cNvSpPr/>
            <p:nvPr/>
          </p:nvSpPr>
          <p:spPr>
            <a:xfrm>
              <a:off x="295424" y="2916625"/>
              <a:ext cx="369314" cy="337150"/>
            </a:xfrm>
            <a:custGeom>
              <a:avLst/>
              <a:gdLst/>
              <a:ahLst/>
              <a:cxnLst/>
              <a:rect l="l" t="t" r="r" b="b"/>
              <a:pathLst>
                <a:path w="11551" h="10545" extrusionOk="0">
                  <a:moveTo>
                    <a:pt x="6079" y="3319"/>
                  </a:moveTo>
                  <a:lnTo>
                    <a:pt x="6323" y="4139"/>
                  </a:lnTo>
                  <a:lnTo>
                    <a:pt x="5928" y="4626"/>
                  </a:lnTo>
                  <a:lnTo>
                    <a:pt x="5715" y="4018"/>
                  </a:lnTo>
                  <a:lnTo>
                    <a:pt x="6079" y="3319"/>
                  </a:lnTo>
                  <a:close/>
                  <a:moveTo>
                    <a:pt x="4408" y="4139"/>
                  </a:moveTo>
                  <a:lnTo>
                    <a:pt x="5016" y="4291"/>
                  </a:lnTo>
                  <a:lnTo>
                    <a:pt x="5259" y="4899"/>
                  </a:lnTo>
                  <a:lnTo>
                    <a:pt x="4955" y="4839"/>
                  </a:lnTo>
                  <a:lnTo>
                    <a:pt x="4408" y="4139"/>
                  </a:lnTo>
                  <a:close/>
                  <a:moveTo>
                    <a:pt x="7478" y="4535"/>
                  </a:moveTo>
                  <a:lnTo>
                    <a:pt x="6779" y="5082"/>
                  </a:lnTo>
                  <a:lnTo>
                    <a:pt x="6475" y="5051"/>
                  </a:lnTo>
                  <a:lnTo>
                    <a:pt x="6839" y="4535"/>
                  </a:lnTo>
                  <a:close/>
                  <a:moveTo>
                    <a:pt x="4864" y="5568"/>
                  </a:moveTo>
                  <a:lnTo>
                    <a:pt x="5168" y="5598"/>
                  </a:lnTo>
                  <a:lnTo>
                    <a:pt x="4803" y="6115"/>
                  </a:lnTo>
                  <a:lnTo>
                    <a:pt x="4134" y="6115"/>
                  </a:lnTo>
                  <a:lnTo>
                    <a:pt x="4864" y="5568"/>
                  </a:lnTo>
                  <a:close/>
                  <a:moveTo>
                    <a:pt x="6383" y="5750"/>
                  </a:moveTo>
                  <a:lnTo>
                    <a:pt x="6687" y="5811"/>
                  </a:lnTo>
                  <a:lnTo>
                    <a:pt x="7235" y="6510"/>
                  </a:lnTo>
                  <a:lnTo>
                    <a:pt x="6627" y="6358"/>
                  </a:lnTo>
                  <a:lnTo>
                    <a:pt x="6383" y="5750"/>
                  </a:lnTo>
                  <a:close/>
                  <a:moveTo>
                    <a:pt x="5654" y="6024"/>
                  </a:moveTo>
                  <a:lnTo>
                    <a:pt x="5897" y="6632"/>
                  </a:lnTo>
                  <a:lnTo>
                    <a:pt x="5502" y="7331"/>
                  </a:lnTo>
                  <a:lnTo>
                    <a:pt x="5289" y="6510"/>
                  </a:lnTo>
                  <a:lnTo>
                    <a:pt x="5654" y="6024"/>
                  </a:lnTo>
                  <a:close/>
                  <a:moveTo>
                    <a:pt x="3797" y="0"/>
                  </a:moveTo>
                  <a:cubicBezTo>
                    <a:pt x="3748" y="0"/>
                    <a:pt x="3697" y="12"/>
                    <a:pt x="3648" y="36"/>
                  </a:cubicBezTo>
                  <a:cubicBezTo>
                    <a:pt x="3465" y="97"/>
                    <a:pt x="3374" y="279"/>
                    <a:pt x="3465" y="462"/>
                  </a:cubicBezTo>
                  <a:lnTo>
                    <a:pt x="3952" y="1647"/>
                  </a:lnTo>
                  <a:lnTo>
                    <a:pt x="3344" y="1404"/>
                  </a:lnTo>
                  <a:cubicBezTo>
                    <a:pt x="3295" y="1379"/>
                    <a:pt x="3244" y="1368"/>
                    <a:pt x="3194" y="1368"/>
                  </a:cubicBezTo>
                  <a:cubicBezTo>
                    <a:pt x="3058" y="1368"/>
                    <a:pt x="2932" y="1453"/>
                    <a:pt x="2888" y="1586"/>
                  </a:cubicBezTo>
                  <a:cubicBezTo>
                    <a:pt x="2797" y="1769"/>
                    <a:pt x="2888" y="1951"/>
                    <a:pt x="3070" y="2042"/>
                  </a:cubicBezTo>
                  <a:lnTo>
                    <a:pt x="4317" y="2559"/>
                  </a:lnTo>
                  <a:lnTo>
                    <a:pt x="4681" y="3440"/>
                  </a:lnTo>
                  <a:lnTo>
                    <a:pt x="3557" y="3136"/>
                  </a:lnTo>
                  <a:cubicBezTo>
                    <a:pt x="3522" y="3130"/>
                    <a:pt x="3488" y="3126"/>
                    <a:pt x="3455" y="3126"/>
                  </a:cubicBezTo>
                  <a:cubicBezTo>
                    <a:pt x="3341" y="3126"/>
                    <a:pt x="3239" y="3171"/>
                    <a:pt x="3192" y="3288"/>
                  </a:cubicBezTo>
                  <a:cubicBezTo>
                    <a:pt x="3101" y="3410"/>
                    <a:pt x="3101" y="3592"/>
                    <a:pt x="3192" y="3714"/>
                  </a:cubicBezTo>
                  <a:lnTo>
                    <a:pt x="3921" y="4687"/>
                  </a:lnTo>
                  <a:lnTo>
                    <a:pt x="2766" y="4535"/>
                  </a:lnTo>
                  <a:lnTo>
                    <a:pt x="1946" y="3440"/>
                  </a:lnTo>
                  <a:cubicBezTo>
                    <a:pt x="1870" y="3345"/>
                    <a:pt x="1746" y="3298"/>
                    <a:pt x="1627" y="3298"/>
                  </a:cubicBezTo>
                  <a:cubicBezTo>
                    <a:pt x="1556" y="3298"/>
                    <a:pt x="1486" y="3315"/>
                    <a:pt x="1429" y="3349"/>
                  </a:cubicBezTo>
                  <a:cubicBezTo>
                    <a:pt x="1277" y="3471"/>
                    <a:pt x="1247" y="3714"/>
                    <a:pt x="1368" y="3866"/>
                  </a:cubicBezTo>
                  <a:lnTo>
                    <a:pt x="1733" y="4383"/>
                  </a:lnTo>
                  <a:lnTo>
                    <a:pt x="1733" y="4383"/>
                  </a:lnTo>
                  <a:lnTo>
                    <a:pt x="456" y="4200"/>
                  </a:lnTo>
                  <a:cubicBezTo>
                    <a:pt x="441" y="4198"/>
                    <a:pt x="425" y="4196"/>
                    <a:pt x="408" y="4196"/>
                  </a:cubicBezTo>
                  <a:cubicBezTo>
                    <a:pt x="238" y="4196"/>
                    <a:pt x="59" y="4338"/>
                    <a:pt x="31" y="4504"/>
                  </a:cubicBezTo>
                  <a:cubicBezTo>
                    <a:pt x="0" y="4687"/>
                    <a:pt x="152" y="4899"/>
                    <a:pt x="335" y="4930"/>
                  </a:cubicBezTo>
                  <a:lnTo>
                    <a:pt x="1642" y="5112"/>
                  </a:lnTo>
                  <a:lnTo>
                    <a:pt x="1095" y="5507"/>
                  </a:lnTo>
                  <a:cubicBezTo>
                    <a:pt x="943" y="5598"/>
                    <a:pt x="912" y="5842"/>
                    <a:pt x="1034" y="5994"/>
                  </a:cubicBezTo>
                  <a:cubicBezTo>
                    <a:pt x="1096" y="6097"/>
                    <a:pt x="1187" y="6144"/>
                    <a:pt x="1287" y="6144"/>
                  </a:cubicBezTo>
                  <a:cubicBezTo>
                    <a:pt x="1333" y="6144"/>
                    <a:pt x="1381" y="6134"/>
                    <a:pt x="1429" y="6115"/>
                  </a:cubicBezTo>
                  <a:cubicBezTo>
                    <a:pt x="1490" y="6115"/>
                    <a:pt x="1490" y="6054"/>
                    <a:pt x="1520" y="6054"/>
                  </a:cubicBezTo>
                  <a:lnTo>
                    <a:pt x="2614" y="5234"/>
                  </a:lnTo>
                  <a:lnTo>
                    <a:pt x="3769" y="5386"/>
                  </a:lnTo>
                  <a:lnTo>
                    <a:pt x="2766" y="6115"/>
                  </a:lnTo>
                  <a:cubicBezTo>
                    <a:pt x="2645" y="6176"/>
                    <a:pt x="2584" y="6358"/>
                    <a:pt x="2645" y="6480"/>
                  </a:cubicBezTo>
                  <a:cubicBezTo>
                    <a:pt x="2706" y="6632"/>
                    <a:pt x="2858" y="6723"/>
                    <a:pt x="3010" y="6753"/>
                  </a:cubicBezTo>
                  <a:lnTo>
                    <a:pt x="4134" y="6753"/>
                  </a:lnTo>
                  <a:lnTo>
                    <a:pt x="3557" y="7483"/>
                  </a:lnTo>
                  <a:lnTo>
                    <a:pt x="2189" y="7635"/>
                  </a:lnTo>
                  <a:cubicBezTo>
                    <a:pt x="2006" y="7665"/>
                    <a:pt x="1854" y="7817"/>
                    <a:pt x="1885" y="8030"/>
                  </a:cubicBezTo>
                  <a:cubicBezTo>
                    <a:pt x="1936" y="8211"/>
                    <a:pt x="2054" y="8348"/>
                    <a:pt x="2218" y="8348"/>
                  </a:cubicBezTo>
                  <a:cubicBezTo>
                    <a:pt x="2248" y="8348"/>
                    <a:pt x="2278" y="8343"/>
                    <a:pt x="2310" y="8334"/>
                  </a:cubicBezTo>
                  <a:lnTo>
                    <a:pt x="2949" y="8273"/>
                  </a:lnTo>
                  <a:lnTo>
                    <a:pt x="2158" y="9307"/>
                  </a:lnTo>
                  <a:cubicBezTo>
                    <a:pt x="2037" y="9459"/>
                    <a:pt x="2098" y="9671"/>
                    <a:pt x="2250" y="9793"/>
                  </a:cubicBezTo>
                  <a:cubicBezTo>
                    <a:pt x="2307" y="9831"/>
                    <a:pt x="2377" y="9870"/>
                    <a:pt x="2451" y="9870"/>
                  </a:cubicBezTo>
                  <a:cubicBezTo>
                    <a:pt x="2495" y="9870"/>
                    <a:pt x="2539" y="9857"/>
                    <a:pt x="2584" y="9823"/>
                  </a:cubicBezTo>
                  <a:cubicBezTo>
                    <a:pt x="2614" y="9793"/>
                    <a:pt x="2706" y="9763"/>
                    <a:pt x="2736" y="9702"/>
                  </a:cubicBezTo>
                  <a:lnTo>
                    <a:pt x="3526" y="8699"/>
                  </a:lnTo>
                  <a:lnTo>
                    <a:pt x="3617" y="9337"/>
                  </a:lnTo>
                  <a:cubicBezTo>
                    <a:pt x="3645" y="9504"/>
                    <a:pt x="3774" y="9645"/>
                    <a:pt x="3982" y="9645"/>
                  </a:cubicBezTo>
                  <a:cubicBezTo>
                    <a:pt x="4002" y="9645"/>
                    <a:pt x="4022" y="9644"/>
                    <a:pt x="4043" y="9641"/>
                  </a:cubicBezTo>
                  <a:cubicBezTo>
                    <a:pt x="4073" y="9641"/>
                    <a:pt x="4104" y="9641"/>
                    <a:pt x="4104" y="9611"/>
                  </a:cubicBezTo>
                  <a:cubicBezTo>
                    <a:pt x="4256" y="9519"/>
                    <a:pt x="4347" y="9367"/>
                    <a:pt x="4347" y="9215"/>
                  </a:cubicBezTo>
                  <a:lnTo>
                    <a:pt x="4195" y="7848"/>
                  </a:lnTo>
                  <a:lnTo>
                    <a:pt x="4742" y="7118"/>
                  </a:lnTo>
                  <a:lnTo>
                    <a:pt x="5046" y="8243"/>
                  </a:lnTo>
                  <a:cubicBezTo>
                    <a:pt x="5107" y="8395"/>
                    <a:pt x="5198" y="8456"/>
                    <a:pt x="5350" y="8486"/>
                  </a:cubicBezTo>
                  <a:cubicBezTo>
                    <a:pt x="5382" y="8499"/>
                    <a:pt x="5414" y="8505"/>
                    <a:pt x="5443" y="8505"/>
                  </a:cubicBezTo>
                  <a:cubicBezTo>
                    <a:pt x="5553" y="8505"/>
                    <a:pt x="5643" y="8423"/>
                    <a:pt x="5715" y="8304"/>
                  </a:cubicBezTo>
                  <a:lnTo>
                    <a:pt x="6262" y="7361"/>
                  </a:lnTo>
                  <a:lnTo>
                    <a:pt x="6627" y="8243"/>
                  </a:lnTo>
                  <a:lnTo>
                    <a:pt x="6079" y="9489"/>
                  </a:lnTo>
                  <a:cubicBezTo>
                    <a:pt x="5988" y="9671"/>
                    <a:pt x="6079" y="9854"/>
                    <a:pt x="6262" y="9945"/>
                  </a:cubicBezTo>
                  <a:cubicBezTo>
                    <a:pt x="6315" y="9960"/>
                    <a:pt x="6366" y="9968"/>
                    <a:pt x="6414" y="9968"/>
                  </a:cubicBezTo>
                  <a:cubicBezTo>
                    <a:pt x="6558" y="9968"/>
                    <a:pt x="6672" y="9899"/>
                    <a:pt x="6718" y="9763"/>
                  </a:cubicBezTo>
                  <a:lnTo>
                    <a:pt x="6991" y="9155"/>
                  </a:lnTo>
                  <a:lnTo>
                    <a:pt x="7478" y="10310"/>
                  </a:lnTo>
                  <a:cubicBezTo>
                    <a:pt x="7547" y="10471"/>
                    <a:pt x="7668" y="10545"/>
                    <a:pt x="7802" y="10545"/>
                  </a:cubicBezTo>
                  <a:cubicBezTo>
                    <a:pt x="7845" y="10545"/>
                    <a:pt x="7889" y="10537"/>
                    <a:pt x="7934" y="10522"/>
                  </a:cubicBezTo>
                  <a:cubicBezTo>
                    <a:pt x="8146" y="10431"/>
                    <a:pt x="8207" y="10249"/>
                    <a:pt x="8146" y="10067"/>
                  </a:cubicBezTo>
                  <a:lnTo>
                    <a:pt x="7630" y="8881"/>
                  </a:lnTo>
                  <a:lnTo>
                    <a:pt x="8238" y="9155"/>
                  </a:lnTo>
                  <a:cubicBezTo>
                    <a:pt x="8283" y="9170"/>
                    <a:pt x="8336" y="9177"/>
                    <a:pt x="8386" y="9177"/>
                  </a:cubicBezTo>
                  <a:cubicBezTo>
                    <a:pt x="8435" y="9177"/>
                    <a:pt x="8481" y="9170"/>
                    <a:pt x="8511" y="9155"/>
                  </a:cubicBezTo>
                  <a:cubicBezTo>
                    <a:pt x="8602" y="9094"/>
                    <a:pt x="8663" y="9033"/>
                    <a:pt x="8694" y="8942"/>
                  </a:cubicBezTo>
                  <a:cubicBezTo>
                    <a:pt x="8785" y="8760"/>
                    <a:pt x="8694" y="8577"/>
                    <a:pt x="8511" y="8486"/>
                  </a:cubicBezTo>
                  <a:lnTo>
                    <a:pt x="7265" y="7969"/>
                  </a:lnTo>
                  <a:lnTo>
                    <a:pt x="6931" y="7088"/>
                  </a:lnTo>
                  <a:lnTo>
                    <a:pt x="6931" y="7088"/>
                  </a:lnTo>
                  <a:lnTo>
                    <a:pt x="8025" y="7392"/>
                  </a:lnTo>
                  <a:cubicBezTo>
                    <a:pt x="8045" y="7402"/>
                    <a:pt x="8069" y="7405"/>
                    <a:pt x="8093" y="7405"/>
                  </a:cubicBezTo>
                  <a:cubicBezTo>
                    <a:pt x="8143" y="7405"/>
                    <a:pt x="8197" y="7392"/>
                    <a:pt x="8238" y="7392"/>
                  </a:cubicBezTo>
                  <a:cubicBezTo>
                    <a:pt x="8329" y="7361"/>
                    <a:pt x="8359" y="7331"/>
                    <a:pt x="8390" y="7270"/>
                  </a:cubicBezTo>
                  <a:cubicBezTo>
                    <a:pt x="8481" y="7179"/>
                    <a:pt x="8481" y="6966"/>
                    <a:pt x="8390" y="6875"/>
                  </a:cubicBezTo>
                  <a:lnTo>
                    <a:pt x="7690" y="5872"/>
                  </a:lnTo>
                  <a:lnTo>
                    <a:pt x="8815" y="6024"/>
                  </a:lnTo>
                  <a:lnTo>
                    <a:pt x="9666" y="7118"/>
                  </a:lnTo>
                  <a:cubicBezTo>
                    <a:pt x="9728" y="7221"/>
                    <a:pt x="9818" y="7283"/>
                    <a:pt x="9917" y="7283"/>
                  </a:cubicBezTo>
                  <a:cubicBezTo>
                    <a:pt x="9964" y="7283"/>
                    <a:pt x="10013" y="7269"/>
                    <a:pt x="10061" y="7240"/>
                  </a:cubicBezTo>
                  <a:cubicBezTo>
                    <a:pt x="10122" y="7240"/>
                    <a:pt x="10122" y="7209"/>
                    <a:pt x="10153" y="7209"/>
                  </a:cubicBezTo>
                  <a:cubicBezTo>
                    <a:pt x="10304" y="7088"/>
                    <a:pt x="10335" y="6875"/>
                    <a:pt x="10213" y="6723"/>
                  </a:cubicBezTo>
                  <a:lnTo>
                    <a:pt x="9849" y="6176"/>
                  </a:lnTo>
                  <a:lnTo>
                    <a:pt x="11095" y="6419"/>
                  </a:lnTo>
                  <a:cubicBezTo>
                    <a:pt x="11186" y="6419"/>
                    <a:pt x="11216" y="6419"/>
                    <a:pt x="11277" y="6358"/>
                  </a:cubicBezTo>
                  <a:cubicBezTo>
                    <a:pt x="11399" y="6328"/>
                    <a:pt x="11490" y="6206"/>
                    <a:pt x="11520" y="6115"/>
                  </a:cubicBezTo>
                  <a:cubicBezTo>
                    <a:pt x="11551" y="5902"/>
                    <a:pt x="11399" y="5720"/>
                    <a:pt x="11216" y="5720"/>
                  </a:cubicBezTo>
                  <a:lnTo>
                    <a:pt x="9909" y="5538"/>
                  </a:lnTo>
                  <a:lnTo>
                    <a:pt x="10456" y="5142"/>
                  </a:lnTo>
                  <a:cubicBezTo>
                    <a:pt x="10608" y="5021"/>
                    <a:pt x="10639" y="4808"/>
                    <a:pt x="10517" y="4656"/>
                  </a:cubicBezTo>
                  <a:cubicBezTo>
                    <a:pt x="10464" y="4568"/>
                    <a:pt x="10359" y="4520"/>
                    <a:pt x="10251" y="4520"/>
                  </a:cubicBezTo>
                  <a:cubicBezTo>
                    <a:pt x="10174" y="4520"/>
                    <a:pt x="10094" y="4545"/>
                    <a:pt x="10031" y="4595"/>
                  </a:cubicBezTo>
                  <a:lnTo>
                    <a:pt x="8937" y="5416"/>
                  </a:lnTo>
                  <a:lnTo>
                    <a:pt x="7782" y="5264"/>
                  </a:lnTo>
                  <a:lnTo>
                    <a:pt x="8785" y="4535"/>
                  </a:lnTo>
                  <a:cubicBezTo>
                    <a:pt x="8906" y="4474"/>
                    <a:pt x="8967" y="4261"/>
                    <a:pt x="8906" y="4109"/>
                  </a:cubicBezTo>
                  <a:cubicBezTo>
                    <a:pt x="8845" y="3957"/>
                    <a:pt x="8694" y="3896"/>
                    <a:pt x="8542" y="3866"/>
                  </a:cubicBezTo>
                  <a:lnTo>
                    <a:pt x="7417" y="3866"/>
                  </a:lnTo>
                  <a:lnTo>
                    <a:pt x="7994" y="3136"/>
                  </a:lnTo>
                  <a:lnTo>
                    <a:pt x="9362" y="2984"/>
                  </a:lnTo>
                  <a:cubicBezTo>
                    <a:pt x="9393" y="2984"/>
                    <a:pt x="9423" y="2984"/>
                    <a:pt x="9423" y="2954"/>
                  </a:cubicBezTo>
                  <a:cubicBezTo>
                    <a:pt x="9575" y="2863"/>
                    <a:pt x="9666" y="2711"/>
                    <a:pt x="9666" y="2559"/>
                  </a:cubicBezTo>
                  <a:cubicBezTo>
                    <a:pt x="9611" y="2392"/>
                    <a:pt x="9479" y="2251"/>
                    <a:pt x="9294" y="2251"/>
                  </a:cubicBezTo>
                  <a:cubicBezTo>
                    <a:pt x="9277" y="2251"/>
                    <a:pt x="9259" y="2252"/>
                    <a:pt x="9241" y="2255"/>
                  </a:cubicBezTo>
                  <a:lnTo>
                    <a:pt x="8602" y="2346"/>
                  </a:lnTo>
                  <a:lnTo>
                    <a:pt x="8602" y="2346"/>
                  </a:lnTo>
                  <a:lnTo>
                    <a:pt x="9393" y="1313"/>
                  </a:lnTo>
                  <a:cubicBezTo>
                    <a:pt x="9514" y="1161"/>
                    <a:pt x="9453" y="917"/>
                    <a:pt x="9301" y="826"/>
                  </a:cubicBezTo>
                  <a:cubicBezTo>
                    <a:pt x="9238" y="776"/>
                    <a:pt x="9164" y="751"/>
                    <a:pt x="9090" y="751"/>
                  </a:cubicBezTo>
                  <a:cubicBezTo>
                    <a:pt x="8988" y="751"/>
                    <a:pt x="8886" y="799"/>
                    <a:pt x="8815" y="887"/>
                  </a:cubicBezTo>
                  <a:lnTo>
                    <a:pt x="8055" y="1860"/>
                  </a:lnTo>
                  <a:lnTo>
                    <a:pt x="7994" y="1191"/>
                  </a:lnTo>
                  <a:cubicBezTo>
                    <a:pt x="7939" y="1024"/>
                    <a:pt x="7807" y="883"/>
                    <a:pt x="7623" y="883"/>
                  </a:cubicBezTo>
                  <a:cubicBezTo>
                    <a:pt x="7605" y="883"/>
                    <a:pt x="7587" y="884"/>
                    <a:pt x="7569" y="887"/>
                  </a:cubicBezTo>
                  <a:cubicBezTo>
                    <a:pt x="7387" y="948"/>
                    <a:pt x="7235" y="1100"/>
                    <a:pt x="7265" y="1313"/>
                  </a:cubicBezTo>
                  <a:lnTo>
                    <a:pt x="7417" y="2680"/>
                  </a:lnTo>
                  <a:lnTo>
                    <a:pt x="6839" y="3410"/>
                  </a:lnTo>
                  <a:lnTo>
                    <a:pt x="6535" y="2316"/>
                  </a:lnTo>
                  <a:cubicBezTo>
                    <a:pt x="6505" y="2164"/>
                    <a:pt x="6383" y="2073"/>
                    <a:pt x="6231" y="2042"/>
                  </a:cubicBezTo>
                  <a:cubicBezTo>
                    <a:pt x="6206" y="2037"/>
                    <a:pt x="6182" y="2035"/>
                    <a:pt x="6158" y="2035"/>
                  </a:cubicBezTo>
                  <a:cubicBezTo>
                    <a:pt x="6041" y="2035"/>
                    <a:pt x="5948" y="2098"/>
                    <a:pt x="5897" y="2225"/>
                  </a:cubicBezTo>
                  <a:lnTo>
                    <a:pt x="5320" y="3167"/>
                  </a:lnTo>
                  <a:lnTo>
                    <a:pt x="4985" y="2316"/>
                  </a:lnTo>
                  <a:lnTo>
                    <a:pt x="5502" y="1039"/>
                  </a:lnTo>
                  <a:cubicBezTo>
                    <a:pt x="5593" y="857"/>
                    <a:pt x="5502" y="674"/>
                    <a:pt x="5320" y="583"/>
                  </a:cubicBezTo>
                  <a:cubicBezTo>
                    <a:pt x="5275" y="568"/>
                    <a:pt x="5231" y="561"/>
                    <a:pt x="5188" y="561"/>
                  </a:cubicBezTo>
                  <a:cubicBezTo>
                    <a:pt x="5054" y="561"/>
                    <a:pt x="4933" y="635"/>
                    <a:pt x="4864" y="796"/>
                  </a:cubicBezTo>
                  <a:lnTo>
                    <a:pt x="4590" y="1404"/>
                  </a:lnTo>
                  <a:lnTo>
                    <a:pt x="4104" y="218"/>
                  </a:lnTo>
                  <a:cubicBezTo>
                    <a:pt x="4059" y="85"/>
                    <a:pt x="3933" y="0"/>
                    <a:pt x="3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2" name="Google Shape;462;p8"/>
            <p:cNvSpPr/>
            <p:nvPr/>
          </p:nvSpPr>
          <p:spPr>
            <a:xfrm>
              <a:off x="781342" y="551619"/>
              <a:ext cx="787195" cy="736199"/>
            </a:xfrm>
            <a:custGeom>
              <a:avLst/>
              <a:gdLst/>
              <a:ahLst/>
              <a:cxnLst/>
              <a:rect l="l" t="t" r="r" b="b"/>
              <a:pathLst>
                <a:path w="24621" h="23026" extrusionOk="0">
                  <a:moveTo>
                    <a:pt x="12918" y="7166"/>
                  </a:moveTo>
                  <a:lnTo>
                    <a:pt x="13374" y="8868"/>
                  </a:lnTo>
                  <a:lnTo>
                    <a:pt x="12554" y="9932"/>
                  </a:lnTo>
                  <a:lnTo>
                    <a:pt x="12007" y="8686"/>
                  </a:lnTo>
                  <a:lnTo>
                    <a:pt x="12918" y="7166"/>
                  </a:lnTo>
                  <a:close/>
                  <a:moveTo>
                    <a:pt x="9271" y="8899"/>
                  </a:moveTo>
                  <a:lnTo>
                    <a:pt x="10578" y="9263"/>
                  </a:lnTo>
                  <a:lnTo>
                    <a:pt x="11095" y="10510"/>
                  </a:lnTo>
                  <a:lnTo>
                    <a:pt x="10456" y="10418"/>
                  </a:lnTo>
                  <a:lnTo>
                    <a:pt x="9271" y="8899"/>
                  </a:lnTo>
                  <a:close/>
                  <a:moveTo>
                    <a:pt x="15928" y="9811"/>
                  </a:moveTo>
                  <a:lnTo>
                    <a:pt x="14408" y="10966"/>
                  </a:lnTo>
                  <a:lnTo>
                    <a:pt x="13769" y="10874"/>
                  </a:lnTo>
                  <a:lnTo>
                    <a:pt x="14590" y="9811"/>
                  </a:lnTo>
                  <a:close/>
                  <a:moveTo>
                    <a:pt x="10213" y="11999"/>
                  </a:moveTo>
                  <a:lnTo>
                    <a:pt x="10882" y="12060"/>
                  </a:lnTo>
                  <a:lnTo>
                    <a:pt x="10031" y="13124"/>
                  </a:lnTo>
                  <a:lnTo>
                    <a:pt x="8693" y="13124"/>
                  </a:lnTo>
                  <a:lnTo>
                    <a:pt x="10213" y="11999"/>
                  </a:lnTo>
                  <a:close/>
                  <a:moveTo>
                    <a:pt x="13496" y="12455"/>
                  </a:moveTo>
                  <a:lnTo>
                    <a:pt x="14134" y="12516"/>
                  </a:lnTo>
                  <a:lnTo>
                    <a:pt x="15320" y="14036"/>
                  </a:lnTo>
                  <a:lnTo>
                    <a:pt x="14013" y="13701"/>
                  </a:lnTo>
                  <a:lnTo>
                    <a:pt x="13496" y="12455"/>
                  </a:lnTo>
                  <a:close/>
                  <a:moveTo>
                    <a:pt x="12098" y="13002"/>
                  </a:moveTo>
                  <a:lnTo>
                    <a:pt x="12614" y="14279"/>
                  </a:lnTo>
                  <a:lnTo>
                    <a:pt x="11703" y="15798"/>
                  </a:lnTo>
                  <a:lnTo>
                    <a:pt x="11247" y="14066"/>
                  </a:lnTo>
                  <a:lnTo>
                    <a:pt x="12098" y="13002"/>
                  </a:lnTo>
                  <a:close/>
                  <a:moveTo>
                    <a:pt x="7916" y="0"/>
                  </a:moveTo>
                  <a:cubicBezTo>
                    <a:pt x="7821" y="0"/>
                    <a:pt x="7723" y="17"/>
                    <a:pt x="7630" y="54"/>
                  </a:cubicBezTo>
                  <a:cubicBezTo>
                    <a:pt x="7265" y="206"/>
                    <a:pt x="7082" y="661"/>
                    <a:pt x="7234" y="1057"/>
                  </a:cubicBezTo>
                  <a:lnTo>
                    <a:pt x="8237" y="3640"/>
                  </a:lnTo>
                  <a:lnTo>
                    <a:pt x="6961" y="3063"/>
                  </a:lnTo>
                  <a:cubicBezTo>
                    <a:pt x="6861" y="3024"/>
                    <a:pt x="6757" y="3005"/>
                    <a:pt x="6654" y="3005"/>
                  </a:cubicBezTo>
                  <a:cubicBezTo>
                    <a:pt x="6352" y="3005"/>
                    <a:pt x="6064" y="3170"/>
                    <a:pt x="5927" y="3488"/>
                  </a:cubicBezTo>
                  <a:cubicBezTo>
                    <a:pt x="5775" y="3853"/>
                    <a:pt x="5927" y="4309"/>
                    <a:pt x="6353" y="4491"/>
                  </a:cubicBezTo>
                  <a:lnTo>
                    <a:pt x="9089" y="5646"/>
                  </a:lnTo>
                  <a:lnTo>
                    <a:pt x="9848" y="7501"/>
                  </a:lnTo>
                  <a:lnTo>
                    <a:pt x="7538" y="6862"/>
                  </a:lnTo>
                  <a:cubicBezTo>
                    <a:pt x="7471" y="6842"/>
                    <a:pt x="7401" y="6832"/>
                    <a:pt x="7330" y="6832"/>
                  </a:cubicBezTo>
                  <a:cubicBezTo>
                    <a:pt x="7082" y="6832"/>
                    <a:pt x="6829" y="6953"/>
                    <a:pt x="6687" y="7166"/>
                  </a:cubicBezTo>
                  <a:cubicBezTo>
                    <a:pt x="6505" y="7440"/>
                    <a:pt x="6505" y="7804"/>
                    <a:pt x="6718" y="8078"/>
                  </a:cubicBezTo>
                  <a:lnTo>
                    <a:pt x="8268" y="10175"/>
                  </a:lnTo>
                  <a:lnTo>
                    <a:pt x="5836" y="9811"/>
                  </a:lnTo>
                  <a:lnTo>
                    <a:pt x="4073" y="7440"/>
                  </a:lnTo>
                  <a:cubicBezTo>
                    <a:pt x="3914" y="7227"/>
                    <a:pt x="3682" y="7118"/>
                    <a:pt x="3456" y="7118"/>
                  </a:cubicBezTo>
                  <a:cubicBezTo>
                    <a:pt x="3295" y="7118"/>
                    <a:pt x="3136" y="7174"/>
                    <a:pt x="3009" y="7288"/>
                  </a:cubicBezTo>
                  <a:cubicBezTo>
                    <a:pt x="2675" y="7531"/>
                    <a:pt x="2584" y="8048"/>
                    <a:pt x="2857" y="8352"/>
                  </a:cubicBezTo>
                  <a:lnTo>
                    <a:pt x="3678" y="9476"/>
                  </a:lnTo>
                  <a:lnTo>
                    <a:pt x="942" y="9111"/>
                  </a:lnTo>
                  <a:cubicBezTo>
                    <a:pt x="895" y="9100"/>
                    <a:pt x="847" y="9095"/>
                    <a:pt x="800" y="9095"/>
                  </a:cubicBezTo>
                  <a:cubicBezTo>
                    <a:pt x="457" y="9095"/>
                    <a:pt x="145" y="9375"/>
                    <a:pt x="91" y="9750"/>
                  </a:cubicBezTo>
                  <a:cubicBezTo>
                    <a:pt x="0" y="10175"/>
                    <a:pt x="304" y="10540"/>
                    <a:pt x="730" y="10631"/>
                  </a:cubicBezTo>
                  <a:lnTo>
                    <a:pt x="3465" y="10996"/>
                  </a:lnTo>
                  <a:lnTo>
                    <a:pt x="2310" y="11847"/>
                  </a:lnTo>
                  <a:cubicBezTo>
                    <a:pt x="1976" y="12090"/>
                    <a:pt x="1915" y="12607"/>
                    <a:pt x="2158" y="12911"/>
                  </a:cubicBezTo>
                  <a:cubicBezTo>
                    <a:pt x="2324" y="13119"/>
                    <a:pt x="2547" y="13213"/>
                    <a:pt x="2769" y="13213"/>
                  </a:cubicBezTo>
                  <a:cubicBezTo>
                    <a:pt x="2872" y="13213"/>
                    <a:pt x="2974" y="13193"/>
                    <a:pt x="3070" y="13154"/>
                  </a:cubicBezTo>
                  <a:cubicBezTo>
                    <a:pt x="3161" y="13124"/>
                    <a:pt x="3192" y="13093"/>
                    <a:pt x="3283" y="13063"/>
                  </a:cubicBezTo>
                  <a:lnTo>
                    <a:pt x="5623" y="11270"/>
                  </a:lnTo>
                  <a:lnTo>
                    <a:pt x="8055" y="11604"/>
                  </a:lnTo>
                  <a:lnTo>
                    <a:pt x="5958" y="13154"/>
                  </a:lnTo>
                  <a:cubicBezTo>
                    <a:pt x="5715" y="13367"/>
                    <a:pt x="5593" y="13701"/>
                    <a:pt x="5715" y="14036"/>
                  </a:cubicBezTo>
                  <a:cubicBezTo>
                    <a:pt x="5806" y="14340"/>
                    <a:pt x="6079" y="14583"/>
                    <a:pt x="6414" y="14583"/>
                  </a:cubicBezTo>
                  <a:lnTo>
                    <a:pt x="8845" y="14613"/>
                  </a:lnTo>
                  <a:lnTo>
                    <a:pt x="7630" y="16163"/>
                  </a:lnTo>
                  <a:lnTo>
                    <a:pt x="4712" y="16558"/>
                  </a:lnTo>
                  <a:cubicBezTo>
                    <a:pt x="4286" y="16589"/>
                    <a:pt x="3982" y="17014"/>
                    <a:pt x="4043" y="17409"/>
                  </a:cubicBezTo>
                  <a:cubicBezTo>
                    <a:pt x="4072" y="17815"/>
                    <a:pt x="4460" y="18111"/>
                    <a:pt x="4839" y="18111"/>
                  </a:cubicBezTo>
                  <a:cubicBezTo>
                    <a:pt x="4857" y="18111"/>
                    <a:pt x="4876" y="18110"/>
                    <a:pt x="4894" y="18109"/>
                  </a:cubicBezTo>
                  <a:lnTo>
                    <a:pt x="6323" y="17896"/>
                  </a:lnTo>
                  <a:lnTo>
                    <a:pt x="6323" y="17896"/>
                  </a:lnTo>
                  <a:lnTo>
                    <a:pt x="4590" y="20084"/>
                  </a:lnTo>
                  <a:cubicBezTo>
                    <a:pt x="4347" y="20419"/>
                    <a:pt x="4408" y="20905"/>
                    <a:pt x="4742" y="21179"/>
                  </a:cubicBezTo>
                  <a:cubicBezTo>
                    <a:pt x="4896" y="21294"/>
                    <a:pt x="5075" y="21336"/>
                    <a:pt x="5239" y="21336"/>
                  </a:cubicBezTo>
                  <a:cubicBezTo>
                    <a:pt x="5334" y="21336"/>
                    <a:pt x="5424" y="21322"/>
                    <a:pt x="5502" y="21300"/>
                  </a:cubicBezTo>
                  <a:cubicBezTo>
                    <a:pt x="5623" y="21270"/>
                    <a:pt x="5745" y="21179"/>
                    <a:pt x="5806" y="21057"/>
                  </a:cubicBezTo>
                  <a:lnTo>
                    <a:pt x="7538" y="18868"/>
                  </a:lnTo>
                  <a:lnTo>
                    <a:pt x="7721" y="20267"/>
                  </a:lnTo>
                  <a:cubicBezTo>
                    <a:pt x="7750" y="20673"/>
                    <a:pt x="8138" y="20968"/>
                    <a:pt x="8543" y="20968"/>
                  </a:cubicBezTo>
                  <a:cubicBezTo>
                    <a:pt x="8563" y="20968"/>
                    <a:pt x="8583" y="20967"/>
                    <a:pt x="8602" y="20966"/>
                  </a:cubicBezTo>
                  <a:cubicBezTo>
                    <a:pt x="8663" y="20966"/>
                    <a:pt x="8754" y="20905"/>
                    <a:pt x="8785" y="20905"/>
                  </a:cubicBezTo>
                  <a:cubicBezTo>
                    <a:pt x="9089" y="20814"/>
                    <a:pt x="9301" y="20449"/>
                    <a:pt x="9271" y="20115"/>
                  </a:cubicBezTo>
                  <a:lnTo>
                    <a:pt x="8906" y="17197"/>
                  </a:lnTo>
                  <a:lnTo>
                    <a:pt x="10122" y="15647"/>
                  </a:lnTo>
                  <a:lnTo>
                    <a:pt x="10730" y="17957"/>
                  </a:lnTo>
                  <a:cubicBezTo>
                    <a:pt x="10791" y="18261"/>
                    <a:pt x="11064" y="18473"/>
                    <a:pt x="11368" y="18534"/>
                  </a:cubicBezTo>
                  <a:cubicBezTo>
                    <a:pt x="11394" y="18537"/>
                    <a:pt x="11420" y="18538"/>
                    <a:pt x="11445" y="18538"/>
                  </a:cubicBezTo>
                  <a:cubicBezTo>
                    <a:pt x="11722" y="18538"/>
                    <a:pt x="11989" y="18389"/>
                    <a:pt x="12128" y="18139"/>
                  </a:cubicBezTo>
                  <a:lnTo>
                    <a:pt x="13374" y="16042"/>
                  </a:lnTo>
                  <a:lnTo>
                    <a:pt x="14134" y="17926"/>
                  </a:lnTo>
                  <a:lnTo>
                    <a:pt x="13010" y="20662"/>
                  </a:lnTo>
                  <a:cubicBezTo>
                    <a:pt x="12858" y="21027"/>
                    <a:pt x="13010" y="21482"/>
                    <a:pt x="13405" y="21665"/>
                  </a:cubicBezTo>
                  <a:cubicBezTo>
                    <a:pt x="13506" y="21704"/>
                    <a:pt x="13611" y="21723"/>
                    <a:pt x="13715" y="21723"/>
                  </a:cubicBezTo>
                  <a:cubicBezTo>
                    <a:pt x="14016" y="21723"/>
                    <a:pt x="14303" y="21563"/>
                    <a:pt x="14438" y="21270"/>
                  </a:cubicBezTo>
                  <a:lnTo>
                    <a:pt x="14985" y="19963"/>
                  </a:lnTo>
                  <a:lnTo>
                    <a:pt x="15988" y="22546"/>
                  </a:lnTo>
                  <a:cubicBezTo>
                    <a:pt x="16104" y="22848"/>
                    <a:pt x="16397" y="23025"/>
                    <a:pt x="16704" y="23025"/>
                  </a:cubicBezTo>
                  <a:cubicBezTo>
                    <a:pt x="16800" y="23025"/>
                    <a:pt x="16898" y="23008"/>
                    <a:pt x="16991" y="22972"/>
                  </a:cubicBezTo>
                  <a:cubicBezTo>
                    <a:pt x="17356" y="22820"/>
                    <a:pt x="17569" y="22364"/>
                    <a:pt x="17417" y="21969"/>
                  </a:cubicBezTo>
                  <a:lnTo>
                    <a:pt x="16383" y="19385"/>
                  </a:lnTo>
                  <a:lnTo>
                    <a:pt x="17660" y="19932"/>
                  </a:lnTo>
                  <a:cubicBezTo>
                    <a:pt x="17766" y="19963"/>
                    <a:pt x="17873" y="19978"/>
                    <a:pt x="17975" y="19978"/>
                  </a:cubicBezTo>
                  <a:cubicBezTo>
                    <a:pt x="18078" y="19978"/>
                    <a:pt x="18177" y="19963"/>
                    <a:pt x="18268" y="19932"/>
                  </a:cubicBezTo>
                  <a:cubicBezTo>
                    <a:pt x="18481" y="19841"/>
                    <a:pt x="18633" y="19689"/>
                    <a:pt x="18694" y="19507"/>
                  </a:cubicBezTo>
                  <a:cubicBezTo>
                    <a:pt x="18846" y="19142"/>
                    <a:pt x="18694" y="18686"/>
                    <a:pt x="18268" y="18473"/>
                  </a:cubicBezTo>
                  <a:lnTo>
                    <a:pt x="15532" y="17349"/>
                  </a:lnTo>
                  <a:lnTo>
                    <a:pt x="14773" y="15495"/>
                  </a:lnTo>
                  <a:lnTo>
                    <a:pt x="17113" y="16133"/>
                  </a:lnTo>
                  <a:cubicBezTo>
                    <a:pt x="17176" y="16145"/>
                    <a:pt x="17244" y="16153"/>
                    <a:pt x="17313" y="16153"/>
                  </a:cubicBezTo>
                  <a:cubicBezTo>
                    <a:pt x="17411" y="16153"/>
                    <a:pt x="17510" y="16138"/>
                    <a:pt x="17599" y="16102"/>
                  </a:cubicBezTo>
                  <a:cubicBezTo>
                    <a:pt x="17751" y="16042"/>
                    <a:pt x="17873" y="15950"/>
                    <a:pt x="17934" y="15829"/>
                  </a:cubicBezTo>
                  <a:cubicBezTo>
                    <a:pt x="18116" y="15555"/>
                    <a:pt x="18116" y="15191"/>
                    <a:pt x="17903" y="14917"/>
                  </a:cubicBezTo>
                  <a:lnTo>
                    <a:pt x="16353" y="12820"/>
                  </a:lnTo>
                  <a:lnTo>
                    <a:pt x="18785" y="13154"/>
                  </a:lnTo>
                  <a:lnTo>
                    <a:pt x="20548" y="15525"/>
                  </a:lnTo>
                  <a:cubicBezTo>
                    <a:pt x="20724" y="15745"/>
                    <a:pt x="20963" y="15837"/>
                    <a:pt x="21197" y="15837"/>
                  </a:cubicBezTo>
                  <a:cubicBezTo>
                    <a:pt x="21287" y="15837"/>
                    <a:pt x="21375" y="15824"/>
                    <a:pt x="21460" y="15798"/>
                  </a:cubicBezTo>
                  <a:cubicBezTo>
                    <a:pt x="21551" y="15738"/>
                    <a:pt x="21581" y="15707"/>
                    <a:pt x="21672" y="15677"/>
                  </a:cubicBezTo>
                  <a:cubicBezTo>
                    <a:pt x="22007" y="15403"/>
                    <a:pt x="22067" y="14917"/>
                    <a:pt x="21824" y="14613"/>
                  </a:cubicBezTo>
                  <a:lnTo>
                    <a:pt x="20973" y="13458"/>
                  </a:lnTo>
                  <a:lnTo>
                    <a:pt x="23709" y="13853"/>
                  </a:lnTo>
                  <a:cubicBezTo>
                    <a:pt x="23753" y="13862"/>
                    <a:pt x="23795" y="13866"/>
                    <a:pt x="23835" y="13866"/>
                  </a:cubicBezTo>
                  <a:cubicBezTo>
                    <a:pt x="23932" y="13866"/>
                    <a:pt x="24018" y="13844"/>
                    <a:pt x="24104" y="13823"/>
                  </a:cubicBezTo>
                  <a:cubicBezTo>
                    <a:pt x="24347" y="13701"/>
                    <a:pt x="24499" y="13458"/>
                    <a:pt x="24590" y="13215"/>
                  </a:cubicBezTo>
                  <a:cubicBezTo>
                    <a:pt x="24621" y="12759"/>
                    <a:pt x="24317" y="12364"/>
                    <a:pt x="23891" y="12333"/>
                  </a:cubicBezTo>
                  <a:lnTo>
                    <a:pt x="21156" y="11938"/>
                  </a:lnTo>
                  <a:lnTo>
                    <a:pt x="22311" y="11118"/>
                  </a:lnTo>
                  <a:cubicBezTo>
                    <a:pt x="22645" y="10844"/>
                    <a:pt x="22736" y="10358"/>
                    <a:pt x="22463" y="10054"/>
                  </a:cubicBezTo>
                  <a:cubicBezTo>
                    <a:pt x="22299" y="9854"/>
                    <a:pt x="22059" y="9741"/>
                    <a:pt x="21828" y="9741"/>
                  </a:cubicBezTo>
                  <a:cubicBezTo>
                    <a:pt x="21673" y="9741"/>
                    <a:pt x="21521" y="9792"/>
                    <a:pt x="21399" y="9902"/>
                  </a:cubicBezTo>
                  <a:lnTo>
                    <a:pt x="19028" y="11695"/>
                  </a:lnTo>
                  <a:lnTo>
                    <a:pt x="16596" y="11330"/>
                  </a:lnTo>
                  <a:lnTo>
                    <a:pt x="18694" y="9780"/>
                  </a:lnTo>
                  <a:cubicBezTo>
                    <a:pt x="18967" y="9598"/>
                    <a:pt x="19089" y="9263"/>
                    <a:pt x="18967" y="8899"/>
                  </a:cubicBezTo>
                  <a:cubicBezTo>
                    <a:pt x="18846" y="8595"/>
                    <a:pt x="18572" y="8382"/>
                    <a:pt x="18238" y="8382"/>
                  </a:cubicBezTo>
                  <a:lnTo>
                    <a:pt x="15806" y="8352"/>
                  </a:lnTo>
                  <a:lnTo>
                    <a:pt x="17022" y="6771"/>
                  </a:lnTo>
                  <a:lnTo>
                    <a:pt x="19940" y="6406"/>
                  </a:lnTo>
                  <a:cubicBezTo>
                    <a:pt x="20031" y="6406"/>
                    <a:pt x="20092" y="6376"/>
                    <a:pt x="20153" y="6376"/>
                  </a:cubicBezTo>
                  <a:cubicBezTo>
                    <a:pt x="20457" y="6254"/>
                    <a:pt x="20669" y="5920"/>
                    <a:pt x="20639" y="5555"/>
                  </a:cubicBezTo>
                  <a:cubicBezTo>
                    <a:pt x="20610" y="5178"/>
                    <a:pt x="20221" y="4884"/>
                    <a:pt x="19816" y="4884"/>
                  </a:cubicBezTo>
                  <a:cubicBezTo>
                    <a:pt x="19797" y="4884"/>
                    <a:pt x="19777" y="4885"/>
                    <a:pt x="19757" y="4886"/>
                  </a:cubicBezTo>
                  <a:lnTo>
                    <a:pt x="18359" y="5069"/>
                  </a:lnTo>
                  <a:lnTo>
                    <a:pt x="20061" y="2880"/>
                  </a:lnTo>
                  <a:cubicBezTo>
                    <a:pt x="20335" y="2516"/>
                    <a:pt x="20244" y="2029"/>
                    <a:pt x="19909" y="1756"/>
                  </a:cubicBezTo>
                  <a:cubicBezTo>
                    <a:pt x="19773" y="1656"/>
                    <a:pt x="19606" y="1608"/>
                    <a:pt x="19440" y="1608"/>
                  </a:cubicBezTo>
                  <a:cubicBezTo>
                    <a:pt x="19199" y="1608"/>
                    <a:pt x="18959" y="1710"/>
                    <a:pt x="18815" y="1908"/>
                  </a:cubicBezTo>
                  <a:lnTo>
                    <a:pt x="17083" y="4127"/>
                  </a:lnTo>
                  <a:lnTo>
                    <a:pt x="16900" y="2728"/>
                  </a:lnTo>
                  <a:cubicBezTo>
                    <a:pt x="16871" y="2322"/>
                    <a:pt x="16483" y="2027"/>
                    <a:pt x="16078" y="2027"/>
                  </a:cubicBezTo>
                  <a:cubicBezTo>
                    <a:pt x="16058" y="2027"/>
                    <a:pt x="16038" y="2028"/>
                    <a:pt x="16019" y="2029"/>
                  </a:cubicBezTo>
                  <a:cubicBezTo>
                    <a:pt x="15624" y="2060"/>
                    <a:pt x="15320" y="2485"/>
                    <a:pt x="15350" y="2911"/>
                  </a:cubicBezTo>
                  <a:lnTo>
                    <a:pt x="15715" y="5829"/>
                  </a:lnTo>
                  <a:lnTo>
                    <a:pt x="14499" y="7379"/>
                  </a:lnTo>
                  <a:lnTo>
                    <a:pt x="13921" y="5069"/>
                  </a:lnTo>
                  <a:cubicBezTo>
                    <a:pt x="13830" y="4765"/>
                    <a:pt x="13557" y="4552"/>
                    <a:pt x="13253" y="4491"/>
                  </a:cubicBezTo>
                  <a:cubicBezTo>
                    <a:pt x="13227" y="4489"/>
                    <a:pt x="13201" y="4488"/>
                    <a:pt x="13176" y="4488"/>
                  </a:cubicBezTo>
                  <a:cubicBezTo>
                    <a:pt x="12898" y="4488"/>
                    <a:pt x="12632" y="4636"/>
                    <a:pt x="12493" y="4886"/>
                  </a:cubicBezTo>
                  <a:lnTo>
                    <a:pt x="11247" y="6984"/>
                  </a:lnTo>
                  <a:lnTo>
                    <a:pt x="10487" y="5099"/>
                  </a:lnTo>
                  <a:lnTo>
                    <a:pt x="11642" y="2364"/>
                  </a:lnTo>
                  <a:cubicBezTo>
                    <a:pt x="11794" y="1999"/>
                    <a:pt x="11642" y="1543"/>
                    <a:pt x="11216" y="1361"/>
                  </a:cubicBezTo>
                  <a:cubicBezTo>
                    <a:pt x="11115" y="1322"/>
                    <a:pt x="11009" y="1303"/>
                    <a:pt x="10906" y="1303"/>
                  </a:cubicBezTo>
                  <a:cubicBezTo>
                    <a:pt x="10605" y="1303"/>
                    <a:pt x="10318" y="1462"/>
                    <a:pt x="10183" y="1756"/>
                  </a:cubicBezTo>
                  <a:lnTo>
                    <a:pt x="9636" y="3063"/>
                  </a:lnTo>
                  <a:lnTo>
                    <a:pt x="8633" y="479"/>
                  </a:lnTo>
                  <a:cubicBezTo>
                    <a:pt x="8517" y="178"/>
                    <a:pt x="8224" y="0"/>
                    <a:pt x="79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3" name="Google Shape;463;p8"/>
            <p:cNvSpPr/>
            <p:nvPr/>
          </p:nvSpPr>
          <p:spPr>
            <a:xfrm>
              <a:off x="3921297" y="-2"/>
              <a:ext cx="1095282" cy="1023120"/>
            </a:xfrm>
            <a:custGeom>
              <a:avLst/>
              <a:gdLst/>
              <a:ahLst/>
              <a:cxnLst/>
              <a:rect l="l" t="t" r="r" b="b"/>
              <a:pathLst>
                <a:path w="34257" h="32000" extrusionOk="0">
                  <a:moveTo>
                    <a:pt x="17995" y="10012"/>
                  </a:moveTo>
                  <a:lnTo>
                    <a:pt x="18633" y="12383"/>
                  </a:lnTo>
                  <a:lnTo>
                    <a:pt x="17448" y="13841"/>
                  </a:lnTo>
                  <a:lnTo>
                    <a:pt x="16718" y="12109"/>
                  </a:lnTo>
                  <a:lnTo>
                    <a:pt x="17995" y="10012"/>
                  </a:lnTo>
                  <a:close/>
                  <a:moveTo>
                    <a:pt x="12919" y="12443"/>
                  </a:moveTo>
                  <a:lnTo>
                    <a:pt x="14712" y="12930"/>
                  </a:lnTo>
                  <a:lnTo>
                    <a:pt x="15442" y="14693"/>
                  </a:lnTo>
                  <a:lnTo>
                    <a:pt x="14530" y="14571"/>
                  </a:lnTo>
                  <a:lnTo>
                    <a:pt x="12919" y="12443"/>
                  </a:lnTo>
                  <a:close/>
                  <a:moveTo>
                    <a:pt x="22159" y="13750"/>
                  </a:moveTo>
                  <a:lnTo>
                    <a:pt x="20031" y="15331"/>
                  </a:lnTo>
                  <a:lnTo>
                    <a:pt x="19120" y="15209"/>
                  </a:lnTo>
                  <a:lnTo>
                    <a:pt x="20305" y="13750"/>
                  </a:lnTo>
                  <a:close/>
                  <a:moveTo>
                    <a:pt x="14256" y="16699"/>
                  </a:moveTo>
                  <a:lnTo>
                    <a:pt x="15168" y="16820"/>
                  </a:lnTo>
                  <a:lnTo>
                    <a:pt x="13983" y="18310"/>
                  </a:lnTo>
                  <a:lnTo>
                    <a:pt x="12129" y="18310"/>
                  </a:lnTo>
                  <a:lnTo>
                    <a:pt x="14256" y="16699"/>
                  </a:lnTo>
                  <a:close/>
                  <a:moveTo>
                    <a:pt x="18816" y="17337"/>
                  </a:moveTo>
                  <a:lnTo>
                    <a:pt x="19728" y="17459"/>
                  </a:lnTo>
                  <a:lnTo>
                    <a:pt x="21339" y="19586"/>
                  </a:lnTo>
                  <a:lnTo>
                    <a:pt x="19545" y="19100"/>
                  </a:lnTo>
                  <a:lnTo>
                    <a:pt x="18816" y="17337"/>
                  </a:lnTo>
                  <a:close/>
                  <a:moveTo>
                    <a:pt x="16840" y="18158"/>
                  </a:moveTo>
                  <a:lnTo>
                    <a:pt x="17569" y="19890"/>
                  </a:lnTo>
                  <a:lnTo>
                    <a:pt x="16323" y="22018"/>
                  </a:lnTo>
                  <a:lnTo>
                    <a:pt x="15655" y="19677"/>
                  </a:lnTo>
                  <a:lnTo>
                    <a:pt x="16840" y="18158"/>
                  </a:lnTo>
                  <a:close/>
                  <a:moveTo>
                    <a:pt x="11083" y="0"/>
                  </a:moveTo>
                  <a:cubicBezTo>
                    <a:pt x="10955" y="0"/>
                    <a:pt x="10826" y="23"/>
                    <a:pt x="10700" y="72"/>
                  </a:cubicBezTo>
                  <a:cubicBezTo>
                    <a:pt x="10153" y="285"/>
                    <a:pt x="9879" y="893"/>
                    <a:pt x="10062" y="1470"/>
                  </a:cubicBezTo>
                  <a:lnTo>
                    <a:pt x="11521" y="5027"/>
                  </a:lnTo>
                  <a:lnTo>
                    <a:pt x="9697" y="4267"/>
                  </a:lnTo>
                  <a:cubicBezTo>
                    <a:pt x="9577" y="4217"/>
                    <a:pt x="9449" y="4194"/>
                    <a:pt x="9320" y="4194"/>
                  </a:cubicBezTo>
                  <a:cubicBezTo>
                    <a:pt x="8894" y="4194"/>
                    <a:pt x="8462" y="4448"/>
                    <a:pt x="8299" y="4844"/>
                  </a:cubicBezTo>
                  <a:cubicBezTo>
                    <a:pt x="8056" y="5392"/>
                    <a:pt x="8329" y="6030"/>
                    <a:pt x="8876" y="6243"/>
                  </a:cubicBezTo>
                  <a:lnTo>
                    <a:pt x="12676" y="7854"/>
                  </a:lnTo>
                  <a:lnTo>
                    <a:pt x="13679" y="10407"/>
                  </a:lnTo>
                  <a:lnTo>
                    <a:pt x="10457" y="9525"/>
                  </a:lnTo>
                  <a:cubicBezTo>
                    <a:pt x="10356" y="9498"/>
                    <a:pt x="10254" y="9485"/>
                    <a:pt x="10155" y="9485"/>
                  </a:cubicBezTo>
                  <a:cubicBezTo>
                    <a:pt x="9807" y="9485"/>
                    <a:pt x="9484" y="9650"/>
                    <a:pt x="9271" y="9981"/>
                  </a:cubicBezTo>
                  <a:cubicBezTo>
                    <a:pt x="8998" y="10346"/>
                    <a:pt x="9059" y="10863"/>
                    <a:pt x="9302" y="11227"/>
                  </a:cubicBezTo>
                  <a:lnTo>
                    <a:pt x="11521" y="14115"/>
                  </a:lnTo>
                  <a:lnTo>
                    <a:pt x="11521" y="14115"/>
                  </a:lnTo>
                  <a:lnTo>
                    <a:pt x="8147" y="13659"/>
                  </a:lnTo>
                  <a:lnTo>
                    <a:pt x="5685" y="10407"/>
                  </a:lnTo>
                  <a:cubicBezTo>
                    <a:pt x="5461" y="10127"/>
                    <a:pt x="5123" y="9973"/>
                    <a:pt x="4783" y="9973"/>
                  </a:cubicBezTo>
                  <a:cubicBezTo>
                    <a:pt x="4568" y="9973"/>
                    <a:pt x="4353" y="10034"/>
                    <a:pt x="4165" y="10164"/>
                  </a:cubicBezTo>
                  <a:cubicBezTo>
                    <a:pt x="3709" y="10498"/>
                    <a:pt x="3587" y="11197"/>
                    <a:pt x="3922" y="11683"/>
                  </a:cubicBezTo>
                  <a:lnTo>
                    <a:pt x="5107" y="13234"/>
                  </a:lnTo>
                  <a:lnTo>
                    <a:pt x="1308" y="12717"/>
                  </a:lnTo>
                  <a:cubicBezTo>
                    <a:pt x="1255" y="12709"/>
                    <a:pt x="1202" y="12705"/>
                    <a:pt x="1150" y="12705"/>
                  </a:cubicBezTo>
                  <a:cubicBezTo>
                    <a:pt x="629" y="12705"/>
                    <a:pt x="147" y="13104"/>
                    <a:pt x="92" y="13629"/>
                  </a:cubicBezTo>
                  <a:cubicBezTo>
                    <a:pt x="1" y="14206"/>
                    <a:pt x="426" y="14753"/>
                    <a:pt x="1004" y="14845"/>
                  </a:cubicBezTo>
                  <a:lnTo>
                    <a:pt x="4803" y="15361"/>
                  </a:lnTo>
                  <a:lnTo>
                    <a:pt x="3223" y="16547"/>
                  </a:lnTo>
                  <a:cubicBezTo>
                    <a:pt x="2797" y="16881"/>
                    <a:pt x="2676" y="17580"/>
                    <a:pt x="3010" y="18066"/>
                  </a:cubicBezTo>
                  <a:cubicBezTo>
                    <a:pt x="3220" y="18340"/>
                    <a:pt x="3533" y="18497"/>
                    <a:pt x="3847" y="18497"/>
                  </a:cubicBezTo>
                  <a:cubicBezTo>
                    <a:pt x="3986" y="18497"/>
                    <a:pt x="4125" y="18466"/>
                    <a:pt x="4256" y="18401"/>
                  </a:cubicBezTo>
                  <a:cubicBezTo>
                    <a:pt x="4347" y="18370"/>
                    <a:pt x="4408" y="18340"/>
                    <a:pt x="4499" y="18249"/>
                  </a:cubicBezTo>
                  <a:lnTo>
                    <a:pt x="7752" y="15787"/>
                  </a:lnTo>
                  <a:lnTo>
                    <a:pt x="11156" y="16243"/>
                  </a:lnTo>
                  <a:lnTo>
                    <a:pt x="8238" y="18462"/>
                  </a:lnTo>
                  <a:cubicBezTo>
                    <a:pt x="7873" y="18705"/>
                    <a:pt x="7721" y="19222"/>
                    <a:pt x="7873" y="19617"/>
                  </a:cubicBezTo>
                  <a:cubicBezTo>
                    <a:pt x="8025" y="20042"/>
                    <a:pt x="8390" y="20346"/>
                    <a:pt x="8876" y="20346"/>
                  </a:cubicBezTo>
                  <a:lnTo>
                    <a:pt x="12220" y="20377"/>
                  </a:lnTo>
                  <a:lnTo>
                    <a:pt x="10487" y="22565"/>
                  </a:lnTo>
                  <a:lnTo>
                    <a:pt x="6445" y="23051"/>
                  </a:lnTo>
                  <a:cubicBezTo>
                    <a:pt x="5867" y="23112"/>
                    <a:pt x="5411" y="23659"/>
                    <a:pt x="5472" y="24267"/>
                  </a:cubicBezTo>
                  <a:cubicBezTo>
                    <a:pt x="5560" y="24824"/>
                    <a:pt x="6043" y="25211"/>
                    <a:pt x="6622" y="25211"/>
                  </a:cubicBezTo>
                  <a:cubicBezTo>
                    <a:pt x="6644" y="25211"/>
                    <a:pt x="6666" y="25211"/>
                    <a:pt x="6688" y="25209"/>
                  </a:cubicBezTo>
                  <a:lnTo>
                    <a:pt x="8633" y="24997"/>
                  </a:lnTo>
                  <a:lnTo>
                    <a:pt x="6293" y="28036"/>
                  </a:lnTo>
                  <a:cubicBezTo>
                    <a:pt x="5897" y="28492"/>
                    <a:pt x="6019" y="29161"/>
                    <a:pt x="6475" y="29556"/>
                  </a:cubicBezTo>
                  <a:cubicBezTo>
                    <a:pt x="6675" y="29696"/>
                    <a:pt x="6928" y="29783"/>
                    <a:pt x="7173" y="29783"/>
                  </a:cubicBezTo>
                  <a:cubicBezTo>
                    <a:pt x="7300" y="29783"/>
                    <a:pt x="7425" y="29760"/>
                    <a:pt x="7539" y="29708"/>
                  </a:cubicBezTo>
                  <a:cubicBezTo>
                    <a:pt x="7691" y="29617"/>
                    <a:pt x="7843" y="29495"/>
                    <a:pt x="7995" y="29343"/>
                  </a:cubicBezTo>
                  <a:lnTo>
                    <a:pt x="10335" y="26304"/>
                  </a:lnTo>
                  <a:lnTo>
                    <a:pt x="10578" y="28249"/>
                  </a:lnTo>
                  <a:cubicBezTo>
                    <a:pt x="10635" y="28790"/>
                    <a:pt x="11118" y="29197"/>
                    <a:pt x="11679" y="29197"/>
                  </a:cubicBezTo>
                  <a:cubicBezTo>
                    <a:pt x="11717" y="29197"/>
                    <a:pt x="11755" y="29195"/>
                    <a:pt x="11794" y="29191"/>
                  </a:cubicBezTo>
                  <a:cubicBezTo>
                    <a:pt x="11916" y="29191"/>
                    <a:pt x="11977" y="29161"/>
                    <a:pt x="12068" y="29130"/>
                  </a:cubicBezTo>
                  <a:cubicBezTo>
                    <a:pt x="12524" y="28948"/>
                    <a:pt x="12767" y="28492"/>
                    <a:pt x="12706" y="27975"/>
                  </a:cubicBezTo>
                  <a:lnTo>
                    <a:pt x="12220" y="23933"/>
                  </a:lnTo>
                  <a:lnTo>
                    <a:pt x="13922" y="21744"/>
                  </a:lnTo>
                  <a:lnTo>
                    <a:pt x="14803" y="24997"/>
                  </a:lnTo>
                  <a:cubicBezTo>
                    <a:pt x="14895" y="25392"/>
                    <a:pt x="15259" y="25696"/>
                    <a:pt x="15655" y="25787"/>
                  </a:cubicBezTo>
                  <a:cubicBezTo>
                    <a:pt x="15703" y="25794"/>
                    <a:pt x="15751" y="25797"/>
                    <a:pt x="15799" y="25797"/>
                  </a:cubicBezTo>
                  <a:cubicBezTo>
                    <a:pt x="16174" y="25797"/>
                    <a:pt x="16530" y="25590"/>
                    <a:pt x="16718" y="25240"/>
                  </a:cubicBezTo>
                  <a:lnTo>
                    <a:pt x="18451" y="22352"/>
                  </a:lnTo>
                  <a:lnTo>
                    <a:pt x="19454" y="24936"/>
                  </a:lnTo>
                  <a:lnTo>
                    <a:pt x="17873" y="28735"/>
                  </a:lnTo>
                  <a:cubicBezTo>
                    <a:pt x="17630" y="29282"/>
                    <a:pt x="17904" y="29921"/>
                    <a:pt x="18451" y="30164"/>
                  </a:cubicBezTo>
                  <a:cubicBezTo>
                    <a:pt x="18571" y="30213"/>
                    <a:pt x="18697" y="30237"/>
                    <a:pt x="18824" y="30237"/>
                  </a:cubicBezTo>
                  <a:cubicBezTo>
                    <a:pt x="19243" y="30237"/>
                    <a:pt x="19662" y="29983"/>
                    <a:pt x="19849" y="29586"/>
                  </a:cubicBezTo>
                  <a:lnTo>
                    <a:pt x="20609" y="27763"/>
                  </a:lnTo>
                  <a:lnTo>
                    <a:pt x="22038" y="31319"/>
                  </a:lnTo>
                  <a:cubicBezTo>
                    <a:pt x="22225" y="31740"/>
                    <a:pt x="22628" y="31999"/>
                    <a:pt x="23067" y="31999"/>
                  </a:cubicBezTo>
                  <a:cubicBezTo>
                    <a:pt x="23199" y="31999"/>
                    <a:pt x="23333" y="31976"/>
                    <a:pt x="23466" y="31927"/>
                  </a:cubicBezTo>
                  <a:cubicBezTo>
                    <a:pt x="23983" y="31714"/>
                    <a:pt x="24256" y="31106"/>
                    <a:pt x="24074" y="30529"/>
                  </a:cubicBezTo>
                  <a:lnTo>
                    <a:pt x="22615" y="26972"/>
                  </a:lnTo>
                  <a:lnTo>
                    <a:pt x="22615" y="26972"/>
                  </a:lnTo>
                  <a:lnTo>
                    <a:pt x="24439" y="27732"/>
                  </a:lnTo>
                  <a:cubicBezTo>
                    <a:pt x="24576" y="27778"/>
                    <a:pt x="24720" y="27801"/>
                    <a:pt x="24864" y="27801"/>
                  </a:cubicBezTo>
                  <a:cubicBezTo>
                    <a:pt x="25009" y="27801"/>
                    <a:pt x="25153" y="27778"/>
                    <a:pt x="25290" y="27732"/>
                  </a:cubicBezTo>
                  <a:cubicBezTo>
                    <a:pt x="25533" y="27611"/>
                    <a:pt x="25746" y="27428"/>
                    <a:pt x="25837" y="27155"/>
                  </a:cubicBezTo>
                  <a:cubicBezTo>
                    <a:pt x="26080" y="26608"/>
                    <a:pt x="25807" y="25969"/>
                    <a:pt x="25290" y="25757"/>
                  </a:cubicBezTo>
                  <a:lnTo>
                    <a:pt x="21490" y="24146"/>
                  </a:lnTo>
                  <a:lnTo>
                    <a:pt x="20457" y="21562"/>
                  </a:lnTo>
                  <a:lnTo>
                    <a:pt x="23709" y="22443"/>
                  </a:lnTo>
                  <a:cubicBezTo>
                    <a:pt x="23802" y="22467"/>
                    <a:pt x="23891" y="22477"/>
                    <a:pt x="23978" y="22477"/>
                  </a:cubicBezTo>
                  <a:cubicBezTo>
                    <a:pt x="24120" y="22477"/>
                    <a:pt x="24258" y="22451"/>
                    <a:pt x="24408" y="22413"/>
                  </a:cubicBezTo>
                  <a:cubicBezTo>
                    <a:pt x="24591" y="22322"/>
                    <a:pt x="24773" y="22170"/>
                    <a:pt x="24895" y="22018"/>
                  </a:cubicBezTo>
                  <a:cubicBezTo>
                    <a:pt x="25168" y="21653"/>
                    <a:pt x="25138" y="21136"/>
                    <a:pt x="24864" y="20772"/>
                  </a:cubicBezTo>
                  <a:lnTo>
                    <a:pt x="22646" y="17884"/>
                  </a:lnTo>
                  <a:lnTo>
                    <a:pt x="26050" y="18340"/>
                  </a:lnTo>
                  <a:lnTo>
                    <a:pt x="28512" y="21592"/>
                  </a:lnTo>
                  <a:cubicBezTo>
                    <a:pt x="28722" y="21866"/>
                    <a:pt x="29035" y="22023"/>
                    <a:pt x="29349" y="22023"/>
                  </a:cubicBezTo>
                  <a:cubicBezTo>
                    <a:pt x="29488" y="22023"/>
                    <a:pt x="29627" y="21992"/>
                    <a:pt x="29758" y="21927"/>
                  </a:cubicBezTo>
                  <a:cubicBezTo>
                    <a:pt x="29849" y="21896"/>
                    <a:pt x="29910" y="21866"/>
                    <a:pt x="30001" y="21805"/>
                  </a:cubicBezTo>
                  <a:cubicBezTo>
                    <a:pt x="30457" y="21440"/>
                    <a:pt x="30548" y="20772"/>
                    <a:pt x="30214" y="20285"/>
                  </a:cubicBezTo>
                  <a:lnTo>
                    <a:pt x="29029" y="18705"/>
                  </a:lnTo>
                  <a:lnTo>
                    <a:pt x="29029" y="18705"/>
                  </a:lnTo>
                  <a:lnTo>
                    <a:pt x="32828" y="19252"/>
                  </a:lnTo>
                  <a:cubicBezTo>
                    <a:pt x="32881" y="19260"/>
                    <a:pt x="32933" y="19263"/>
                    <a:pt x="32982" y="19263"/>
                  </a:cubicBezTo>
                  <a:cubicBezTo>
                    <a:pt x="33130" y="19263"/>
                    <a:pt x="33261" y="19229"/>
                    <a:pt x="33375" y="19161"/>
                  </a:cubicBezTo>
                  <a:cubicBezTo>
                    <a:pt x="33710" y="19009"/>
                    <a:pt x="33983" y="18705"/>
                    <a:pt x="34014" y="18340"/>
                  </a:cubicBezTo>
                  <a:cubicBezTo>
                    <a:pt x="34257" y="17793"/>
                    <a:pt x="33831" y="17276"/>
                    <a:pt x="33254" y="17185"/>
                  </a:cubicBezTo>
                  <a:lnTo>
                    <a:pt x="29454" y="16668"/>
                  </a:lnTo>
                  <a:lnTo>
                    <a:pt x="31004" y="15483"/>
                  </a:lnTo>
                  <a:cubicBezTo>
                    <a:pt x="31460" y="15148"/>
                    <a:pt x="31582" y="14449"/>
                    <a:pt x="31248" y="13963"/>
                  </a:cubicBezTo>
                  <a:cubicBezTo>
                    <a:pt x="31047" y="13690"/>
                    <a:pt x="30715" y="13536"/>
                    <a:pt x="30376" y="13536"/>
                  </a:cubicBezTo>
                  <a:cubicBezTo>
                    <a:pt x="30151" y="13536"/>
                    <a:pt x="29922" y="13604"/>
                    <a:pt x="29728" y="13750"/>
                  </a:cubicBezTo>
                  <a:lnTo>
                    <a:pt x="26445" y="16212"/>
                  </a:lnTo>
                  <a:lnTo>
                    <a:pt x="23071" y="15756"/>
                  </a:lnTo>
                  <a:lnTo>
                    <a:pt x="25959" y="13538"/>
                  </a:lnTo>
                  <a:cubicBezTo>
                    <a:pt x="26354" y="13294"/>
                    <a:pt x="26506" y="12778"/>
                    <a:pt x="26354" y="12383"/>
                  </a:cubicBezTo>
                  <a:cubicBezTo>
                    <a:pt x="26202" y="11957"/>
                    <a:pt x="25807" y="11653"/>
                    <a:pt x="25351" y="11653"/>
                  </a:cubicBezTo>
                  <a:lnTo>
                    <a:pt x="22007" y="11623"/>
                  </a:lnTo>
                  <a:lnTo>
                    <a:pt x="23709" y="9434"/>
                  </a:lnTo>
                  <a:lnTo>
                    <a:pt x="27782" y="8948"/>
                  </a:lnTo>
                  <a:cubicBezTo>
                    <a:pt x="27904" y="8948"/>
                    <a:pt x="27965" y="8917"/>
                    <a:pt x="28056" y="8857"/>
                  </a:cubicBezTo>
                  <a:cubicBezTo>
                    <a:pt x="28512" y="8674"/>
                    <a:pt x="28785" y="8218"/>
                    <a:pt x="28694" y="7732"/>
                  </a:cubicBezTo>
                  <a:cubicBezTo>
                    <a:pt x="28639" y="7179"/>
                    <a:pt x="28182" y="6777"/>
                    <a:pt x="27642" y="6777"/>
                  </a:cubicBezTo>
                  <a:cubicBezTo>
                    <a:pt x="27588" y="6777"/>
                    <a:pt x="27534" y="6781"/>
                    <a:pt x="27478" y="6790"/>
                  </a:cubicBezTo>
                  <a:lnTo>
                    <a:pt x="25533" y="7002"/>
                  </a:lnTo>
                  <a:lnTo>
                    <a:pt x="27904" y="3963"/>
                  </a:lnTo>
                  <a:cubicBezTo>
                    <a:pt x="28269" y="3507"/>
                    <a:pt x="28178" y="2838"/>
                    <a:pt x="27722" y="2443"/>
                  </a:cubicBezTo>
                  <a:cubicBezTo>
                    <a:pt x="27531" y="2291"/>
                    <a:pt x="27299" y="2218"/>
                    <a:pt x="27066" y="2218"/>
                  </a:cubicBezTo>
                  <a:cubicBezTo>
                    <a:pt x="26740" y="2218"/>
                    <a:pt x="26414" y="2360"/>
                    <a:pt x="26202" y="2626"/>
                  </a:cubicBezTo>
                  <a:lnTo>
                    <a:pt x="23831" y="5665"/>
                  </a:lnTo>
                  <a:lnTo>
                    <a:pt x="23618" y="3750"/>
                  </a:lnTo>
                  <a:cubicBezTo>
                    <a:pt x="23532" y="3207"/>
                    <a:pt x="23044" y="2772"/>
                    <a:pt x="22506" y="2772"/>
                  </a:cubicBezTo>
                  <a:cubicBezTo>
                    <a:pt x="22472" y="2772"/>
                    <a:pt x="22437" y="2774"/>
                    <a:pt x="22402" y="2777"/>
                  </a:cubicBezTo>
                  <a:cubicBezTo>
                    <a:pt x="21794" y="2869"/>
                    <a:pt x="21369" y="3385"/>
                    <a:pt x="21430" y="4024"/>
                  </a:cubicBezTo>
                  <a:lnTo>
                    <a:pt x="21946" y="8066"/>
                  </a:lnTo>
                  <a:lnTo>
                    <a:pt x="20214" y="10255"/>
                  </a:lnTo>
                  <a:lnTo>
                    <a:pt x="19363" y="7002"/>
                  </a:lnTo>
                  <a:cubicBezTo>
                    <a:pt x="19241" y="6607"/>
                    <a:pt x="18907" y="6303"/>
                    <a:pt x="18481" y="6212"/>
                  </a:cubicBezTo>
                  <a:cubicBezTo>
                    <a:pt x="18433" y="6205"/>
                    <a:pt x="18385" y="6202"/>
                    <a:pt x="18337" y="6202"/>
                  </a:cubicBezTo>
                  <a:cubicBezTo>
                    <a:pt x="17962" y="6202"/>
                    <a:pt x="17606" y="6409"/>
                    <a:pt x="17417" y="6759"/>
                  </a:cubicBezTo>
                  <a:lnTo>
                    <a:pt x="15715" y="9647"/>
                  </a:lnTo>
                  <a:lnTo>
                    <a:pt x="14682" y="7063"/>
                  </a:lnTo>
                  <a:lnTo>
                    <a:pt x="16262" y="3264"/>
                  </a:lnTo>
                  <a:cubicBezTo>
                    <a:pt x="16506" y="2717"/>
                    <a:pt x="16232" y="2078"/>
                    <a:pt x="15715" y="1835"/>
                  </a:cubicBezTo>
                  <a:cubicBezTo>
                    <a:pt x="15588" y="1786"/>
                    <a:pt x="15456" y="1763"/>
                    <a:pt x="15325" y="1763"/>
                  </a:cubicBezTo>
                  <a:cubicBezTo>
                    <a:pt x="14893" y="1763"/>
                    <a:pt x="14473" y="2016"/>
                    <a:pt x="14287" y="2413"/>
                  </a:cubicBezTo>
                  <a:lnTo>
                    <a:pt x="13527" y="4236"/>
                  </a:lnTo>
                  <a:lnTo>
                    <a:pt x="12098" y="680"/>
                  </a:lnTo>
                  <a:cubicBezTo>
                    <a:pt x="11911" y="259"/>
                    <a:pt x="11508" y="0"/>
                    <a:pt x="11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64" name="Google Shape;464;p8"/>
          <p:cNvGrpSpPr/>
          <p:nvPr/>
        </p:nvGrpSpPr>
        <p:grpSpPr>
          <a:xfrm rot="437052">
            <a:off x="11266307" y="1207365"/>
            <a:ext cx="837273" cy="882612"/>
            <a:chOff x="782176" y="-1158311"/>
            <a:chExt cx="629467" cy="661912"/>
          </a:xfrm>
        </p:grpSpPr>
        <p:sp>
          <p:nvSpPr>
            <p:cNvPr id="465" name="Google Shape;465;p8"/>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6" name="Google Shape;466;p8"/>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7" name="Google Shape;467;p8"/>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8" name="Google Shape;468;p8"/>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9" name="Google Shape;469;p8"/>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0" name="Google Shape;470;p8"/>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8"/>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2" name="Google Shape;472;p8"/>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73" name="Google Shape;473;p8"/>
          <p:cNvGrpSpPr/>
          <p:nvPr/>
        </p:nvGrpSpPr>
        <p:grpSpPr>
          <a:xfrm>
            <a:off x="11213238" y="2487548"/>
            <a:ext cx="728003" cy="941461"/>
            <a:chOff x="8495548" y="1440711"/>
            <a:chExt cx="547356" cy="706096"/>
          </a:xfrm>
        </p:grpSpPr>
        <p:sp>
          <p:nvSpPr>
            <p:cNvPr id="474" name="Google Shape;474;p8"/>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5" name="Google Shape;475;p8"/>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6" name="Google Shape;476;p8"/>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7" name="Google Shape;477;p8"/>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8" name="Google Shape;478;p8"/>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9" name="Google Shape;479;p8"/>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0" name="Google Shape;480;p8"/>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1" name="Google Shape;481;p8"/>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2" name="Google Shape;482;p8"/>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3" name="Google Shape;483;p8"/>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4" name="Google Shape;484;p8"/>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85" name="Google Shape;485;p8"/>
          <p:cNvGrpSpPr/>
          <p:nvPr/>
        </p:nvGrpSpPr>
        <p:grpSpPr>
          <a:xfrm rot="5528602">
            <a:off x="42290" y="1582044"/>
            <a:ext cx="1179283" cy="876441"/>
            <a:chOff x="8054181" y="220421"/>
            <a:chExt cx="884462" cy="658961"/>
          </a:xfrm>
        </p:grpSpPr>
        <p:sp>
          <p:nvSpPr>
            <p:cNvPr id="486" name="Google Shape;486;p8"/>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7" name="Google Shape;487;p8"/>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88" name="Google Shape;488;p8"/>
          <p:cNvSpPr/>
          <p:nvPr/>
        </p:nvSpPr>
        <p:spPr>
          <a:xfrm rot="-1051434">
            <a:off x="433238" y="5373305"/>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89" name="Google Shape;489;p8"/>
          <p:cNvGrpSpPr/>
          <p:nvPr/>
        </p:nvGrpSpPr>
        <p:grpSpPr>
          <a:xfrm rot="7672559">
            <a:off x="11156077" y="5696885"/>
            <a:ext cx="680920" cy="982011"/>
            <a:chOff x="8499282" y="3580082"/>
            <a:chExt cx="510652" cy="738280"/>
          </a:xfrm>
        </p:grpSpPr>
        <p:sp>
          <p:nvSpPr>
            <p:cNvPr id="490" name="Google Shape;490;p8"/>
            <p:cNvSpPr/>
            <p:nvPr/>
          </p:nvSpPr>
          <p:spPr>
            <a:xfrm>
              <a:off x="8831634" y="3580082"/>
              <a:ext cx="89315" cy="213208"/>
            </a:xfrm>
            <a:custGeom>
              <a:avLst/>
              <a:gdLst/>
              <a:ahLst/>
              <a:cxnLst/>
              <a:rect l="l" t="t" r="r" b="b"/>
              <a:pathLst>
                <a:path w="545" h="1301" extrusionOk="0">
                  <a:moveTo>
                    <a:pt x="327" y="0"/>
                  </a:moveTo>
                  <a:cubicBezTo>
                    <a:pt x="295" y="0"/>
                    <a:pt x="263" y="5"/>
                    <a:pt x="236" y="14"/>
                  </a:cubicBezTo>
                  <a:cubicBezTo>
                    <a:pt x="109" y="68"/>
                    <a:pt x="55" y="177"/>
                    <a:pt x="19" y="285"/>
                  </a:cubicBezTo>
                  <a:cubicBezTo>
                    <a:pt x="1" y="394"/>
                    <a:pt x="1" y="539"/>
                    <a:pt x="19" y="647"/>
                  </a:cubicBezTo>
                  <a:cubicBezTo>
                    <a:pt x="55" y="865"/>
                    <a:pt x="73" y="1082"/>
                    <a:pt x="91" y="1299"/>
                  </a:cubicBezTo>
                  <a:cubicBezTo>
                    <a:pt x="91" y="1300"/>
                    <a:pt x="92" y="1301"/>
                    <a:pt x="93" y="1301"/>
                  </a:cubicBezTo>
                  <a:cubicBezTo>
                    <a:pt x="108" y="1301"/>
                    <a:pt x="236" y="1172"/>
                    <a:pt x="236" y="1155"/>
                  </a:cubicBezTo>
                  <a:cubicBezTo>
                    <a:pt x="272" y="1082"/>
                    <a:pt x="327" y="992"/>
                    <a:pt x="363" y="919"/>
                  </a:cubicBezTo>
                  <a:cubicBezTo>
                    <a:pt x="417" y="792"/>
                    <a:pt x="453" y="611"/>
                    <a:pt x="508" y="448"/>
                  </a:cubicBezTo>
                  <a:cubicBezTo>
                    <a:pt x="526" y="340"/>
                    <a:pt x="544" y="213"/>
                    <a:pt x="508" y="122"/>
                  </a:cubicBezTo>
                  <a:cubicBezTo>
                    <a:pt x="472" y="86"/>
                    <a:pt x="453" y="32"/>
                    <a:pt x="417" y="14"/>
                  </a:cubicBezTo>
                  <a:cubicBezTo>
                    <a:pt x="390" y="5"/>
                    <a:pt x="358"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1" name="Google Shape;491;p8"/>
            <p:cNvSpPr/>
            <p:nvPr/>
          </p:nvSpPr>
          <p:spPr>
            <a:xfrm>
              <a:off x="8784108" y="3838194"/>
              <a:ext cx="225827" cy="119469"/>
            </a:xfrm>
            <a:custGeom>
              <a:avLst/>
              <a:gdLst/>
              <a:ahLst/>
              <a:cxnLst/>
              <a:rect l="l" t="t" r="r" b="b"/>
              <a:pathLst>
                <a:path w="1378" h="729" extrusionOk="0">
                  <a:moveTo>
                    <a:pt x="1212" y="1"/>
                  </a:moveTo>
                  <a:cubicBezTo>
                    <a:pt x="1165" y="1"/>
                    <a:pt x="1115" y="14"/>
                    <a:pt x="1069" y="32"/>
                  </a:cubicBezTo>
                  <a:cubicBezTo>
                    <a:pt x="852" y="87"/>
                    <a:pt x="653" y="177"/>
                    <a:pt x="454" y="340"/>
                  </a:cubicBezTo>
                  <a:cubicBezTo>
                    <a:pt x="399" y="376"/>
                    <a:pt x="1" y="666"/>
                    <a:pt x="92" y="720"/>
                  </a:cubicBezTo>
                  <a:cubicBezTo>
                    <a:pt x="98" y="726"/>
                    <a:pt x="108" y="728"/>
                    <a:pt x="120" y="728"/>
                  </a:cubicBezTo>
                  <a:cubicBezTo>
                    <a:pt x="144" y="728"/>
                    <a:pt x="176" y="720"/>
                    <a:pt x="200" y="720"/>
                  </a:cubicBezTo>
                  <a:cubicBezTo>
                    <a:pt x="399" y="684"/>
                    <a:pt x="580" y="612"/>
                    <a:pt x="798" y="557"/>
                  </a:cubicBezTo>
                  <a:cubicBezTo>
                    <a:pt x="925" y="521"/>
                    <a:pt x="1069" y="503"/>
                    <a:pt x="1178" y="431"/>
                  </a:cubicBezTo>
                  <a:cubicBezTo>
                    <a:pt x="1251" y="376"/>
                    <a:pt x="1305" y="340"/>
                    <a:pt x="1359" y="268"/>
                  </a:cubicBezTo>
                  <a:cubicBezTo>
                    <a:pt x="1377" y="195"/>
                    <a:pt x="1377" y="87"/>
                    <a:pt x="1341" y="50"/>
                  </a:cubicBezTo>
                  <a:cubicBezTo>
                    <a:pt x="1305" y="14"/>
                    <a:pt x="1260"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2" name="Google Shape;492;p8"/>
            <p:cNvSpPr/>
            <p:nvPr/>
          </p:nvSpPr>
          <p:spPr>
            <a:xfrm>
              <a:off x="8707084" y="4065988"/>
              <a:ext cx="225663" cy="81448"/>
            </a:xfrm>
            <a:custGeom>
              <a:avLst/>
              <a:gdLst/>
              <a:ahLst/>
              <a:cxnLst/>
              <a:rect l="l" t="t" r="r" b="b"/>
              <a:pathLst>
                <a:path w="1377" h="497" extrusionOk="0">
                  <a:moveTo>
                    <a:pt x="942" y="0"/>
                  </a:moveTo>
                  <a:cubicBezTo>
                    <a:pt x="688" y="0"/>
                    <a:pt x="453" y="55"/>
                    <a:pt x="236" y="127"/>
                  </a:cubicBezTo>
                  <a:cubicBezTo>
                    <a:pt x="181" y="145"/>
                    <a:pt x="0" y="218"/>
                    <a:pt x="18" y="308"/>
                  </a:cubicBezTo>
                  <a:cubicBezTo>
                    <a:pt x="18" y="399"/>
                    <a:pt x="217" y="417"/>
                    <a:pt x="290" y="417"/>
                  </a:cubicBezTo>
                  <a:cubicBezTo>
                    <a:pt x="399" y="453"/>
                    <a:pt x="507" y="453"/>
                    <a:pt x="634" y="471"/>
                  </a:cubicBezTo>
                  <a:cubicBezTo>
                    <a:pt x="711" y="484"/>
                    <a:pt x="797" y="497"/>
                    <a:pt x="885" y="497"/>
                  </a:cubicBezTo>
                  <a:cubicBezTo>
                    <a:pt x="922" y="497"/>
                    <a:pt x="959" y="495"/>
                    <a:pt x="996" y="489"/>
                  </a:cubicBezTo>
                  <a:cubicBezTo>
                    <a:pt x="1105" y="489"/>
                    <a:pt x="1232" y="417"/>
                    <a:pt x="1304" y="326"/>
                  </a:cubicBezTo>
                  <a:cubicBezTo>
                    <a:pt x="1322" y="308"/>
                    <a:pt x="1358" y="254"/>
                    <a:pt x="1358" y="236"/>
                  </a:cubicBezTo>
                  <a:cubicBezTo>
                    <a:pt x="1376" y="200"/>
                    <a:pt x="1358" y="145"/>
                    <a:pt x="1322" y="127"/>
                  </a:cubicBezTo>
                  <a:cubicBezTo>
                    <a:pt x="1232" y="19"/>
                    <a:pt x="1087"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3" name="Google Shape;493;p8"/>
            <p:cNvSpPr/>
            <p:nvPr/>
          </p:nvSpPr>
          <p:spPr>
            <a:xfrm>
              <a:off x="8677422" y="3790997"/>
              <a:ext cx="105047" cy="167485"/>
            </a:xfrm>
            <a:custGeom>
              <a:avLst/>
              <a:gdLst/>
              <a:ahLst/>
              <a:cxnLst/>
              <a:rect l="l" t="t" r="r" b="b"/>
              <a:pathLst>
                <a:path w="641" h="1022" extrusionOk="0">
                  <a:moveTo>
                    <a:pt x="169" y="0"/>
                  </a:moveTo>
                  <a:cubicBezTo>
                    <a:pt x="130" y="0"/>
                    <a:pt x="86" y="9"/>
                    <a:pt x="54" y="31"/>
                  </a:cubicBezTo>
                  <a:cubicBezTo>
                    <a:pt x="36" y="67"/>
                    <a:pt x="18" y="103"/>
                    <a:pt x="18" y="157"/>
                  </a:cubicBezTo>
                  <a:cubicBezTo>
                    <a:pt x="0" y="284"/>
                    <a:pt x="54" y="429"/>
                    <a:pt x="145" y="538"/>
                  </a:cubicBezTo>
                  <a:lnTo>
                    <a:pt x="417" y="882"/>
                  </a:lnTo>
                  <a:cubicBezTo>
                    <a:pt x="452" y="929"/>
                    <a:pt x="540" y="1021"/>
                    <a:pt x="593" y="1021"/>
                  </a:cubicBezTo>
                  <a:cubicBezTo>
                    <a:pt x="622" y="1021"/>
                    <a:pt x="640" y="994"/>
                    <a:pt x="634" y="918"/>
                  </a:cubicBezTo>
                  <a:cubicBezTo>
                    <a:pt x="580" y="646"/>
                    <a:pt x="543" y="375"/>
                    <a:pt x="380" y="157"/>
                  </a:cubicBezTo>
                  <a:cubicBezTo>
                    <a:pt x="362" y="85"/>
                    <a:pt x="308" y="31"/>
                    <a:pt x="235" y="12"/>
                  </a:cubicBezTo>
                  <a:cubicBezTo>
                    <a:pt x="220" y="5"/>
                    <a:pt x="196"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4" name="Google Shape;494;p8"/>
            <p:cNvSpPr/>
            <p:nvPr/>
          </p:nvSpPr>
          <p:spPr>
            <a:xfrm>
              <a:off x="8591220" y="3951764"/>
              <a:ext cx="116027" cy="163552"/>
            </a:xfrm>
            <a:custGeom>
              <a:avLst/>
              <a:gdLst/>
              <a:ahLst/>
              <a:cxnLst/>
              <a:rect l="l" t="t" r="r" b="b"/>
              <a:pathLst>
                <a:path w="708" h="998" extrusionOk="0">
                  <a:moveTo>
                    <a:pt x="166" y="0"/>
                  </a:moveTo>
                  <a:cubicBezTo>
                    <a:pt x="132" y="0"/>
                    <a:pt x="100" y="9"/>
                    <a:pt x="73" y="27"/>
                  </a:cubicBezTo>
                  <a:cubicBezTo>
                    <a:pt x="19" y="46"/>
                    <a:pt x="1" y="154"/>
                    <a:pt x="1" y="209"/>
                  </a:cubicBezTo>
                  <a:cubicBezTo>
                    <a:pt x="1" y="281"/>
                    <a:pt x="19" y="353"/>
                    <a:pt x="73" y="426"/>
                  </a:cubicBezTo>
                  <a:cubicBezTo>
                    <a:pt x="107" y="526"/>
                    <a:pt x="418" y="997"/>
                    <a:pt x="594" y="997"/>
                  </a:cubicBezTo>
                  <a:cubicBezTo>
                    <a:pt x="609" y="997"/>
                    <a:pt x="622" y="994"/>
                    <a:pt x="635" y="987"/>
                  </a:cubicBezTo>
                  <a:cubicBezTo>
                    <a:pt x="707" y="933"/>
                    <a:pt x="635" y="625"/>
                    <a:pt x="617" y="553"/>
                  </a:cubicBezTo>
                  <a:cubicBezTo>
                    <a:pt x="562" y="408"/>
                    <a:pt x="526" y="281"/>
                    <a:pt x="435" y="172"/>
                  </a:cubicBezTo>
                  <a:cubicBezTo>
                    <a:pt x="381" y="118"/>
                    <a:pt x="345" y="46"/>
                    <a:pt x="273" y="27"/>
                  </a:cubicBezTo>
                  <a:cubicBezTo>
                    <a:pt x="236" y="9"/>
                    <a:pt x="200"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5" name="Google Shape;495;p8"/>
            <p:cNvSpPr/>
            <p:nvPr/>
          </p:nvSpPr>
          <p:spPr>
            <a:xfrm>
              <a:off x="8499282" y="4078443"/>
              <a:ext cx="95050" cy="168469"/>
            </a:xfrm>
            <a:custGeom>
              <a:avLst/>
              <a:gdLst/>
              <a:ahLst/>
              <a:cxnLst/>
              <a:rect l="l" t="t" r="r" b="b"/>
              <a:pathLst>
                <a:path w="580" h="1028" extrusionOk="0">
                  <a:moveTo>
                    <a:pt x="237" y="0"/>
                  </a:moveTo>
                  <a:cubicBezTo>
                    <a:pt x="217" y="0"/>
                    <a:pt x="197" y="4"/>
                    <a:pt x="182" y="15"/>
                  </a:cubicBezTo>
                  <a:cubicBezTo>
                    <a:pt x="55" y="51"/>
                    <a:pt x="0" y="196"/>
                    <a:pt x="19" y="305"/>
                  </a:cubicBezTo>
                  <a:cubicBezTo>
                    <a:pt x="37" y="413"/>
                    <a:pt x="109" y="522"/>
                    <a:pt x="182" y="613"/>
                  </a:cubicBezTo>
                  <a:cubicBezTo>
                    <a:pt x="272" y="739"/>
                    <a:pt x="326" y="884"/>
                    <a:pt x="453" y="975"/>
                  </a:cubicBezTo>
                  <a:cubicBezTo>
                    <a:pt x="485" y="1012"/>
                    <a:pt x="509" y="1027"/>
                    <a:pt x="527" y="1027"/>
                  </a:cubicBezTo>
                  <a:cubicBezTo>
                    <a:pt x="571" y="1027"/>
                    <a:pt x="580" y="938"/>
                    <a:pt x="580" y="848"/>
                  </a:cubicBezTo>
                  <a:cubicBezTo>
                    <a:pt x="580" y="649"/>
                    <a:pt x="580" y="432"/>
                    <a:pt x="508" y="250"/>
                  </a:cubicBezTo>
                  <a:cubicBezTo>
                    <a:pt x="489" y="160"/>
                    <a:pt x="471" y="106"/>
                    <a:pt x="399" y="51"/>
                  </a:cubicBezTo>
                  <a:cubicBezTo>
                    <a:pt x="348" y="26"/>
                    <a:pt x="287"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6" name="Google Shape;496;p8"/>
            <p:cNvSpPr/>
            <p:nvPr/>
          </p:nvSpPr>
          <p:spPr>
            <a:xfrm>
              <a:off x="8579420" y="4232000"/>
              <a:ext cx="193051" cy="82759"/>
            </a:xfrm>
            <a:custGeom>
              <a:avLst/>
              <a:gdLst/>
              <a:ahLst/>
              <a:cxnLst/>
              <a:rect l="l" t="t" r="r" b="b"/>
              <a:pathLst>
                <a:path w="1178" h="505" extrusionOk="0">
                  <a:moveTo>
                    <a:pt x="561" y="0"/>
                  </a:moveTo>
                  <a:cubicBezTo>
                    <a:pt x="411" y="0"/>
                    <a:pt x="241" y="9"/>
                    <a:pt x="163" y="74"/>
                  </a:cubicBezTo>
                  <a:cubicBezTo>
                    <a:pt x="0" y="183"/>
                    <a:pt x="363" y="309"/>
                    <a:pt x="453" y="364"/>
                  </a:cubicBezTo>
                  <a:cubicBezTo>
                    <a:pt x="562" y="400"/>
                    <a:pt x="689" y="472"/>
                    <a:pt x="797" y="491"/>
                  </a:cubicBezTo>
                  <a:cubicBezTo>
                    <a:pt x="825" y="500"/>
                    <a:pt x="856" y="504"/>
                    <a:pt x="887" y="504"/>
                  </a:cubicBezTo>
                  <a:cubicBezTo>
                    <a:pt x="977" y="504"/>
                    <a:pt x="1074" y="467"/>
                    <a:pt x="1141" y="400"/>
                  </a:cubicBezTo>
                  <a:cubicBezTo>
                    <a:pt x="1159" y="382"/>
                    <a:pt x="1178" y="309"/>
                    <a:pt x="1178" y="273"/>
                  </a:cubicBezTo>
                  <a:cubicBezTo>
                    <a:pt x="1178" y="219"/>
                    <a:pt x="1178" y="201"/>
                    <a:pt x="1159" y="183"/>
                  </a:cubicBezTo>
                  <a:cubicBezTo>
                    <a:pt x="1069" y="38"/>
                    <a:pt x="888" y="2"/>
                    <a:pt x="725" y="2"/>
                  </a:cubicBezTo>
                  <a:cubicBezTo>
                    <a:pt x="678" y="2"/>
                    <a:pt x="62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7" name="Google Shape;497;p8"/>
            <p:cNvSpPr/>
            <p:nvPr/>
          </p:nvSpPr>
          <p:spPr>
            <a:xfrm>
              <a:off x="8505182" y="3778050"/>
              <a:ext cx="341526" cy="540312"/>
            </a:xfrm>
            <a:custGeom>
              <a:avLst/>
              <a:gdLst/>
              <a:ahLst/>
              <a:cxnLst/>
              <a:rect l="l" t="t" r="r" b="b"/>
              <a:pathLst>
                <a:path w="2084" h="3297" fill="none" extrusionOk="0">
                  <a:moveTo>
                    <a:pt x="1" y="3297"/>
                  </a:moveTo>
                  <a:cubicBezTo>
                    <a:pt x="1069" y="2500"/>
                    <a:pt x="1812" y="1305"/>
                    <a:pt x="2083" y="1"/>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98" name="Google Shape;498;p8"/>
          <p:cNvSpPr/>
          <p:nvPr/>
        </p:nvSpPr>
        <p:spPr>
          <a:xfrm rot="-1051434">
            <a:off x="10821308" y="277438"/>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9" name="Google Shape;499;p8"/>
          <p:cNvSpPr/>
          <p:nvPr/>
        </p:nvSpPr>
        <p:spPr>
          <a:xfrm rot="1051434" flipH="1">
            <a:off x="10225087" y="6236387"/>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00" name="Google Shape;500;p8"/>
          <p:cNvGrpSpPr/>
          <p:nvPr/>
        </p:nvGrpSpPr>
        <p:grpSpPr>
          <a:xfrm rot="1515800" flipH="1">
            <a:off x="1197821" y="278037"/>
            <a:ext cx="837254" cy="882592"/>
            <a:chOff x="782176" y="-1158311"/>
            <a:chExt cx="629467" cy="661912"/>
          </a:xfrm>
        </p:grpSpPr>
        <p:sp>
          <p:nvSpPr>
            <p:cNvPr id="501" name="Google Shape;501;p8"/>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2" name="Google Shape;502;p8"/>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3" name="Google Shape;503;p8"/>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4" name="Google Shape;504;p8"/>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5" name="Google Shape;505;p8"/>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6" name="Google Shape;506;p8"/>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7" name="Google Shape;507;p8"/>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8" name="Google Shape;508;p8"/>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09" name="Google Shape;509;p8"/>
          <p:cNvGrpSpPr/>
          <p:nvPr/>
        </p:nvGrpSpPr>
        <p:grpSpPr>
          <a:xfrm rot="-1521948">
            <a:off x="527579" y="3706506"/>
            <a:ext cx="387115" cy="1333780"/>
            <a:chOff x="3815292" y="-2054574"/>
            <a:chExt cx="291053" cy="1000325"/>
          </a:xfrm>
        </p:grpSpPr>
        <p:sp>
          <p:nvSpPr>
            <p:cNvPr id="510" name="Google Shape;510;p8"/>
            <p:cNvSpPr/>
            <p:nvPr/>
          </p:nvSpPr>
          <p:spPr>
            <a:xfrm>
              <a:off x="3815292" y="-1725174"/>
              <a:ext cx="136676" cy="670925"/>
            </a:xfrm>
            <a:custGeom>
              <a:avLst/>
              <a:gdLst/>
              <a:ahLst/>
              <a:cxnLst/>
              <a:rect l="l" t="t" r="r" b="b"/>
              <a:pathLst>
                <a:path w="834" h="4094" fill="none" extrusionOk="0">
                  <a:moveTo>
                    <a:pt x="834" y="0"/>
                  </a:moveTo>
                  <a:cubicBezTo>
                    <a:pt x="218" y="1268"/>
                    <a:pt x="1" y="2717"/>
                    <a:pt x="218" y="4093"/>
                  </a:cubicBezTo>
                </a:path>
              </a:pathLst>
            </a:custGeom>
            <a:solidFill>
              <a:schemeClr val="lt2"/>
            </a:solidFill>
            <a:ln w="27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1" name="Google Shape;511;p8"/>
            <p:cNvSpPr/>
            <p:nvPr/>
          </p:nvSpPr>
          <p:spPr>
            <a:xfrm>
              <a:off x="4038007" y="-2054574"/>
              <a:ext cx="68338" cy="62438"/>
            </a:xfrm>
            <a:custGeom>
              <a:avLst/>
              <a:gdLst/>
              <a:ahLst/>
              <a:cxnLst/>
              <a:rect l="l" t="t" r="r" b="b"/>
              <a:pathLst>
                <a:path w="417" h="381" extrusionOk="0">
                  <a:moveTo>
                    <a:pt x="254" y="0"/>
                  </a:moveTo>
                  <a:cubicBezTo>
                    <a:pt x="217" y="0"/>
                    <a:pt x="181" y="0"/>
                    <a:pt x="163" y="18"/>
                  </a:cubicBezTo>
                  <a:cubicBezTo>
                    <a:pt x="109" y="73"/>
                    <a:pt x="0" y="199"/>
                    <a:pt x="18" y="254"/>
                  </a:cubicBezTo>
                  <a:cubicBezTo>
                    <a:pt x="54" y="308"/>
                    <a:pt x="235" y="381"/>
                    <a:pt x="308" y="381"/>
                  </a:cubicBezTo>
                  <a:lnTo>
                    <a:pt x="362" y="381"/>
                  </a:lnTo>
                  <a:cubicBezTo>
                    <a:pt x="380" y="381"/>
                    <a:pt x="380" y="362"/>
                    <a:pt x="380" y="362"/>
                  </a:cubicBezTo>
                  <a:cubicBezTo>
                    <a:pt x="398" y="308"/>
                    <a:pt x="417" y="254"/>
                    <a:pt x="417" y="181"/>
                  </a:cubicBezTo>
                  <a:cubicBezTo>
                    <a:pt x="417" y="109"/>
                    <a:pt x="398" y="36"/>
                    <a:pt x="344" y="18"/>
                  </a:cubicBezTo>
                  <a:cubicBezTo>
                    <a:pt x="290" y="0"/>
                    <a:pt x="272"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2" name="Google Shape;512;p8"/>
            <p:cNvSpPr/>
            <p:nvPr/>
          </p:nvSpPr>
          <p:spPr>
            <a:xfrm>
              <a:off x="3880681" y="-2014915"/>
              <a:ext cx="222713" cy="307767"/>
            </a:xfrm>
            <a:custGeom>
              <a:avLst/>
              <a:gdLst/>
              <a:ahLst/>
              <a:cxnLst/>
              <a:rect l="l" t="t" r="r" b="b"/>
              <a:pathLst>
                <a:path w="1359" h="1878" extrusionOk="0">
                  <a:moveTo>
                    <a:pt x="1044" y="1"/>
                  </a:moveTo>
                  <a:cubicBezTo>
                    <a:pt x="911" y="1"/>
                    <a:pt x="759" y="135"/>
                    <a:pt x="634" y="229"/>
                  </a:cubicBezTo>
                  <a:cubicBezTo>
                    <a:pt x="344" y="501"/>
                    <a:pt x="73" y="845"/>
                    <a:pt x="36" y="1243"/>
                  </a:cubicBezTo>
                  <a:cubicBezTo>
                    <a:pt x="0" y="1406"/>
                    <a:pt x="55" y="1587"/>
                    <a:pt x="145" y="1696"/>
                  </a:cubicBezTo>
                  <a:cubicBezTo>
                    <a:pt x="272" y="1841"/>
                    <a:pt x="489" y="1877"/>
                    <a:pt x="670" y="1877"/>
                  </a:cubicBezTo>
                  <a:cubicBezTo>
                    <a:pt x="851" y="1877"/>
                    <a:pt x="1032" y="1823"/>
                    <a:pt x="1159" y="1678"/>
                  </a:cubicBezTo>
                  <a:cubicBezTo>
                    <a:pt x="1340" y="1497"/>
                    <a:pt x="1358" y="1207"/>
                    <a:pt x="1358" y="935"/>
                  </a:cubicBezTo>
                  <a:lnTo>
                    <a:pt x="1358" y="519"/>
                  </a:lnTo>
                  <a:cubicBezTo>
                    <a:pt x="1358" y="338"/>
                    <a:pt x="1304" y="84"/>
                    <a:pt x="1105" y="12"/>
                  </a:cubicBezTo>
                  <a:cubicBezTo>
                    <a:pt x="1085" y="4"/>
                    <a:pt x="1065" y="1"/>
                    <a:pt x="1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13" name="Google Shape;513;p8"/>
          <p:cNvSpPr/>
          <p:nvPr/>
        </p:nvSpPr>
        <p:spPr>
          <a:xfrm rot="1051434" flipH="1">
            <a:off x="587954" y="6163221"/>
            <a:ext cx="266355" cy="411231"/>
          </a:xfrm>
          <a:custGeom>
            <a:avLst/>
            <a:gdLst/>
            <a:ahLst/>
            <a:cxnLst/>
            <a:rect l="l" t="t" r="r" b="b"/>
            <a:pathLst>
              <a:path w="1222" h="1882" extrusionOk="0">
                <a:moveTo>
                  <a:pt x="332" y="1"/>
                </a:moveTo>
                <a:cubicBezTo>
                  <a:pt x="1" y="1"/>
                  <a:pt x="95" y="684"/>
                  <a:pt x="189" y="904"/>
                </a:cubicBezTo>
                <a:cubicBezTo>
                  <a:pt x="316" y="1175"/>
                  <a:pt x="497" y="1411"/>
                  <a:pt x="696" y="1610"/>
                </a:cubicBezTo>
                <a:cubicBezTo>
                  <a:pt x="823" y="1737"/>
                  <a:pt x="1059" y="1845"/>
                  <a:pt x="1222" y="1882"/>
                </a:cubicBezTo>
                <a:cubicBezTo>
                  <a:pt x="1131" y="1664"/>
                  <a:pt x="1059" y="1447"/>
                  <a:pt x="1004" y="1248"/>
                </a:cubicBezTo>
                <a:cubicBezTo>
                  <a:pt x="950" y="958"/>
                  <a:pt x="896" y="650"/>
                  <a:pt x="787" y="379"/>
                </a:cubicBezTo>
                <a:cubicBezTo>
                  <a:pt x="715" y="252"/>
                  <a:pt x="642" y="107"/>
                  <a:pt x="515" y="53"/>
                </a:cubicBezTo>
                <a:cubicBezTo>
                  <a:pt x="443" y="17"/>
                  <a:pt x="383" y="1"/>
                  <a:pt x="332"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14" name="Google Shape;514;p8"/>
          <p:cNvGrpSpPr/>
          <p:nvPr/>
        </p:nvGrpSpPr>
        <p:grpSpPr>
          <a:xfrm rot="5528602">
            <a:off x="10987594" y="4076977"/>
            <a:ext cx="1179283" cy="876441"/>
            <a:chOff x="8054181" y="220421"/>
            <a:chExt cx="884462" cy="658961"/>
          </a:xfrm>
        </p:grpSpPr>
        <p:sp>
          <p:nvSpPr>
            <p:cNvPr id="515" name="Google Shape;515;p8"/>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6" name="Google Shape;516;p8"/>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21451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spTree>
      <p:nvGrpSpPr>
        <p:cNvPr id="1" name="Shape 518"/>
        <p:cNvGrpSpPr/>
        <p:nvPr/>
      </p:nvGrpSpPr>
      <p:grpSpPr>
        <a:xfrm>
          <a:off x="0" y="0"/>
          <a:ext cx="0" cy="0"/>
          <a:chOff x="0" y="0"/>
          <a:chExt cx="0" cy="0"/>
        </a:xfrm>
      </p:grpSpPr>
      <p:grpSp>
        <p:nvGrpSpPr>
          <p:cNvPr id="519" name="Google Shape;519;p9"/>
          <p:cNvGrpSpPr/>
          <p:nvPr/>
        </p:nvGrpSpPr>
        <p:grpSpPr>
          <a:xfrm>
            <a:off x="11037876" y="1301821"/>
            <a:ext cx="1026409" cy="1488473"/>
            <a:chOff x="497350" y="-655197"/>
            <a:chExt cx="771716" cy="1116355"/>
          </a:xfrm>
        </p:grpSpPr>
        <p:sp>
          <p:nvSpPr>
            <p:cNvPr id="520" name="Google Shape;520;p9"/>
            <p:cNvSpPr/>
            <p:nvPr/>
          </p:nvSpPr>
          <p:spPr>
            <a:xfrm>
              <a:off x="642713" y="-655197"/>
              <a:ext cx="127826" cy="358242"/>
            </a:xfrm>
            <a:custGeom>
              <a:avLst/>
              <a:gdLst/>
              <a:ahLst/>
              <a:cxnLst/>
              <a:rect l="l" t="t" r="r" b="b"/>
              <a:pathLst>
                <a:path w="780" h="2186" extrusionOk="0">
                  <a:moveTo>
                    <a:pt x="277" y="1"/>
                  </a:moveTo>
                  <a:cubicBezTo>
                    <a:pt x="262" y="1"/>
                    <a:pt x="248" y="3"/>
                    <a:pt x="236" y="9"/>
                  </a:cubicBezTo>
                  <a:cubicBezTo>
                    <a:pt x="182" y="9"/>
                    <a:pt x="146" y="81"/>
                    <a:pt x="109" y="136"/>
                  </a:cubicBezTo>
                  <a:cubicBezTo>
                    <a:pt x="1" y="371"/>
                    <a:pt x="55" y="643"/>
                    <a:pt x="109" y="896"/>
                  </a:cubicBezTo>
                  <a:cubicBezTo>
                    <a:pt x="182" y="1132"/>
                    <a:pt x="254" y="1367"/>
                    <a:pt x="327" y="1603"/>
                  </a:cubicBezTo>
                  <a:cubicBezTo>
                    <a:pt x="363" y="1765"/>
                    <a:pt x="435" y="2001"/>
                    <a:pt x="544" y="2146"/>
                  </a:cubicBezTo>
                  <a:cubicBezTo>
                    <a:pt x="575" y="2174"/>
                    <a:pt x="601" y="2186"/>
                    <a:pt x="622" y="2186"/>
                  </a:cubicBezTo>
                  <a:cubicBezTo>
                    <a:pt x="725" y="2186"/>
                    <a:pt x="725" y="1907"/>
                    <a:pt x="725" y="1802"/>
                  </a:cubicBezTo>
                  <a:cubicBezTo>
                    <a:pt x="779" y="1403"/>
                    <a:pt x="743" y="987"/>
                    <a:pt x="707" y="606"/>
                  </a:cubicBezTo>
                  <a:cubicBezTo>
                    <a:pt x="653" y="371"/>
                    <a:pt x="598" y="99"/>
                    <a:pt x="363" y="9"/>
                  </a:cubicBezTo>
                  <a:cubicBezTo>
                    <a:pt x="339" y="9"/>
                    <a:pt x="30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1" name="Google Shape;521;p9"/>
            <p:cNvSpPr/>
            <p:nvPr/>
          </p:nvSpPr>
          <p:spPr>
            <a:xfrm>
              <a:off x="802989" y="-419701"/>
              <a:ext cx="151589" cy="335790"/>
            </a:xfrm>
            <a:custGeom>
              <a:avLst/>
              <a:gdLst/>
              <a:ahLst/>
              <a:cxnLst/>
              <a:rect l="l" t="t" r="r" b="b"/>
              <a:pathLst>
                <a:path w="925" h="2049" extrusionOk="0">
                  <a:moveTo>
                    <a:pt x="737" y="1"/>
                  </a:moveTo>
                  <a:cubicBezTo>
                    <a:pt x="639" y="1"/>
                    <a:pt x="559" y="100"/>
                    <a:pt x="526" y="184"/>
                  </a:cubicBezTo>
                  <a:cubicBezTo>
                    <a:pt x="345" y="455"/>
                    <a:pt x="218" y="781"/>
                    <a:pt x="146" y="1089"/>
                  </a:cubicBezTo>
                  <a:cubicBezTo>
                    <a:pt x="91" y="1379"/>
                    <a:pt x="1" y="1741"/>
                    <a:pt x="37" y="2049"/>
                  </a:cubicBezTo>
                  <a:cubicBezTo>
                    <a:pt x="381" y="1614"/>
                    <a:pt x="671" y="1089"/>
                    <a:pt x="852" y="564"/>
                  </a:cubicBezTo>
                  <a:cubicBezTo>
                    <a:pt x="888" y="473"/>
                    <a:pt x="924" y="383"/>
                    <a:pt x="924" y="274"/>
                  </a:cubicBezTo>
                  <a:cubicBezTo>
                    <a:pt x="924" y="166"/>
                    <a:pt x="888" y="21"/>
                    <a:pt x="761" y="3"/>
                  </a:cubicBezTo>
                  <a:cubicBezTo>
                    <a:pt x="753" y="1"/>
                    <a:pt x="745" y="1"/>
                    <a:pt x="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2" name="Google Shape;522;p9"/>
            <p:cNvSpPr/>
            <p:nvPr/>
          </p:nvSpPr>
          <p:spPr>
            <a:xfrm>
              <a:off x="944746" y="-189449"/>
              <a:ext cx="146345" cy="362175"/>
            </a:xfrm>
            <a:custGeom>
              <a:avLst/>
              <a:gdLst/>
              <a:ahLst/>
              <a:cxnLst/>
              <a:rect l="l" t="t" r="r" b="b"/>
              <a:pathLst>
                <a:path w="893" h="2210" extrusionOk="0">
                  <a:moveTo>
                    <a:pt x="670" y="0"/>
                  </a:moveTo>
                  <a:cubicBezTo>
                    <a:pt x="654" y="0"/>
                    <a:pt x="637" y="3"/>
                    <a:pt x="621" y="10"/>
                  </a:cubicBezTo>
                  <a:cubicBezTo>
                    <a:pt x="530" y="28"/>
                    <a:pt x="494" y="101"/>
                    <a:pt x="440" y="155"/>
                  </a:cubicBezTo>
                  <a:cubicBezTo>
                    <a:pt x="240" y="499"/>
                    <a:pt x="114" y="879"/>
                    <a:pt x="59" y="1278"/>
                  </a:cubicBezTo>
                  <a:cubicBezTo>
                    <a:pt x="41" y="1477"/>
                    <a:pt x="23" y="1676"/>
                    <a:pt x="23" y="1875"/>
                  </a:cubicBezTo>
                  <a:cubicBezTo>
                    <a:pt x="23" y="1933"/>
                    <a:pt x="0" y="2209"/>
                    <a:pt x="64" y="2209"/>
                  </a:cubicBezTo>
                  <a:cubicBezTo>
                    <a:pt x="80" y="2209"/>
                    <a:pt x="102" y="2191"/>
                    <a:pt x="132" y="2147"/>
                  </a:cubicBezTo>
                  <a:cubicBezTo>
                    <a:pt x="277" y="1912"/>
                    <a:pt x="440" y="1640"/>
                    <a:pt x="584" y="1368"/>
                  </a:cubicBezTo>
                  <a:cubicBezTo>
                    <a:pt x="747" y="1042"/>
                    <a:pt x="892" y="734"/>
                    <a:pt x="892" y="372"/>
                  </a:cubicBezTo>
                  <a:cubicBezTo>
                    <a:pt x="892" y="282"/>
                    <a:pt x="892" y="191"/>
                    <a:pt x="856" y="119"/>
                  </a:cubicBezTo>
                  <a:cubicBezTo>
                    <a:pt x="812" y="60"/>
                    <a:pt x="743" y="0"/>
                    <a:pt x="6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3" name="Google Shape;523;p9"/>
            <p:cNvSpPr/>
            <p:nvPr/>
          </p:nvSpPr>
          <p:spPr>
            <a:xfrm>
              <a:off x="1102728" y="24743"/>
              <a:ext cx="166338" cy="321696"/>
            </a:xfrm>
            <a:custGeom>
              <a:avLst/>
              <a:gdLst/>
              <a:ahLst/>
              <a:cxnLst/>
              <a:rect l="l" t="t" r="r" b="b"/>
              <a:pathLst>
                <a:path w="1015" h="1963" extrusionOk="0">
                  <a:moveTo>
                    <a:pt x="685" y="1"/>
                  </a:moveTo>
                  <a:cubicBezTo>
                    <a:pt x="669" y="1"/>
                    <a:pt x="652" y="3"/>
                    <a:pt x="635" y="7"/>
                  </a:cubicBezTo>
                  <a:cubicBezTo>
                    <a:pt x="526" y="43"/>
                    <a:pt x="453" y="170"/>
                    <a:pt x="417" y="260"/>
                  </a:cubicBezTo>
                  <a:cubicBezTo>
                    <a:pt x="164" y="786"/>
                    <a:pt x="1" y="1383"/>
                    <a:pt x="19" y="1963"/>
                  </a:cubicBezTo>
                  <a:cubicBezTo>
                    <a:pt x="91" y="1927"/>
                    <a:pt x="146" y="1854"/>
                    <a:pt x="182" y="1818"/>
                  </a:cubicBezTo>
                  <a:cubicBezTo>
                    <a:pt x="508" y="1474"/>
                    <a:pt x="725" y="1094"/>
                    <a:pt x="906" y="695"/>
                  </a:cubicBezTo>
                  <a:cubicBezTo>
                    <a:pt x="961" y="532"/>
                    <a:pt x="1015" y="387"/>
                    <a:pt x="979" y="242"/>
                  </a:cubicBezTo>
                  <a:cubicBezTo>
                    <a:pt x="931" y="114"/>
                    <a:pt x="812" y="1"/>
                    <a:pt x="6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4" name="Google Shape;524;p9"/>
            <p:cNvSpPr/>
            <p:nvPr/>
          </p:nvSpPr>
          <p:spPr>
            <a:xfrm>
              <a:off x="497350" y="-288269"/>
              <a:ext cx="335462" cy="237134"/>
            </a:xfrm>
            <a:custGeom>
              <a:avLst/>
              <a:gdLst/>
              <a:ahLst/>
              <a:cxnLst/>
              <a:rect l="l" t="t" r="r" b="b"/>
              <a:pathLst>
                <a:path w="2047" h="1447" extrusionOk="0">
                  <a:moveTo>
                    <a:pt x="285" y="1"/>
                  </a:moveTo>
                  <a:cubicBezTo>
                    <a:pt x="208" y="1"/>
                    <a:pt x="134" y="16"/>
                    <a:pt x="91" y="70"/>
                  </a:cubicBezTo>
                  <a:cubicBezTo>
                    <a:pt x="0" y="160"/>
                    <a:pt x="37" y="287"/>
                    <a:pt x="73" y="396"/>
                  </a:cubicBezTo>
                  <a:cubicBezTo>
                    <a:pt x="163" y="631"/>
                    <a:pt x="399" y="794"/>
                    <a:pt x="616" y="903"/>
                  </a:cubicBezTo>
                  <a:cubicBezTo>
                    <a:pt x="852" y="1011"/>
                    <a:pt x="1087" y="1066"/>
                    <a:pt x="1322" y="1174"/>
                  </a:cubicBezTo>
                  <a:cubicBezTo>
                    <a:pt x="1540" y="1265"/>
                    <a:pt x="1775" y="1428"/>
                    <a:pt x="1992" y="1446"/>
                  </a:cubicBezTo>
                  <a:cubicBezTo>
                    <a:pt x="2047" y="1301"/>
                    <a:pt x="1757" y="1066"/>
                    <a:pt x="1666" y="939"/>
                  </a:cubicBezTo>
                  <a:cubicBezTo>
                    <a:pt x="1503" y="740"/>
                    <a:pt x="1304" y="559"/>
                    <a:pt x="1069" y="378"/>
                  </a:cubicBezTo>
                  <a:cubicBezTo>
                    <a:pt x="870" y="215"/>
                    <a:pt x="670" y="88"/>
                    <a:pt x="435" y="15"/>
                  </a:cubicBezTo>
                  <a:cubicBezTo>
                    <a:pt x="391" y="8"/>
                    <a:pt x="337" y="1"/>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5" name="Google Shape;525;p9"/>
            <p:cNvSpPr/>
            <p:nvPr/>
          </p:nvSpPr>
          <p:spPr>
            <a:xfrm>
              <a:off x="604201" y="16222"/>
              <a:ext cx="365125" cy="169944"/>
            </a:xfrm>
            <a:custGeom>
              <a:avLst/>
              <a:gdLst/>
              <a:ahLst/>
              <a:cxnLst/>
              <a:rect l="l" t="t" r="r" b="b"/>
              <a:pathLst>
                <a:path w="2228" h="1037" extrusionOk="0">
                  <a:moveTo>
                    <a:pt x="383" y="0"/>
                  </a:moveTo>
                  <a:cubicBezTo>
                    <a:pt x="272" y="0"/>
                    <a:pt x="163" y="23"/>
                    <a:pt x="73" y="77"/>
                  </a:cubicBezTo>
                  <a:cubicBezTo>
                    <a:pt x="37" y="95"/>
                    <a:pt x="0" y="149"/>
                    <a:pt x="0" y="204"/>
                  </a:cubicBezTo>
                  <a:cubicBezTo>
                    <a:pt x="0" y="240"/>
                    <a:pt x="0" y="258"/>
                    <a:pt x="37" y="294"/>
                  </a:cubicBezTo>
                  <a:cubicBezTo>
                    <a:pt x="127" y="475"/>
                    <a:pt x="308" y="602"/>
                    <a:pt x="489" y="693"/>
                  </a:cubicBezTo>
                  <a:cubicBezTo>
                    <a:pt x="670" y="783"/>
                    <a:pt x="888" y="838"/>
                    <a:pt x="1087" y="874"/>
                  </a:cubicBezTo>
                  <a:cubicBezTo>
                    <a:pt x="1413" y="946"/>
                    <a:pt x="1703" y="983"/>
                    <a:pt x="2029" y="1037"/>
                  </a:cubicBezTo>
                  <a:cubicBezTo>
                    <a:pt x="2065" y="1037"/>
                    <a:pt x="2119" y="1037"/>
                    <a:pt x="2137" y="1019"/>
                  </a:cubicBezTo>
                  <a:cubicBezTo>
                    <a:pt x="2228" y="946"/>
                    <a:pt x="1630" y="494"/>
                    <a:pt x="1540" y="439"/>
                  </a:cubicBezTo>
                  <a:cubicBezTo>
                    <a:pt x="1286" y="294"/>
                    <a:pt x="1014" y="149"/>
                    <a:pt x="707" y="59"/>
                  </a:cubicBezTo>
                  <a:cubicBezTo>
                    <a:pt x="607" y="23"/>
                    <a:pt x="494" y="0"/>
                    <a:pt x="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 name="Google Shape;526;p9"/>
            <p:cNvSpPr/>
            <p:nvPr/>
          </p:nvSpPr>
          <p:spPr>
            <a:xfrm>
              <a:off x="808888" y="334478"/>
              <a:ext cx="301867" cy="126679"/>
            </a:xfrm>
            <a:custGeom>
              <a:avLst/>
              <a:gdLst/>
              <a:ahLst/>
              <a:cxnLst/>
              <a:rect l="l" t="t" r="r" b="b"/>
              <a:pathLst>
                <a:path w="1842" h="773" extrusionOk="0">
                  <a:moveTo>
                    <a:pt x="1214" y="0"/>
                  </a:moveTo>
                  <a:cubicBezTo>
                    <a:pt x="943" y="18"/>
                    <a:pt x="671" y="37"/>
                    <a:pt x="399" y="127"/>
                  </a:cubicBezTo>
                  <a:cubicBezTo>
                    <a:pt x="309" y="163"/>
                    <a:pt x="218" y="200"/>
                    <a:pt x="146" y="254"/>
                  </a:cubicBezTo>
                  <a:cubicBezTo>
                    <a:pt x="73" y="290"/>
                    <a:pt x="1" y="381"/>
                    <a:pt x="1" y="471"/>
                  </a:cubicBezTo>
                  <a:cubicBezTo>
                    <a:pt x="1" y="634"/>
                    <a:pt x="146" y="743"/>
                    <a:pt x="309" y="761"/>
                  </a:cubicBezTo>
                  <a:cubicBezTo>
                    <a:pt x="342" y="769"/>
                    <a:pt x="377" y="773"/>
                    <a:pt x="412" y="773"/>
                  </a:cubicBezTo>
                  <a:cubicBezTo>
                    <a:pt x="528" y="773"/>
                    <a:pt x="650" y="734"/>
                    <a:pt x="761" y="707"/>
                  </a:cubicBezTo>
                  <a:cubicBezTo>
                    <a:pt x="1124" y="562"/>
                    <a:pt x="1504" y="435"/>
                    <a:pt x="1757" y="127"/>
                  </a:cubicBezTo>
                  <a:cubicBezTo>
                    <a:pt x="1842" y="29"/>
                    <a:pt x="1751" y="18"/>
                    <a:pt x="1673" y="18"/>
                  </a:cubicBezTo>
                  <a:cubicBezTo>
                    <a:pt x="1650" y="18"/>
                    <a:pt x="1629" y="18"/>
                    <a:pt x="1613" y="18"/>
                  </a:cubicBezTo>
                  <a:cubicBezTo>
                    <a:pt x="1486" y="18"/>
                    <a:pt x="1341" y="0"/>
                    <a:pt x="1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 name="Google Shape;527;p9"/>
            <p:cNvSpPr/>
            <p:nvPr/>
          </p:nvSpPr>
          <p:spPr>
            <a:xfrm>
              <a:off x="743664" y="-315473"/>
              <a:ext cx="466075" cy="744998"/>
            </a:xfrm>
            <a:custGeom>
              <a:avLst/>
              <a:gdLst/>
              <a:ahLst/>
              <a:cxnLst/>
              <a:rect l="l" t="t" r="r" b="b"/>
              <a:pathLst>
                <a:path w="2844" h="4546" fill="none" extrusionOk="0">
                  <a:moveTo>
                    <a:pt x="2844" y="4546"/>
                  </a:moveTo>
                  <a:cubicBezTo>
                    <a:pt x="1377" y="3441"/>
                    <a:pt x="363" y="1793"/>
                    <a:pt x="0" y="0"/>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8" name="Google Shape;528;p9"/>
          <p:cNvGrpSpPr/>
          <p:nvPr/>
        </p:nvGrpSpPr>
        <p:grpSpPr>
          <a:xfrm rot="-6931791">
            <a:off x="10219715" y="187011"/>
            <a:ext cx="850908" cy="794524"/>
            <a:chOff x="1337242" y="-1974437"/>
            <a:chExt cx="638153" cy="597345"/>
          </a:xfrm>
        </p:grpSpPr>
        <p:sp>
          <p:nvSpPr>
            <p:cNvPr id="529" name="Google Shape;529;p9"/>
            <p:cNvSpPr/>
            <p:nvPr/>
          </p:nvSpPr>
          <p:spPr>
            <a:xfrm>
              <a:off x="1449992" y="-1680599"/>
              <a:ext cx="95214" cy="209439"/>
            </a:xfrm>
            <a:custGeom>
              <a:avLst/>
              <a:gdLst/>
              <a:ahLst/>
              <a:cxnLst/>
              <a:rect l="l" t="t" r="r" b="b"/>
              <a:pathLst>
                <a:path w="581" h="1278" extrusionOk="0">
                  <a:moveTo>
                    <a:pt x="200" y="0"/>
                  </a:moveTo>
                  <a:cubicBezTo>
                    <a:pt x="127" y="18"/>
                    <a:pt x="73" y="91"/>
                    <a:pt x="55" y="127"/>
                  </a:cubicBezTo>
                  <a:cubicBezTo>
                    <a:pt x="1" y="235"/>
                    <a:pt x="1" y="344"/>
                    <a:pt x="1" y="453"/>
                  </a:cubicBezTo>
                  <a:cubicBezTo>
                    <a:pt x="1" y="616"/>
                    <a:pt x="73" y="779"/>
                    <a:pt x="145" y="924"/>
                  </a:cubicBezTo>
                  <a:cubicBezTo>
                    <a:pt x="162" y="989"/>
                    <a:pt x="312" y="1278"/>
                    <a:pt x="448" y="1278"/>
                  </a:cubicBezTo>
                  <a:cubicBezTo>
                    <a:pt x="462" y="1278"/>
                    <a:pt x="476" y="1274"/>
                    <a:pt x="489" y="1268"/>
                  </a:cubicBezTo>
                  <a:cubicBezTo>
                    <a:pt x="580" y="1231"/>
                    <a:pt x="580" y="742"/>
                    <a:pt x="580" y="652"/>
                  </a:cubicBezTo>
                  <a:cubicBezTo>
                    <a:pt x="580" y="453"/>
                    <a:pt x="508" y="254"/>
                    <a:pt x="381" y="91"/>
                  </a:cubicBezTo>
                  <a:cubicBezTo>
                    <a:pt x="326" y="54"/>
                    <a:pt x="254"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 name="Google Shape;530;p9"/>
            <p:cNvSpPr/>
            <p:nvPr/>
          </p:nvSpPr>
          <p:spPr>
            <a:xfrm>
              <a:off x="1530130" y="-1471159"/>
              <a:ext cx="178301" cy="94067"/>
            </a:xfrm>
            <a:custGeom>
              <a:avLst/>
              <a:gdLst/>
              <a:ahLst/>
              <a:cxnLst/>
              <a:rect l="l" t="t" r="r" b="b"/>
              <a:pathLst>
                <a:path w="1088" h="574" extrusionOk="0">
                  <a:moveTo>
                    <a:pt x="271" y="1"/>
                  </a:moveTo>
                  <a:cubicBezTo>
                    <a:pt x="146" y="1"/>
                    <a:pt x="36" y="20"/>
                    <a:pt x="19" y="80"/>
                  </a:cubicBezTo>
                  <a:cubicBezTo>
                    <a:pt x="0" y="189"/>
                    <a:pt x="345" y="424"/>
                    <a:pt x="417" y="461"/>
                  </a:cubicBezTo>
                  <a:cubicBezTo>
                    <a:pt x="508" y="515"/>
                    <a:pt x="616" y="533"/>
                    <a:pt x="689" y="551"/>
                  </a:cubicBezTo>
                  <a:cubicBezTo>
                    <a:pt x="738" y="565"/>
                    <a:pt x="787" y="574"/>
                    <a:pt x="833" y="574"/>
                  </a:cubicBezTo>
                  <a:cubicBezTo>
                    <a:pt x="905" y="574"/>
                    <a:pt x="970" y="552"/>
                    <a:pt x="1015" y="497"/>
                  </a:cubicBezTo>
                  <a:cubicBezTo>
                    <a:pt x="1087" y="406"/>
                    <a:pt x="1051" y="243"/>
                    <a:pt x="960" y="171"/>
                  </a:cubicBezTo>
                  <a:cubicBezTo>
                    <a:pt x="870" y="80"/>
                    <a:pt x="761" y="62"/>
                    <a:pt x="634" y="44"/>
                  </a:cubicBezTo>
                  <a:cubicBezTo>
                    <a:pt x="568" y="25"/>
                    <a:pt x="410" y="1"/>
                    <a:pt x="2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 name="Google Shape;531;p9"/>
            <p:cNvSpPr/>
            <p:nvPr/>
          </p:nvSpPr>
          <p:spPr>
            <a:xfrm>
              <a:off x="1337242" y="-1603575"/>
              <a:ext cx="344476" cy="178301"/>
            </a:xfrm>
            <a:custGeom>
              <a:avLst/>
              <a:gdLst/>
              <a:ahLst/>
              <a:cxnLst/>
              <a:rect l="l" t="t" r="r" b="b"/>
              <a:pathLst>
                <a:path w="2102" h="1088" fill="none" extrusionOk="0">
                  <a:moveTo>
                    <a:pt x="0" y="1087"/>
                  </a:moveTo>
                  <a:cubicBezTo>
                    <a:pt x="815" y="1069"/>
                    <a:pt x="1630" y="671"/>
                    <a:pt x="2101"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 name="Google Shape;532;p9"/>
            <p:cNvSpPr/>
            <p:nvPr/>
          </p:nvSpPr>
          <p:spPr>
            <a:xfrm>
              <a:off x="1619118" y="-1873650"/>
              <a:ext cx="62602" cy="279252"/>
            </a:xfrm>
            <a:custGeom>
              <a:avLst/>
              <a:gdLst/>
              <a:ahLst/>
              <a:cxnLst/>
              <a:rect l="l" t="t" r="r" b="b"/>
              <a:pathLst>
                <a:path w="382" h="1704" fill="none" extrusionOk="0">
                  <a:moveTo>
                    <a:pt x="254" y="1"/>
                  </a:moveTo>
                  <a:cubicBezTo>
                    <a:pt x="109" y="164"/>
                    <a:pt x="73" y="363"/>
                    <a:pt x="37" y="562"/>
                  </a:cubicBezTo>
                  <a:cubicBezTo>
                    <a:pt x="1" y="979"/>
                    <a:pt x="91" y="1432"/>
                    <a:pt x="381" y="1703"/>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 name="Google Shape;533;p9"/>
            <p:cNvSpPr/>
            <p:nvPr/>
          </p:nvSpPr>
          <p:spPr>
            <a:xfrm>
              <a:off x="1678443" y="-1790563"/>
              <a:ext cx="65552" cy="193215"/>
            </a:xfrm>
            <a:custGeom>
              <a:avLst/>
              <a:gdLst/>
              <a:ahLst/>
              <a:cxnLst/>
              <a:rect l="l" t="t" r="r" b="b"/>
              <a:pathLst>
                <a:path w="400" h="1179" fill="none" extrusionOk="0">
                  <a:moveTo>
                    <a:pt x="399" y="1"/>
                  </a:moveTo>
                  <a:cubicBezTo>
                    <a:pt x="164" y="327"/>
                    <a:pt x="19" y="762"/>
                    <a:pt x="1" y="1178"/>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 name="Google Shape;534;p9"/>
            <p:cNvSpPr/>
            <p:nvPr/>
          </p:nvSpPr>
          <p:spPr>
            <a:xfrm>
              <a:off x="1678443" y="-1606525"/>
              <a:ext cx="207964" cy="44739"/>
            </a:xfrm>
            <a:custGeom>
              <a:avLst/>
              <a:gdLst/>
              <a:ahLst/>
              <a:cxnLst/>
              <a:rect l="l" t="t" r="r" b="b"/>
              <a:pathLst>
                <a:path w="1269" h="273" fill="none" extrusionOk="0">
                  <a:moveTo>
                    <a:pt x="1" y="1"/>
                  </a:moveTo>
                  <a:cubicBezTo>
                    <a:pt x="19" y="55"/>
                    <a:pt x="91" y="91"/>
                    <a:pt x="128" y="109"/>
                  </a:cubicBezTo>
                  <a:cubicBezTo>
                    <a:pt x="472" y="272"/>
                    <a:pt x="906" y="272"/>
                    <a:pt x="1269" y="109"/>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5" name="Google Shape;535;p9"/>
            <p:cNvSpPr/>
            <p:nvPr/>
          </p:nvSpPr>
          <p:spPr>
            <a:xfrm>
              <a:off x="1681557" y="-1713375"/>
              <a:ext cx="157325" cy="109963"/>
            </a:xfrm>
            <a:custGeom>
              <a:avLst/>
              <a:gdLst/>
              <a:ahLst/>
              <a:cxnLst/>
              <a:rect l="l" t="t" r="r" b="b"/>
              <a:pathLst>
                <a:path w="960" h="671" fill="none" extrusionOk="0">
                  <a:moveTo>
                    <a:pt x="0" y="671"/>
                  </a:moveTo>
                  <a:cubicBezTo>
                    <a:pt x="380" y="562"/>
                    <a:pt x="706" y="327"/>
                    <a:pt x="96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6" name="Google Shape;536;p9"/>
            <p:cNvSpPr/>
            <p:nvPr/>
          </p:nvSpPr>
          <p:spPr>
            <a:xfrm>
              <a:off x="1805943" y="-1806295"/>
              <a:ext cx="113077" cy="103244"/>
            </a:xfrm>
            <a:custGeom>
              <a:avLst/>
              <a:gdLst/>
              <a:ahLst/>
              <a:cxnLst/>
              <a:rect l="l" t="t" r="r" b="b"/>
              <a:pathLst>
                <a:path w="690" h="630" extrusionOk="0">
                  <a:moveTo>
                    <a:pt x="389" y="0"/>
                  </a:moveTo>
                  <a:cubicBezTo>
                    <a:pt x="201" y="0"/>
                    <a:pt x="1" y="164"/>
                    <a:pt x="38" y="387"/>
                  </a:cubicBezTo>
                  <a:cubicBezTo>
                    <a:pt x="54" y="528"/>
                    <a:pt x="165" y="629"/>
                    <a:pt x="289" y="629"/>
                  </a:cubicBezTo>
                  <a:cubicBezTo>
                    <a:pt x="308" y="629"/>
                    <a:pt x="327" y="627"/>
                    <a:pt x="346" y="622"/>
                  </a:cubicBezTo>
                  <a:cubicBezTo>
                    <a:pt x="509" y="622"/>
                    <a:pt x="617" y="495"/>
                    <a:pt x="672" y="350"/>
                  </a:cubicBezTo>
                  <a:cubicBezTo>
                    <a:pt x="690" y="260"/>
                    <a:pt x="672" y="169"/>
                    <a:pt x="617" y="115"/>
                  </a:cubicBezTo>
                  <a:cubicBezTo>
                    <a:pt x="560" y="35"/>
                    <a:pt x="476"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7" name="Google Shape;537;p9"/>
            <p:cNvSpPr/>
            <p:nvPr/>
          </p:nvSpPr>
          <p:spPr>
            <a:xfrm>
              <a:off x="1870348" y="-1665030"/>
              <a:ext cx="105047" cy="100295"/>
            </a:xfrm>
            <a:custGeom>
              <a:avLst/>
              <a:gdLst/>
              <a:ahLst/>
              <a:cxnLst/>
              <a:rect l="l" t="t" r="r" b="b"/>
              <a:pathLst>
                <a:path w="641" h="612" extrusionOk="0">
                  <a:moveTo>
                    <a:pt x="358" y="0"/>
                  </a:moveTo>
                  <a:cubicBezTo>
                    <a:pt x="183" y="0"/>
                    <a:pt x="0" y="157"/>
                    <a:pt x="25" y="358"/>
                  </a:cubicBezTo>
                  <a:cubicBezTo>
                    <a:pt x="43" y="485"/>
                    <a:pt x="188" y="611"/>
                    <a:pt x="315" y="611"/>
                  </a:cubicBezTo>
                  <a:cubicBezTo>
                    <a:pt x="460" y="611"/>
                    <a:pt x="587" y="485"/>
                    <a:pt x="623" y="340"/>
                  </a:cubicBezTo>
                  <a:cubicBezTo>
                    <a:pt x="641" y="267"/>
                    <a:pt x="623" y="177"/>
                    <a:pt x="568" y="104"/>
                  </a:cubicBezTo>
                  <a:cubicBezTo>
                    <a:pt x="513" y="32"/>
                    <a:pt x="436" y="0"/>
                    <a:pt x="3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8" name="Google Shape;538;p9"/>
            <p:cNvSpPr/>
            <p:nvPr/>
          </p:nvSpPr>
          <p:spPr>
            <a:xfrm>
              <a:off x="1721872" y="-1873486"/>
              <a:ext cx="105211" cy="100950"/>
            </a:xfrm>
            <a:custGeom>
              <a:avLst/>
              <a:gdLst/>
              <a:ahLst/>
              <a:cxnLst/>
              <a:rect l="l" t="t" r="r" b="b"/>
              <a:pathLst>
                <a:path w="642" h="616" extrusionOk="0">
                  <a:moveTo>
                    <a:pt x="351" y="1"/>
                  </a:moveTo>
                  <a:cubicBezTo>
                    <a:pt x="179" y="1"/>
                    <a:pt x="1" y="152"/>
                    <a:pt x="26" y="362"/>
                  </a:cubicBezTo>
                  <a:cubicBezTo>
                    <a:pt x="44" y="507"/>
                    <a:pt x="189" y="616"/>
                    <a:pt x="315" y="616"/>
                  </a:cubicBezTo>
                  <a:cubicBezTo>
                    <a:pt x="460" y="616"/>
                    <a:pt x="587" y="507"/>
                    <a:pt x="623" y="344"/>
                  </a:cubicBezTo>
                  <a:cubicBezTo>
                    <a:pt x="641" y="272"/>
                    <a:pt x="623" y="181"/>
                    <a:pt x="569" y="109"/>
                  </a:cubicBezTo>
                  <a:cubicBezTo>
                    <a:pt x="511" y="34"/>
                    <a:pt x="432"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9" name="Google Shape;539;p9"/>
            <p:cNvSpPr/>
            <p:nvPr/>
          </p:nvSpPr>
          <p:spPr>
            <a:xfrm>
              <a:off x="1632884" y="-1974437"/>
              <a:ext cx="119960" cy="109963"/>
            </a:xfrm>
            <a:custGeom>
              <a:avLst/>
              <a:gdLst/>
              <a:ahLst/>
              <a:cxnLst/>
              <a:rect l="l" t="t" r="r" b="b"/>
              <a:pathLst>
                <a:path w="732" h="671" extrusionOk="0">
                  <a:moveTo>
                    <a:pt x="398" y="0"/>
                  </a:moveTo>
                  <a:cubicBezTo>
                    <a:pt x="199" y="0"/>
                    <a:pt x="1" y="166"/>
                    <a:pt x="25" y="399"/>
                  </a:cubicBezTo>
                  <a:cubicBezTo>
                    <a:pt x="44" y="543"/>
                    <a:pt x="207" y="670"/>
                    <a:pt x="369" y="670"/>
                  </a:cubicBezTo>
                  <a:cubicBezTo>
                    <a:pt x="514" y="670"/>
                    <a:pt x="659" y="525"/>
                    <a:pt x="695" y="362"/>
                  </a:cubicBezTo>
                  <a:cubicBezTo>
                    <a:pt x="732" y="272"/>
                    <a:pt x="695" y="181"/>
                    <a:pt x="659" y="127"/>
                  </a:cubicBezTo>
                  <a:cubicBezTo>
                    <a:pt x="589" y="39"/>
                    <a:pt x="493" y="0"/>
                    <a:pt x="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40" name="Google Shape;540;p9"/>
          <p:cNvGrpSpPr/>
          <p:nvPr/>
        </p:nvGrpSpPr>
        <p:grpSpPr>
          <a:xfrm flipH="1">
            <a:off x="308742" y="144962"/>
            <a:ext cx="1176365" cy="878615"/>
            <a:chOff x="8054181" y="220421"/>
            <a:chExt cx="884462" cy="658961"/>
          </a:xfrm>
        </p:grpSpPr>
        <p:sp>
          <p:nvSpPr>
            <p:cNvPr id="541" name="Google Shape;541;p9"/>
            <p:cNvSpPr/>
            <p:nvPr/>
          </p:nvSpPr>
          <p:spPr>
            <a:xfrm>
              <a:off x="8054181" y="220421"/>
              <a:ext cx="869711" cy="658961"/>
            </a:xfrm>
            <a:custGeom>
              <a:avLst/>
              <a:gdLst/>
              <a:ahLst/>
              <a:cxnLst/>
              <a:rect l="l" t="t" r="r" b="b"/>
              <a:pathLst>
                <a:path w="5307" h="4021" extrusionOk="0">
                  <a:moveTo>
                    <a:pt x="1428" y="0"/>
                  </a:moveTo>
                  <a:cubicBezTo>
                    <a:pt x="1323" y="0"/>
                    <a:pt x="1218" y="45"/>
                    <a:pt x="1195" y="149"/>
                  </a:cubicBezTo>
                  <a:cubicBezTo>
                    <a:pt x="1123" y="312"/>
                    <a:pt x="1322" y="512"/>
                    <a:pt x="1231" y="675"/>
                  </a:cubicBezTo>
                  <a:cubicBezTo>
                    <a:pt x="1213" y="693"/>
                    <a:pt x="1195" y="711"/>
                    <a:pt x="1141" y="747"/>
                  </a:cubicBezTo>
                  <a:cubicBezTo>
                    <a:pt x="1097" y="766"/>
                    <a:pt x="1050" y="774"/>
                    <a:pt x="1003" y="774"/>
                  </a:cubicBezTo>
                  <a:cubicBezTo>
                    <a:pt x="915" y="774"/>
                    <a:pt x="825" y="746"/>
                    <a:pt x="743" y="711"/>
                  </a:cubicBezTo>
                  <a:cubicBezTo>
                    <a:pt x="598" y="656"/>
                    <a:pt x="471" y="584"/>
                    <a:pt x="326" y="584"/>
                  </a:cubicBezTo>
                  <a:cubicBezTo>
                    <a:pt x="199" y="584"/>
                    <a:pt x="36" y="656"/>
                    <a:pt x="18" y="783"/>
                  </a:cubicBezTo>
                  <a:cubicBezTo>
                    <a:pt x="0" y="892"/>
                    <a:pt x="54" y="982"/>
                    <a:pt x="127" y="1073"/>
                  </a:cubicBezTo>
                  <a:cubicBezTo>
                    <a:pt x="235" y="1218"/>
                    <a:pt x="398" y="1308"/>
                    <a:pt x="561" y="1381"/>
                  </a:cubicBezTo>
                  <a:cubicBezTo>
                    <a:pt x="652" y="1417"/>
                    <a:pt x="779" y="1435"/>
                    <a:pt x="815" y="1562"/>
                  </a:cubicBezTo>
                  <a:cubicBezTo>
                    <a:pt x="851" y="1671"/>
                    <a:pt x="743" y="1779"/>
                    <a:pt x="652" y="1852"/>
                  </a:cubicBezTo>
                  <a:cubicBezTo>
                    <a:pt x="561" y="1924"/>
                    <a:pt x="453" y="2033"/>
                    <a:pt x="471" y="2141"/>
                  </a:cubicBezTo>
                  <a:cubicBezTo>
                    <a:pt x="471" y="2232"/>
                    <a:pt x="561" y="2286"/>
                    <a:pt x="634" y="2304"/>
                  </a:cubicBezTo>
                  <a:cubicBezTo>
                    <a:pt x="652" y="2310"/>
                    <a:pt x="674" y="2312"/>
                    <a:pt x="698" y="2312"/>
                  </a:cubicBezTo>
                  <a:cubicBezTo>
                    <a:pt x="747" y="2312"/>
                    <a:pt x="803" y="2304"/>
                    <a:pt x="851" y="2304"/>
                  </a:cubicBezTo>
                  <a:lnTo>
                    <a:pt x="1539" y="2232"/>
                  </a:lnTo>
                  <a:cubicBezTo>
                    <a:pt x="1666" y="2232"/>
                    <a:pt x="1847" y="2232"/>
                    <a:pt x="1902" y="2377"/>
                  </a:cubicBezTo>
                  <a:cubicBezTo>
                    <a:pt x="1938" y="2504"/>
                    <a:pt x="1829" y="2612"/>
                    <a:pt x="1720" y="2703"/>
                  </a:cubicBezTo>
                  <a:cubicBezTo>
                    <a:pt x="1594" y="2793"/>
                    <a:pt x="1485" y="2920"/>
                    <a:pt x="1539" y="3047"/>
                  </a:cubicBezTo>
                  <a:cubicBezTo>
                    <a:pt x="1557" y="3101"/>
                    <a:pt x="1576" y="3119"/>
                    <a:pt x="1630" y="3137"/>
                  </a:cubicBezTo>
                  <a:cubicBezTo>
                    <a:pt x="1693" y="3183"/>
                    <a:pt x="1770" y="3201"/>
                    <a:pt x="1852" y="3201"/>
                  </a:cubicBezTo>
                  <a:cubicBezTo>
                    <a:pt x="1933" y="3201"/>
                    <a:pt x="2019" y="3183"/>
                    <a:pt x="2101" y="3156"/>
                  </a:cubicBezTo>
                  <a:cubicBezTo>
                    <a:pt x="2391" y="3101"/>
                    <a:pt x="2680" y="3011"/>
                    <a:pt x="2988" y="2974"/>
                  </a:cubicBezTo>
                  <a:cubicBezTo>
                    <a:pt x="3115" y="2974"/>
                    <a:pt x="3278" y="3011"/>
                    <a:pt x="3314" y="3137"/>
                  </a:cubicBezTo>
                  <a:cubicBezTo>
                    <a:pt x="3368" y="3282"/>
                    <a:pt x="3224" y="3391"/>
                    <a:pt x="3097" y="3463"/>
                  </a:cubicBezTo>
                  <a:cubicBezTo>
                    <a:pt x="2952" y="3518"/>
                    <a:pt x="2807" y="3608"/>
                    <a:pt x="2807" y="3753"/>
                  </a:cubicBezTo>
                  <a:cubicBezTo>
                    <a:pt x="2807" y="3862"/>
                    <a:pt x="2898" y="3952"/>
                    <a:pt x="2988" y="4007"/>
                  </a:cubicBezTo>
                  <a:cubicBezTo>
                    <a:pt x="3033" y="4016"/>
                    <a:pt x="3083" y="4020"/>
                    <a:pt x="3135" y="4020"/>
                  </a:cubicBezTo>
                  <a:cubicBezTo>
                    <a:pt x="3187" y="4020"/>
                    <a:pt x="3242" y="4016"/>
                    <a:pt x="3296" y="4007"/>
                  </a:cubicBezTo>
                  <a:cubicBezTo>
                    <a:pt x="3839" y="3880"/>
                    <a:pt x="4383" y="3590"/>
                    <a:pt x="4944" y="3391"/>
                  </a:cubicBezTo>
                  <a:cubicBezTo>
                    <a:pt x="5306" y="3210"/>
                    <a:pt x="5234" y="2413"/>
                    <a:pt x="5197" y="2069"/>
                  </a:cubicBezTo>
                  <a:cubicBezTo>
                    <a:pt x="5179" y="1960"/>
                    <a:pt x="5143" y="1834"/>
                    <a:pt x="5053" y="1743"/>
                  </a:cubicBezTo>
                  <a:cubicBezTo>
                    <a:pt x="4995" y="1685"/>
                    <a:pt x="4915" y="1642"/>
                    <a:pt x="4841" y="1642"/>
                  </a:cubicBezTo>
                  <a:cubicBezTo>
                    <a:pt x="4799" y="1642"/>
                    <a:pt x="4759" y="1656"/>
                    <a:pt x="4727" y="1689"/>
                  </a:cubicBezTo>
                  <a:cubicBezTo>
                    <a:pt x="4654" y="1761"/>
                    <a:pt x="4654" y="1870"/>
                    <a:pt x="4600" y="1960"/>
                  </a:cubicBezTo>
                  <a:cubicBezTo>
                    <a:pt x="4569" y="2039"/>
                    <a:pt x="4497" y="2130"/>
                    <a:pt x="4419" y="2130"/>
                  </a:cubicBezTo>
                  <a:cubicBezTo>
                    <a:pt x="4407" y="2130"/>
                    <a:pt x="4395" y="2128"/>
                    <a:pt x="4383" y="2123"/>
                  </a:cubicBezTo>
                  <a:cubicBezTo>
                    <a:pt x="4328" y="2105"/>
                    <a:pt x="4310" y="2033"/>
                    <a:pt x="4292" y="1960"/>
                  </a:cubicBezTo>
                  <a:cubicBezTo>
                    <a:pt x="4256" y="1761"/>
                    <a:pt x="4256" y="1580"/>
                    <a:pt x="4256" y="1381"/>
                  </a:cubicBezTo>
                  <a:cubicBezTo>
                    <a:pt x="4256" y="1164"/>
                    <a:pt x="4201" y="964"/>
                    <a:pt x="4057" y="838"/>
                  </a:cubicBezTo>
                  <a:cubicBezTo>
                    <a:pt x="4008" y="776"/>
                    <a:pt x="3925" y="732"/>
                    <a:pt x="3849" y="732"/>
                  </a:cubicBezTo>
                  <a:cubicBezTo>
                    <a:pt x="3813" y="732"/>
                    <a:pt x="3778" y="742"/>
                    <a:pt x="3749" y="765"/>
                  </a:cubicBezTo>
                  <a:cubicBezTo>
                    <a:pt x="3604" y="838"/>
                    <a:pt x="3640" y="1019"/>
                    <a:pt x="3640" y="1164"/>
                  </a:cubicBezTo>
                  <a:cubicBezTo>
                    <a:pt x="3640" y="1254"/>
                    <a:pt x="3622" y="1345"/>
                    <a:pt x="3550" y="1417"/>
                  </a:cubicBezTo>
                  <a:cubicBezTo>
                    <a:pt x="3497" y="1456"/>
                    <a:pt x="3436" y="1486"/>
                    <a:pt x="3371" y="1486"/>
                  </a:cubicBezTo>
                  <a:cubicBezTo>
                    <a:pt x="3347" y="1486"/>
                    <a:pt x="3321" y="1481"/>
                    <a:pt x="3296" y="1471"/>
                  </a:cubicBezTo>
                  <a:cubicBezTo>
                    <a:pt x="3187" y="1417"/>
                    <a:pt x="3169" y="1290"/>
                    <a:pt x="3133" y="1145"/>
                  </a:cubicBezTo>
                  <a:cubicBezTo>
                    <a:pt x="3133" y="946"/>
                    <a:pt x="3097" y="765"/>
                    <a:pt x="3042" y="584"/>
                  </a:cubicBezTo>
                  <a:cubicBezTo>
                    <a:pt x="3024" y="421"/>
                    <a:pt x="2952" y="258"/>
                    <a:pt x="2843" y="167"/>
                  </a:cubicBezTo>
                  <a:cubicBezTo>
                    <a:pt x="2795" y="128"/>
                    <a:pt x="2723" y="105"/>
                    <a:pt x="2652" y="105"/>
                  </a:cubicBezTo>
                  <a:cubicBezTo>
                    <a:pt x="2562" y="105"/>
                    <a:pt x="2475" y="141"/>
                    <a:pt x="2445" y="222"/>
                  </a:cubicBezTo>
                  <a:cubicBezTo>
                    <a:pt x="2391" y="330"/>
                    <a:pt x="2409" y="439"/>
                    <a:pt x="2445" y="566"/>
                  </a:cubicBezTo>
                  <a:cubicBezTo>
                    <a:pt x="2463" y="675"/>
                    <a:pt x="2463" y="801"/>
                    <a:pt x="2354" y="856"/>
                  </a:cubicBezTo>
                  <a:cubicBezTo>
                    <a:pt x="2336" y="860"/>
                    <a:pt x="2317" y="862"/>
                    <a:pt x="2297" y="862"/>
                  </a:cubicBezTo>
                  <a:cubicBezTo>
                    <a:pt x="2238" y="862"/>
                    <a:pt x="2173" y="842"/>
                    <a:pt x="2119" y="801"/>
                  </a:cubicBezTo>
                  <a:cubicBezTo>
                    <a:pt x="1992" y="711"/>
                    <a:pt x="1938" y="566"/>
                    <a:pt x="1865" y="421"/>
                  </a:cubicBezTo>
                  <a:cubicBezTo>
                    <a:pt x="1811" y="294"/>
                    <a:pt x="1739" y="131"/>
                    <a:pt x="1594" y="41"/>
                  </a:cubicBezTo>
                  <a:cubicBezTo>
                    <a:pt x="1548" y="15"/>
                    <a:pt x="1488" y="0"/>
                    <a:pt x="14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2" name="Google Shape;542;p9"/>
            <p:cNvSpPr/>
            <p:nvPr/>
          </p:nvSpPr>
          <p:spPr>
            <a:xfrm>
              <a:off x="8261818" y="419864"/>
              <a:ext cx="676824" cy="415764"/>
            </a:xfrm>
            <a:custGeom>
              <a:avLst/>
              <a:gdLst/>
              <a:ahLst/>
              <a:cxnLst/>
              <a:rect l="l" t="t" r="r" b="b"/>
              <a:pathLst>
                <a:path w="4130" h="2537" fill="none" extrusionOk="0">
                  <a:moveTo>
                    <a:pt x="4130" y="2536"/>
                  </a:moveTo>
                  <a:cubicBezTo>
                    <a:pt x="2916" y="1450"/>
                    <a:pt x="1504" y="580"/>
                    <a:pt x="1"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43" name="Google Shape;543;p9"/>
          <p:cNvSpPr/>
          <p:nvPr/>
        </p:nvSpPr>
        <p:spPr>
          <a:xfrm>
            <a:off x="11568746" y="350481"/>
            <a:ext cx="355502" cy="368839"/>
          </a:xfrm>
          <a:custGeom>
            <a:avLst/>
            <a:gdLst/>
            <a:ahLst/>
            <a:cxnLst/>
            <a:rect l="l" t="t" r="r" b="b"/>
            <a:pathLst>
              <a:path w="1631" h="1688" extrusionOk="0">
                <a:moveTo>
                  <a:pt x="394" y="0"/>
                </a:moveTo>
                <a:cubicBezTo>
                  <a:pt x="256" y="0"/>
                  <a:pt x="137" y="58"/>
                  <a:pt x="73" y="185"/>
                </a:cubicBezTo>
                <a:cubicBezTo>
                  <a:pt x="1" y="366"/>
                  <a:pt x="146" y="547"/>
                  <a:pt x="291" y="655"/>
                </a:cubicBezTo>
                <a:cubicBezTo>
                  <a:pt x="653" y="945"/>
                  <a:pt x="1142" y="1126"/>
                  <a:pt x="1413" y="1525"/>
                </a:cubicBezTo>
                <a:cubicBezTo>
                  <a:pt x="1450" y="1579"/>
                  <a:pt x="1504" y="1670"/>
                  <a:pt x="1594" y="1688"/>
                </a:cubicBezTo>
                <a:cubicBezTo>
                  <a:pt x="1631" y="1452"/>
                  <a:pt x="1504" y="1108"/>
                  <a:pt x="1413" y="891"/>
                </a:cubicBezTo>
                <a:cubicBezTo>
                  <a:pt x="1268" y="655"/>
                  <a:pt x="1105" y="456"/>
                  <a:pt x="906" y="257"/>
                </a:cubicBezTo>
                <a:cubicBezTo>
                  <a:pt x="798" y="130"/>
                  <a:pt x="616" y="22"/>
                  <a:pt x="454" y="4"/>
                </a:cubicBezTo>
                <a:cubicBezTo>
                  <a:pt x="433" y="1"/>
                  <a:pt x="414" y="0"/>
                  <a:pt x="394"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4" name="Google Shape;544;p9"/>
          <p:cNvSpPr/>
          <p:nvPr/>
        </p:nvSpPr>
        <p:spPr>
          <a:xfrm>
            <a:off x="308748" y="1307043"/>
            <a:ext cx="405417" cy="266360"/>
          </a:xfrm>
          <a:custGeom>
            <a:avLst/>
            <a:gdLst/>
            <a:ahLst/>
            <a:cxnLst/>
            <a:rect l="l" t="t" r="r" b="b"/>
            <a:pathLst>
              <a:path w="1860" h="1219" extrusionOk="0">
                <a:moveTo>
                  <a:pt x="1456" y="1"/>
                </a:moveTo>
                <a:cubicBezTo>
                  <a:pt x="1240" y="1"/>
                  <a:pt x="976" y="79"/>
                  <a:pt x="870" y="132"/>
                </a:cubicBezTo>
                <a:cubicBezTo>
                  <a:pt x="616" y="259"/>
                  <a:pt x="381" y="476"/>
                  <a:pt x="236" y="675"/>
                </a:cubicBezTo>
                <a:cubicBezTo>
                  <a:pt x="91" y="838"/>
                  <a:pt x="19" y="1056"/>
                  <a:pt x="1" y="1219"/>
                </a:cubicBezTo>
                <a:cubicBezTo>
                  <a:pt x="200" y="1110"/>
                  <a:pt x="417" y="1038"/>
                  <a:pt x="616" y="965"/>
                </a:cubicBezTo>
                <a:cubicBezTo>
                  <a:pt x="906" y="875"/>
                  <a:pt x="1196" y="802"/>
                  <a:pt x="1449" y="675"/>
                </a:cubicBezTo>
                <a:cubicBezTo>
                  <a:pt x="1594" y="603"/>
                  <a:pt x="1703" y="513"/>
                  <a:pt x="1739" y="386"/>
                </a:cubicBezTo>
                <a:cubicBezTo>
                  <a:pt x="1860" y="88"/>
                  <a:pt x="1685" y="1"/>
                  <a:pt x="1456"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45" name="Google Shape;545;p9"/>
          <p:cNvGrpSpPr/>
          <p:nvPr/>
        </p:nvGrpSpPr>
        <p:grpSpPr>
          <a:xfrm rot="6581981">
            <a:off x="205635" y="2230547"/>
            <a:ext cx="850896" cy="794512"/>
            <a:chOff x="1337242" y="-1974437"/>
            <a:chExt cx="638153" cy="597345"/>
          </a:xfrm>
        </p:grpSpPr>
        <p:sp>
          <p:nvSpPr>
            <p:cNvPr id="546" name="Google Shape;546;p9"/>
            <p:cNvSpPr/>
            <p:nvPr/>
          </p:nvSpPr>
          <p:spPr>
            <a:xfrm>
              <a:off x="1449992" y="-1680599"/>
              <a:ext cx="95214" cy="209439"/>
            </a:xfrm>
            <a:custGeom>
              <a:avLst/>
              <a:gdLst/>
              <a:ahLst/>
              <a:cxnLst/>
              <a:rect l="l" t="t" r="r" b="b"/>
              <a:pathLst>
                <a:path w="581" h="1278" extrusionOk="0">
                  <a:moveTo>
                    <a:pt x="200" y="0"/>
                  </a:moveTo>
                  <a:cubicBezTo>
                    <a:pt x="127" y="18"/>
                    <a:pt x="73" y="91"/>
                    <a:pt x="55" y="127"/>
                  </a:cubicBezTo>
                  <a:cubicBezTo>
                    <a:pt x="1" y="235"/>
                    <a:pt x="1" y="344"/>
                    <a:pt x="1" y="453"/>
                  </a:cubicBezTo>
                  <a:cubicBezTo>
                    <a:pt x="1" y="616"/>
                    <a:pt x="73" y="779"/>
                    <a:pt x="145" y="924"/>
                  </a:cubicBezTo>
                  <a:cubicBezTo>
                    <a:pt x="162" y="989"/>
                    <a:pt x="312" y="1278"/>
                    <a:pt x="448" y="1278"/>
                  </a:cubicBezTo>
                  <a:cubicBezTo>
                    <a:pt x="462" y="1278"/>
                    <a:pt x="476" y="1274"/>
                    <a:pt x="489" y="1268"/>
                  </a:cubicBezTo>
                  <a:cubicBezTo>
                    <a:pt x="580" y="1231"/>
                    <a:pt x="580" y="742"/>
                    <a:pt x="580" y="652"/>
                  </a:cubicBezTo>
                  <a:cubicBezTo>
                    <a:pt x="580" y="453"/>
                    <a:pt x="508" y="254"/>
                    <a:pt x="381" y="91"/>
                  </a:cubicBezTo>
                  <a:cubicBezTo>
                    <a:pt x="326" y="54"/>
                    <a:pt x="254"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7" name="Google Shape;547;p9"/>
            <p:cNvSpPr/>
            <p:nvPr/>
          </p:nvSpPr>
          <p:spPr>
            <a:xfrm>
              <a:off x="1530130" y="-1471159"/>
              <a:ext cx="178301" cy="94067"/>
            </a:xfrm>
            <a:custGeom>
              <a:avLst/>
              <a:gdLst/>
              <a:ahLst/>
              <a:cxnLst/>
              <a:rect l="l" t="t" r="r" b="b"/>
              <a:pathLst>
                <a:path w="1088" h="574" extrusionOk="0">
                  <a:moveTo>
                    <a:pt x="271" y="1"/>
                  </a:moveTo>
                  <a:cubicBezTo>
                    <a:pt x="146" y="1"/>
                    <a:pt x="36" y="20"/>
                    <a:pt x="19" y="80"/>
                  </a:cubicBezTo>
                  <a:cubicBezTo>
                    <a:pt x="0" y="189"/>
                    <a:pt x="345" y="424"/>
                    <a:pt x="417" y="461"/>
                  </a:cubicBezTo>
                  <a:cubicBezTo>
                    <a:pt x="508" y="515"/>
                    <a:pt x="616" y="533"/>
                    <a:pt x="689" y="551"/>
                  </a:cubicBezTo>
                  <a:cubicBezTo>
                    <a:pt x="738" y="565"/>
                    <a:pt x="787" y="574"/>
                    <a:pt x="833" y="574"/>
                  </a:cubicBezTo>
                  <a:cubicBezTo>
                    <a:pt x="905" y="574"/>
                    <a:pt x="970" y="552"/>
                    <a:pt x="1015" y="497"/>
                  </a:cubicBezTo>
                  <a:cubicBezTo>
                    <a:pt x="1087" y="406"/>
                    <a:pt x="1051" y="243"/>
                    <a:pt x="960" y="171"/>
                  </a:cubicBezTo>
                  <a:cubicBezTo>
                    <a:pt x="870" y="80"/>
                    <a:pt x="761" y="62"/>
                    <a:pt x="634" y="44"/>
                  </a:cubicBezTo>
                  <a:cubicBezTo>
                    <a:pt x="568" y="25"/>
                    <a:pt x="410" y="1"/>
                    <a:pt x="2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8" name="Google Shape;548;p9"/>
            <p:cNvSpPr/>
            <p:nvPr/>
          </p:nvSpPr>
          <p:spPr>
            <a:xfrm>
              <a:off x="1337242" y="-1603575"/>
              <a:ext cx="344476" cy="178301"/>
            </a:xfrm>
            <a:custGeom>
              <a:avLst/>
              <a:gdLst/>
              <a:ahLst/>
              <a:cxnLst/>
              <a:rect l="l" t="t" r="r" b="b"/>
              <a:pathLst>
                <a:path w="2102" h="1088" fill="none" extrusionOk="0">
                  <a:moveTo>
                    <a:pt x="0" y="1087"/>
                  </a:moveTo>
                  <a:cubicBezTo>
                    <a:pt x="815" y="1069"/>
                    <a:pt x="1630" y="671"/>
                    <a:pt x="2101"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 name="Google Shape;549;p9"/>
            <p:cNvSpPr/>
            <p:nvPr/>
          </p:nvSpPr>
          <p:spPr>
            <a:xfrm>
              <a:off x="1619118" y="-1873650"/>
              <a:ext cx="62602" cy="279252"/>
            </a:xfrm>
            <a:custGeom>
              <a:avLst/>
              <a:gdLst/>
              <a:ahLst/>
              <a:cxnLst/>
              <a:rect l="l" t="t" r="r" b="b"/>
              <a:pathLst>
                <a:path w="382" h="1704" fill="none" extrusionOk="0">
                  <a:moveTo>
                    <a:pt x="254" y="1"/>
                  </a:moveTo>
                  <a:cubicBezTo>
                    <a:pt x="109" y="164"/>
                    <a:pt x="73" y="363"/>
                    <a:pt x="37" y="562"/>
                  </a:cubicBezTo>
                  <a:cubicBezTo>
                    <a:pt x="1" y="979"/>
                    <a:pt x="91" y="1432"/>
                    <a:pt x="381" y="1703"/>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 name="Google Shape;550;p9"/>
            <p:cNvSpPr/>
            <p:nvPr/>
          </p:nvSpPr>
          <p:spPr>
            <a:xfrm>
              <a:off x="1678443" y="-1790563"/>
              <a:ext cx="65552" cy="193215"/>
            </a:xfrm>
            <a:custGeom>
              <a:avLst/>
              <a:gdLst/>
              <a:ahLst/>
              <a:cxnLst/>
              <a:rect l="l" t="t" r="r" b="b"/>
              <a:pathLst>
                <a:path w="400" h="1179" fill="none" extrusionOk="0">
                  <a:moveTo>
                    <a:pt x="399" y="1"/>
                  </a:moveTo>
                  <a:cubicBezTo>
                    <a:pt x="164" y="327"/>
                    <a:pt x="19" y="762"/>
                    <a:pt x="1" y="1178"/>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1" name="Google Shape;551;p9"/>
            <p:cNvSpPr/>
            <p:nvPr/>
          </p:nvSpPr>
          <p:spPr>
            <a:xfrm>
              <a:off x="1678443" y="-1606525"/>
              <a:ext cx="207964" cy="44739"/>
            </a:xfrm>
            <a:custGeom>
              <a:avLst/>
              <a:gdLst/>
              <a:ahLst/>
              <a:cxnLst/>
              <a:rect l="l" t="t" r="r" b="b"/>
              <a:pathLst>
                <a:path w="1269" h="273" fill="none" extrusionOk="0">
                  <a:moveTo>
                    <a:pt x="1" y="1"/>
                  </a:moveTo>
                  <a:cubicBezTo>
                    <a:pt x="19" y="55"/>
                    <a:pt x="91" y="91"/>
                    <a:pt x="128" y="109"/>
                  </a:cubicBezTo>
                  <a:cubicBezTo>
                    <a:pt x="472" y="272"/>
                    <a:pt x="906" y="272"/>
                    <a:pt x="1269" y="109"/>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2" name="Google Shape;552;p9"/>
            <p:cNvSpPr/>
            <p:nvPr/>
          </p:nvSpPr>
          <p:spPr>
            <a:xfrm>
              <a:off x="1681557" y="-1713375"/>
              <a:ext cx="157325" cy="109963"/>
            </a:xfrm>
            <a:custGeom>
              <a:avLst/>
              <a:gdLst/>
              <a:ahLst/>
              <a:cxnLst/>
              <a:rect l="l" t="t" r="r" b="b"/>
              <a:pathLst>
                <a:path w="960" h="671" fill="none" extrusionOk="0">
                  <a:moveTo>
                    <a:pt x="0" y="671"/>
                  </a:moveTo>
                  <a:cubicBezTo>
                    <a:pt x="380" y="562"/>
                    <a:pt x="706" y="327"/>
                    <a:pt x="96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3" name="Google Shape;553;p9"/>
            <p:cNvSpPr/>
            <p:nvPr/>
          </p:nvSpPr>
          <p:spPr>
            <a:xfrm>
              <a:off x="1805943" y="-1806295"/>
              <a:ext cx="113077" cy="103244"/>
            </a:xfrm>
            <a:custGeom>
              <a:avLst/>
              <a:gdLst/>
              <a:ahLst/>
              <a:cxnLst/>
              <a:rect l="l" t="t" r="r" b="b"/>
              <a:pathLst>
                <a:path w="690" h="630" extrusionOk="0">
                  <a:moveTo>
                    <a:pt x="389" y="0"/>
                  </a:moveTo>
                  <a:cubicBezTo>
                    <a:pt x="201" y="0"/>
                    <a:pt x="1" y="164"/>
                    <a:pt x="38" y="387"/>
                  </a:cubicBezTo>
                  <a:cubicBezTo>
                    <a:pt x="54" y="528"/>
                    <a:pt x="165" y="629"/>
                    <a:pt x="289" y="629"/>
                  </a:cubicBezTo>
                  <a:cubicBezTo>
                    <a:pt x="308" y="629"/>
                    <a:pt x="327" y="627"/>
                    <a:pt x="346" y="622"/>
                  </a:cubicBezTo>
                  <a:cubicBezTo>
                    <a:pt x="509" y="622"/>
                    <a:pt x="617" y="495"/>
                    <a:pt x="672" y="350"/>
                  </a:cubicBezTo>
                  <a:cubicBezTo>
                    <a:pt x="690" y="260"/>
                    <a:pt x="672" y="169"/>
                    <a:pt x="617" y="115"/>
                  </a:cubicBezTo>
                  <a:cubicBezTo>
                    <a:pt x="560" y="35"/>
                    <a:pt x="476"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4" name="Google Shape;554;p9"/>
            <p:cNvSpPr/>
            <p:nvPr/>
          </p:nvSpPr>
          <p:spPr>
            <a:xfrm>
              <a:off x="1870348" y="-1665030"/>
              <a:ext cx="105047" cy="100295"/>
            </a:xfrm>
            <a:custGeom>
              <a:avLst/>
              <a:gdLst/>
              <a:ahLst/>
              <a:cxnLst/>
              <a:rect l="l" t="t" r="r" b="b"/>
              <a:pathLst>
                <a:path w="641" h="612" extrusionOk="0">
                  <a:moveTo>
                    <a:pt x="358" y="0"/>
                  </a:moveTo>
                  <a:cubicBezTo>
                    <a:pt x="183" y="0"/>
                    <a:pt x="0" y="157"/>
                    <a:pt x="25" y="358"/>
                  </a:cubicBezTo>
                  <a:cubicBezTo>
                    <a:pt x="43" y="485"/>
                    <a:pt x="188" y="611"/>
                    <a:pt x="315" y="611"/>
                  </a:cubicBezTo>
                  <a:cubicBezTo>
                    <a:pt x="460" y="611"/>
                    <a:pt x="587" y="485"/>
                    <a:pt x="623" y="340"/>
                  </a:cubicBezTo>
                  <a:cubicBezTo>
                    <a:pt x="641" y="267"/>
                    <a:pt x="623" y="177"/>
                    <a:pt x="568" y="104"/>
                  </a:cubicBezTo>
                  <a:cubicBezTo>
                    <a:pt x="513" y="32"/>
                    <a:pt x="436" y="0"/>
                    <a:pt x="3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 name="Google Shape;555;p9"/>
            <p:cNvSpPr/>
            <p:nvPr/>
          </p:nvSpPr>
          <p:spPr>
            <a:xfrm>
              <a:off x="1721872" y="-1873486"/>
              <a:ext cx="105211" cy="100950"/>
            </a:xfrm>
            <a:custGeom>
              <a:avLst/>
              <a:gdLst/>
              <a:ahLst/>
              <a:cxnLst/>
              <a:rect l="l" t="t" r="r" b="b"/>
              <a:pathLst>
                <a:path w="642" h="616" extrusionOk="0">
                  <a:moveTo>
                    <a:pt x="351" y="1"/>
                  </a:moveTo>
                  <a:cubicBezTo>
                    <a:pt x="179" y="1"/>
                    <a:pt x="1" y="152"/>
                    <a:pt x="26" y="362"/>
                  </a:cubicBezTo>
                  <a:cubicBezTo>
                    <a:pt x="44" y="507"/>
                    <a:pt x="189" y="616"/>
                    <a:pt x="315" y="616"/>
                  </a:cubicBezTo>
                  <a:cubicBezTo>
                    <a:pt x="460" y="616"/>
                    <a:pt x="587" y="507"/>
                    <a:pt x="623" y="344"/>
                  </a:cubicBezTo>
                  <a:cubicBezTo>
                    <a:pt x="641" y="272"/>
                    <a:pt x="623" y="181"/>
                    <a:pt x="569" y="109"/>
                  </a:cubicBezTo>
                  <a:cubicBezTo>
                    <a:pt x="511" y="34"/>
                    <a:pt x="432" y="1"/>
                    <a:pt x="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 name="Google Shape;556;p9"/>
            <p:cNvSpPr/>
            <p:nvPr/>
          </p:nvSpPr>
          <p:spPr>
            <a:xfrm>
              <a:off x="1632884" y="-1974437"/>
              <a:ext cx="119960" cy="109963"/>
            </a:xfrm>
            <a:custGeom>
              <a:avLst/>
              <a:gdLst/>
              <a:ahLst/>
              <a:cxnLst/>
              <a:rect l="l" t="t" r="r" b="b"/>
              <a:pathLst>
                <a:path w="732" h="671" extrusionOk="0">
                  <a:moveTo>
                    <a:pt x="398" y="0"/>
                  </a:moveTo>
                  <a:cubicBezTo>
                    <a:pt x="199" y="0"/>
                    <a:pt x="1" y="166"/>
                    <a:pt x="25" y="399"/>
                  </a:cubicBezTo>
                  <a:cubicBezTo>
                    <a:pt x="44" y="543"/>
                    <a:pt x="207" y="670"/>
                    <a:pt x="369" y="670"/>
                  </a:cubicBezTo>
                  <a:cubicBezTo>
                    <a:pt x="514" y="670"/>
                    <a:pt x="659" y="525"/>
                    <a:pt x="695" y="362"/>
                  </a:cubicBezTo>
                  <a:cubicBezTo>
                    <a:pt x="732" y="272"/>
                    <a:pt x="695" y="181"/>
                    <a:pt x="659" y="127"/>
                  </a:cubicBezTo>
                  <a:cubicBezTo>
                    <a:pt x="589" y="39"/>
                    <a:pt x="493" y="0"/>
                    <a:pt x="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168549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99"/>
        <p:cNvGrpSpPr/>
        <p:nvPr/>
      </p:nvGrpSpPr>
      <p:grpSpPr>
        <a:xfrm>
          <a:off x="0" y="0"/>
          <a:ext cx="0" cy="0"/>
          <a:chOff x="0" y="0"/>
          <a:chExt cx="0" cy="0"/>
        </a:xfrm>
      </p:grpSpPr>
    </p:spTree>
    <p:extLst>
      <p:ext uri="{BB962C8B-B14F-4D97-AF65-F5344CB8AC3E}">
        <p14:creationId xmlns:p14="http://schemas.microsoft.com/office/powerpoint/2010/main" val="410323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700"/>
        <p:cNvGrpSpPr/>
        <p:nvPr/>
      </p:nvGrpSpPr>
      <p:grpSpPr>
        <a:xfrm>
          <a:off x="0" y="0"/>
          <a:ext cx="0" cy="0"/>
          <a:chOff x="0" y="0"/>
          <a:chExt cx="0" cy="0"/>
        </a:xfrm>
      </p:grpSpPr>
      <p:grpSp>
        <p:nvGrpSpPr>
          <p:cNvPr id="701" name="Google Shape;701;p13"/>
          <p:cNvGrpSpPr/>
          <p:nvPr/>
        </p:nvGrpSpPr>
        <p:grpSpPr>
          <a:xfrm rot="8949721">
            <a:off x="11147324" y="427319"/>
            <a:ext cx="727985" cy="941440"/>
            <a:chOff x="8495548" y="1440711"/>
            <a:chExt cx="547356" cy="706096"/>
          </a:xfrm>
        </p:grpSpPr>
        <p:sp>
          <p:nvSpPr>
            <p:cNvPr id="702" name="Google Shape;702;p13"/>
            <p:cNvSpPr/>
            <p:nvPr/>
          </p:nvSpPr>
          <p:spPr>
            <a:xfrm rot="2851161">
              <a:off x="8622832" y="1874937"/>
              <a:ext cx="216813" cy="102097"/>
            </a:xfrm>
            <a:custGeom>
              <a:avLst/>
              <a:gdLst/>
              <a:ahLst/>
              <a:cxnLst/>
              <a:rect l="l" t="t" r="r" b="b"/>
              <a:pathLst>
                <a:path w="1323" h="623" extrusionOk="0">
                  <a:moveTo>
                    <a:pt x="1009" y="1"/>
                  </a:moveTo>
                  <a:cubicBezTo>
                    <a:pt x="848" y="1"/>
                    <a:pt x="653" y="19"/>
                    <a:pt x="598" y="30"/>
                  </a:cubicBezTo>
                  <a:cubicBezTo>
                    <a:pt x="399" y="66"/>
                    <a:pt x="199" y="156"/>
                    <a:pt x="73" y="301"/>
                  </a:cubicBezTo>
                  <a:cubicBezTo>
                    <a:pt x="36" y="356"/>
                    <a:pt x="0" y="428"/>
                    <a:pt x="0" y="482"/>
                  </a:cubicBezTo>
                  <a:cubicBezTo>
                    <a:pt x="36" y="555"/>
                    <a:pt x="91" y="573"/>
                    <a:pt x="163" y="609"/>
                  </a:cubicBezTo>
                  <a:cubicBezTo>
                    <a:pt x="217" y="618"/>
                    <a:pt x="267" y="623"/>
                    <a:pt x="319" y="623"/>
                  </a:cubicBezTo>
                  <a:cubicBezTo>
                    <a:pt x="371" y="623"/>
                    <a:pt x="426" y="618"/>
                    <a:pt x="489" y="609"/>
                  </a:cubicBezTo>
                  <a:cubicBezTo>
                    <a:pt x="634" y="573"/>
                    <a:pt x="797" y="482"/>
                    <a:pt x="942" y="392"/>
                  </a:cubicBezTo>
                  <a:cubicBezTo>
                    <a:pt x="996" y="356"/>
                    <a:pt x="1322" y="156"/>
                    <a:pt x="1232" y="30"/>
                  </a:cubicBezTo>
                  <a:cubicBezTo>
                    <a:pt x="1203" y="8"/>
                    <a:pt x="1113" y="1"/>
                    <a:pt x="10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3" name="Google Shape;703;p13"/>
            <p:cNvSpPr/>
            <p:nvPr/>
          </p:nvSpPr>
          <p:spPr>
            <a:xfrm rot="2851161">
              <a:off x="8873416" y="1833227"/>
              <a:ext cx="89151" cy="177482"/>
            </a:xfrm>
            <a:custGeom>
              <a:avLst/>
              <a:gdLst/>
              <a:ahLst/>
              <a:cxnLst/>
              <a:rect l="l" t="t" r="r" b="b"/>
              <a:pathLst>
                <a:path w="544" h="1083" extrusionOk="0">
                  <a:moveTo>
                    <a:pt x="343" y="0"/>
                  </a:moveTo>
                  <a:cubicBezTo>
                    <a:pt x="258" y="0"/>
                    <a:pt x="160" y="56"/>
                    <a:pt x="109" y="121"/>
                  </a:cubicBezTo>
                  <a:cubicBezTo>
                    <a:pt x="54" y="211"/>
                    <a:pt x="18" y="356"/>
                    <a:pt x="18" y="465"/>
                  </a:cubicBezTo>
                  <a:cubicBezTo>
                    <a:pt x="18" y="573"/>
                    <a:pt x="0" y="1062"/>
                    <a:pt x="145" y="1080"/>
                  </a:cubicBezTo>
                  <a:cubicBezTo>
                    <a:pt x="151" y="1082"/>
                    <a:pt x="158" y="1083"/>
                    <a:pt x="165" y="1083"/>
                  </a:cubicBezTo>
                  <a:cubicBezTo>
                    <a:pt x="304" y="1083"/>
                    <a:pt x="455" y="732"/>
                    <a:pt x="507" y="646"/>
                  </a:cubicBezTo>
                  <a:cubicBezTo>
                    <a:pt x="525" y="555"/>
                    <a:pt x="543" y="465"/>
                    <a:pt x="543" y="356"/>
                  </a:cubicBezTo>
                  <a:cubicBezTo>
                    <a:pt x="543" y="247"/>
                    <a:pt x="525" y="102"/>
                    <a:pt x="435" y="30"/>
                  </a:cubicBezTo>
                  <a:cubicBezTo>
                    <a:pt x="409" y="9"/>
                    <a:pt x="377" y="0"/>
                    <a:pt x="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4" name="Google Shape;704;p13"/>
            <p:cNvSpPr/>
            <p:nvPr/>
          </p:nvSpPr>
          <p:spPr>
            <a:xfrm rot="2851161">
              <a:off x="8671546" y="1799587"/>
              <a:ext cx="219763" cy="317764"/>
            </a:xfrm>
            <a:custGeom>
              <a:avLst/>
              <a:gdLst/>
              <a:ahLst/>
              <a:cxnLst/>
              <a:rect l="l" t="t" r="r" b="b"/>
              <a:pathLst>
                <a:path w="1341" h="1939" fill="none" extrusionOk="0">
                  <a:moveTo>
                    <a:pt x="1340" y="1939"/>
                  </a:moveTo>
                  <a:cubicBezTo>
                    <a:pt x="1232" y="1124"/>
                    <a:pt x="706" y="381"/>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5" name="Google Shape;705;p13"/>
            <p:cNvSpPr/>
            <p:nvPr/>
          </p:nvSpPr>
          <p:spPr>
            <a:xfrm rot="2851161">
              <a:off x="8569613" y="1658042"/>
              <a:ext cx="270238" cy="77351"/>
            </a:xfrm>
            <a:custGeom>
              <a:avLst/>
              <a:gdLst/>
              <a:ahLst/>
              <a:cxnLst/>
              <a:rect l="l" t="t" r="r" b="b"/>
              <a:pathLst>
                <a:path w="1649" h="472" fill="none" extrusionOk="0">
                  <a:moveTo>
                    <a:pt x="0" y="327"/>
                  </a:moveTo>
                  <a:cubicBezTo>
                    <a:pt x="181" y="454"/>
                    <a:pt x="381" y="472"/>
                    <a:pt x="598" y="472"/>
                  </a:cubicBezTo>
                  <a:cubicBezTo>
                    <a:pt x="996" y="472"/>
                    <a:pt x="1431" y="327"/>
                    <a:pt x="1648"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6" name="Google Shape;706;p13"/>
            <p:cNvSpPr/>
            <p:nvPr/>
          </p:nvSpPr>
          <p:spPr>
            <a:xfrm rot="2851161">
              <a:off x="8670708" y="1661084"/>
              <a:ext cx="199114" cy="47689"/>
            </a:xfrm>
            <a:custGeom>
              <a:avLst/>
              <a:gdLst/>
              <a:ahLst/>
              <a:cxnLst/>
              <a:rect l="l" t="t" r="r" b="b"/>
              <a:pathLst>
                <a:path w="1215" h="291" fill="none" extrusionOk="0">
                  <a:moveTo>
                    <a:pt x="1" y="0"/>
                  </a:moveTo>
                  <a:cubicBezTo>
                    <a:pt x="363" y="200"/>
                    <a:pt x="798" y="290"/>
                    <a:pt x="1214" y="254"/>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13"/>
            <p:cNvSpPr/>
            <p:nvPr/>
          </p:nvSpPr>
          <p:spPr>
            <a:xfrm rot="2851161">
              <a:off x="8881873" y="1602579"/>
              <a:ext cx="41789" cy="207800"/>
            </a:xfrm>
            <a:custGeom>
              <a:avLst/>
              <a:gdLst/>
              <a:ahLst/>
              <a:cxnLst/>
              <a:rect l="l" t="t" r="r" b="b"/>
              <a:pathLst>
                <a:path w="255" h="1268" fill="none" extrusionOk="0">
                  <a:moveTo>
                    <a:pt x="55" y="1268"/>
                  </a:moveTo>
                  <a:cubicBezTo>
                    <a:pt x="91" y="1214"/>
                    <a:pt x="127" y="1177"/>
                    <a:pt x="146" y="1105"/>
                  </a:cubicBezTo>
                  <a:cubicBezTo>
                    <a:pt x="254" y="743"/>
                    <a:pt x="218" y="308"/>
                    <a:pt x="1" y="0"/>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13"/>
            <p:cNvSpPr/>
            <p:nvPr/>
          </p:nvSpPr>
          <p:spPr>
            <a:xfrm rot="2851161">
              <a:off x="8764335" y="1603002"/>
              <a:ext cx="130776" cy="139626"/>
            </a:xfrm>
            <a:custGeom>
              <a:avLst/>
              <a:gdLst/>
              <a:ahLst/>
              <a:cxnLst/>
              <a:rect l="l" t="t" r="r" b="b"/>
              <a:pathLst>
                <a:path w="798" h="852" fill="none" extrusionOk="0">
                  <a:moveTo>
                    <a:pt x="797" y="852"/>
                  </a:moveTo>
                  <a:cubicBezTo>
                    <a:pt x="634" y="490"/>
                    <a:pt x="362" y="182"/>
                    <a:pt x="0" y="1"/>
                  </a:cubicBezTo>
                </a:path>
              </a:pathLst>
            </a:custGeom>
            <a:noFill/>
            <a:ln w="2725" cap="flat" cmpd="sng">
              <a:solidFill>
                <a:schemeClr val="l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9" name="Google Shape;709;p13"/>
            <p:cNvSpPr/>
            <p:nvPr/>
          </p:nvSpPr>
          <p:spPr>
            <a:xfrm rot="2851161">
              <a:off x="8757392" y="1471752"/>
              <a:ext cx="129629" cy="103244"/>
            </a:xfrm>
            <a:custGeom>
              <a:avLst/>
              <a:gdLst/>
              <a:ahLst/>
              <a:cxnLst/>
              <a:rect l="l" t="t" r="r" b="b"/>
              <a:pathLst>
                <a:path w="791" h="630" extrusionOk="0">
                  <a:moveTo>
                    <a:pt x="465" y="1"/>
                  </a:moveTo>
                  <a:cubicBezTo>
                    <a:pt x="374" y="1"/>
                    <a:pt x="284" y="19"/>
                    <a:pt x="229" y="73"/>
                  </a:cubicBezTo>
                  <a:cubicBezTo>
                    <a:pt x="0" y="270"/>
                    <a:pt x="186" y="629"/>
                    <a:pt x="464" y="629"/>
                  </a:cubicBezTo>
                  <a:cubicBezTo>
                    <a:pt x="494" y="629"/>
                    <a:pt x="524" y="625"/>
                    <a:pt x="555" y="617"/>
                  </a:cubicBezTo>
                  <a:cubicBezTo>
                    <a:pt x="682" y="562"/>
                    <a:pt x="791" y="417"/>
                    <a:pt x="773" y="273"/>
                  </a:cubicBezTo>
                  <a:cubicBezTo>
                    <a:pt x="755" y="110"/>
                    <a:pt x="610"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0" name="Google Shape;710;p13"/>
            <p:cNvSpPr/>
            <p:nvPr/>
          </p:nvSpPr>
          <p:spPr>
            <a:xfrm rot="2851161">
              <a:off x="8904120" y="1517172"/>
              <a:ext cx="121599" cy="100131"/>
            </a:xfrm>
            <a:custGeom>
              <a:avLst/>
              <a:gdLst/>
              <a:ahLst/>
              <a:cxnLst/>
              <a:rect l="l" t="t" r="r" b="b"/>
              <a:pathLst>
                <a:path w="742" h="611" extrusionOk="0">
                  <a:moveTo>
                    <a:pt x="415" y="0"/>
                  </a:moveTo>
                  <a:cubicBezTo>
                    <a:pt x="343" y="0"/>
                    <a:pt x="252" y="18"/>
                    <a:pt x="180" y="73"/>
                  </a:cubicBezTo>
                  <a:cubicBezTo>
                    <a:pt x="1" y="268"/>
                    <a:pt x="174" y="611"/>
                    <a:pt x="422" y="611"/>
                  </a:cubicBezTo>
                  <a:cubicBezTo>
                    <a:pt x="449" y="611"/>
                    <a:pt x="477" y="607"/>
                    <a:pt x="506" y="598"/>
                  </a:cubicBezTo>
                  <a:cubicBezTo>
                    <a:pt x="651" y="543"/>
                    <a:pt x="741" y="417"/>
                    <a:pt x="705" y="272"/>
                  </a:cubicBezTo>
                  <a:cubicBezTo>
                    <a:pt x="687" y="145"/>
                    <a:pt x="560" y="18"/>
                    <a:pt x="4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1" name="Google Shape;711;p13"/>
            <p:cNvSpPr/>
            <p:nvPr/>
          </p:nvSpPr>
          <p:spPr>
            <a:xfrm rot="2851161">
              <a:off x="8650060" y="1498039"/>
              <a:ext cx="121271" cy="97345"/>
            </a:xfrm>
            <a:custGeom>
              <a:avLst/>
              <a:gdLst/>
              <a:ahLst/>
              <a:cxnLst/>
              <a:rect l="l" t="t" r="r" b="b"/>
              <a:pathLst>
                <a:path w="740" h="594" extrusionOk="0">
                  <a:moveTo>
                    <a:pt x="414" y="1"/>
                  </a:moveTo>
                  <a:cubicBezTo>
                    <a:pt x="359" y="1"/>
                    <a:pt x="269" y="19"/>
                    <a:pt x="196" y="73"/>
                  </a:cubicBezTo>
                  <a:cubicBezTo>
                    <a:pt x="1" y="252"/>
                    <a:pt x="172" y="593"/>
                    <a:pt x="433" y="593"/>
                  </a:cubicBezTo>
                  <a:cubicBezTo>
                    <a:pt x="462" y="593"/>
                    <a:pt x="492" y="589"/>
                    <a:pt x="522" y="580"/>
                  </a:cubicBezTo>
                  <a:cubicBezTo>
                    <a:pt x="649" y="544"/>
                    <a:pt x="740" y="399"/>
                    <a:pt x="721" y="272"/>
                  </a:cubicBezTo>
                  <a:cubicBezTo>
                    <a:pt x="685" y="127"/>
                    <a:pt x="558" y="19"/>
                    <a:pt x="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2" name="Google Shape;712;p13"/>
            <p:cNvSpPr/>
            <p:nvPr/>
          </p:nvSpPr>
          <p:spPr>
            <a:xfrm rot="2851161">
              <a:off x="8513263" y="1492826"/>
              <a:ext cx="138806" cy="109144"/>
            </a:xfrm>
            <a:custGeom>
              <a:avLst/>
              <a:gdLst/>
              <a:ahLst/>
              <a:cxnLst/>
              <a:rect l="l" t="t" r="r" b="b"/>
              <a:pathLst>
                <a:path w="847" h="666" extrusionOk="0">
                  <a:moveTo>
                    <a:pt x="484" y="1"/>
                  </a:moveTo>
                  <a:cubicBezTo>
                    <a:pt x="394" y="1"/>
                    <a:pt x="303" y="19"/>
                    <a:pt x="231" y="73"/>
                  </a:cubicBezTo>
                  <a:cubicBezTo>
                    <a:pt x="1" y="287"/>
                    <a:pt x="203" y="665"/>
                    <a:pt x="500" y="665"/>
                  </a:cubicBezTo>
                  <a:cubicBezTo>
                    <a:pt x="530" y="665"/>
                    <a:pt x="561" y="661"/>
                    <a:pt x="593" y="653"/>
                  </a:cubicBezTo>
                  <a:cubicBezTo>
                    <a:pt x="756" y="617"/>
                    <a:pt x="847" y="454"/>
                    <a:pt x="829" y="291"/>
                  </a:cubicBezTo>
                  <a:cubicBezTo>
                    <a:pt x="792" y="128"/>
                    <a:pt x="647" y="19"/>
                    <a:pt x="4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13" name="Google Shape;713;p13"/>
          <p:cNvGrpSpPr/>
          <p:nvPr/>
        </p:nvGrpSpPr>
        <p:grpSpPr>
          <a:xfrm rot="-295551">
            <a:off x="11004299" y="1834134"/>
            <a:ext cx="1014033" cy="1469684"/>
            <a:chOff x="8499282" y="3580082"/>
            <a:chExt cx="510652" cy="738280"/>
          </a:xfrm>
        </p:grpSpPr>
        <p:sp>
          <p:nvSpPr>
            <p:cNvPr id="714" name="Google Shape;714;p13"/>
            <p:cNvSpPr/>
            <p:nvPr/>
          </p:nvSpPr>
          <p:spPr>
            <a:xfrm>
              <a:off x="8831634" y="3580082"/>
              <a:ext cx="89315" cy="213208"/>
            </a:xfrm>
            <a:custGeom>
              <a:avLst/>
              <a:gdLst/>
              <a:ahLst/>
              <a:cxnLst/>
              <a:rect l="l" t="t" r="r" b="b"/>
              <a:pathLst>
                <a:path w="545" h="1301" extrusionOk="0">
                  <a:moveTo>
                    <a:pt x="327" y="0"/>
                  </a:moveTo>
                  <a:cubicBezTo>
                    <a:pt x="295" y="0"/>
                    <a:pt x="263" y="5"/>
                    <a:pt x="236" y="14"/>
                  </a:cubicBezTo>
                  <a:cubicBezTo>
                    <a:pt x="109" y="68"/>
                    <a:pt x="55" y="177"/>
                    <a:pt x="19" y="285"/>
                  </a:cubicBezTo>
                  <a:cubicBezTo>
                    <a:pt x="1" y="394"/>
                    <a:pt x="1" y="539"/>
                    <a:pt x="19" y="647"/>
                  </a:cubicBezTo>
                  <a:cubicBezTo>
                    <a:pt x="55" y="865"/>
                    <a:pt x="73" y="1082"/>
                    <a:pt x="91" y="1299"/>
                  </a:cubicBezTo>
                  <a:cubicBezTo>
                    <a:pt x="91" y="1300"/>
                    <a:pt x="92" y="1301"/>
                    <a:pt x="93" y="1301"/>
                  </a:cubicBezTo>
                  <a:cubicBezTo>
                    <a:pt x="108" y="1301"/>
                    <a:pt x="236" y="1172"/>
                    <a:pt x="236" y="1155"/>
                  </a:cubicBezTo>
                  <a:cubicBezTo>
                    <a:pt x="272" y="1082"/>
                    <a:pt x="327" y="992"/>
                    <a:pt x="363" y="919"/>
                  </a:cubicBezTo>
                  <a:cubicBezTo>
                    <a:pt x="417" y="792"/>
                    <a:pt x="453" y="611"/>
                    <a:pt x="508" y="448"/>
                  </a:cubicBezTo>
                  <a:cubicBezTo>
                    <a:pt x="526" y="340"/>
                    <a:pt x="544" y="213"/>
                    <a:pt x="508" y="122"/>
                  </a:cubicBezTo>
                  <a:cubicBezTo>
                    <a:pt x="472" y="86"/>
                    <a:pt x="453" y="32"/>
                    <a:pt x="417" y="14"/>
                  </a:cubicBezTo>
                  <a:cubicBezTo>
                    <a:pt x="390" y="5"/>
                    <a:pt x="358"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5" name="Google Shape;715;p13"/>
            <p:cNvSpPr/>
            <p:nvPr/>
          </p:nvSpPr>
          <p:spPr>
            <a:xfrm>
              <a:off x="8784108" y="3838194"/>
              <a:ext cx="225827" cy="119469"/>
            </a:xfrm>
            <a:custGeom>
              <a:avLst/>
              <a:gdLst/>
              <a:ahLst/>
              <a:cxnLst/>
              <a:rect l="l" t="t" r="r" b="b"/>
              <a:pathLst>
                <a:path w="1378" h="729" extrusionOk="0">
                  <a:moveTo>
                    <a:pt x="1212" y="1"/>
                  </a:moveTo>
                  <a:cubicBezTo>
                    <a:pt x="1165" y="1"/>
                    <a:pt x="1115" y="14"/>
                    <a:pt x="1069" y="32"/>
                  </a:cubicBezTo>
                  <a:cubicBezTo>
                    <a:pt x="852" y="87"/>
                    <a:pt x="653" y="177"/>
                    <a:pt x="454" y="340"/>
                  </a:cubicBezTo>
                  <a:cubicBezTo>
                    <a:pt x="399" y="376"/>
                    <a:pt x="1" y="666"/>
                    <a:pt x="92" y="720"/>
                  </a:cubicBezTo>
                  <a:cubicBezTo>
                    <a:pt x="98" y="726"/>
                    <a:pt x="108" y="728"/>
                    <a:pt x="120" y="728"/>
                  </a:cubicBezTo>
                  <a:cubicBezTo>
                    <a:pt x="144" y="728"/>
                    <a:pt x="176" y="720"/>
                    <a:pt x="200" y="720"/>
                  </a:cubicBezTo>
                  <a:cubicBezTo>
                    <a:pt x="399" y="684"/>
                    <a:pt x="580" y="612"/>
                    <a:pt x="798" y="557"/>
                  </a:cubicBezTo>
                  <a:cubicBezTo>
                    <a:pt x="925" y="521"/>
                    <a:pt x="1069" y="503"/>
                    <a:pt x="1178" y="431"/>
                  </a:cubicBezTo>
                  <a:cubicBezTo>
                    <a:pt x="1251" y="376"/>
                    <a:pt x="1305" y="340"/>
                    <a:pt x="1359" y="268"/>
                  </a:cubicBezTo>
                  <a:cubicBezTo>
                    <a:pt x="1377" y="195"/>
                    <a:pt x="1377" y="87"/>
                    <a:pt x="1341" y="50"/>
                  </a:cubicBezTo>
                  <a:cubicBezTo>
                    <a:pt x="1305" y="14"/>
                    <a:pt x="1260" y="1"/>
                    <a:pt x="1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6" name="Google Shape;716;p13"/>
            <p:cNvSpPr/>
            <p:nvPr/>
          </p:nvSpPr>
          <p:spPr>
            <a:xfrm>
              <a:off x="8707084" y="4065988"/>
              <a:ext cx="225663" cy="81448"/>
            </a:xfrm>
            <a:custGeom>
              <a:avLst/>
              <a:gdLst/>
              <a:ahLst/>
              <a:cxnLst/>
              <a:rect l="l" t="t" r="r" b="b"/>
              <a:pathLst>
                <a:path w="1377" h="497" extrusionOk="0">
                  <a:moveTo>
                    <a:pt x="942" y="0"/>
                  </a:moveTo>
                  <a:cubicBezTo>
                    <a:pt x="688" y="0"/>
                    <a:pt x="453" y="55"/>
                    <a:pt x="236" y="127"/>
                  </a:cubicBezTo>
                  <a:cubicBezTo>
                    <a:pt x="181" y="145"/>
                    <a:pt x="0" y="218"/>
                    <a:pt x="18" y="308"/>
                  </a:cubicBezTo>
                  <a:cubicBezTo>
                    <a:pt x="18" y="399"/>
                    <a:pt x="217" y="417"/>
                    <a:pt x="290" y="417"/>
                  </a:cubicBezTo>
                  <a:cubicBezTo>
                    <a:pt x="399" y="453"/>
                    <a:pt x="507" y="453"/>
                    <a:pt x="634" y="471"/>
                  </a:cubicBezTo>
                  <a:cubicBezTo>
                    <a:pt x="711" y="484"/>
                    <a:pt x="797" y="497"/>
                    <a:pt x="885" y="497"/>
                  </a:cubicBezTo>
                  <a:cubicBezTo>
                    <a:pt x="922" y="497"/>
                    <a:pt x="959" y="495"/>
                    <a:pt x="996" y="489"/>
                  </a:cubicBezTo>
                  <a:cubicBezTo>
                    <a:pt x="1105" y="489"/>
                    <a:pt x="1232" y="417"/>
                    <a:pt x="1304" y="326"/>
                  </a:cubicBezTo>
                  <a:cubicBezTo>
                    <a:pt x="1322" y="308"/>
                    <a:pt x="1358" y="254"/>
                    <a:pt x="1358" y="236"/>
                  </a:cubicBezTo>
                  <a:cubicBezTo>
                    <a:pt x="1376" y="200"/>
                    <a:pt x="1358" y="145"/>
                    <a:pt x="1322" y="127"/>
                  </a:cubicBezTo>
                  <a:cubicBezTo>
                    <a:pt x="1232" y="19"/>
                    <a:pt x="1087" y="0"/>
                    <a:pt x="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3"/>
            <p:cNvSpPr/>
            <p:nvPr/>
          </p:nvSpPr>
          <p:spPr>
            <a:xfrm>
              <a:off x="8677422" y="3790997"/>
              <a:ext cx="105047" cy="167485"/>
            </a:xfrm>
            <a:custGeom>
              <a:avLst/>
              <a:gdLst/>
              <a:ahLst/>
              <a:cxnLst/>
              <a:rect l="l" t="t" r="r" b="b"/>
              <a:pathLst>
                <a:path w="641" h="1022" extrusionOk="0">
                  <a:moveTo>
                    <a:pt x="169" y="0"/>
                  </a:moveTo>
                  <a:cubicBezTo>
                    <a:pt x="130" y="0"/>
                    <a:pt x="86" y="9"/>
                    <a:pt x="54" y="31"/>
                  </a:cubicBezTo>
                  <a:cubicBezTo>
                    <a:pt x="36" y="67"/>
                    <a:pt x="18" y="103"/>
                    <a:pt x="18" y="157"/>
                  </a:cubicBezTo>
                  <a:cubicBezTo>
                    <a:pt x="0" y="284"/>
                    <a:pt x="54" y="429"/>
                    <a:pt x="145" y="538"/>
                  </a:cubicBezTo>
                  <a:lnTo>
                    <a:pt x="417" y="882"/>
                  </a:lnTo>
                  <a:cubicBezTo>
                    <a:pt x="452" y="929"/>
                    <a:pt x="540" y="1021"/>
                    <a:pt x="593" y="1021"/>
                  </a:cubicBezTo>
                  <a:cubicBezTo>
                    <a:pt x="622" y="1021"/>
                    <a:pt x="640" y="994"/>
                    <a:pt x="634" y="918"/>
                  </a:cubicBezTo>
                  <a:cubicBezTo>
                    <a:pt x="580" y="646"/>
                    <a:pt x="543" y="375"/>
                    <a:pt x="380" y="157"/>
                  </a:cubicBezTo>
                  <a:cubicBezTo>
                    <a:pt x="362" y="85"/>
                    <a:pt x="308" y="31"/>
                    <a:pt x="235" y="12"/>
                  </a:cubicBezTo>
                  <a:cubicBezTo>
                    <a:pt x="220" y="5"/>
                    <a:pt x="196"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8" name="Google Shape;718;p13"/>
            <p:cNvSpPr/>
            <p:nvPr/>
          </p:nvSpPr>
          <p:spPr>
            <a:xfrm>
              <a:off x="8591220" y="3951764"/>
              <a:ext cx="116027" cy="163552"/>
            </a:xfrm>
            <a:custGeom>
              <a:avLst/>
              <a:gdLst/>
              <a:ahLst/>
              <a:cxnLst/>
              <a:rect l="l" t="t" r="r" b="b"/>
              <a:pathLst>
                <a:path w="708" h="998" extrusionOk="0">
                  <a:moveTo>
                    <a:pt x="166" y="0"/>
                  </a:moveTo>
                  <a:cubicBezTo>
                    <a:pt x="132" y="0"/>
                    <a:pt x="100" y="9"/>
                    <a:pt x="73" y="27"/>
                  </a:cubicBezTo>
                  <a:cubicBezTo>
                    <a:pt x="19" y="46"/>
                    <a:pt x="1" y="154"/>
                    <a:pt x="1" y="209"/>
                  </a:cubicBezTo>
                  <a:cubicBezTo>
                    <a:pt x="1" y="281"/>
                    <a:pt x="19" y="353"/>
                    <a:pt x="73" y="426"/>
                  </a:cubicBezTo>
                  <a:cubicBezTo>
                    <a:pt x="107" y="526"/>
                    <a:pt x="418" y="997"/>
                    <a:pt x="594" y="997"/>
                  </a:cubicBezTo>
                  <a:cubicBezTo>
                    <a:pt x="609" y="997"/>
                    <a:pt x="622" y="994"/>
                    <a:pt x="635" y="987"/>
                  </a:cubicBezTo>
                  <a:cubicBezTo>
                    <a:pt x="707" y="933"/>
                    <a:pt x="635" y="625"/>
                    <a:pt x="617" y="553"/>
                  </a:cubicBezTo>
                  <a:cubicBezTo>
                    <a:pt x="562" y="408"/>
                    <a:pt x="526" y="281"/>
                    <a:pt x="435" y="172"/>
                  </a:cubicBezTo>
                  <a:cubicBezTo>
                    <a:pt x="381" y="118"/>
                    <a:pt x="345" y="46"/>
                    <a:pt x="273" y="27"/>
                  </a:cubicBezTo>
                  <a:cubicBezTo>
                    <a:pt x="236" y="9"/>
                    <a:pt x="200"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9" name="Google Shape;719;p13"/>
            <p:cNvSpPr/>
            <p:nvPr/>
          </p:nvSpPr>
          <p:spPr>
            <a:xfrm>
              <a:off x="8499282" y="4078443"/>
              <a:ext cx="95050" cy="168469"/>
            </a:xfrm>
            <a:custGeom>
              <a:avLst/>
              <a:gdLst/>
              <a:ahLst/>
              <a:cxnLst/>
              <a:rect l="l" t="t" r="r" b="b"/>
              <a:pathLst>
                <a:path w="580" h="1028" extrusionOk="0">
                  <a:moveTo>
                    <a:pt x="237" y="0"/>
                  </a:moveTo>
                  <a:cubicBezTo>
                    <a:pt x="217" y="0"/>
                    <a:pt x="197" y="4"/>
                    <a:pt x="182" y="15"/>
                  </a:cubicBezTo>
                  <a:cubicBezTo>
                    <a:pt x="55" y="51"/>
                    <a:pt x="0" y="196"/>
                    <a:pt x="19" y="305"/>
                  </a:cubicBezTo>
                  <a:cubicBezTo>
                    <a:pt x="37" y="413"/>
                    <a:pt x="109" y="522"/>
                    <a:pt x="182" y="613"/>
                  </a:cubicBezTo>
                  <a:cubicBezTo>
                    <a:pt x="272" y="739"/>
                    <a:pt x="326" y="884"/>
                    <a:pt x="453" y="975"/>
                  </a:cubicBezTo>
                  <a:cubicBezTo>
                    <a:pt x="485" y="1012"/>
                    <a:pt x="509" y="1027"/>
                    <a:pt x="527" y="1027"/>
                  </a:cubicBezTo>
                  <a:cubicBezTo>
                    <a:pt x="571" y="1027"/>
                    <a:pt x="580" y="938"/>
                    <a:pt x="580" y="848"/>
                  </a:cubicBezTo>
                  <a:cubicBezTo>
                    <a:pt x="580" y="649"/>
                    <a:pt x="580" y="432"/>
                    <a:pt x="508" y="250"/>
                  </a:cubicBezTo>
                  <a:cubicBezTo>
                    <a:pt x="489" y="160"/>
                    <a:pt x="471" y="106"/>
                    <a:pt x="399" y="51"/>
                  </a:cubicBezTo>
                  <a:cubicBezTo>
                    <a:pt x="348" y="26"/>
                    <a:pt x="287"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0" name="Google Shape;720;p13"/>
            <p:cNvSpPr/>
            <p:nvPr/>
          </p:nvSpPr>
          <p:spPr>
            <a:xfrm>
              <a:off x="8579420" y="4232000"/>
              <a:ext cx="193051" cy="82759"/>
            </a:xfrm>
            <a:custGeom>
              <a:avLst/>
              <a:gdLst/>
              <a:ahLst/>
              <a:cxnLst/>
              <a:rect l="l" t="t" r="r" b="b"/>
              <a:pathLst>
                <a:path w="1178" h="505" extrusionOk="0">
                  <a:moveTo>
                    <a:pt x="561" y="0"/>
                  </a:moveTo>
                  <a:cubicBezTo>
                    <a:pt x="411" y="0"/>
                    <a:pt x="241" y="9"/>
                    <a:pt x="163" y="74"/>
                  </a:cubicBezTo>
                  <a:cubicBezTo>
                    <a:pt x="0" y="183"/>
                    <a:pt x="363" y="309"/>
                    <a:pt x="453" y="364"/>
                  </a:cubicBezTo>
                  <a:cubicBezTo>
                    <a:pt x="562" y="400"/>
                    <a:pt x="689" y="472"/>
                    <a:pt x="797" y="491"/>
                  </a:cubicBezTo>
                  <a:cubicBezTo>
                    <a:pt x="825" y="500"/>
                    <a:pt x="856" y="504"/>
                    <a:pt x="887" y="504"/>
                  </a:cubicBezTo>
                  <a:cubicBezTo>
                    <a:pt x="977" y="504"/>
                    <a:pt x="1074" y="467"/>
                    <a:pt x="1141" y="400"/>
                  </a:cubicBezTo>
                  <a:cubicBezTo>
                    <a:pt x="1159" y="382"/>
                    <a:pt x="1178" y="309"/>
                    <a:pt x="1178" y="273"/>
                  </a:cubicBezTo>
                  <a:cubicBezTo>
                    <a:pt x="1178" y="219"/>
                    <a:pt x="1178" y="201"/>
                    <a:pt x="1159" y="183"/>
                  </a:cubicBezTo>
                  <a:cubicBezTo>
                    <a:pt x="1069" y="38"/>
                    <a:pt x="888" y="2"/>
                    <a:pt x="725" y="2"/>
                  </a:cubicBezTo>
                  <a:cubicBezTo>
                    <a:pt x="678" y="2"/>
                    <a:pt x="621" y="0"/>
                    <a:pt x="5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1" name="Google Shape;721;p13"/>
            <p:cNvSpPr/>
            <p:nvPr/>
          </p:nvSpPr>
          <p:spPr>
            <a:xfrm>
              <a:off x="8505182" y="3778050"/>
              <a:ext cx="341526" cy="540312"/>
            </a:xfrm>
            <a:custGeom>
              <a:avLst/>
              <a:gdLst/>
              <a:ahLst/>
              <a:cxnLst/>
              <a:rect l="l" t="t" r="r" b="b"/>
              <a:pathLst>
                <a:path w="2084" h="3297" fill="none" extrusionOk="0">
                  <a:moveTo>
                    <a:pt x="1" y="3297"/>
                  </a:moveTo>
                  <a:cubicBezTo>
                    <a:pt x="1069" y="2500"/>
                    <a:pt x="1812" y="1305"/>
                    <a:pt x="2083" y="1"/>
                  </a:cubicBezTo>
                </a:path>
              </a:pathLst>
            </a:custGeom>
            <a:noFill/>
            <a:ln w="27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22" name="Google Shape;722;p13"/>
          <p:cNvGrpSpPr/>
          <p:nvPr/>
        </p:nvGrpSpPr>
        <p:grpSpPr>
          <a:xfrm rot="-2071351" flipH="1">
            <a:off x="-10346" y="2778515"/>
            <a:ext cx="1182703" cy="1246747"/>
            <a:chOff x="782176" y="-1158311"/>
            <a:chExt cx="629467" cy="661912"/>
          </a:xfrm>
        </p:grpSpPr>
        <p:sp>
          <p:nvSpPr>
            <p:cNvPr id="723" name="Google Shape;723;p13"/>
            <p:cNvSpPr/>
            <p:nvPr/>
          </p:nvSpPr>
          <p:spPr>
            <a:xfrm>
              <a:off x="782176" y="-1158311"/>
              <a:ext cx="196164" cy="145525"/>
            </a:xfrm>
            <a:custGeom>
              <a:avLst/>
              <a:gdLst/>
              <a:ahLst/>
              <a:cxnLst/>
              <a:rect l="l" t="t" r="r" b="b"/>
              <a:pathLst>
                <a:path w="1197" h="888" extrusionOk="0">
                  <a:moveTo>
                    <a:pt x="218" y="0"/>
                  </a:moveTo>
                  <a:cubicBezTo>
                    <a:pt x="164" y="0"/>
                    <a:pt x="128" y="18"/>
                    <a:pt x="73" y="55"/>
                  </a:cubicBezTo>
                  <a:cubicBezTo>
                    <a:pt x="37" y="91"/>
                    <a:pt x="1" y="145"/>
                    <a:pt x="1" y="218"/>
                  </a:cubicBezTo>
                  <a:cubicBezTo>
                    <a:pt x="1" y="326"/>
                    <a:pt x="73" y="435"/>
                    <a:pt x="200" y="525"/>
                  </a:cubicBezTo>
                  <a:cubicBezTo>
                    <a:pt x="291" y="598"/>
                    <a:pt x="417" y="634"/>
                    <a:pt x="526" y="688"/>
                  </a:cubicBezTo>
                  <a:cubicBezTo>
                    <a:pt x="743" y="761"/>
                    <a:pt x="961" y="815"/>
                    <a:pt x="1160" y="888"/>
                  </a:cubicBezTo>
                  <a:cubicBezTo>
                    <a:pt x="1196" y="888"/>
                    <a:pt x="1106" y="707"/>
                    <a:pt x="1069" y="688"/>
                  </a:cubicBezTo>
                  <a:cubicBezTo>
                    <a:pt x="1033" y="616"/>
                    <a:pt x="979" y="544"/>
                    <a:pt x="924" y="489"/>
                  </a:cubicBezTo>
                  <a:cubicBezTo>
                    <a:pt x="780" y="344"/>
                    <a:pt x="671" y="236"/>
                    <a:pt x="508" y="127"/>
                  </a:cubicBezTo>
                  <a:cubicBezTo>
                    <a:pt x="417" y="55"/>
                    <a:pt x="327" y="0"/>
                    <a:pt x="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4" name="Google Shape;724;p13"/>
            <p:cNvSpPr/>
            <p:nvPr/>
          </p:nvSpPr>
          <p:spPr>
            <a:xfrm>
              <a:off x="1055202" y="-1147331"/>
              <a:ext cx="71452" cy="227793"/>
            </a:xfrm>
            <a:custGeom>
              <a:avLst/>
              <a:gdLst/>
              <a:ahLst/>
              <a:cxnLst/>
              <a:rect l="l" t="t" r="r" b="b"/>
              <a:pathLst>
                <a:path w="436" h="1390" extrusionOk="0">
                  <a:moveTo>
                    <a:pt x="196" y="1"/>
                  </a:moveTo>
                  <a:cubicBezTo>
                    <a:pt x="184" y="1"/>
                    <a:pt x="174" y="2"/>
                    <a:pt x="164" y="6"/>
                  </a:cubicBezTo>
                  <a:cubicBezTo>
                    <a:pt x="73" y="60"/>
                    <a:pt x="19" y="169"/>
                    <a:pt x="19" y="259"/>
                  </a:cubicBezTo>
                  <a:cubicBezTo>
                    <a:pt x="1" y="477"/>
                    <a:pt x="19" y="712"/>
                    <a:pt x="73" y="911"/>
                  </a:cubicBezTo>
                  <a:cubicBezTo>
                    <a:pt x="90" y="962"/>
                    <a:pt x="170" y="1389"/>
                    <a:pt x="254" y="1389"/>
                  </a:cubicBezTo>
                  <a:cubicBezTo>
                    <a:pt x="260" y="1389"/>
                    <a:pt x="266" y="1387"/>
                    <a:pt x="273" y="1382"/>
                  </a:cubicBezTo>
                  <a:cubicBezTo>
                    <a:pt x="291" y="1382"/>
                    <a:pt x="309" y="1346"/>
                    <a:pt x="309" y="1291"/>
                  </a:cubicBezTo>
                  <a:cubicBezTo>
                    <a:pt x="363" y="1110"/>
                    <a:pt x="381" y="911"/>
                    <a:pt x="399" y="712"/>
                  </a:cubicBezTo>
                  <a:cubicBezTo>
                    <a:pt x="436" y="567"/>
                    <a:pt x="436" y="440"/>
                    <a:pt x="436" y="295"/>
                  </a:cubicBezTo>
                  <a:cubicBezTo>
                    <a:pt x="436" y="205"/>
                    <a:pt x="399" y="151"/>
                    <a:pt x="363" y="78"/>
                  </a:cubicBezTo>
                  <a:cubicBezTo>
                    <a:pt x="318" y="33"/>
                    <a:pt x="249" y="1"/>
                    <a:pt x="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5" name="Google Shape;725;p13"/>
            <p:cNvSpPr/>
            <p:nvPr/>
          </p:nvSpPr>
          <p:spPr>
            <a:xfrm>
              <a:off x="1203679" y="-974273"/>
              <a:ext cx="107014" cy="211077"/>
            </a:xfrm>
            <a:custGeom>
              <a:avLst/>
              <a:gdLst/>
              <a:ahLst/>
              <a:cxnLst/>
              <a:rect l="l" t="t" r="r" b="b"/>
              <a:pathLst>
                <a:path w="653" h="1288" extrusionOk="0">
                  <a:moveTo>
                    <a:pt x="399" y="0"/>
                  </a:moveTo>
                  <a:cubicBezTo>
                    <a:pt x="272" y="18"/>
                    <a:pt x="182" y="145"/>
                    <a:pt x="127" y="290"/>
                  </a:cubicBezTo>
                  <a:cubicBezTo>
                    <a:pt x="37" y="507"/>
                    <a:pt x="0" y="761"/>
                    <a:pt x="0" y="1014"/>
                  </a:cubicBezTo>
                  <a:cubicBezTo>
                    <a:pt x="0" y="1069"/>
                    <a:pt x="0" y="1268"/>
                    <a:pt x="91" y="1286"/>
                  </a:cubicBezTo>
                  <a:cubicBezTo>
                    <a:pt x="96" y="1287"/>
                    <a:pt x="100" y="1287"/>
                    <a:pt x="105" y="1287"/>
                  </a:cubicBezTo>
                  <a:cubicBezTo>
                    <a:pt x="189" y="1287"/>
                    <a:pt x="256" y="1137"/>
                    <a:pt x="290" y="1069"/>
                  </a:cubicBezTo>
                  <a:cubicBezTo>
                    <a:pt x="345" y="960"/>
                    <a:pt x="399" y="869"/>
                    <a:pt x="453" y="779"/>
                  </a:cubicBezTo>
                  <a:cubicBezTo>
                    <a:pt x="526" y="670"/>
                    <a:pt x="580" y="561"/>
                    <a:pt x="616" y="435"/>
                  </a:cubicBezTo>
                  <a:cubicBezTo>
                    <a:pt x="652" y="326"/>
                    <a:pt x="652" y="199"/>
                    <a:pt x="580" y="91"/>
                  </a:cubicBezTo>
                  <a:lnTo>
                    <a:pt x="526" y="18"/>
                  </a:lnTo>
                  <a:cubicBezTo>
                    <a:pt x="489" y="0"/>
                    <a:pt x="453" y="0"/>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6" name="Google Shape;726;p13"/>
            <p:cNvSpPr/>
            <p:nvPr/>
          </p:nvSpPr>
          <p:spPr>
            <a:xfrm>
              <a:off x="906890" y="-920029"/>
              <a:ext cx="205014" cy="70468"/>
            </a:xfrm>
            <a:custGeom>
              <a:avLst/>
              <a:gdLst/>
              <a:ahLst/>
              <a:cxnLst/>
              <a:rect l="l" t="t" r="r" b="b"/>
              <a:pathLst>
                <a:path w="1251" h="430" extrusionOk="0">
                  <a:moveTo>
                    <a:pt x="490" y="1"/>
                  </a:moveTo>
                  <a:cubicBezTo>
                    <a:pt x="410" y="1"/>
                    <a:pt x="330" y="9"/>
                    <a:pt x="254" y="31"/>
                  </a:cubicBezTo>
                  <a:cubicBezTo>
                    <a:pt x="182" y="49"/>
                    <a:pt x="109" y="67"/>
                    <a:pt x="55" y="122"/>
                  </a:cubicBezTo>
                  <a:cubicBezTo>
                    <a:pt x="19" y="158"/>
                    <a:pt x="0" y="230"/>
                    <a:pt x="19" y="303"/>
                  </a:cubicBezTo>
                  <a:cubicBezTo>
                    <a:pt x="37" y="339"/>
                    <a:pt x="73" y="357"/>
                    <a:pt x="109" y="393"/>
                  </a:cubicBezTo>
                  <a:cubicBezTo>
                    <a:pt x="163" y="421"/>
                    <a:pt x="231" y="430"/>
                    <a:pt x="304" y="430"/>
                  </a:cubicBezTo>
                  <a:cubicBezTo>
                    <a:pt x="376" y="430"/>
                    <a:pt x="453" y="421"/>
                    <a:pt x="526" y="412"/>
                  </a:cubicBezTo>
                  <a:cubicBezTo>
                    <a:pt x="652" y="357"/>
                    <a:pt x="815" y="321"/>
                    <a:pt x="924" y="249"/>
                  </a:cubicBezTo>
                  <a:cubicBezTo>
                    <a:pt x="997" y="230"/>
                    <a:pt x="1250" y="140"/>
                    <a:pt x="1033" y="86"/>
                  </a:cubicBezTo>
                  <a:cubicBezTo>
                    <a:pt x="868" y="48"/>
                    <a:pt x="677" y="1"/>
                    <a:pt x="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7" name="Google Shape;727;p13"/>
            <p:cNvSpPr/>
            <p:nvPr/>
          </p:nvSpPr>
          <p:spPr>
            <a:xfrm>
              <a:off x="1022590" y="-779747"/>
              <a:ext cx="184201" cy="75713"/>
            </a:xfrm>
            <a:custGeom>
              <a:avLst/>
              <a:gdLst/>
              <a:ahLst/>
              <a:cxnLst/>
              <a:rect l="l" t="t" r="r" b="b"/>
              <a:pathLst>
                <a:path w="1124" h="462" extrusionOk="0">
                  <a:moveTo>
                    <a:pt x="595" y="1"/>
                  </a:moveTo>
                  <a:cubicBezTo>
                    <a:pt x="488" y="1"/>
                    <a:pt x="380" y="14"/>
                    <a:pt x="291" y="26"/>
                  </a:cubicBezTo>
                  <a:cubicBezTo>
                    <a:pt x="218" y="44"/>
                    <a:pt x="128" y="81"/>
                    <a:pt x="91" y="117"/>
                  </a:cubicBezTo>
                  <a:cubicBezTo>
                    <a:pt x="37" y="171"/>
                    <a:pt x="1" y="226"/>
                    <a:pt x="19" y="298"/>
                  </a:cubicBezTo>
                  <a:cubicBezTo>
                    <a:pt x="19" y="370"/>
                    <a:pt x="91" y="407"/>
                    <a:pt x="146" y="443"/>
                  </a:cubicBezTo>
                  <a:cubicBezTo>
                    <a:pt x="218" y="461"/>
                    <a:pt x="291" y="461"/>
                    <a:pt x="363" y="461"/>
                  </a:cubicBezTo>
                  <a:cubicBezTo>
                    <a:pt x="490" y="443"/>
                    <a:pt x="1124" y="316"/>
                    <a:pt x="1105" y="135"/>
                  </a:cubicBezTo>
                  <a:cubicBezTo>
                    <a:pt x="1105" y="81"/>
                    <a:pt x="779" y="8"/>
                    <a:pt x="725" y="8"/>
                  </a:cubicBezTo>
                  <a:cubicBezTo>
                    <a:pt x="683" y="3"/>
                    <a:pt x="639" y="1"/>
                    <a:pt x="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8" name="Google Shape;728;p13"/>
            <p:cNvSpPr/>
            <p:nvPr/>
          </p:nvSpPr>
          <p:spPr>
            <a:xfrm>
              <a:off x="1105678" y="-647823"/>
              <a:ext cx="193051" cy="78499"/>
            </a:xfrm>
            <a:custGeom>
              <a:avLst/>
              <a:gdLst/>
              <a:ahLst/>
              <a:cxnLst/>
              <a:rect l="l" t="t" r="r" b="b"/>
              <a:pathLst>
                <a:path w="1178" h="479" extrusionOk="0">
                  <a:moveTo>
                    <a:pt x="399" y="0"/>
                  </a:moveTo>
                  <a:cubicBezTo>
                    <a:pt x="327" y="0"/>
                    <a:pt x="236" y="18"/>
                    <a:pt x="164" y="36"/>
                  </a:cubicBezTo>
                  <a:cubicBezTo>
                    <a:pt x="91" y="91"/>
                    <a:pt x="37" y="145"/>
                    <a:pt x="37" y="217"/>
                  </a:cubicBezTo>
                  <a:cubicBezTo>
                    <a:pt x="1" y="326"/>
                    <a:pt x="128" y="453"/>
                    <a:pt x="236" y="471"/>
                  </a:cubicBezTo>
                  <a:cubicBezTo>
                    <a:pt x="268" y="476"/>
                    <a:pt x="300" y="478"/>
                    <a:pt x="332" y="478"/>
                  </a:cubicBezTo>
                  <a:cubicBezTo>
                    <a:pt x="410" y="478"/>
                    <a:pt x="491" y="466"/>
                    <a:pt x="580" y="453"/>
                  </a:cubicBezTo>
                  <a:cubicBezTo>
                    <a:pt x="707" y="399"/>
                    <a:pt x="888" y="399"/>
                    <a:pt x="1033" y="362"/>
                  </a:cubicBezTo>
                  <a:cubicBezTo>
                    <a:pt x="1178" y="308"/>
                    <a:pt x="1069" y="217"/>
                    <a:pt x="961" y="181"/>
                  </a:cubicBezTo>
                  <a:cubicBezTo>
                    <a:pt x="780" y="91"/>
                    <a:pt x="598" y="18"/>
                    <a:pt x="3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9" name="Google Shape;729;p13"/>
            <p:cNvSpPr/>
            <p:nvPr/>
          </p:nvSpPr>
          <p:spPr>
            <a:xfrm>
              <a:off x="1280867" y="-760737"/>
              <a:ext cx="130776" cy="153228"/>
            </a:xfrm>
            <a:custGeom>
              <a:avLst/>
              <a:gdLst/>
              <a:ahLst/>
              <a:cxnLst/>
              <a:rect l="l" t="t" r="r" b="b"/>
              <a:pathLst>
                <a:path w="798" h="935" extrusionOk="0">
                  <a:moveTo>
                    <a:pt x="544" y="1"/>
                  </a:moveTo>
                  <a:cubicBezTo>
                    <a:pt x="381" y="19"/>
                    <a:pt x="272" y="182"/>
                    <a:pt x="199" y="327"/>
                  </a:cubicBezTo>
                  <a:cubicBezTo>
                    <a:pt x="127" y="436"/>
                    <a:pt x="0" y="707"/>
                    <a:pt x="55" y="852"/>
                  </a:cubicBezTo>
                  <a:cubicBezTo>
                    <a:pt x="65" y="912"/>
                    <a:pt x="91" y="935"/>
                    <a:pt x="126" y="935"/>
                  </a:cubicBezTo>
                  <a:cubicBezTo>
                    <a:pt x="218" y="935"/>
                    <a:pt x="369" y="778"/>
                    <a:pt x="435" y="725"/>
                  </a:cubicBezTo>
                  <a:cubicBezTo>
                    <a:pt x="544" y="653"/>
                    <a:pt x="634" y="599"/>
                    <a:pt x="707" y="472"/>
                  </a:cubicBezTo>
                  <a:cubicBezTo>
                    <a:pt x="779" y="363"/>
                    <a:pt x="797" y="236"/>
                    <a:pt x="743" y="110"/>
                  </a:cubicBezTo>
                  <a:cubicBezTo>
                    <a:pt x="725" y="73"/>
                    <a:pt x="670" y="19"/>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0" name="Google Shape;730;p13"/>
            <p:cNvSpPr/>
            <p:nvPr/>
          </p:nvSpPr>
          <p:spPr>
            <a:xfrm>
              <a:off x="954415" y="-1024748"/>
              <a:ext cx="359225" cy="528349"/>
            </a:xfrm>
            <a:custGeom>
              <a:avLst/>
              <a:gdLst/>
              <a:ahLst/>
              <a:cxnLst/>
              <a:rect l="l" t="t" r="r" b="b"/>
              <a:pathLst>
                <a:path w="2192" h="3224" fill="none" extrusionOk="0">
                  <a:moveTo>
                    <a:pt x="2191" y="3224"/>
                  </a:moveTo>
                  <a:cubicBezTo>
                    <a:pt x="1884" y="1938"/>
                    <a:pt x="1087" y="779"/>
                    <a:pt x="0" y="0"/>
                  </a:cubicBezTo>
                </a:path>
              </a:pathLst>
            </a:custGeom>
            <a:noFill/>
            <a:ln w="27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31" name="Google Shape;731;p13"/>
          <p:cNvGrpSpPr/>
          <p:nvPr/>
        </p:nvGrpSpPr>
        <p:grpSpPr>
          <a:xfrm>
            <a:off x="10928647" y="5446832"/>
            <a:ext cx="916112" cy="1173600"/>
            <a:chOff x="586338" y="-2278763"/>
            <a:chExt cx="688788" cy="880200"/>
          </a:xfrm>
        </p:grpSpPr>
        <p:sp>
          <p:nvSpPr>
            <p:cNvPr id="732" name="Google Shape;732;p13"/>
            <p:cNvSpPr/>
            <p:nvPr/>
          </p:nvSpPr>
          <p:spPr>
            <a:xfrm>
              <a:off x="586338" y="-2278763"/>
              <a:ext cx="688788" cy="844310"/>
            </a:xfrm>
            <a:custGeom>
              <a:avLst/>
              <a:gdLst/>
              <a:ahLst/>
              <a:cxnLst/>
              <a:rect l="l" t="t" r="r" b="b"/>
              <a:pathLst>
                <a:path w="4203" h="5152" extrusionOk="0">
                  <a:moveTo>
                    <a:pt x="3321" y="0"/>
                  </a:moveTo>
                  <a:cubicBezTo>
                    <a:pt x="3227" y="0"/>
                    <a:pt x="3153" y="60"/>
                    <a:pt x="3079" y="119"/>
                  </a:cubicBezTo>
                  <a:cubicBezTo>
                    <a:pt x="2953" y="227"/>
                    <a:pt x="2844" y="390"/>
                    <a:pt x="2771" y="553"/>
                  </a:cubicBezTo>
                  <a:cubicBezTo>
                    <a:pt x="2717" y="644"/>
                    <a:pt x="2699" y="771"/>
                    <a:pt x="2590" y="789"/>
                  </a:cubicBezTo>
                  <a:cubicBezTo>
                    <a:pt x="2570" y="799"/>
                    <a:pt x="2549" y="803"/>
                    <a:pt x="2528" y="803"/>
                  </a:cubicBezTo>
                  <a:cubicBezTo>
                    <a:pt x="2437" y="803"/>
                    <a:pt x="2345" y="718"/>
                    <a:pt x="2301" y="644"/>
                  </a:cubicBezTo>
                  <a:cubicBezTo>
                    <a:pt x="2221" y="564"/>
                    <a:pt x="2127" y="456"/>
                    <a:pt x="2032" y="456"/>
                  </a:cubicBezTo>
                  <a:cubicBezTo>
                    <a:pt x="2019" y="456"/>
                    <a:pt x="2006" y="458"/>
                    <a:pt x="1993" y="463"/>
                  </a:cubicBezTo>
                  <a:cubicBezTo>
                    <a:pt x="1938" y="481"/>
                    <a:pt x="1866" y="553"/>
                    <a:pt x="1848" y="608"/>
                  </a:cubicBezTo>
                  <a:cubicBezTo>
                    <a:pt x="1812" y="680"/>
                    <a:pt x="1812" y="771"/>
                    <a:pt x="1812" y="843"/>
                  </a:cubicBezTo>
                  <a:cubicBezTo>
                    <a:pt x="1848" y="1060"/>
                    <a:pt x="1848" y="1296"/>
                    <a:pt x="1866" y="1513"/>
                  </a:cubicBezTo>
                  <a:cubicBezTo>
                    <a:pt x="1866" y="1658"/>
                    <a:pt x="1866" y="1839"/>
                    <a:pt x="1721" y="1875"/>
                  </a:cubicBezTo>
                  <a:cubicBezTo>
                    <a:pt x="1702" y="1883"/>
                    <a:pt x="1684" y="1887"/>
                    <a:pt x="1665" y="1887"/>
                  </a:cubicBezTo>
                  <a:cubicBezTo>
                    <a:pt x="1562" y="1887"/>
                    <a:pt x="1472" y="1768"/>
                    <a:pt x="1395" y="1676"/>
                  </a:cubicBezTo>
                  <a:cubicBezTo>
                    <a:pt x="1317" y="1582"/>
                    <a:pt x="1211" y="1488"/>
                    <a:pt x="1102" y="1488"/>
                  </a:cubicBezTo>
                  <a:cubicBezTo>
                    <a:pt x="1085" y="1488"/>
                    <a:pt x="1068" y="1490"/>
                    <a:pt x="1051" y="1495"/>
                  </a:cubicBezTo>
                  <a:cubicBezTo>
                    <a:pt x="997" y="1513"/>
                    <a:pt x="979" y="1549"/>
                    <a:pt x="960" y="1586"/>
                  </a:cubicBezTo>
                  <a:cubicBezTo>
                    <a:pt x="870" y="1730"/>
                    <a:pt x="870" y="1911"/>
                    <a:pt x="906" y="2056"/>
                  </a:cubicBezTo>
                  <a:cubicBezTo>
                    <a:pt x="979" y="2364"/>
                    <a:pt x="1069" y="2654"/>
                    <a:pt x="1069" y="2944"/>
                  </a:cubicBezTo>
                  <a:cubicBezTo>
                    <a:pt x="1087" y="3089"/>
                    <a:pt x="1051" y="3270"/>
                    <a:pt x="906" y="3288"/>
                  </a:cubicBezTo>
                  <a:cubicBezTo>
                    <a:pt x="898" y="3289"/>
                    <a:pt x="890" y="3290"/>
                    <a:pt x="882" y="3290"/>
                  </a:cubicBezTo>
                  <a:cubicBezTo>
                    <a:pt x="766" y="3290"/>
                    <a:pt x="666" y="3170"/>
                    <a:pt x="598" y="3034"/>
                  </a:cubicBezTo>
                  <a:cubicBezTo>
                    <a:pt x="526" y="2908"/>
                    <a:pt x="435" y="2763"/>
                    <a:pt x="290" y="2745"/>
                  </a:cubicBezTo>
                  <a:cubicBezTo>
                    <a:pt x="182" y="2745"/>
                    <a:pt x="91" y="2835"/>
                    <a:pt x="55" y="2926"/>
                  </a:cubicBezTo>
                  <a:cubicBezTo>
                    <a:pt x="1" y="3016"/>
                    <a:pt x="1" y="3125"/>
                    <a:pt x="37" y="3252"/>
                  </a:cubicBezTo>
                  <a:cubicBezTo>
                    <a:pt x="127" y="3813"/>
                    <a:pt x="417" y="4356"/>
                    <a:pt x="689" y="4845"/>
                  </a:cubicBezTo>
                  <a:cubicBezTo>
                    <a:pt x="797" y="5087"/>
                    <a:pt x="1196" y="5151"/>
                    <a:pt x="1546" y="5151"/>
                  </a:cubicBezTo>
                  <a:cubicBezTo>
                    <a:pt x="1721" y="5151"/>
                    <a:pt x="1884" y="5135"/>
                    <a:pt x="1993" y="5117"/>
                  </a:cubicBezTo>
                  <a:cubicBezTo>
                    <a:pt x="2119" y="5117"/>
                    <a:pt x="2246" y="5099"/>
                    <a:pt x="2337" y="5008"/>
                  </a:cubicBezTo>
                  <a:cubicBezTo>
                    <a:pt x="2427" y="4918"/>
                    <a:pt x="2482" y="4755"/>
                    <a:pt x="2391" y="4664"/>
                  </a:cubicBezTo>
                  <a:cubicBezTo>
                    <a:pt x="2319" y="4592"/>
                    <a:pt x="2210" y="4574"/>
                    <a:pt x="2119" y="4555"/>
                  </a:cubicBezTo>
                  <a:cubicBezTo>
                    <a:pt x="2029" y="4501"/>
                    <a:pt x="1902" y="4411"/>
                    <a:pt x="1956" y="4320"/>
                  </a:cubicBezTo>
                  <a:cubicBezTo>
                    <a:pt x="1975" y="4284"/>
                    <a:pt x="2047" y="4266"/>
                    <a:pt x="2119" y="4230"/>
                  </a:cubicBezTo>
                  <a:cubicBezTo>
                    <a:pt x="2219" y="4211"/>
                    <a:pt x="2314" y="4207"/>
                    <a:pt x="2409" y="4207"/>
                  </a:cubicBezTo>
                  <a:cubicBezTo>
                    <a:pt x="2504" y="4207"/>
                    <a:pt x="2599" y="4211"/>
                    <a:pt x="2699" y="4211"/>
                  </a:cubicBezTo>
                  <a:cubicBezTo>
                    <a:pt x="2898" y="4211"/>
                    <a:pt x="3115" y="4175"/>
                    <a:pt x="3242" y="4030"/>
                  </a:cubicBezTo>
                  <a:cubicBezTo>
                    <a:pt x="3315" y="3940"/>
                    <a:pt x="3387" y="3813"/>
                    <a:pt x="3315" y="3722"/>
                  </a:cubicBezTo>
                  <a:cubicBezTo>
                    <a:pt x="3242" y="3578"/>
                    <a:pt x="3043" y="3632"/>
                    <a:pt x="2898" y="3596"/>
                  </a:cubicBezTo>
                  <a:cubicBezTo>
                    <a:pt x="2808" y="3578"/>
                    <a:pt x="2717" y="3559"/>
                    <a:pt x="2663" y="3487"/>
                  </a:cubicBezTo>
                  <a:cubicBezTo>
                    <a:pt x="2590" y="3415"/>
                    <a:pt x="2572" y="3324"/>
                    <a:pt x="2608" y="3233"/>
                  </a:cubicBezTo>
                  <a:cubicBezTo>
                    <a:pt x="2681" y="3125"/>
                    <a:pt x="2808" y="3125"/>
                    <a:pt x="2953" y="3107"/>
                  </a:cubicBezTo>
                  <a:cubicBezTo>
                    <a:pt x="3152" y="3089"/>
                    <a:pt x="3333" y="3052"/>
                    <a:pt x="3514" y="3016"/>
                  </a:cubicBezTo>
                  <a:cubicBezTo>
                    <a:pt x="3677" y="2962"/>
                    <a:pt x="3840" y="2926"/>
                    <a:pt x="3930" y="2817"/>
                  </a:cubicBezTo>
                  <a:cubicBezTo>
                    <a:pt x="4039" y="2690"/>
                    <a:pt x="4039" y="2473"/>
                    <a:pt x="3894" y="2400"/>
                  </a:cubicBezTo>
                  <a:cubicBezTo>
                    <a:pt x="3848" y="2385"/>
                    <a:pt x="3802" y="2380"/>
                    <a:pt x="3756" y="2380"/>
                  </a:cubicBezTo>
                  <a:cubicBezTo>
                    <a:pt x="3694" y="2380"/>
                    <a:pt x="3631" y="2390"/>
                    <a:pt x="3568" y="2400"/>
                  </a:cubicBezTo>
                  <a:cubicBezTo>
                    <a:pt x="3531" y="2406"/>
                    <a:pt x="3495" y="2409"/>
                    <a:pt x="3460" y="2409"/>
                  </a:cubicBezTo>
                  <a:cubicBezTo>
                    <a:pt x="3374" y="2409"/>
                    <a:pt x="3299" y="2387"/>
                    <a:pt x="3260" y="2310"/>
                  </a:cubicBezTo>
                  <a:cubicBezTo>
                    <a:pt x="3242" y="2237"/>
                    <a:pt x="3260" y="2147"/>
                    <a:pt x="3315" y="2093"/>
                  </a:cubicBezTo>
                  <a:cubicBezTo>
                    <a:pt x="3423" y="1948"/>
                    <a:pt x="3568" y="1875"/>
                    <a:pt x="3713" y="1839"/>
                  </a:cubicBezTo>
                  <a:cubicBezTo>
                    <a:pt x="3858" y="1803"/>
                    <a:pt x="4021" y="1730"/>
                    <a:pt x="4112" y="1586"/>
                  </a:cubicBezTo>
                  <a:cubicBezTo>
                    <a:pt x="4202" y="1459"/>
                    <a:pt x="4166" y="1223"/>
                    <a:pt x="4021" y="1187"/>
                  </a:cubicBezTo>
                  <a:cubicBezTo>
                    <a:pt x="3999" y="1180"/>
                    <a:pt x="3976" y="1177"/>
                    <a:pt x="3953" y="1177"/>
                  </a:cubicBezTo>
                  <a:cubicBezTo>
                    <a:pt x="3840" y="1177"/>
                    <a:pt x="3716" y="1249"/>
                    <a:pt x="3601" y="1249"/>
                  </a:cubicBezTo>
                  <a:cubicBezTo>
                    <a:pt x="3565" y="1249"/>
                    <a:pt x="3529" y="1242"/>
                    <a:pt x="3496" y="1223"/>
                  </a:cubicBezTo>
                  <a:cubicBezTo>
                    <a:pt x="3478" y="1205"/>
                    <a:pt x="3441" y="1187"/>
                    <a:pt x="3423" y="1133"/>
                  </a:cubicBezTo>
                  <a:cubicBezTo>
                    <a:pt x="3351" y="1006"/>
                    <a:pt x="3405" y="861"/>
                    <a:pt x="3441" y="734"/>
                  </a:cubicBezTo>
                  <a:cubicBezTo>
                    <a:pt x="3496" y="608"/>
                    <a:pt x="3568" y="481"/>
                    <a:pt x="3586" y="336"/>
                  </a:cubicBezTo>
                  <a:cubicBezTo>
                    <a:pt x="3586" y="209"/>
                    <a:pt x="3514" y="28"/>
                    <a:pt x="3387" y="10"/>
                  </a:cubicBezTo>
                  <a:cubicBezTo>
                    <a:pt x="3364" y="3"/>
                    <a:pt x="3342" y="0"/>
                    <a:pt x="33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3" name="Google Shape;733;p13"/>
            <p:cNvSpPr/>
            <p:nvPr/>
          </p:nvSpPr>
          <p:spPr>
            <a:xfrm>
              <a:off x="625014" y="-2066538"/>
              <a:ext cx="430349" cy="667975"/>
            </a:xfrm>
            <a:custGeom>
              <a:avLst/>
              <a:gdLst/>
              <a:ahLst/>
              <a:cxnLst/>
              <a:rect l="l" t="t" r="r" b="b"/>
              <a:pathLst>
                <a:path w="2626" h="4076" fill="none" extrusionOk="0">
                  <a:moveTo>
                    <a:pt x="0" y="4075"/>
                  </a:moveTo>
                  <a:cubicBezTo>
                    <a:pt x="1105" y="2898"/>
                    <a:pt x="2010" y="1486"/>
                    <a:pt x="2626"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34" name="Google Shape;734;p13"/>
          <p:cNvSpPr/>
          <p:nvPr/>
        </p:nvSpPr>
        <p:spPr>
          <a:xfrm>
            <a:off x="10038684" y="210760"/>
            <a:ext cx="405417" cy="266360"/>
          </a:xfrm>
          <a:custGeom>
            <a:avLst/>
            <a:gdLst/>
            <a:ahLst/>
            <a:cxnLst/>
            <a:rect l="l" t="t" r="r" b="b"/>
            <a:pathLst>
              <a:path w="1860" h="1219" extrusionOk="0">
                <a:moveTo>
                  <a:pt x="1456" y="1"/>
                </a:moveTo>
                <a:cubicBezTo>
                  <a:pt x="1240" y="1"/>
                  <a:pt x="976" y="79"/>
                  <a:pt x="870" y="132"/>
                </a:cubicBezTo>
                <a:cubicBezTo>
                  <a:pt x="616" y="259"/>
                  <a:pt x="381" y="476"/>
                  <a:pt x="236" y="675"/>
                </a:cubicBezTo>
                <a:cubicBezTo>
                  <a:pt x="91" y="838"/>
                  <a:pt x="19" y="1056"/>
                  <a:pt x="1" y="1219"/>
                </a:cubicBezTo>
                <a:cubicBezTo>
                  <a:pt x="200" y="1110"/>
                  <a:pt x="417" y="1038"/>
                  <a:pt x="616" y="965"/>
                </a:cubicBezTo>
                <a:cubicBezTo>
                  <a:pt x="906" y="875"/>
                  <a:pt x="1196" y="802"/>
                  <a:pt x="1449" y="675"/>
                </a:cubicBezTo>
                <a:cubicBezTo>
                  <a:pt x="1594" y="603"/>
                  <a:pt x="1703" y="513"/>
                  <a:pt x="1739" y="386"/>
                </a:cubicBezTo>
                <a:cubicBezTo>
                  <a:pt x="1860" y="88"/>
                  <a:pt x="1685" y="1"/>
                  <a:pt x="1456"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35" name="Google Shape;735;p13"/>
          <p:cNvGrpSpPr/>
          <p:nvPr/>
        </p:nvGrpSpPr>
        <p:grpSpPr>
          <a:xfrm rot="-1521948">
            <a:off x="678405" y="5465673"/>
            <a:ext cx="387115" cy="1333780"/>
            <a:chOff x="3815292" y="-2054574"/>
            <a:chExt cx="291053" cy="1000325"/>
          </a:xfrm>
        </p:grpSpPr>
        <p:sp>
          <p:nvSpPr>
            <p:cNvPr id="736" name="Google Shape;736;p13"/>
            <p:cNvSpPr/>
            <p:nvPr/>
          </p:nvSpPr>
          <p:spPr>
            <a:xfrm>
              <a:off x="3815292" y="-1725174"/>
              <a:ext cx="136676" cy="670925"/>
            </a:xfrm>
            <a:custGeom>
              <a:avLst/>
              <a:gdLst/>
              <a:ahLst/>
              <a:cxnLst/>
              <a:rect l="l" t="t" r="r" b="b"/>
              <a:pathLst>
                <a:path w="834" h="4094" fill="none" extrusionOk="0">
                  <a:moveTo>
                    <a:pt x="834" y="0"/>
                  </a:moveTo>
                  <a:cubicBezTo>
                    <a:pt x="218" y="1268"/>
                    <a:pt x="1" y="2717"/>
                    <a:pt x="218" y="4093"/>
                  </a:cubicBezTo>
                </a:path>
              </a:pathLst>
            </a:custGeom>
            <a:solidFill>
              <a:schemeClr val="lt2"/>
            </a:solidFill>
            <a:ln w="27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7" name="Google Shape;737;p13"/>
            <p:cNvSpPr/>
            <p:nvPr/>
          </p:nvSpPr>
          <p:spPr>
            <a:xfrm>
              <a:off x="4038007" y="-2054574"/>
              <a:ext cx="68338" cy="62438"/>
            </a:xfrm>
            <a:custGeom>
              <a:avLst/>
              <a:gdLst/>
              <a:ahLst/>
              <a:cxnLst/>
              <a:rect l="l" t="t" r="r" b="b"/>
              <a:pathLst>
                <a:path w="417" h="381" extrusionOk="0">
                  <a:moveTo>
                    <a:pt x="254" y="0"/>
                  </a:moveTo>
                  <a:cubicBezTo>
                    <a:pt x="217" y="0"/>
                    <a:pt x="181" y="0"/>
                    <a:pt x="163" y="18"/>
                  </a:cubicBezTo>
                  <a:cubicBezTo>
                    <a:pt x="109" y="73"/>
                    <a:pt x="0" y="199"/>
                    <a:pt x="18" y="254"/>
                  </a:cubicBezTo>
                  <a:cubicBezTo>
                    <a:pt x="54" y="308"/>
                    <a:pt x="235" y="381"/>
                    <a:pt x="308" y="381"/>
                  </a:cubicBezTo>
                  <a:lnTo>
                    <a:pt x="362" y="381"/>
                  </a:lnTo>
                  <a:cubicBezTo>
                    <a:pt x="380" y="381"/>
                    <a:pt x="380" y="362"/>
                    <a:pt x="380" y="362"/>
                  </a:cubicBezTo>
                  <a:cubicBezTo>
                    <a:pt x="398" y="308"/>
                    <a:pt x="417" y="254"/>
                    <a:pt x="417" y="181"/>
                  </a:cubicBezTo>
                  <a:cubicBezTo>
                    <a:pt x="417" y="109"/>
                    <a:pt x="398" y="36"/>
                    <a:pt x="344" y="18"/>
                  </a:cubicBezTo>
                  <a:cubicBezTo>
                    <a:pt x="290" y="0"/>
                    <a:pt x="272"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8" name="Google Shape;738;p13"/>
            <p:cNvSpPr/>
            <p:nvPr/>
          </p:nvSpPr>
          <p:spPr>
            <a:xfrm>
              <a:off x="3880681" y="-2014915"/>
              <a:ext cx="222713" cy="307767"/>
            </a:xfrm>
            <a:custGeom>
              <a:avLst/>
              <a:gdLst/>
              <a:ahLst/>
              <a:cxnLst/>
              <a:rect l="l" t="t" r="r" b="b"/>
              <a:pathLst>
                <a:path w="1359" h="1878" extrusionOk="0">
                  <a:moveTo>
                    <a:pt x="1044" y="1"/>
                  </a:moveTo>
                  <a:cubicBezTo>
                    <a:pt x="911" y="1"/>
                    <a:pt x="759" y="135"/>
                    <a:pt x="634" y="229"/>
                  </a:cubicBezTo>
                  <a:cubicBezTo>
                    <a:pt x="344" y="501"/>
                    <a:pt x="73" y="845"/>
                    <a:pt x="36" y="1243"/>
                  </a:cubicBezTo>
                  <a:cubicBezTo>
                    <a:pt x="0" y="1406"/>
                    <a:pt x="55" y="1587"/>
                    <a:pt x="145" y="1696"/>
                  </a:cubicBezTo>
                  <a:cubicBezTo>
                    <a:pt x="272" y="1841"/>
                    <a:pt x="489" y="1877"/>
                    <a:pt x="670" y="1877"/>
                  </a:cubicBezTo>
                  <a:cubicBezTo>
                    <a:pt x="851" y="1877"/>
                    <a:pt x="1032" y="1823"/>
                    <a:pt x="1159" y="1678"/>
                  </a:cubicBezTo>
                  <a:cubicBezTo>
                    <a:pt x="1340" y="1497"/>
                    <a:pt x="1358" y="1207"/>
                    <a:pt x="1358" y="935"/>
                  </a:cubicBezTo>
                  <a:lnTo>
                    <a:pt x="1358" y="519"/>
                  </a:lnTo>
                  <a:cubicBezTo>
                    <a:pt x="1358" y="338"/>
                    <a:pt x="1304" y="84"/>
                    <a:pt x="1105" y="12"/>
                  </a:cubicBezTo>
                  <a:cubicBezTo>
                    <a:pt x="1085" y="4"/>
                    <a:pt x="1065" y="1"/>
                    <a:pt x="1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39" name="Google Shape;739;p13"/>
          <p:cNvGrpSpPr/>
          <p:nvPr/>
        </p:nvGrpSpPr>
        <p:grpSpPr>
          <a:xfrm rot="-10092010">
            <a:off x="394465" y="388346"/>
            <a:ext cx="916141" cy="1173639"/>
            <a:chOff x="586338" y="-2278763"/>
            <a:chExt cx="688788" cy="880200"/>
          </a:xfrm>
        </p:grpSpPr>
        <p:sp>
          <p:nvSpPr>
            <p:cNvPr id="740" name="Google Shape;740;p13"/>
            <p:cNvSpPr/>
            <p:nvPr/>
          </p:nvSpPr>
          <p:spPr>
            <a:xfrm>
              <a:off x="586338" y="-2278763"/>
              <a:ext cx="688788" cy="844310"/>
            </a:xfrm>
            <a:custGeom>
              <a:avLst/>
              <a:gdLst/>
              <a:ahLst/>
              <a:cxnLst/>
              <a:rect l="l" t="t" r="r" b="b"/>
              <a:pathLst>
                <a:path w="4203" h="5152" extrusionOk="0">
                  <a:moveTo>
                    <a:pt x="3321" y="0"/>
                  </a:moveTo>
                  <a:cubicBezTo>
                    <a:pt x="3227" y="0"/>
                    <a:pt x="3153" y="60"/>
                    <a:pt x="3079" y="119"/>
                  </a:cubicBezTo>
                  <a:cubicBezTo>
                    <a:pt x="2953" y="227"/>
                    <a:pt x="2844" y="390"/>
                    <a:pt x="2771" y="553"/>
                  </a:cubicBezTo>
                  <a:cubicBezTo>
                    <a:pt x="2717" y="644"/>
                    <a:pt x="2699" y="771"/>
                    <a:pt x="2590" y="789"/>
                  </a:cubicBezTo>
                  <a:cubicBezTo>
                    <a:pt x="2570" y="799"/>
                    <a:pt x="2549" y="803"/>
                    <a:pt x="2528" y="803"/>
                  </a:cubicBezTo>
                  <a:cubicBezTo>
                    <a:pt x="2437" y="803"/>
                    <a:pt x="2345" y="718"/>
                    <a:pt x="2301" y="644"/>
                  </a:cubicBezTo>
                  <a:cubicBezTo>
                    <a:pt x="2221" y="564"/>
                    <a:pt x="2127" y="456"/>
                    <a:pt x="2032" y="456"/>
                  </a:cubicBezTo>
                  <a:cubicBezTo>
                    <a:pt x="2019" y="456"/>
                    <a:pt x="2006" y="458"/>
                    <a:pt x="1993" y="463"/>
                  </a:cubicBezTo>
                  <a:cubicBezTo>
                    <a:pt x="1938" y="481"/>
                    <a:pt x="1866" y="553"/>
                    <a:pt x="1848" y="608"/>
                  </a:cubicBezTo>
                  <a:cubicBezTo>
                    <a:pt x="1812" y="680"/>
                    <a:pt x="1812" y="771"/>
                    <a:pt x="1812" y="843"/>
                  </a:cubicBezTo>
                  <a:cubicBezTo>
                    <a:pt x="1848" y="1060"/>
                    <a:pt x="1848" y="1296"/>
                    <a:pt x="1866" y="1513"/>
                  </a:cubicBezTo>
                  <a:cubicBezTo>
                    <a:pt x="1866" y="1658"/>
                    <a:pt x="1866" y="1839"/>
                    <a:pt x="1721" y="1875"/>
                  </a:cubicBezTo>
                  <a:cubicBezTo>
                    <a:pt x="1702" y="1883"/>
                    <a:pt x="1684" y="1887"/>
                    <a:pt x="1665" y="1887"/>
                  </a:cubicBezTo>
                  <a:cubicBezTo>
                    <a:pt x="1562" y="1887"/>
                    <a:pt x="1472" y="1768"/>
                    <a:pt x="1395" y="1676"/>
                  </a:cubicBezTo>
                  <a:cubicBezTo>
                    <a:pt x="1317" y="1582"/>
                    <a:pt x="1211" y="1488"/>
                    <a:pt x="1102" y="1488"/>
                  </a:cubicBezTo>
                  <a:cubicBezTo>
                    <a:pt x="1085" y="1488"/>
                    <a:pt x="1068" y="1490"/>
                    <a:pt x="1051" y="1495"/>
                  </a:cubicBezTo>
                  <a:cubicBezTo>
                    <a:pt x="997" y="1513"/>
                    <a:pt x="979" y="1549"/>
                    <a:pt x="960" y="1586"/>
                  </a:cubicBezTo>
                  <a:cubicBezTo>
                    <a:pt x="870" y="1730"/>
                    <a:pt x="870" y="1911"/>
                    <a:pt x="906" y="2056"/>
                  </a:cubicBezTo>
                  <a:cubicBezTo>
                    <a:pt x="979" y="2364"/>
                    <a:pt x="1069" y="2654"/>
                    <a:pt x="1069" y="2944"/>
                  </a:cubicBezTo>
                  <a:cubicBezTo>
                    <a:pt x="1087" y="3089"/>
                    <a:pt x="1051" y="3270"/>
                    <a:pt x="906" y="3288"/>
                  </a:cubicBezTo>
                  <a:cubicBezTo>
                    <a:pt x="898" y="3289"/>
                    <a:pt x="890" y="3290"/>
                    <a:pt x="882" y="3290"/>
                  </a:cubicBezTo>
                  <a:cubicBezTo>
                    <a:pt x="766" y="3290"/>
                    <a:pt x="666" y="3170"/>
                    <a:pt x="598" y="3034"/>
                  </a:cubicBezTo>
                  <a:cubicBezTo>
                    <a:pt x="526" y="2908"/>
                    <a:pt x="435" y="2763"/>
                    <a:pt x="290" y="2745"/>
                  </a:cubicBezTo>
                  <a:cubicBezTo>
                    <a:pt x="182" y="2745"/>
                    <a:pt x="91" y="2835"/>
                    <a:pt x="55" y="2926"/>
                  </a:cubicBezTo>
                  <a:cubicBezTo>
                    <a:pt x="1" y="3016"/>
                    <a:pt x="1" y="3125"/>
                    <a:pt x="37" y="3252"/>
                  </a:cubicBezTo>
                  <a:cubicBezTo>
                    <a:pt x="127" y="3813"/>
                    <a:pt x="417" y="4356"/>
                    <a:pt x="689" y="4845"/>
                  </a:cubicBezTo>
                  <a:cubicBezTo>
                    <a:pt x="797" y="5087"/>
                    <a:pt x="1196" y="5151"/>
                    <a:pt x="1546" y="5151"/>
                  </a:cubicBezTo>
                  <a:cubicBezTo>
                    <a:pt x="1721" y="5151"/>
                    <a:pt x="1884" y="5135"/>
                    <a:pt x="1993" y="5117"/>
                  </a:cubicBezTo>
                  <a:cubicBezTo>
                    <a:pt x="2119" y="5117"/>
                    <a:pt x="2246" y="5099"/>
                    <a:pt x="2337" y="5008"/>
                  </a:cubicBezTo>
                  <a:cubicBezTo>
                    <a:pt x="2427" y="4918"/>
                    <a:pt x="2482" y="4755"/>
                    <a:pt x="2391" y="4664"/>
                  </a:cubicBezTo>
                  <a:cubicBezTo>
                    <a:pt x="2319" y="4592"/>
                    <a:pt x="2210" y="4574"/>
                    <a:pt x="2119" y="4555"/>
                  </a:cubicBezTo>
                  <a:cubicBezTo>
                    <a:pt x="2029" y="4501"/>
                    <a:pt x="1902" y="4411"/>
                    <a:pt x="1956" y="4320"/>
                  </a:cubicBezTo>
                  <a:cubicBezTo>
                    <a:pt x="1975" y="4284"/>
                    <a:pt x="2047" y="4266"/>
                    <a:pt x="2119" y="4230"/>
                  </a:cubicBezTo>
                  <a:cubicBezTo>
                    <a:pt x="2219" y="4211"/>
                    <a:pt x="2314" y="4207"/>
                    <a:pt x="2409" y="4207"/>
                  </a:cubicBezTo>
                  <a:cubicBezTo>
                    <a:pt x="2504" y="4207"/>
                    <a:pt x="2599" y="4211"/>
                    <a:pt x="2699" y="4211"/>
                  </a:cubicBezTo>
                  <a:cubicBezTo>
                    <a:pt x="2898" y="4211"/>
                    <a:pt x="3115" y="4175"/>
                    <a:pt x="3242" y="4030"/>
                  </a:cubicBezTo>
                  <a:cubicBezTo>
                    <a:pt x="3315" y="3940"/>
                    <a:pt x="3387" y="3813"/>
                    <a:pt x="3315" y="3722"/>
                  </a:cubicBezTo>
                  <a:cubicBezTo>
                    <a:pt x="3242" y="3578"/>
                    <a:pt x="3043" y="3632"/>
                    <a:pt x="2898" y="3596"/>
                  </a:cubicBezTo>
                  <a:cubicBezTo>
                    <a:pt x="2808" y="3578"/>
                    <a:pt x="2717" y="3559"/>
                    <a:pt x="2663" y="3487"/>
                  </a:cubicBezTo>
                  <a:cubicBezTo>
                    <a:pt x="2590" y="3415"/>
                    <a:pt x="2572" y="3324"/>
                    <a:pt x="2608" y="3233"/>
                  </a:cubicBezTo>
                  <a:cubicBezTo>
                    <a:pt x="2681" y="3125"/>
                    <a:pt x="2808" y="3125"/>
                    <a:pt x="2953" y="3107"/>
                  </a:cubicBezTo>
                  <a:cubicBezTo>
                    <a:pt x="3152" y="3089"/>
                    <a:pt x="3333" y="3052"/>
                    <a:pt x="3514" y="3016"/>
                  </a:cubicBezTo>
                  <a:cubicBezTo>
                    <a:pt x="3677" y="2962"/>
                    <a:pt x="3840" y="2926"/>
                    <a:pt x="3930" y="2817"/>
                  </a:cubicBezTo>
                  <a:cubicBezTo>
                    <a:pt x="4039" y="2690"/>
                    <a:pt x="4039" y="2473"/>
                    <a:pt x="3894" y="2400"/>
                  </a:cubicBezTo>
                  <a:cubicBezTo>
                    <a:pt x="3848" y="2385"/>
                    <a:pt x="3802" y="2380"/>
                    <a:pt x="3756" y="2380"/>
                  </a:cubicBezTo>
                  <a:cubicBezTo>
                    <a:pt x="3694" y="2380"/>
                    <a:pt x="3631" y="2390"/>
                    <a:pt x="3568" y="2400"/>
                  </a:cubicBezTo>
                  <a:cubicBezTo>
                    <a:pt x="3531" y="2406"/>
                    <a:pt x="3495" y="2409"/>
                    <a:pt x="3460" y="2409"/>
                  </a:cubicBezTo>
                  <a:cubicBezTo>
                    <a:pt x="3374" y="2409"/>
                    <a:pt x="3299" y="2387"/>
                    <a:pt x="3260" y="2310"/>
                  </a:cubicBezTo>
                  <a:cubicBezTo>
                    <a:pt x="3242" y="2237"/>
                    <a:pt x="3260" y="2147"/>
                    <a:pt x="3315" y="2093"/>
                  </a:cubicBezTo>
                  <a:cubicBezTo>
                    <a:pt x="3423" y="1948"/>
                    <a:pt x="3568" y="1875"/>
                    <a:pt x="3713" y="1839"/>
                  </a:cubicBezTo>
                  <a:cubicBezTo>
                    <a:pt x="3858" y="1803"/>
                    <a:pt x="4021" y="1730"/>
                    <a:pt x="4112" y="1586"/>
                  </a:cubicBezTo>
                  <a:cubicBezTo>
                    <a:pt x="4202" y="1459"/>
                    <a:pt x="4166" y="1223"/>
                    <a:pt x="4021" y="1187"/>
                  </a:cubicBezTo>
                  <a:cubicBezTo>
                    <a:pt x="3999" y="1180"/>
                    <a:pt x="3976" y="1177"/>
                    <a:pt x="3953" y="1177"/>
                  </a:cubicBezTo>
                  <a:cubicBezTo>
                    <a:pt x="3840" y="1177"/>
                    <a:pt x="3716" y="1249"/>
                    <a:pt x="3601" y="1249"/>
                  </a:cubicBezTo>
                  <a:cubicBezTo>
                    <a:pt x="3565" y="1249"/>
                    <a:pt x="3529" y="1242"/>
                    <a:pt x="3496" y="1223"/>
                  </a:cubicBezTo>
                  <a:cubicBezTo>
                    <a:pt x="3478" y="1205"/>
                    <a:pt x="3441" y="1187"/>
                    <a:pt x="3423" y="1133"/>
                  </a:cubicBezTo>
                  <a:cubicBezTo>
                    <a:pt x="3351" y="1006"/>
                    <a:pt x="3405" y="861"/>
                    <a:pt x="3441" y="734"/>
                  </a:cubicBezTo>
                  <a:cubicBezTo>
                    <a:pt x="3496" y="608"/>
                    <a:pt x="3568" y="481"/>
                    <a:pt x="3586" y="336"/>
                  </a:cubicBezTo>
                  <a:cubicBezTo>
                    <a:pt x="3586" y="209"/>
                    <a:pt x="3514" y="28"/>
                    <a:pt x="3387" y="10"/>
                  </a:cubicBezTo>
                  <a:cubicBezTo>
                    <a:pt x="3364" y="3"/>
                    <a:pt x="3342" y="0"/>
                    <a:pt x="33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1" name="Google Shape;741;p13"/>
            <p:cNvSpPr/>
            <p:nvPr/>
          </p:nvSpPr>
          <p:spPr>
            <a:xfrm>
              <a:off x="625014" y="-2066538"/>
              <a:ext cx="430349" cy="667975"/>
            </a:xfrm>
            <a:custGeom>
              <a:avLst/>
              <a:gdLst/>
              <a:ahLst/>
              <a:cxnLst/>
              <a:rect l="l" t="t" r="r" b="b"/>
              <a:pathLst>
                <a:path w="2626" h="4076" fill="none" extrusionOk="0">
                  <a:moveTo>
                    <a:pt x="0" y="4075"/>
                  </a:moveTo>
                  <a:cubicBezTo>
                    <a:pt x="1105" y="2898"/>
                    <a:pt x="2010" y="1486"/>
                    <a:pt x="2626" y="1"/>
                  </a:cubicBezTo>
                </a:path>
              </a:pathLst>
            </a:custGeom>
            <a:noFill/>
            <a:ln w="27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42" name="Google Shape;742;p13"/>
          <p:cNvSpPr/>
          <p:nvPr/>
        </p:nvSpPr>
        <p:spPr>
          <a:xfrm rot="-1142516">
            <a:off x="284442" y="4884359"/>
            <a:ext cx="405417" cy="266360"/>
          </a:xfrm>
          <a:custGeom>
            <a:avLst/>
            <a:gdLst/>
            <a:ahLst/>
            <a:cxnLst/>
            <a:rect l="l" t="t" r="r" b="b"/>
            <a:pathLst>
              <a:path w="1860" h="1219" extrusionOk="0">
                <a:moveTo>
                  <a:pt x="1456" y="1"/>
                </a:moveTo>
                <a:cubicBezTo>
                  <a:pt x="1240" y="1"/>
                  <a:pt x="976" y="79"/>
                  <a:pt x="870" y="132"/>
                </a:cubicBezTo>
                <a:cubicBezTo>
                  <a:pt x="616" y="259"/>
                  <a:pt x="381" y="476"/>
                  <a:pt x="236" y="675"/>
                </a:cubicBezTo>
                <a:cubicBezTo>
                  <a:pt x="91" y="838"/>
                  <a:pt x="19" y="1056"/>
                  <a:pt x="1" y="1219"/>
                </a:cubicBezTo>
                <a:cubicBezTo>
                  <a:pt x="200" y="1110"/>
                  <a:pt x="417" y="1038"/>
                  <a:pt x="616" y="965"/>
                </a:cubicBezTo>
                <a:cubicBezTo>
                  <a:pt x="906" y="875"/>
                  <a:pt x="1196" y="802"/>
                  <a:pt x="1449" y="675"/>
                </a:cubicBezTo>
                <a:cubicBezTo>
                  <a:pt x="1594" y="603"/>
                  <a:pt x="1703" y="513"/>
                  <a:pt x="1739" y="386"/>
                </a:cubicBezTo>
                <a:cubicBezTo>
                  <a:pt x="1860" y="88"/>
                  <a:pt x="1685" y="1"/>
                  <a:pt x="1456"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43" name="Google Shape;743;p13"/>
          <p:cNvGrpSpPr/>
          <p:nvPr/>
        </p:nvGrpSpPr>
        <p:grpSpPr>
          <a:xfrm>
            <a:off x="11238815" y="3883833"/>
            <a:ext cx="627896" cy="1363444"/>
            <a:chOff x="8450016" y="2912874"/>
            <a:chExt cx="472090" cy="1022583"/>
          </a:xfrm>
        </p:grpSpPr>
        <p:sp>
          <p:nvSpPr>
            <p:cNvPr id="744" name="Google Shape;744;p13"/>
            <p:cNvSpPr/>
            <p:nvPr/>
          </p:nvSpPr>
          <p:spPr>
            <a:xfrm rot="1416540">
              <a:off x="8577655" y="3237893"/>
              <a:ext cx="216812" cy="682721"/>
            </a:xfrm>
            <a:custGeom>
              <a:avLst/>
              <a:gdLst/>
              <a:ahLst/>
              <a:cxnLst/>
              <a:rect l="l" t="t" r="r" b="b"/>
              <a:pathLst>
                <a:path w="1323" h="4166" fill="none" extrusionOk="0">
                  <a:moveTo>
                    <a:pt x="1" y="0"/>
                  </a:moveTo>
                  <a:cubicBezTo>
                    <a:pt x="942" y="1159"/>
                    <a:pt x="1323" y="2717"/>
                    <a:pt x="1033" y="4166"/>
                  </a:cubicBezTo>
                </a:path>
              </a:pathLst>
            </a:custGeom>
            <a:solidFill>
              <a:schemeClr val="lt2"/>
            </a:solidFill>
            <a:ln w="27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5" name="Google Shape;745;p13"/>
            <p:cNvSpPr/>
            <p:nvPr/>
          </p:nvSpPr>
          <p:spPr>
            <a:xfrm rot="1416540">
              <a:off x="8635597" y="2923821"/>
              <a:ext cx="68502" cy="66207"/>
            </a:xfrm>
            <a:custGeom>
              <a:avLst/>
              <a:gdLst/>
              <a:ahLst/>
              <a:cxnLst/>
              <a:rect l="l" t="t" r="r" b="b"/>
              <a:pathLst>
                <a:path w="418" h="404" extrusionOk="0">
                  <a:moveTo>
                    <a:pt x="222" y="0"/>
                  </a:moveTo>
                  <a:cubicBezTo>
                    <a:pt x="175" y="0"/>
                    <a:pt x="132" y="16"/>
                    <a:pt x="109" y="38"/>
                  </a:cubicBezTo>
                  <a:cubicBezTo>
                    <a:pt x="37" y="111"/>
                    <a:pt x="1" y="201"/>
                    <a:pt x="37" y="292"/>
                  </a:cubicBezTo>
                  <a:cubicBezTo>
                    <a:pt x="67" y="374"/>
                    <a:pt x="116" y="404"/>
                    <a:pt x="169" y="404"/>
                  </a:cubicBezTo>
                  <a:cubicBezTo>
                    <a:pt x="244" y="404"/>
                    <a:pt x="328" y="345"/>
                    <a:pt x="381" y="292"/>
                  </a:cubicBezTo>
                  <a:cubicBezTo>
                    <a:pt x="399" y="274"/>
                    <a:pt x="417" y="274"/>
                    <a:pt x="417" y="255"/>
                  </a:cubicBezTo>
                  <a:cubicBezTo>
                    <a:pt x="417" y="201"/>
                    <a:pt x="417" y="183"/>
                    <a:pt x="399" y="165"/>
                  </a:cubicBezTo>
                  <a:cubicBezTo>
                    <a:pt x="399" y="111"/>
                    <a:pt x="381" y="92"/>
                    <a:pt x="345" y="74"/>
                  </a:cubicBezTo>
                  <a:cubicBezTo>
                    <a:pt x="345" y="38"/>
                    <a:pt x="327" y="38"/>
                    <a:pt x="309" y="20"/>
                  </a:cubicBezTo>
                  <a:cubicBezTo>
                    <a:pt x="281" y="6"/>
                    <a:pt x="251" y="0"/>
                    <a:pt x="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6" name="Google Shape;746;p13"/>
            <p:cNvSpPr/>
            <p:nvPr/>
          </p:nvSpPr>
          <p:spPr>
            <a:xfrm rot="1416540">
              <a:off x="8586587" y="2980053"/>
              <a:ext cx="216812" cy="254013"/>
            </a:xfrm>
            <a:custGeom>
              <a:avLst/>
              <a:gdLst/>
              <a:ahLst/>
              <a:cxnLst/>
              <a:rect l="l" t="t" r="r" b="b"/>
              <a:pathLst>
                <a:path w="1323" h="1550" extrusionOk="0">
                  <a:moveTo>
                    <a:pt x="417" y="0"/>
                  </a:moveTo>
                  <a:cubicBezTo>
                    <a:pt x="274" y="0"/>
                    <a:pt x="139" y="53"/>
                    <a:pt x="72" y="195"/>
                  </a:cubicBezTo>
                  <a:cubicBezTo>
                    <a:pt x="0" y="467"/>
                    <a:pt x="72" y="902"/>
                    <a:pt x="181" y="1137"/>
                  </a:cubicBezTo>
                  <a:cubicBezTo>
                    <a:pt x="272" y="1336"/>
                    <a:pt x="453" y="1481"/>
                    <a:pt x="688" y="1535"/>
                  </a:cubicBezTo>
                  <a:cubicBezTo>
                    <a:pt x="726" y="1545"/>
                    <a:pt x="765" y="1549"/>
                    <a:pt x="803" y="1549"/>
                  </a:cubicBezTo>
                  <a:cubicBezTo>
                    <a:pt x="988" y="1549"/>
                    <a:pt x="1175" y="1447"/>
                    <a:pt x="1250" y="1282"/>
                  </a:cubicBezTo>
                  <a:cubicBezTo>
                    <a:pt x="1322" y="1173"/>
                    <a:pt x="1322" y="1046"/>
                    <a:pt x="1304" y="902"/>
                  </a:cubicBezTo>
                  <a:cubicBezTo>
                    <a:pt x="1250" y="576"/>
                    <a:pt x="1050" y="286"/>
                    <a:pt x="779" y="105"/>
                  </a:cubicBezTo>
                  <a:cubicBezTo>
                    <a:pt x="684" y="44"/>
                    <a:pt x="548" y="0"/>
                    <a:pt x="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146676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Lilita One"/>
              <a:buNone/>
              <a:defRPr sz="3000">
                <a:solidFill>
                  <a:schemeClr val="dk1"/>
                </a:solidFill>
                <a:latin typeface="Lilita One"/>
                <a:ea typeface="Lilita One"/>
                <a:cs typeface="Lilita One"/>
                <a:sym typeface="Lilita One"/>
              </a:defRPr>
            </a:lvl1pPr>
            <a:lvl2pPr lvl="1" rtl="0">
              <a:spcBef>
                <a:spcPts val="0"/>
              </a:spcBef>
              <a:spcAft>
                <a:spcPts val="0"/>
              </a:spcAft>
              <a:buClr>
                <a:schemeClr val="dk1"/>
              </a:buClr>
              <a:buSzPts val="3000"/>
              <a:buFont typeface="Cedarville Cursive"/>
              <a:buNone/>
              <a:defRPr sz="3000">
                <a:solidFill>
                  <a:schemeClr val="dk1"/>
                </a:solidFill>
                <a:latin typeface="Cedarville Cursive"/>
                <a:ea typeface="Cedarville Cursive"/>
                <a:cs typeface="Cedarville Cursive"/>
                <a:sym typeface="Cedarville Cursive"/>
              </a:defRPr>
            </a:lvl2pPr>
            <a:lvl3pPr lvl="2" rtl="0">
              <a:spcBef>
                <a:spcPts val="0"/>
              </a:spcBef>
              <a:spcAft>
                <a:spcPts val="0"/>
              </a:spcAft>
              <a:buClr>
                <a:schemeClr val="dk1"/>
              </a:buClr>
              <a:buSzPts val="3000"/>
              <a:buFont typeface="Cedarville Cursive"/>
              <a:buNone/>
              <a:defRPr sz="3000">
                <a:solidFill>
                  <a:schemeClr val="dk1"/>
                </a:solidFill>
                <a:latin typeface="Cedarville Cursive"/>
                <a:ea typeface="Cedarville Cursive"/>
                <a:cs typeface="Cedarville Cursive"/>
                <a:sym typeface="Cedarville Cursive"/>
              </a:defRPr>
            </a:lvl3pPr>
            <a:lvl4pPr lvl="3" rtl="0">
              <a:spcBef>
                <a:spcPts val="0"/>
              </a:spcBef>
              <a:spcAft>
                <a:spcPts val="0"/>
              </a:spcAft>
              <a:buClr>
                <a:schemeClr val="dk1"/>
              </a:buClr>
              <a:buSzPts val="3000"/>
              <a:buFont typeface="Cedarville Cursive"/>
              <a:buNone/>
              <a:defRPr sz="3000">
                <a:solidFill>
                  <a:schemeClr val="dk1"/>
                </a:solidFill>
                <a:latin typeface="Cedarville Cursive"/>
                <a:ea typeface="Cedarville Cursive"/>
                <a:cs typeface="Cedarville Cursive"/>
                <a:sym typeface="Cedarville Cursive"/>
              </a:defRPr>
            </a:lvl4pPr>
            <a:lvl5pPr lvl="4" rtl="0">
              <a:spcBef>
                <a:spcPts val="0"/>
              </a:spcBef>
              <a:spcAft>
                <a:spcPts val="0"/>
              </a:spcAft>
              <a:buClr>
                <a:schemeClr val="dk1"/>
              </a:buClr>
              <a:buSzPts val="3000"/>
              <a:buFont typeface="Cedarville Cursive"/>
              <a:buNone/>
              <a:defRPr sz="3000">
                <a:solidFill>
                  <a:schemeClr val="dk1"/>
                </a:solidFill>
                <a:latin typeface="Cedarville Cursive"/>
                <a:ea typeface="Cedarville Cursive"/>
                <a:cs typeface="Cedarville Cursive"/>
                <a:sym typeface="Cedarville Cursive"/>
              </a:defRPr>
            </a:lvl5pPr>
            <a:lvl6pPr lvl="5" rtl="0">
              <a:spcBef>
                <a:spcPts val="0"/>
              </a:spcBef>
              <a:spcAft>
                <a:spcPts val="0"/>
              </a:spcAft>
              <a:buClr>
                <a:schemeClr val="dk1"/>
              </a:buClr>
              <a:buSzPts val="3000"/>
              <a:buFont typeface="Cedarville Cursive"/>
              <a:buNone/>
              <a:defRPr sz="3000">
                <a:solidFill>
                  <a:schemeClr val="dk1"/>
                </a:solidFill>
                <a:latin typeface="Cedarville Cursive"/>
                <a:ea typeface="Cedarville Cursive"/>
                <a:cs typeface="Cedarville Cursive"/>
                <a:sym typeface="Cedarville Cursive"/>
              </a:defRPr>
            </a:lvl6pPr>
            <a:lvl7pPr lvl="6" rtl="0">
              <a:spcBef>
                <a:spcPts val="0"/>
              </a:spcBef>
              <a:spcAft>
                <a:spcPts val="0"/>
              </a:spcAft>
              <a:buClr>
                <a:schemeClr val="dk1"/>
              </a:buClr>
              <a:buSzPts val="3000"/>
              <a:buFont typeface="Cedarville Cursive"/>
              <a:buNone/>
              <a:defRPr sz="3000">
                <a:solidFill>
                  <a:schemeClr val="dk1"/>
                </a:solidFill>
                <a:latin typeface="Cedarville Cursive"/>
                <a:ea typeface="Cedarville Cursive"/>
                <a:cs typeface="Cedarville Cursive"/>
                <a:sym typeface="Cedarville Cursive"/>
              </a:defRPr>
            </a:lvl7pPr>
            <a:lvl8pPr lvl="7" rtl="0">
              <a:spcBef>
                <a:spcPts val="0"/>
              </a:spcBef>
              <a:spcAft>
                <a:spcPts val="0"/>
              </a:spcAft>
              <a:buClr>
                <a:schemeClr val="dk1"/>
              </a:buClr>
              <a:buSzPts val="3000"/>
              <a:buFont typeface="Cedarville Cursive"/>
              <a:buNone/>
              <a:defRPr sz="3000">
                <a:solidFill>
                  <a:schemeClr val="dk1"/>
                </a:solidFill>
                <a:latin typeface="Cedarville Cursive"/>
                <a:ea typeface="Cedarville Cursive"/>
                <a:cs typeface="Cedarville Cursive"/>
                <a:sym typeface="Cedarville Cursive"/>
              </a:defRPr>
            </a:lvl8pPr>
            <a:lvl9pPr lvl="8" rtl="0">
              <a:spcBef>
                <a:spcPts val="0"/>
              </a:spcBef>
              <a:spcAft>
                <a:spcPts val="0"/>
              </a:spcAft>
              <a:buClr>
                <a:schemeClr val="dk1"/>
              </a:buClr>
              <a:buSzPts val="3000"/>
              <a:buFont typeface="Cedarville Cursive"/>
              <a:buNone/>
              <a:defRPr sz="3000">
                <a:solidFill>
                  <a:schemeClr val="dk1"/>
                </a:solidFill>
                <a:latin typeface="Cedarville Cursive"/>
                <a:ea typeface="Cedarville Cursive"/>
                <a:cs typeface="Cedarville Cursive"/>
                <a:sym typeface="Cedarville Cursive"/>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450481174"/>
      </p:ext>
    </p:extLst>
  </p:cSld>
  <p:clrMap bg1="lt1" tx1="dk1" bg2="dk2" tx2="lt2" accent1="accent1" accent2="accent2" accent3="accent3" accent4="accent4" accent5="accent5" accent6="accent6" hlink="hlink" folHlink="folHlink"/>
  <p:sldLayoutIdLst>
    <p:sldLayoutId id="2147483773" r:id="rId1"/>
    <p:sldLayoutId id="2147483774" r:id="rId2"/>
    <p:sldLayoutId id="2147483776" r:id="rId3"/>
    <p:sldLayoutId id="2147483777" r:id="rId4"/>
    <p:sldLayoutId id="2147483778" r:id="rId5"/>
    <p:sldLayoutId id="2147483779" r:id="rId6"/>
    <p:sldLayoutId id="2147483780" r:id="rId7"/>
    <p:sldLayoutId id="2147483783" r:id="rId8"/>
    <p:sldLayoutId id="2147483784" r:id="rId9"/>
    <p:sldLayoutId id="2147483785" r:id="rId10"/>
    <p:sldLayoutId id="2147483786"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800" r:id="rId23"/>
    <p:sldLayoutId id="2147483801" r:id="rId24"/>
    <p:sldLayoutId id="2147483802" r:id="rId25"/>
    <p:sldLayoutId id="2147483803" r:id="rId26"/>
    <p:sldLayoutId id="2147483804" r:id="rId27"/>
    <p:sldLayoutId id="2147483805" r:id="rId28"/>
    <p:sldLayoutId id="2147483806"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6127" y="365128"/>
            <a:ext cx="10489585"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6126" y="6356353"/>
            <a:ext cx="2736414" cy="365125"/>
          </a:xfrm>
          <a:prstGeom prst="rect">
            <a:avLst/>
          </a:prstGeom>
        </p:spPr>
        <p:txBody>
          <a:bodyPr vert="horz" lIns="91440" tIns="45720" rIns="91440" bIns="45720" rtlCol="0" anchor="ctr"/>
          <a:lstStyle>
            <a:lvl1pPr algn="l">
              <a:defRPr sz="1194">
                <a:solidFill>
                  <a:schemeClr val="tx1">
                    <a:tint val="75000"/>
                  </a:schemeClr>
                </a:solidFill>
              </a:defRPr>
            </a:lvl1p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2025/5/2</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3"/>
          </p:nvPr>
        </p:nvSpPr>
        <p:spPr>
          <a:xfrm>
            <a:off x="4028609" y="6356353"/>
            <a:ext cx="4104620" cy="365125"/>
          </a:xfrm>
          <a:prstGeom prst="rect">
            <a:avLst/>
          </a:prstGeom>
        </p:spPr>
        <p:txBody>
          <a:bodyPr vert="horz" lIns="91440" tIns="45720" rIns="91440" bIns="45720" rtlCol="0" anchor="ctr"/>
          <a:lstStyle>
            <a:lvl1pPr algn="ctr">
              <a:defRPr sz="1194">
                <a:solidFill>
                  <a:schemeClr val="tx1">
                    <a:tint val="75000"/>
                  </a:schemeClr>
                </a:solidFill>
              </a:defRPr>
            </a:lvl1p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4"/>
          </p:nvPr>
        </p:nvSpPr>
        <p:spPr>
          <a:xfrm>
            <a:off x="8589298" y="6356353"/>
            <a:ext cx="2736414" cy="365125"/>
          </a:xfrm>
          <a:prstGeom prst="rect">
            <a:avLst/>
          </a:prstGeom>
        </p:spPr>
        <p:txBody>
          <a:bodyPr vert="horz" lIns="91440" tIns="45720" rIns="91440" bIns="45720" rtlCol="0" anchor="ctr"/>
          <a:lstStyle>
            <a:lvl1pPr algn="r">
              <a:defRPr sz="1194">
                <a:solidFill>
                  <a:schemeClr val="tx1">
                    <a:tint val="75000"/>
                  </a:schemeClr>
                </a:solidFill>
              </a:defRPr>
            </a:lvl1p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189017633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09834" rtl="0" eaLnBrk="1" latinLnBrk="0" hangingPunct="1">
        <a:lnSpc>
          <a:spcPct val="90000"/>
        </a:lnSpc>
        <a:spcBef>
          <a:spcPct val="0"/>
        </a:spcBef>
        <a:buNone/>
        <a:defRPr sz="4378" kern="1200">
          <a:solidFill>
            <a:schemeClr val="tx1"/>
          </a:solidFill>
          <a:latin typeface="+mj-lt"/>
          <a:ea typeface="+mj-ea"/>
          <a:cs typeface="+mj-cs"/>
        </a:defRPr>
      </a:lvl1pPr>
    </p:titleStyle>
    <p:bodyStyle>
      <a:lvl1pPr marL="227459" indent="-227459" algn="l" defTabSz="909834" rtl="0" eaLnBrk="1" latinLnBrk="0" hangingPunct="1">
        <a:lnSpc>
          <a:spcPct val="90000"/>
        </a:lnSpc>
        <a:spcBef>
          <a:spcPts val="996"/>
        </a:spcBef>
        <a:buFont typeface="Arial" panose="020B0604020202020204" pitchFamily="34" charset="0"/>
        <a:buChar char="•"/>
        <a:defRPr sz="2786" kern="1200">
          <a:solidFill>
            <a:schemeClr val="tx1"/>
          </a:solidFill>
          <a:latin typeface="+mn-lt"/>
          <a:ea typeface="+mn-ea"/>
          <a:cs typeface="+mn-cs"/>
        </a:defRPr>
      </a:lvl1pPr>
      <a:lvl2pPr marL="682376" indent="-227459" algn="l" defTabSz="909834" rtl="0" eaLnBrk="1" latinLnBrk="0" hangingPunct="1">
        <a:lnSpc>
          <a:spcPct val="90000"/>
        </a:lnSpc>
        <a:spcBef>
          <a:spcPts val="498"/>
        </a:spcBef>
        <a:buFont typeface="Arial" panose="020B0604020202020204" pitchFamily="34" charset="0"/>
        <a:buChar char="•"/>
        <a:defRPr sz="2388" kern="1200">
          <a:solidFill>
            <a:schemeClr val="tx1"/>
          </a:solidFill>
          <a:latin typeface="+mn-lt"/>
          <a:ea typeface="+mn-ea"/>
          <a:cs typeface="+mn-cs"/>
        </a:defRPr>
      </a:lvl2pPr>
      <a:lvl3pPr marL="1137293" indent="-227459" algn="l" defTabSz="909834" rtl="0" eaLnBrk="1" latinLnBrk="0" hangingPunct="1">
        <a:lnSpc>
          <a:spcPct val="90000"/>
        </a:lnSpc>
        <a:spcBef>
          <a:spcPts val="498"/>
        </a:spcBef>
        <a:buFont typeface="Arial" panose="020B0604020202020204" pitchFamily="34" charset="0"/>
        <a:buChar char="•"/>
        <a:defRPr sz="1990" kern="1200">
          <a:solidFill>
            <a:schemeClr val="tx1"/>
          </a:solidFill>
          <a:latin typeface="+mn-lt"/>
          <a:ea typeface="+mn-ea"/>
          <a:cs typeface="+mn-cs"/>
        </a:defRPr>
      </a:lvl3pPr>
      <a:lvl4pPr marL="1592210"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4pPr>
      <a:lvl5pPr marL="2047126"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5pPr>
      <a:lvl6pPr marL="2502043"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6pPr>
      <a:lvl7pPr marL="2956960"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7pPr>
      <a:lvl8pPr marL="3411877"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8pPr>
      <a:lvl9pPr marL="3866794"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9pPr>
    </p:bodyStyle>
    <p:otherStyle>
      <a:defPPr>
        <a:defRPr lang="zh-CN"/>
      </a:defPPr>
      <a:lvl1pPr marL="0" algn="l" defTabSz="909834" rtl="0" eaLnBrk="1" latinLnBrk="0" hangingPunct="1">
        <a:defRPr sz="1791" kern="1200">
          <a:solidFill>
            <a:schemeClr val="tx1"/>
          </a:solidFill>
          <a:latin typeface="+mn-lt"/>
          <a:ea typeface="+mn-ea"/>
          <a:cs typeface="+mn-cs"/>
        </a:defRPr>
      </a:lvl1pPr>
      <a:lvl2pPr marL="454917" algn="l" defTabSz="909834" rtl="0" eaLnBrk="1" latinLnBrk="0" hangingPunct="1">
        <a:defRPr sz="1791" kern="1200">
          <a:solidFill>
            <a:schemeClr val="tx1"/>
          </a:solidFill>
          <a:latin typeface="+mn-lt"/>
          <a:ea typeface="+mn-ea"/>
          <a:cs typeface="+mn-cs"/>
        </a:defRPr>
      </a:lvl2pPr>
      <a:lvl3pPr marL="909834" algn="l" defTabSz="909834" rtl="0" eaLnBrk="1" latinLnBrk="0" hangingPunct="1">
        <a:defRPr sz="1791" kern="1200">
          <a:solidFill>
            <a:schemeClr val="tx1"/>
          </a:solidFill>
          <a:latin typeface="+mn-lt"/>
          <a:ea typeface="+mn-ea"/>
          <a:cs typeface="+mn-cs"/>
        </a:defRPr>
      </a:lvl3pPr>
      <a:lvl4pPr marL="1364751" algn="l" defTabSz="909834" rtl="0" eaLnBrk="1" latinLnBrk="0" hangingPunct="1">
        <a:defRPr sz="1791" kern="1200">
          <a:solidFill>
            <a:schemeClr val="tx1"/>
          </a:solidFill>
          <a:latin typeface="+mn-lt"/>
          <a:ea typeface="+mn-ea"/>
          <a:cs typeface="+mn-cs"/>
        </a:defRPr>
      </a:lvl4pPr>
      <a:lvl5pPr marL="1819667" algn="l" defTabSz="909834" rtl="0" eaLnBrk="1" latinLnBrk="0" hangingPunct="1">
        <a:defRPr sz="1791" kern="1200">
          <a:solidFill>
            <a:schemeClr val="tx1"/>
          </a:solidFill>
          <a:latin typeface="+mn-lt"/>
          <a:ea typeface="+mn-ea"/>
          <a:cs typeface="+mn-cs"/>
        </a:defRPr>
      </a:lvl5pPr>
      <a:lvl6pPr marL="2274584" algn="l" defTabSz="909834" rtl="0" eaLnBrk="1" latinLnBrk="0" hangingPunct="1">
        <a:defRPr sz="1791" kern="1200">
          <a:solidFill>
            <a:schemeClr val="tx1"/>
          </a:solidFill>
          <a:latin typeface="+mn-lt"/>
          <a:ea typeface="+mn-ea"/>
          <a:cs typeface="+mn-cs"/>
        </a:defRPr>
      </a:lvl6pPr>
      <a:lvl7pPr marL="2729501" algn="l" defTabSz="909834" rtl="0" eaLnBrk="1" latinLnBrk="0" hangingPunct="1">
        <a:defRPr sz="1791" kern="1200">
          <a:solidFill>
            <a:schemeClr val="tx1"/>
          </a:solidFill>
          <a:latin typeface="+mn-lt"/>
          <a:ea typeface="+mn-ea"/>
          <a:cs typeface="+mn-cs"/>
        </a:defRPr>
      </a:lvl7pPr>
      <a:lvl8pPr marL="3184418" algn="l" defTabSz="909834" rtl="0" eaLnBrk="1" latinLnBrk="0" hangingPunct="1">
        <a:defRPr sz="1791" kern="1200">
          <a:solidFill>
            <a:schemeClr val="tx1"/>
          </a:solidFill>
          <a:latin typeface="+mn-lt"/>
          <a:ea typeface="+mn-ea"/>
          <a:cs typeface="+mn-cs"/>
        </a:defRPr>
      </a:lvl8pPr>
      <a:lvl9pPr marL="3639335" algn="l" defTabSz="909834" rtl="0" eaLnBrk="1" latinLnBrk="0" hangingPunct="1">
        <a:defRPr sz="17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1.xml"/><Relationship Id="rId1" Type="http://schemas.openxmlformats.org/officeDocument/2006/relationships/tags" Target="../tags/tag1.xml"/><Relationship Id="rId5" Type="http://schemas.openxmlformats.org/officeDocument/2006/relationships/image" Target="../media/image4.gif"/><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2" y="16945"/>
            <a:ext cx="12131750" cy="6824110"/>
          </a:xfrm>
          <a:prstGeom prst="rect">
            <a:avLst/>
          </a:prstGeom>
        </p:spPr>
      </p:pic>
      <p:sp>
        <p:nvSpPr>
          <p:cNvPr id="7" name="Rectangle 5"/>
          <p:cNvSpPr>
            <a:spLocks noChangeArrowheads="1"/>
          </p:cNvSpPr>
          <p:nvPr/>
        </p:nvSpPr>
        <p:spPr bwMode="auto">
          <a:xfrm>
            <a:off x="3225838" y="4073835"/>
            <a:ext cx="5459287" cy="58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ct val="50000"/>
              </a:spcBef>
              <a:spcAft>
                <a:spcPts val="0"/>
              </a:spcAft>
              <a:buClrTx/>
              <a:buSzTx/>
              <a:buFont typeface="Arial"/>
              <a:buNone/>
              <a:tabLst/>
              <a:defRPr/>
            </a:pPr>
            <a:r>
              <a:rPr kumimoji="0" lang="en-US" sz="3184" b="1" i="1" u="none" strike="noStrike" kern="1200" cap="none" spc="0" normalizeH="0" baseline="0" noProof="0" dirty="0">
                <a:ln>
                  <a:noFill/>
                </a:ln>
                <a:solidFill>
                  <a:srgbClr val="3333CC"/>
                </a:solidFill>
                <a:effectLst/>
                <a:uLnTx/>
                <a:uFillTx/>
                <a:latin typeface="Times New Roman" pitchFamily="18" charset="0"/>
                <a:cs typeface="Arial"/>
                <a:sym typeface="Arial"/>
              </a:rPr>
              <a:t>Giáo viên</a:t>
            </a:r>
            <a:r>
              <a:rPr kumimoji="0" lang="en-US" sz="3184" b="1" i="1" u="none" strike="noStrike" kern="1200" cap="none" spc="0" normalizeH="0" baseline="0" noProof="0">
                <a:ln>
                  <a:noFill/>
                </a:ln>
                <a:solidFill>
                  <a:srgbClr val="3333CC"/>
                </a:solidFill>
                <a:effectLst/>
                <a:uLnTx/>
                <a:uFillTx/>
                <a:latin typeface="Times New Roman" pitchFamily="18" charset="0"/>
                <a:cs typeface="Arial"/>
                <a:sym typeface="Arial"/>
              </a:rPr>
              <a:t>: Trịnh Thị Mơ</a:t>
            </a:r>
            <a:endParaRPr kumimoji="0" lang="en-US" sz="3184" b="1" i="1" u="none" strike="noStrike" kern="1200" cap="none" spc="0" normalizeH="0" baseline="0" noProof="0" dirty="0">
              <a:ln>
                <a:noFill/>
              </a:ln>
              <a:solidFill>
                <a:srgbClr val="3333CC"/>
              </a:solidFill>
              <a:effectLst/>
              <a:uLnTx/>
              <a:uFillTx/>
              <a:latin typeface="Times New Roman" pitchFamily="18" charset="0"/>
              <a:cs typeface="Arial"/>
              <a:sym typeface="Arial"/>
            </a:endParaRPr>
          </a:p>
        </p:txBody>
      </p:sp>
      <p:sp>
        <p:nvSpPr>
          <p:cNvPr id="8" name="Rectangle 6"/>
          <p:cNvSpPr>
            <a:spLocks noChangeArrowheads="1"/>
          </p:cNvSpPr>
          <p:nvPr/>
        </p:nvSpPr>
        <p:spPr bwMode="auto">
          <a:xfrm>
            <a:off x="-287867" y="1956223"/>
            <a:ext cx="12429989" cy="165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6583" b="1" i="0" u="none" strike="noStrike" kern="1200" cap="none" spc="0" normalizeH="0" baseline="0" noProof="0">
                <a:ln>
                  <a:noFill/>
                </a:ln>
                <a:solidFill>
                  <a:srgbClr val="FF0000"/>
                </a:solidFill>
                <a:effectLst/>
                <a:uLnTx/>
                <a:uFillTx/>
                <a:latin typeface="Times New Roman" pitchFamily="18" charset="0"/>
                <a:cs typeface="Times New Roman" pitchFamily="18" charset="0"/>
                <a:sym typeface="Arial"/>
              </a:rPr>
              <a:t>MÔN: </a:t>
            </a:r>
            <a:r>
              <a:rPr kumimoji="0" lang="en-US" sz="6583" b="1" i="0" u="none" strike="noStrike" kern="1200" cap="none" spc="0" normalizeH="0" baseline="0" noProof="0" smtClean="0">
                <a:ln>
                  <a:noFill/>
                </a:ln>
                <a:solidFill>
                  <a:srgbClr val="FF0000"/>
                </a:solidFill>
                <a:effectLst/>
                <a:uLnTx/>
                <a:uFillTx/>
                <a:latin typeface="Times New Roman" pitchFamily="18" charset="0"/>
                <a:cs typeface="Times New Roman" pitchFamily="18" charset="0"/>
                <a:sym typeface="Arial"/>
              </a:rPr>
              <a:t>TIẾNG</a:t>
            </a:r>
            <a:r>
              <a:rPr kumimoji="0" lang="en-US" sz="6583" b="1" i="0" u="none" strike="noStrike" kern="1200" cap="none" spc="0" normalizeH="0" noProof="0" smtClean="0">
                <a:ln>
                  <a:noFill/>
                </a:ln>
                <a:solidFill>
                  <a:srgbClr val="FF0000"/>
                </a:solidFill>
                <a:effectLst/>
                <a:uLnTx/>
                <a:uFillTx/>
                <a:latin typeface="Times New Roman" pitchFamily="18" charset="0"/>
                <a:cs typeface="Times New Roman" pitchFamily="18" charset="0"/>
                <a:sym typeface="Arial"/>
              </a:rPr>
              <a:t> VIỆT</a:t>
            </a:r>
            <a:endParaRPr kumimoji="0" lang="en-US" sz="6583"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Arial"/>
            </a:endParaRP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lang="en-US" sz="3600" b="1" kern="1200" smtClean="0">
                <a:solidFill>
                  <a:srgbClr val="7030A0"/>
                </a:solidFill>
                <a:latin typeface="Times New Roman" pitchFamily="18" charset="0"/>
                <a:cs typeface="Times New Roman" pitchFamily="18" charset="0"/>
              </a:rPr>
              <a:t>BÀI 27: ĐỌC: BĂNG TAN</a:t>
            </a:r>
            <a:endParaRPr kumimoji="0" lang="en-US" sz="36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sym typeface="Arial"/>
            </a:endParaRPr>
          </a:p>
        </p:txBody>
      </p:sp>
      <p:sp>
        <p:nvSpPr>
          <p:cNvPr id="9" name="Rectangle 6"/>
          <p:cNvSpPr>
            <a:spLocks noChangeArrowheads="1"/>
          </p:cNvSpPr>
          <p:nvPr/>
        </p:nvSpPr>
        <p:spPr bwMode="auto">
          <a:xfrm>
            <a:off x="1206855" y="56699"/>
            <a:ext cx="9778018" cy="162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786"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TRƯỜNG TIỂU HỌC QUANG TRUNG</a:t>
            </a: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Sách kết nối tri thức với cuộc sống – Lớp 4</a:t>
            </a:r>
            <a:endPar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 Năm học 2024-2025</a:t>
            </a:r>
            <a:endPar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388" b="0"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07031" y="3232725"/>
            <a:ext cx="6748286" cy="31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27260" y="3309617"/>
            <a:ext cx="6748286" cy="31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95116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B874C0D-EE91-8AAB-F4AA-0CE2B7A8D70C}"/>
              </a:ext>
            </a:extLst>
          </p:cNvPr>
          <p:cNvSpPr/>
          <p:nvPr/>
        </p:nvSpPr>
        <p:spPr>
          <a:xfrm>
            <a:off x="1020774" y="2233096"/>
            <a:ext cx="4465626" cy="3081854"/>
          </a:xfrm>
          <a:custGeom>
            <a:avLst/>
            <a:gdLst>
              <a:gd name="connsiteX0" fmla="*/ 0 w 4465626"/>
              <a:gd name="connsiteY0" fmla="*/ 513653 h 3081854"/>
              <a:gd name="connsiteX1" fmla="*/ 513653 w 4465626"/>
              <a:gd name="connsiteY1" fmla="*/ 0 h 3081854"/>
              <a:gd name="connsiteX2" fmla="*/ 1235700 w 4465626"/>
              <a:gd name="connsiteY2" fmla="*/ 0 h 3081854"/>
              <a:gd name="connsiteX3" fmla="*/ 1957747 w 4465626"/>
              <a:gd name="connsiteY3" fmla="*/ 0 h 3081854"/>
              <a:gd name="connsiteX4" fmla="*/ 2679795 w 4465626"/>
              <a:gd name="connsiteY4" fmla="*/ 0 h 3081854"/>
              <a:gd name="connsiteX5" fmla="*/ 3333075 w 4465626"/>
              <a:gd name="connsiteY5" fmla="*/ 0 h 3081854"/>
              <a:gd name="connsiteX6" fmla="*/ 3951973 w 4465626"/>
              <a:gd name="connsiteY6" fmla="*/ 0 h 3081854"/>
              <a:gd name="connsiteX7" fmla="*/ 4465626 w 4465626"/>
              <a:gd name="connsiteY7" fmla="*/ 513653 h 3081854"/>
              <a:gd name="connsiteX8" fmla="*/ 4465626 w 4465626"/>
              <a:gd name="connsiteY8" fmla="*/ 1177957 h 3081854"/>
              <a:gd name="connsiteX9" fmla="*/ 4465626 w 4465626"/>
              <a:gd name="connsiteY9" fmla="*/ 1821715 h 3081854"/>
              <a:gd name="connsiteX10" fmla="*/ 4465626 w 4465626"/>
              <a:gd name="connsiteY10" fmla="*/ 2568201 h 3081854"/>
              <a:gd name="connsiteX11" fmla="*/ 3951973 w 4465626"/>
              <a:gd name="connsiteY11" fmla="*/ 3081854 h 3081854"/>
              <a:gd name="connsiteX12" fmla="*/ 3298692 w 4465626"/>
              <a:gd name="connsiteY12" fmla="*/ 3081854 h 3081854"/>
              <a:gd name="connsiteX13" fmla="*/ 2714178 w 4465626"/>
              <a:gd name="connsiteY13" fmla="*/ 3081854 h 3081854"/>
              <a:gd name="connsiteX14" fmla="*/ 2129663 w 4465626"/>
              <a:gd name="connsiteY14" fmla="*/ 3081854 h 3081854"/>
              <a:gd name="connsiteX15" fmla="*/ 1407616 w 4465626"/>
              <a:gd name="connsiteY15" fmla="*/ 3081854 h 3081854"/>
              <a:gd name="connsiteX16" fmla="*/ 513653 w 4465626"/>
              <a:gd name="connsiteY16" fmla="*/ 3081854 h 3081854"/>
              <a:gd name="connsiteX17" fmla="*/ 0 w 4465626"/>
              <a:gd name="connsiteY17" fmla="*/ 2568201 h 3081854"/>
              <a:gd name="connsiteX18" fmla="*/ 0 w 4465626"/>
              <a:gd name="connsiteY18" fmla="*/ 1903897 h 3081854"/>
              <a:gd name="connsiteX19" fmla="*/ 0 w 4465626"/>
              <a:gd name="connsiteY19" fmla="*/ 1219048 h 3081854"/>
              <a:gd name="connsiteX20" fmla="*/ 0 w 4465626"/>
              <a:gd name="connsiteY20" fmla="*/ 513653 h 308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65626" h="3081854" fill="none" extrusionOk="0">
                <a:moveTo>
                  <a:pt x="0" y="513653"/>
                </a:moveTo>
                <a:cubicBezTo>
                  <a:pt x="24318" y="259802"/>
                  <a:pt x="239471" y="-64045"/>
                  <a:pt x="513653" y="0"/>
                </a:cubicBezTo>
                <a:cubicBezTo>
                  <a:pt x="691964" y="-13999"/>
                  <a:pt x="967162" y="-10899"/>
                  <a:pt x="1235700" y="0"/>
                </a:cubicBezTo>
                <a:cubicBezTo>
                  <a:pt x="1504238" y="10899"/>
                  <a:pt x="1729726" y="-4338"/>
                  <a:pt x="1957747" y="0"/>
                </a:cubicBezTo>
                <a:cubicBezTo>
                  <a:pt x="2185768" y="4338"/>
                  <a:pt x="2371457" y="-26552"/>
                  <a:pt x="2679795" y="0"/>
                </a:cubicBezTo>
                <a:cubicBezTo>
                  <a:pt x="2988133" y="26552"/>
                  <a:pt x="3141250" y="4876"/>
                  <a:pt x="3333075" y="0"/>
                </a:cubicBezTo>
                <a:cubicBezTo>
                  <a:pt x="3524900" y="-4876"/>
                  <a:pt x="3672655" y="-14007"/>
                  <a:pt x="3951973" y="0"/>
                </a:cubicBezTo>
                <a:cubicBezTo>
                  <a:pt x="4222677" y="-3632"/>
                  <a:pt x="4531207" y="241323"/>
                  <a:pt x="4465626" y="513653"/>
                </a:cubicBezTo>
                <a:cubicBezTo>
                  <a:pt x="4466215" y="679153"/>
                  <a:pt x="4472775" y="912935"/>
                  <a:pt x="4465626" y="1177957"/>
                </a:cubicBezTo>
                <a:cubicBezTo>
                  <a:pt x="4458477" y="1442979"/>
                  <a:pt x="4448077" y="1616598"/>
                  <a:pt x="4465626" y="1821715"/>
                </a:cubicBezTo>
                <a:cubicBezTo>
                  <a:pt x="4483175" y="2026832"/>
                  <a:pt x="4494179" y="2211510"/>
                  <a:pt x="4465626" y="2568201"/>
                </a:cubicBezTo>
                <a:cubicBezTo>
                  <a:pt x="4451896" y="2910444"/>
                  <a:pt x="4295257" y="3073372"/>
                  <a:pt x="3951973" y="3081854"/>
                </a:cubicBezTo>
                <a:cubicBezTo>
                  <a:pt x="3723716" y="3076832"/>
                  <a:pt x="3434679" y="3067185"/>
                  <a:pt x="3298692" y="3081854"/>
                </a:cubicBezTo>
                <a:cubicBezTo>
                  <a:pt x="3162705" y="3096523"/>
                  <a:pt x="2959022" y="3052860"/>
                  <a:pt x="2714178" y="3081854"/>
                </a:cubicBezTo>
                <a:cubicBezTo>
                  <a:pt x="2469334" y="3110848"/>
                  <a:pt x="2369305" y="3107215"/>
                  <a:pt x="2129663" y="3081854"/>
                </a:cubicBezTo>
                <a:cubicBezTo>
                  <a:pt x="1890022" y="3056493"/>
                  <a:pt x="1671335" y="3052583"/>
                  <a:pt x="1407616" y="3081854"/>
                </a:cubicBezTo>
                <a:cubicBezTo>
                  <a:pt x="1143897" y="3111125"/>
                  <a:pt x="864263" y="3094499"/>
                  <a:pt x="513653" y="3081854"/>
                </a:cubicBezTo>
                <a:cubicBezTo>
                  <a:pt x="223428" y="3084866"/>
                  <a:pt x="33678" y="2858279"/>
                  <a:pt x="0" y="2568201"/>
                </a:cubicBezTo>
                <a:cubicBezTo>
                  <a:pt x="1020" y="2375453"/>
                  <a:pt x="23913" y="2220819"/>
                  <a:pt x="0" y="1903897"/>
                </a:cubicBezTo>
                <a:cubicBezTo>
                  <a:pt x="-23913" y="1586975"/>
                  <a:pt x="-15250" y="1546277"/>
                  <a:pt x="0" y="1219048"/>
                </a:cubicBezTo>
                <a:cubicBezTo>
                  <a:pt x="15250" y="891819"/>
                  <a:pt x="-8254" y="729453"/>
                  <a:pt x="0" y="513653"/>
                </a:cubicBezTo>
                <a:close/>
              </a:path>
              <a:path w="4465626" h="3081854" stroke="0" extrusionOk="0">
                <a:moveTo>
                  <a:pt x="0" y="513653"/>
                </a:moveTo>
                <a:cubicBezTo>
                  <a:pt x="-51941" y="194957"/>
                  <a:pt x="206650" y="-3806"/>
                  <a:pt x="513653" y="0"/>
                </a:cubicBezTo>
                <a:cubicBezTo>
                  <a:pt x="797064" y="-144"/>
                  <a:pt x="980968" y="18321"/>
                  <a:pt x="1270083" y="0"/>
                </a:cubicBezTo>
                <a:cubicBezTo>
                  <a:pt x="1559198" y="-18321"/>
                  <a:pt x="1743561" y="7502"/>
                  <a:pt x="1992131" y="0"/>
                </a:cubicBezTo>
                <a:cubicBezTo>
                  <a:pt x="2240701" y="-7502"/>
                  <a:pt x="2443127" y="-23867"/>
                  <a:pt x="2714178" y="0"/>
                </a:cubicBezTo>
                <a:cubicBezTo>
                  <a:pt x="2985229" y="23867"/>
                  <a:pt x="3334410" y="-41171"/>
                  <a:pt x="3951973" y="0"/>
                </a:cubicBezTo>
                <a:cubicBezTo>
                  <a:pt x="4259062" y="740"/>
                  <a:pt x="4412111" y="189723"/>
                  <a:pt x="4465626" y="513653"/>
                </a:cubicBezTo>
                <a:cubicBezTo>
                  <a:pt x="4480828" y="751419"/>
                  <a:pt x="4465121" y="986524"/>
                  <a:pt x="4465626" y="1177957"/>
                </a:cubicBezTo>
                <a:cubicBezTo>
                  <a:pt x="4466131" y="1369390"/>
                  <a:pt x="4433189" y="1571722"/>
                  <a:pt x="4465626" y="1842261"/>
                </a:cubicBezTo>
                <a:cubicBezTo>
                  <a:pt x="4498063" y="2112800"/>
                  <a:pt x="4452525" y="2375629"/>
                  <a:pt x="4465626" y="2568201"/>
                </a:cubicBezTo>
                <a:cubicBezTo>
                  <a:pt x="4451551" y="2900954"/>
                  <a:pt x="4267559" y="3084351"/>
                  <a:pt x="3951973" y="3081854"/>
                </a:cubicBezTo>
                <a:cubicBezTo>
                  <a:pt x="3743724" y="3100840"/>
                  <a:pt x="3498779" y="3072857"/>
                  <a:pt x="3229926" y="3081854"/>
                </a:cubicBezTo>
                <a:cubicBezTo>
                  <a:pt x="2961073" y="3090851"/>
                  <a:pt x="2860971" y="3064705"/>
                  <a:pt x="2576645" y="3081854"/>
                </a:cubicBezTo>
                <a:cubicBezTo>
                  <a:pt x="2292319" y="3099003"/>
                  <a:pt x="2226413" y="3070400"/>
                  <a:pt x="1957747" y="3081854"/>
                </a:cubicBezTo>
                <a:cubicBezTo>
                  <a:pt x="1689081" y="3093308"/>
                  <a:pt x="1401963" y="3091604"/>
                  <a:pt x="1201317" y="3081854"/>
                </a:cubicBezTo>
                <a:cubicBezTo>
                  <a:pt x="1000671" y="3072105"/>
                  <a:pt x="809526" y="3094002"/>
                  <a:pt x="513653" y="3081854"/>
                </a:cubicBezTo>
                <a:cubicBezTo>
                  <a:pt x="264668" y="3096304"/>
                  <a:pt x="15343" y="2857678"/>
                  <a:pt x="0" y="2568201"/>
                </a:cubicBezTo>
                <a:cubicBezTo>
                  <a:pt x="-29975" y="2254911"/>
                  <a:pt x="-7822" y="2201811"/>
                  <a:pt x="0" y="1903897"/>
                </a:cubicBezTo>
                <a:cubicBezTo>
                  <a:pt x="7822" y="1605983"/>
                  <a:pt x="-16439" y="1428123"/>
                  <a:pt x="0" y="1219048"/>
                </a:cubicBezTo>
                <a:cubicBezTo>
                  <a:pt x="16439" y="1009973"/>
                  <a:pt x="9308" y="830674"/>
                  <a:pt x="0" y="513653"/>
                </a:cubicBezTo>
                <a:close/>
              </a:path>
            </a:pathLst>
          </a:custGeom>
          <a:solidFill>
            <a:schemeClr val="accent2"/>
          </a:solidFill>
          <a:ln>
            <a:solidFill>
              <a:srgbClr val="00B0F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800">
                <a:solidFill>
                  <a:srgbClr val="C00000"/>
                </a:solidFill>
              </a:rPr>
              <a:t>Cuộc sống của con người</a:t>
            </a:r>
            <a:endParaRPr lang="vi-VN" sz="4800">
              <a:solidFill>
                <a:srgbClr val="C00000"/>
              </a:solidFill>
            </a:endParaRPr>
          </a:p>
        </p:txBody>
      </p:sp>
      <p:sp>
        <p:nvSpPr>
          <p:cNvPr id="3" name="TextBox 2">
            <a:extLst>
              <a:ext uri="{FF2B5EF4-FFF2-40B4-BE49-F238E27FC236}">
                <a16:creationId xmlns:a16="http://schemas.microsoft.com/office/drawing/2014/main" id="{05A1C31B-BA9F-2A91-B950-DFE74EB44AD1}"/>
              </a:ext>
            </a:extLst>
          </p:cNvPr>
          <p:cNvSpPr txBox="1"/>
          <p:nvPr/>
        </p:nvSpPr>
        <p:spPr>
          <a:xfrm>
            <a:off x="735366" y="370277"/>
            <a:ext cx="11035376" cy="1323439"/>
          </a:xfrm>
          <a:prstGeom prst="rect">
            <a:avLst/>
          </a:prstGeom>
          <a:noFill/>
        </p:spPr>
        <p:txBody>
          <a:bodyPr wrap="square">
            <a:spAutoFit/>
          </a:bodyPr>
          <a:lstStyle/>
          <a:p>
            <a:pPr algn="just"/>
            <a:r>
              <a:rPr lang="en-US" sz="4000" b="1"/>
              <a:t>2. Nêu những hậu quả do băng tan gây ra đối với:</a:t>
            </a:r>
          </a:p>
        </p:txBody>
      </p:sp>
      <p:sp>
        <p:nvSpPr>
          <p:cNvPr id="2" name="Rectangle: Rounded Corners 1">
            <a:extLst>
              <a:ext uri="{FF2B5EF4-FFF2-40B4-BE49-F238E27FC236}">
                <a16:creationId xmlns:a16="http://schemas.microsoft.com/office/drawing/2014/main" id="{74B3C992-C039-56E5-7B6A-ADF744775E4D}"/>
              </a:ext>
            </a:extLst>
          </p:cNvPr>
          <p:cNvSpPr/>
          <p:nvPr/>
        </p:nvSpPr>
        <p:spPr>
          <a:xfrm>
            <a:off x="6675440" y="2233096"/>
            <a:ext cx="4465626" cy="3081854"/>
          </a:xfrm>
          <a:custGeom>
            <a:avLst/>
            <a:gdLst>
              <a:gd name="connsiteX0" fmla="*/ 0 w 4465626"/>
              <a:gd name="connsiteY0" fmla="*/ 513653 h 3081854"/>
              <a:gd name="connsiteX1" fmla="*/ 513653 w 4465626"/>
              <a:gd name="connsiteY1" fmla="*/ 0 h 3081854"/>
              <a:gd name="connsiteX2" fmla="*/ 1235700 w 4465626"/>
              <a:gd name="connsiteY2" fmla="*/ 0 h 3081854"/>
              <a:gd name="connsiteX3" fmla="*/ 1957747 w 4465626"/>
              <a:gd name="connsiteY3" fmla="*/ 0 h 3081854"/>
              <a:gd name="connsiteX4" fmla="*/ 2679795 w 4465626"/>
              <a:gd name="connsiteY4" fmla="*/ 0 h 3081854"/>
              <a:gd name="connsiteX5" fmla="*/ 3333075 w 4465626"/>
              <a:gd name="connsiteY5" fmla="*/ 0 h 3081854"/>
              <a:gd name="connsiteX6" fmla="*/ 3951973 w 4465626"/>
              <a:gd name="connsiteY6" fmla="*/ 0 h 3081854"/>
              <a:gd name="connsiteX7" fmla="*/ 4465626 w 4465626"/>
              <a:gd name="connsiteY7" fmla="*/ 513653 h 3081854"/>
              <a:gd name="connsiteX8" fmla="*/ 4465626 w 4465626"/>
              <a:gd name="connsiteY8" fmla="*/ 1177957 h 3081854"/>
              <a:gd name="connsiteX9" fmla="*/ 4465626 w 4465626"/>
              <a:gd name="connsiteY9" fmla="*/ 1821715 h 3081854"/>
              <a:gd name="connsiteX10" fmla="*/ 4465626 w 4465626"/>
              <a:gd name="connsiteY10" fmla="*/ 2568201 h 3081854"/>
              <a:gd name="connsiteX11" fmla="*/ 3951973 w 4465626"/>
              <a:gd name="connsiteY11" fmla="*/ 3081854 h 3081854"/>
              <a:gd name="connsiteX12" fmla="*/ 3298692 w 4465626"/>
              <a:gd name="connsiteY12" fmla="*/ 3081854 h 3081854"/>
              <a:gd name="connsiteX13" fmla="*/ 2714178 w 4465626"/>
              <a:gd name="connsiteY13" fmla="*/ 3081854 h 3081854"/>
              <a:gd name="connsiteX14" fmla="*/ 2129663 w 4465626"/>
              <a:gd name="connsiteY14" fmla="*/ 3081854 h 3081854"/>
              <a:gd name="connsiteX15" fmla="*/ 1407616 w 4465626"/>
              <a:gd name="connsiteY15" fmla="*/ 3081854 h 3081854"/>
              <a:gd name="connsiteX16" fmla="*/ 513653 w 4465626"/>
              <a:gd name="connsiteY16" fmla="*/ 3081854 h 3081854"/>
              <a:gd name="connsiteX17" fmla="*/ 0 w 4465626"/>
              <a:gd name="connsiteY17" fmla="*/ 2568201 h 3081854"/>
              <a:gd name="connsiteX18" fmla="*/ 0 w 4465626"/>
              <a:gd name="connsiteY18" fmla="*/ 1903897 h 3081854"/>
              <a:gd name="connsiteX19" fmla="*/ 0 w 4465626"/>
              <a:gd name="connsiteY19" fmla="*/ 1219048 h 3081854"/>
              <a:gd name="connsiteX20" fmla="*/ 0 w 4465626"/>
              <a:gd name="connsiteY20" fmla="*/ 513653 h 308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65626" h="3081854" fill="none" extrusionOk="0">
                <a:moveTo>
                  <a:pt x="0" y="513653"/>
                </a:moveTo>
                <a:cubicBezTo>
                  <a:pt x="24318" y="259802"/>
                  <a:pt x="239471" y="-64045"/>
                  <a:pt x="513653" y="0"/>
                </a:cubicBezTo>
                <a:cubicBezTo>
                  <a:pt x="691964" y="-13999"/>
                  <a:pt x="967162" y="-10899"/>
                  <a:pt x="1235700" y="0"/>
                </a:cubicBezTo>
                <a:cubicBezTo>
                  <a:pt x="1504238" y="10899"/>
                  <a:pt x="1729726" y="-4338"/>
                  <a:pt x="1957747" y="0"/>
                </a:cubicBezTo>
                <a:cubicBezTo>
                  <a:pt x="2185768" y="4338"/>
                  <a:pt x="2371457" y="-26552"/>
                  <a:pt x="2679795" y="0"/>
                </a:cubicBezTo>
                <a:cubicBezTo>
                  <a:pt x="2988133" y="26552"/>
                  <a:pt x="3141250" y="4876"/>
                  <a:pt x="3333075" y="0"/>
                </a:cubicBezTo>
                <a:cubicBezTo>
                  <a:pt x="3524900" y="-4876"/>
                  <a:pt x="3672655" y="-14007"/>
                  <a:pt x="3951973" y="0"/>
                </a:cubicBezTo>
                <a:cubicBezTo>
                  <a:pt x="4222677" y="-3632"/>
                  <a:pt x="4531207" y="241323"/>
                  <a:pt x="4465626" y="513653"/>
                </a:cubicBezTo>
                <a:cubicBezTo>
                  <a:pt x="4466215" y="679153"/>
                  <a:pt x="4472775" y="912935"/>
                  <a:pt x="4465626" y="1177957"/>
                </a:cubicBezTo>
                <a:cubicBezTo>
                  <a:pt x="4458477" y="1442979"/>
                  <a:pt x="4448077" y="1616598"/>
                  <a:pt x="4465626" y="1821715"/>
                </a:cubicBezTo>
                <a:cubicBezTo>
                  <a:pt x="4483175" y="2026832"/>
                  <a:pt x="4494179" y="2211510"/>
                  <a:pt x="4465626" y="2568201"/>
                </a:cubicBezTo>
                <a:cubicBezTo>
                  <a:pt x="4451896" y="2910444"/>
                  <a:pt x="4295257" y="3073372"/>
                  <a:pt x="3951973" y="3081854"/>
                </a:cubicBezTo>
                <a:cubicBezTo>
                  <a:pt x="3723716" y="3076832"/>
                  <a:pt x="3434679" y="3067185"/>
                  <a:pt x="3298692" y="3081854"/>
                </a:cubicBezTo>
                <a:cubicBezTo>
                  <a:pt x="3162705" y="3096523"/>
                  <a:pt x="2959022" y="3052860"/>
                  <a:pt x="2714178" y="3081854"/>
                </a:cubicBezTo>
                <a:cubicBezTo>
                  <a:pt x="2469334" y="3110848"/>
                  <a:pt x="2369305" y="3107215"/>
                  <a:pt x="2129663" y="3081854"/>
                </a:cubicBezTo>
                <a:cubicBezTo>
                  <a:pt x="1890022" y="3056493"/>
                  <a:pt x="1671335" y="3052583"/>
                  <a:pt x="1407616" y="3081854"/>
                </a:cubicBezTo>
                <a:cubicBezTo>
                  <a:pt x="1143897" y="3111125"/>
                  <a:pt x="864263" y="3094499"/>
                  <a:pt x="513653" y="3081854"/>
                </a:cubicBezTo>
                <a:cubicBezTo>
                  <a:pt x="223428" y="3084866"/>
                  <a:pt x="33678" y="2858279"/>
                  <a:pt x="0" y="2568201"/>
                </a:cubicBezTo>
                <a:cubicBezTo>
                  <a:pt x="1020" y="2375453"/>
                  <a:pt x="23913" y="2220819"/>
                  <a:pt x="0" y="1903897"/>
                </a:cubicBezTo>
                <a:cubicBezTo>
                  <a:pt x="-23913" y="1586975"/>
                  <a:pt x="-15250" y="1546277"/>
                  <a:pt x="0" y="1219048"/>
                </a:cubicBezTo>
                <a:cubicBezTo>
                  <a:pt x="15250" y="891819"/>
                  <a:pt x="-8254" y="729453"/>
                  <a:pt x="0" y="513653"/>
                </a:cubicBezTo>
                <a:close/>
              </a:path>
              <a:path w="4465626" h="3081854" stroke="0" extrusionOk="0">
                <a:moveTo>
                  <a:pt x="0" y="513653"/>
                </a:moveTo>
                <a:cubicBezTo>
                  <a:pt x="-51941" y="194957"/>
                  <a:pt x="206650" y="-3806"/>
                  <a:pt x="513653" y="0"/>
                </a:cubicBezTo>
                <a:cubicBezTo>
                  <a:pt x="797064" y="-144"/>
                  <a:pt x="980968" y="18321"/>
                  <a:pt x="1270083" y="0"/>
                </a:cubicBezTo>
                <a:cubicBezTo>
                  <a:pt x="1559198" y="-18321"/>
                  <a:pt x="1743561" y="7502"/>
                  <a:pt x="1992131" y="0"/>
                </a:cubicBezTo>
                <a:cubicBezTo>
                  <a:pt x="2240701" y="-7502"/>
                  <a:pt x="2443127" y="-23867"/>
                  <a:pt x="2714178" y="0"/>
                </a:cubicBezTo>
                <a:cubicBezTo>
                  <a:pt x="2985229" y="23867"/>
                  <a:pt x="3334410" y="-41171"/>
                  <a:pt x="3951973" y="0"/>
                </a:cubicBezTo>
                <a:cubicBezTo>
                  <a:pt x="4259062" y="740"/>
                  <a:pt x="4412111" y="189723"/>
                  <a:pt x="4465626" y="513653"/>
                </a:cubicBezTo>
                <a:cubicBezTo>
                  <a:pt x="4480828" y="751419"/>
                  <a:pt x="4465121" y="986524"/>
                  <a:pt x="4465626" y="1177957"/>
                </a:cubicBezTo>
                <a:cubicBezTo>
                  <a:pt x="4466131" y="1369390"/>
                  <a:pt x="4433189" y="1571722"/>
                  <a:pt x="4465626" y="1842261"/>
                </a:cubicBezTo>
                <a:cubicBezTo>
                  <a:pt x="4498063" y="2112800"/>
                  <a:pt x="4452525" y="2375629"/>
                  <a:pt x="4465626" y="2568201"/>
                </a:cubicBezTo>
                <a:cubicBezTo>
                  <a:pt x="4451551" y="2900954"/>
                  <a:pt x="4267559" y="3084351"/>
                  <a:pt x="3951973" y="3081854"/>
                </a:cubicBezTo>
                <a:cubicBezTo>
                  <a:pt x="3743724" y="3100840"/>
                  <a:pt x="3498779" y="3072857"/>
                  <a:pt x="3229926" y="3081854"/>
                </a:cubicBezTo>
                <a:cubicBezTo>
                  <a:pt x="2961073" y="3090851"/>
                  <a:pt x="2860971" y="3064705"/>
                  <a:pt x="2576645" y="3081854"/>
                </a:cubicBezTo>
                <a:cubicBezTo>
                  <a:pt x="2292319" y="3099003"/>
                  <a:pt x="2226413" y="3070400"/>
                  <a:pt x="1957747" y="3081854"/>
                </a:cubicBezTo>
                <a:cubicBezTo>
                  <a:pt x="1689081" y="3093308"/>
                  <a:pt x="1401963" y="3091604"/>
                  <a:pt x="1201317" y="3081854"/>
                </a:cubicBezTo>
                <a:cubicBezTo>
                  <a:pt x="1000671" y="3072105"/>
                  <a:pt x="809526" y="3094002"/>
                  <a:pt x="513653" y="3081854"/>
                </a:cubicBezTo>
                <a:cubicBezTo>
                  <a:pt x="264668" y="3096304"/>
                  <a:pt x="15343" y="2857678"/>
                  <a:pt x="0" y="2568201"/>
                </a:cubicBezTo>
                <a:cubicBezTo>
                  <a:pt x="-29975" y="2254911"/>
                  <a:pt x="-7822" y="2201811"/>
                  <a:pt x="0" y="1903897"/>
                </a:cubicBezTo>
                <a:cubicBezTo>
                  <a:pt x="7822" y="1605983"/>
                  <a:pt x="-16439" y="1428123"/>
                  <a:pt x="0" y="1219048"/>
                </a:cubicBezTo>
                <a:cubicBezTo>
                  <a:pt x="16439" y="1009973"/>
                  <a:pt x="9308" y="830674"/>
                  <a:pt x="0" y="513653"/>
                </a:cubicBezTo>
                <a:close/>
              </a:path>
            </a:pathLst>
          </a:custGeom>
          <a:solidFill>
            <a:schemeClr val="accent2"/>
          </a:solidFill>
          <a:ln>
            <a:solidFill>
              <a:srgbClr val="00B0F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800">
                <a:solidFill>
                  <a:srgbClr val="C00000"/>
                </a:solidFill>
              </a:rPr>
              <a:t>Môi trường sống của động vật</a:t>
            </a:r>
            <a:endParaRPr lang="vi-VN" sz="4800">
              <a:solidFill>
                <a:srgbClr val="C00000"/>
              </a:solidFill>
            </a:endParaRPr>
          </a:p>
        </p:txBody>
      </p:sp>
    </p:spTree>
    <p:extLst>
      <p:ext uri="{BB962C8B-B14F-4D97-AF65-F5344CB8AC3E}">
        <p14:creationId xmlns:p14="http://schemas.microsoft.com/office/powerpoint/2010/main" val="3812102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or: Curved 4">
            <a:extLst>
              <a:ext uri="{FF2B5EF4-FFF2-40B4-BE49-F238E27FC236}">
                <a16:creationId xmlns:a16="http://schemas.microsoft.com/office/drawing/2014/main" id="{C8682D63-CD9E-05D1-86B9-A217FC3CBA47}"/>
              </a:ext>
            </a:extLst>
          </p:cNvPr>
          <p:cNvCxnSpPr>
            <a:cxnSpLocks/>
          </p:cNvCxnSpPr>
          <p:nvPr/>
        </p:nvCxnSpPr>
        <p:spPr>
          <a:xfrm flipV="1">
            <a:off x="1390650" y="1371600"/>
            <a:ext cx="1139842" cy="1905000"/>
          </a:xfrm>
          <a:prstGeom prst="curvedConnector3">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CBD308E1-A6EE-50A1-5A10-68A19C2AC6EA}"/>
              </a:ext>
            </a:extLst>
          </p:cNvPr>
          <p:cNvCxnSpPr>
            <a:cxnSpLocks/>
          </p:cNvCxnSpPr>
          <p:nvPr/>
        </p:nvCxnSpPr>
        <p:spPr>
          <a:xfrm>
            <a:off x="1390650" y="3580122"/>
            <a:ext cx="1133554" cy="2327614"/>
          </a:xfrm>
          <a:prstGeom prst="curved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8FCD07-5862-F8B2-58CC-D7A899A83D2A}"/>
              </a:ext>
            </a:extLst>
          </p:cNvPr>
          <p:cNvCxnSpPr>
            <a:cxnSpLocks/>
          </p:cNvCxnSpPr>
          <p:nvPr/>
        </p:nvCxnSpPr>
        <p:spPr>
          <a:xfrm>
            <a:off x="-557764" y="1067001"/>
            <a:ext cx="0" cy="499110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8B874C0D-EE91-8AAB-F4AA-0CE2B7A8D70C}"/>
              </a:ext>
            </a:extLst>
          </p:cNvPr>
          <p:cNvSpPr/>
          <p:nvPr/>
        </p:nvSpPr>
        <p:spPr>
          <a:xfrm>
            <a:off x="163524" y="2190750"/>
            <a:ext cx="1227126" cy="2476500"/>
          </a:xfrm>
          <a:custGeom>
            <a:avLst/>
            <a:gdLst>
              <a:gd name="connsiteX0" fmla="*/ 0 w 1227126"/>
              <a:gd name="connsiteY0" fmla="*/ 204525 h 2476500"/>
              <a:gd name="connsiteX1" fmla="*/ 204525 w 1227126"/>
              <a:gd name="connsiteY1" fmla="*/ 0 h 2476500"/>
              <a:gd name="connsiteX2" fmla="*/ 605382 w 1227126"/>
              <a:gd name="connsiteY2" fmla="*/ 0 h 2476500"/>
              <a:gd name="connsiteX3" fmla="*/ 1022601 w 1227126"/>
              <a:gd name="connsiteY3" fmla="*/ 0 h 2476500"/>
              <a:gd name="connsiteX4" fmla="*/ 1227126 w 1227126"/>
              <a:gd name="connsiteY4" fmla="*/ 204525 h 2476500"/>
              <a:gd name="connsiteX5" fmla="*/ 1227126 w 1227126"/>
              <a:gd name="connsiteY5" fmla="*/ 852326 h 2476500"/>
              <a:gd name="connsiteX6" fmla="*/ 1227126 w 1227126"/>
              <a:gd name="connsiteY6" fmla="*/ 1479453 h 2476500"/>
              <a:gd name="connsiteX7" fmla="*/ 1227126 w 1227126"/>
              <a:gd name="connsiteY7" fmla="*/ 2271975 h 2476500"/>
              <a:gd name="connsiteX8" fmla="*/ 1022601 w 1227126"/>
              <a:gd name="connsiteY8" fmla="*/ 2476500 h 2476500"/>
              <a:gd name="connsiteX9" fmla="*/ 629925 w 1227126"/>
              <a:gd name="connsiteY9" fmla="*/ 2476500 h 2476500"/>
              <a:gd name="connsiteX10" fmla="*/ 204525 w 1227126"/>
              <a:gd name="connsiteY10" fmla="*/ 2476500 h 2476500"/>
              <a:gd name="connsiteX11" fmla="*/ 0 w 1227126"/>
              <a:gd name="connsiteY11" fmla="*/ 2271975 h 2476500"/>
              <a:gd name="connsiteX12" fmla="*/ 0 w 1227126"/>
              <a:gd name="connsiteY12" fmla="*/ 1644849 h 2476500"/>
              <a:gd name="connsiteX13" fmla="*/ 0 w 1227126"/>
              <a:gd name="connsiteY13" fmla="*/ 914349 h 2476500"/>
              <a:gd name="connsiteX14" fmla="*/ 0 w 1227126"/>
              <a:gd name="connsiteY14" fmla="*/ 204525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7126" h="2476500" fill="none" extrusionOk="0">
                <a:moveTo>
                  <a:pt x="0" y="204525"/>
                </a:moveTo>
                <a:cubicBezTo>
                  <a:pt x="15468" y="98010"/>
                  <a:pt x="97256" y="2148"/>
                  <a:pt x="204525" y="0"/>
                </a:cubicBezTo>
                <a:cubicBezTo>
                  <a:pt x="292227" y="-14338"/>
                  <a:pt x="515816" y="-1728"/>
                  <a:pt x="605382" y="0"/>
                </a:cubicBezTo>
                <a:cubicBezTo>
                  <a:pt x="694948" y="1728"/>
                  <a:pt x="850546" y="-8347"/>
                  <a:pt x="1022601" y="0"/>
                </a:cubicBezTo>
                <a:cubicBezTo>
                  <a:pt x="1138159" y="7894"/>
                  <a:pt x="1223586" y="82577"/>
                  <a:pt x="1227126" y="204525"/>
                </a:cubicBezTo>
                <a:cubicBezTo>
                  <a:pt x="1216104" y="406196"/>
                  <a:pt x="1209970" y="591014"/>
                  <a:pt x="1227126" y="852326"/>
                </a:cubicBezTo>
                <a:cubicBezTo>
                  <a:pt x="1244282" y="1113638"/>
                  <a:pt x="1241420" y="1321091"/>
                  <a:pt x="1227126" y="1479453"/>
                </a:cubicBezTo>
                <a:cubicBezTo>
                  <a:pt x="1212832" y="1637815"/>
                  <a:pt x="1259112" y="2087712"/>
                  <a:pt x="1227126" y="2271975"/>
                </a:cubicBezTo>
                <a:cubicBezTo>
                  <a:pt x="1242237" y="2371663"/>
                  <a:pt x="1132867" y="2485292"/>
                  <a:pt x="1022601" y="2476500"/>
                </a:cubicBezTo>
                <a:cubicBezTo>
                  <a:pt x="884720" y="2460883"/>
                  <a:pt x="748439" y="2463183"/>
                  <a:pt x="629925" y="2476500"/>
                </a:cubicBezTo>
                <a:cubicBezTo>
                  <a:pt x="511411" y="2489817"/>
                  <a:pt x="399179" y="2494448"/>
                  <a:pt x="204525" y="2476500"/>
                </a:cubicBezTo>
                <a:cubicBezTo>
                  <a:pt x="73703" y="2469563"/>
                  <a:pt x="-15003" y="2380242"/>
                  <a:pt x="0" y="2271975"/>
                </a:cubicBezTo>
                <a:cubicBezTo>
                  <a:pt x="13417" y="2056050"/>
                  <a:pt x="-29094" y="1856060"/>
                  <a:pt x="0" y="1644849"/>
                </a:cubicBezTo>
                <a:cubicBezTo>
                  <a:pt x="29094" y="1433638"/>
                  <a:pt x="-34460" y="1202343"/>
                  <a:pt x="0" y="914349"/>
                </a:cubicBezTo>
                <a:cubicBezTo>
                  <a:pt x="34460" y="626355"/>
                  <a:pt x="-27756" y="490693"/>
                  <a:pt x="0" y="204525"/>
                </a:cubicBezTo>
                <a:close/>
              </a:path>
              <a:path w="1227126" h="2476500" stroke="0" extrusionOk="0">
                <a:moveTo>
                  <a:pt x="0" y="204525"/>
                </a:moveTo>
                <a:cubicBezTo>
                  <a:pt x="-19909" y="78149"/>
                  <a:pt x="63817" y="-4529"/>
                  <a:pt x="204525" y="0"/>
                </a:cubicBezTo>
                <a:cubicBezTo>
                  <a:pt x="390610" y="-11831"/>
                  <a:pt x="422897" y="12467"/>
                  <a:pt x="629925" y="0"/>
                </a:cubicBezTo>
                <a:cubicBezTo>
                  <a:pt x="836953" y="-12467"/>
                  <a:pt x="914402" y="-2464"/>
                  <a:pt x="1022601" y="0"/>
                </a:cubicBezTo>
                <a:cubicBezTo>
                  <a:pt x="1131943" y="-528"/>
                  <a:pt x="1217028" y="70969"/>
                  <a:pt x="1227126" y="204525"/>
                </a:cubicBezTo>
                <a:cubicBezTo>
                  <a:pt x="1223081" y="434602"/>
                  <a:pt x="1218697" y="585978"/>
                  <a:pt x="1227126" y="873000"/>
                </a:cubicBezTo>
                <a:cubicBezTo>
                  <a:pt x="1235555" y="1160023"/>
                  <a:pt x="1209075" y="1380392"/>
                  <a:pt x="1227126" y="1520801"/>
                </a:cubicBezTo>
                <a:cubicBezTo>
                  <a:pt x="1245177" y="1661210"/>
                  <a:pt x="1199955" y="1987243"/>
                  <a:pt x="1227126" y="2271975"/>
                </a:cubicBezTo>
                <a:cubicBezTo>
                  <a:pt x="1248607" y="2382443"/>
                  <a:pt x="1108732" y="2469538"/>
                  <a:pt x="1022601" y="2476500"/>
                </a:cubicBezTo>
                <a:cubicBezTo>
                  <a:pt x="919701" y="2457360"/>
                  <a:pt x="715513" y="2466708"/>
                  <a:pt x="629925" y="2476500"/>
                </a:cubicBezTo>
                <a:cubicBezTo>
                  <a:pt x="544337" y="2486292"/>
                  <a:pt x="412208" y="2459684"/>
                  <a:pt x="204525" y="2476500"/>
                </a:cubicBezTo>
                <a:cubicBezTo>
                  <a:pt x="66922" y="2465425"/>
                  <a:pt x="-9987" y="2385039"/>
                  <a:pt x="0" y="2271975"/>
                </a:cubicBezTo>
                <a:cubicBezTo>
                  <a:pt x="7286" y="2129348"/>
                  <a:pt x="35098" y="1892510"/>
                  <a:pt x="0" y="1562151"/>
                </a:cubicBezTo>
                <a:cubicBezTo>
                  <a:pt x="-35098" y="1231792"/>
                  <a:pt x="10990" y="1150079"/>
                  <a:pt x="0" y="831652"/>
                </a:cubicBezTo>
                <a:cubicBezTo>
                  <a:pt x="-10990" y="513225"/>
                  <a:pt x="-17593" y="506917"/>
                  <a:pt x="0" y="204525"/>
                </a:cubicBezTo>
                <a:close/>
              </a:path>
            </a:pathLst>
          </a:custGeom>
          <a:solidFill>
            <a:schemeClr val="accent2"/>
          </a:solidFill>
          <a:ln>
            <a:solidFill>
              <a:srgbClr val="7030A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7030A0"/>
                </a:solidFill>
              </a:rPr>
              <a:t>HẬU QUẢ CỦA BĂNG TAN</a:t>
            </a:r>
            <a:endParaRPr lang="vi-VN" sz="2400" b="1">
              <a:solidFill>
                <a:srgbClr val="7030A0"/>
              </a:solidFill>
            </a:endParaRPr>
          </a:p>
        </p:txBody>
      </p:sp>
      <p:cxnSp>
        <p:nvCxnSpPr>
          <p:cNvPr id="15" name="Connector: Curved 14">
            <a:extLst>
              <a:ext uri="{FF2B5EF4-FFF2-40B4-BE49-F238E27FC236}">
                <a16:creationId xmlns:a16="http://schemas.microsoft.com/office/drawing/2014/main" id="{19023411-F71C-B6BD-259F-6A264992A646}"/>
              </a:ext>
            </a:extLst>
          </p:cNvPr>
          <p:cNvCxnSpPr>
            <a:cxnSpLocks/>
          </p:cNvCxnSpPr>
          <p:nvPr/>
        </p:nvCxnSpPr>
        <p:spPr>
          <a:xfrm flipV="1">
            <a:off x="3751329" y="396815"/>
            <a:ext cx="1133554" cy="721585"/>
          </a:xfrm>
          <a:prstGeom prst="curvedConnector3">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1CA9AC5E-8F3A-601C-F0B0-D7F38CF612C9}"/>
              </a:ext>
            </a:extLst>
          </p:cNvPr>
          <p:cNvSpPr/>
          <p:nvPr/>
        </p:nvSpPr>
        <p:spPr>
          <a:xfrm>
            <a:off x="4884883" y="58708"/>
            <a:ext cx="7088581" cy="721585"/>
          </a:xfrm>
          <a:prstGeom prst="roundRect">
            <a:avLst/>
          </a:prstGeom>
          <a:solidFill>
            <a:schemeClr val="accent2"/>
          </a:solidFill>
          <a:ln w="9525">
            <a:solidFill>
              <a:srgbClr val="0070C0"/>
            </a:solidFill>
            <a:prstDash val="solid"/>
            <a:extLst>
              <a:ext uri="{C807C97D-BFC1-408E-A445-0C87EB9F89A2}">
                <ask:lineSketchStyleProps xmlns:ask="http://schemas.microsoft.com/office/drawing/2018/sketchyshapes" xmlns="" sd="75590187">
                  <a:custGeom>
                    <a:avLst/>
                    <a:gdLst>
                      <a:gd name="connsiteX0" fmla="*/ 0 w 7088581"/>
                      <a:gd name="connsiteY0" fmla="*/ 120267 h 721585"/>
                      <a:gd name="connsiteX1" fmla="*/ 120267 w 7088581"/>
                      <a:gd name="connsiteY1" fmla="*/ 0 h 721585"/>
                      <a:gd name="connsiteX2" fmla="*/ 736591 w 7088581"/>
                      <a:gd name="connsiteY2" fmla="*/ 0 h 721585"/>
                      <a:gd name="connsiteX3" fmla="*/ 1284435 w 7088581"/>
                      <a:gd name="connsiteY3" fmla="*/ 0 h 721585"/>
                      <a:gd name="connsiteX4" fmla="*/ 2106201 w 7088581"/>
                      <a:gd name="connsiteY4" fmla="*/ 0 h 721585"/>
                      <a:gd name="connsiteX5" fmla="*/ 2585564 w 7088581"/>
                      <a:gd name="connsiteY5" fmla="*/ 0 h 721585"/>
                      <a:gd name="connsiteX6" fmla="*/ 3201888 w 7088581"/>
                      <a:gd name="connsiteY6" fmla="*/ 0 h 721585"/>
                      <a:gd name="connsiteX7" fmla="*/ 3681251 w 7088581"/>
                      <a:gd name="connsiteY7" fmla="*/ 0 h 721585"/>
                      <a:gd name="connsiteX8" fmla="*/ 4160615 w 7088581"/>
                      <a:gd name="connsiteY8" fmla="*/ 0 h 721585"/>
                      <a:gd name="connsiteX9" fmla="*/ 4639978 w 7088581"/>
                      <a:gd name="connsiteY9" fmla="*/ 0 h 721585"/>
                      <a:gd name="connsiteX10" fmla="*/ 5393263 w 7088581"/>
                      <a:gd name="connsiteY10" fmla="*/ 0 h 721585"/>
                      <a:gd name="connsiteX11" fmla="*/ 6146548 w 7088581"/>
                      <a:gd name="connsiteY11" fmla="*/ 0 h 721585"/>
                      <a:gd name="connsiteX12" fmla="*/ 6968314 w 7088581"/>
                      <a:gd name="connsiteY12" fmla="*/ 0 h 721585"/>
                      <a:gd name="connsiteX13" fmla="*/ 7088581 w 7088581"/>
                      <a:gd name="connsiteY13" fmla="*/ 120267 h 721585"/>
                      <a:gd name="connsiteX14" fmla="*/ 7088581 w 7088581"/>
                      <a:gd name="connsiteY14" fmla="*/ 601318 h 721585"/>
                      <a:gd name="connsiteX15" fmla="*/ 6968314 w 7088581"/>
                      <a:gd name="connsiteY15" fmla="*/ 721585 h 721585"/>
                      <a:gd name="connsiteX16" fmla="*/ 6351990 w 7088581"/>
                      <a:gd name="connsiteY16" fmla="*/ 721585 h 721585"/>
                      <a:gd name="connsiteX17" fmla="*/ 5667185 w 7088581"/>
                      <a:gd name="connsiteY17" fmla="*/ 721585 h 721585"/>
                      <a:gd name="connsiteX18" fmla="*/ 4845419 w 7088581"/>
                      <a:gd name="connsiteY18" fmla="*/ 721585 h 721585"/>
                      <a:gd name="connsiteX19" fmla="*/ 4160615 w 7088581"/>
                      <a:gd name="connsiteY19" fmla="*/ 721585 h 721585"/>
                      <a:gd name="connsiteX20" fmla="*/ 3544291 w 7088581"/>
                      <a:gd name="connsiteY20" fmla="*/ 721585 h 721585"/>
                      <a:gd name="connsiteX21" fmla="*/ 3064927 w 7088581"/>
                      <a:gd name="connsiteY21" fmla="*/ 721585 h 721585"/>
                      <a:gd name="connsiteX22" fmla="*/ 2448603 w 7088581"/>
                      <a:gd name="connsiteY22" fmla="*/ 721585 h 721585"/>
                      <a:gd name="connsiteX23" fmla="*/ 1969240 w 7088581"/>
                      <a:gd name="connsiteY23" fmla="*/ 721585 h 721585"/>
                      <a:gd name="connsiteX24" fmla="*/ 1147474 w 7088581"/>
                      <a:gd name="connsiteY24" fmla="*/ 721585 h 721585"/>
                      <a:gd name="connsiteX25" fmla="*/ 120267 w 7088581"/>
                      <a:gd name="connsiteY25" fmla="*/ 721585 h 721585"/>
                      <a:gd name="connsiteX26" fmla="*/ 0 w 7088581"/>
                      <a:gd name="connsiteY26" fmla="*/ 601318 h 721585"/>
                      <a:gd name="connsiteX27" fmla="*/ 0 w 7088581"/>
                      <a:gd name="connsiteY27" fmla="*/ 120267 h 7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88581" h="721585" fill="none" extrusionOk="0">
                        <a:moveTo>
                          <a:pt x="0" y="120267"/>
                        </a:moveTo>
                        <a:cubicBezTo>
                          <a:pt x="-6031" y="52157"/>
                          <a:pt x="58726" y="845"/>
                          <a:pt x="120267" y="0"/>
                        </a:cubicBezTo>
                        <a:cubicBezTo>
                          <a:pt x="407307" y="-15185"/>
                          <a:pt x="545702" y="19902"/>
                          <a:pt x="736591" y="0"/>
                        </a:cubicBezTo>
                        <a:cubicBezTo>
                          <a:pt x="927480" y="-19902"/>
                          <a:pt x="1168583" y="-23407"/>
                          <a:pt x="1284435" y="0"/>
                        </a:cubicBezTo>
                        <a:cubicBezTo>
                          <a:pt x="1400287" y="23407"/>
                          <a:pt x="1760211" y="-4193"/>
                          <a:pt x="2106201" y="0"/>
                        </a:cubicBezTo>
                        <a:cubicBezTo>
                          <a:pt x="2452191" y="4193"/>
                          <a:pt x="2346604" y="1056"/>
                          <a:pt x="2585564" y="0"/>
                        </a:cubicBezTo>
                        <a:cubicBezTo>
                          <a:pt x="2824524" y="-1056"/>
                          <a:pt x="3014688" y="-22880"/>
                          <a:pt x="3201888" y="0"/>
                        </a:cubicBezTo>
                        <a:cubicBezTo>
                          <a:pt x="3389088" y="22880"/>
                          <a:pt x="3570644" y="22439"/>
                          <a:pt x="3681251" y="0"/>
                        </a:cubicBezTo>
                        <a:cubicBezTo>
                          <a:pt x="3791858" y="-22439"/>
                          <a:pt x="4043851" y="18267"/>
                          <a:pt x="4160615" y="0"/>
                        </a:cubicBezTo>
                        <a:cubicBezTo>
                          <a:pt x="4277379" y="-18267"/>
                          <a:pt x="4475636" y="-6849"/>
                          <a:pt x="4639978" y="0"/>
                        </a:cubicBezTo>
                        <a:cubicBezTo>
                          <a:pt x="4804320" y="6849"/>
                          <a:pt x="5099585" y="-5832"/>
                          <a:pt x="5393263" y="0"/>
                        </a:cubicBezTo>
                        <a:cubicBezTo>
                          <a:pt x="5686942" y="5832"/>
                          <a:pt x="5960888" y="1669"/>
                          <a:pt x="6146548" y="0"/>
                        </a:cubicBezTo>
                        <a:cubicBezTo>
                          <a:pt x="6332209" y="-1669"/>
                          <a:pt x="6777310" y="40988"/>
                          <a:pt x="6968314" y="0"/>
                        </a:cubicBezTo>
                        <a:cubicBezTo>
                          <a:pt x="7040452" y="6732"/>
                          <a:pt x="7082156" y="59116"/>
                          <a:pt x="7088581" y="120267"/>
                        </a:cubicBezTo>
                        <a:cubicBezTo>
                          <a:pt x="7107236" y="349192"/>
                          <a:pt x="7087984" y="468226"/>
                          <a:pt x="7088581" y="601318"/>
                        </a:cubicBezTo>
                        <a:cubicBezTo>
                          <a:pt x="7103257" y="662733"/>
                          <a:pt x="7032049" y="718595"/>
                          <a:pt x="6968314" y="721585"/>
                        </a:cubicBezTo>
                        <a:cubicBezTo>
                          <a:pt x="6760584" y="745943"/>
                          <a:pt x="6530297" y="719488"/>
                          <a:pt x="6351990" y="721585"/>
                        </a:cubicBezTo>
                        <a:cubicBezTo>
                          <a:pt x="6173683" y="723682"/>
                          <a:pt x="5942967" y="715292"/>
                          <a:pt x="5667185" y="721585"/>
                        </a:cubicBezTo>
                        <a:cubicBezTo>
                          <a:pt x="5391404" y="727878"/>
                          <a:pt x="5014660" y="750976"/>
                          <a:pt x="4845419" y="721585"/>
                        </a:cubicBezTo>
                        <a:cubicBezTo>
                          <a:pt x="4676178" y="692194"/>
                          <a:pt x="4463047" y="747960"/>
                          <a:pt x="4160615" y="721585"/>
                        </a:cubicBezTo>
                        <a:cubicBezTo>
                          <a:pt x="3858183" y="695210"/>
                          <a:pt x="3676148" y="741007"/>
                          <a:pt x="3544291" y="721585"/>
                        </a:cubicBezTo>
                        <a:cubicBezTo>
                          <a:pt x="3412434" y="702163"/>
                          <a:pt x="3254535" y="705501"/>
                          <a:pt x="3064927" y="721585"/>
                        </a:cubicBezTo>
                        <a:cubicBezTo>
                          <a:pt x="2875319" y="737669"/>
                          <a:pt x="2617741" y="704858"/>
                          <a:pt x="2448603" y="721585"/>
                        </a:cubicBezTo>
                        <a:cubicBezTo>
                          <a:pt x="2279465" y="738312"/>
                          <a:pt x="2135121" y="744908"/>
                          <a:pt x="1969240" y="721585"/>
                        </a:cubicBezTo>
                        <a:cubicBezTo>
                          <a:pt x="1803359" y="698262"/>
                          <a:pt x="1558098" y="693698"/>
                          <a:pt x="1147474" y="721585"/>
                        </a:cubicBezTo>
                        <a:cubicBezTo>
                          <a:pt x="736850" y="749472"/>
                          <a:pt x="390041" y="713492"/>
                          <a:pt x="120267" y="721585"/>
                        </a:cubicBezTo>
                        <a:cubicBezTo>
                          <a:pt x="59116" y="725446"/>
                          <a:pt x="-5258" y="655386"/>
                          <a:pt x="0" y="601318"/>
                        </a:cubicBezTo>
                        <a:cubicBezTo>
                          <a:pt x="-21775" y="436441"/>
                          <a:pt x="6967" y="352436"/>
                          <a:pt x="0" y="120267"/>
                        </a:cubicBezTo>
                        <a:close/>
                      </a:path>
                      <a:path w="7088581" h="721585" stroke="0" extrusionOk="0">
                        <a:moveTo>
                          <a:pt x="0" y="120267"/>
                        </a:moveTo>
                        <a:cubicBezTo>
                          <a:pt x="-11363" y="46185"/>
                          <a:pt x="50182" y="-598"/>
                          <a:pt x="120267" y="0"/>
                        </a:cubicBezTo>
                        <a:cubicBezTo>
                          <a:pt x="424691" y="-14650"/>
                          <a:pt x="593248" y="9590"/>
                          <a:pt x="942033" y="0"/>
                        </a:cubicBezTo>
                        <a:cubicBezTo>
                          <a:pt x="1290818" y="-9590"/>
                          <a:pt x="1466239" y="7095"/>
                          <a:pt x="1695318" y="0"/>
                        </a:cubicBezTo>
                        <a:cubicBezTo>
                          <a:pt x="1924397" y="-7095"/>
                          <a:pt x="2158211" y="31403"/>
                          <a:pt x="2448603" y="0"/>
                        </a:cubicBezTo>
                        <a:cubicBezTo>
                          <a:pt x="2738996" y="-31403"/>
                          <a:pt x="3078955" y="-13186"/>
                          <a:pt x="3270369" y="0"/>
                        </a:cubicBezTo>
                        <a:cubicBezTo>
                          <a:pt x="3461783" y="13186"/>
                          <a:pt x="3796394" y="-24479"/>
                          <a:pt x="3955173" y="0"/>
                        </a:cubicBezTo>
                        <a:cubicBezTo>
                          <a:pt x="4113952" y="24479"/>
                          <a:pt x="4231895" y="-15701"/>
                          <a:pt x="4503017" y="0"/>
                        </a:cubicBezTo>
                        <a:cubicBezTo>
                          <a:pt x="4774139" y="15701"/>
                          <a:pt x="4990363" y="7145"/>
                          <a:pt x="5119341" y="0"/>
                        </a:cubicBezTo>
                        <a:cubicBezTo>
                          <a:pt x="5248319" y="-7145"/>
                          <a:pt x="5604146" y="13266"/>
                          <a:pt x="5735666" y="0"/>
                        </a:cubicBezTo>
                        <a:cubicBezTo>
                          <a:pt x="5867187" y="-13266"/>
                          <a:pt x="6047034" y="46"/>
                          <a:pt x="6215029" y="0"/>
                        </a:cubicBezTo>
                        <a:cubicBezTo>
                          <a:pt x="6383024" y="-46"/>
                          <a:pt x="6635351" y="-1142"/>
                          <a:pt x="6968314" y="0"/>
                        </a:cubicBezTo>
                        <a:cubicBezTo>
                          <a:pt x="7026722" y="-1548"/>
                          <a:pt x="7078809" y="55566"/>
                          <a:pt x="7088581" y="120267"/>
                        </a:cubicBezTo>
                        <a:cubicBezTo>
                          <a:pt x="7087840" y="290105"/>
                          <a:pt x="7099041" y="370147"/>
                          <a:pt x="7088581" y="601318"/>
                        </a:cubicBezTo>
                        <a:cubicBezTo>
                          <a:pt x="7090950" y="669369"/>
                          <a:pt x="7032572" y="728412"/>
                          <a:pt x="6968314" y="721585"/>
                        </a:cubicBezTo>
                        <a:cubicBezTo>
                          <a:pt x="6699119" y="694292"/>
                          <a:pt x="6420287" y="683139"/>
                          <a:pt x="6146548" y="721585"/>
                        </a:cubicBezTo>
                        <a:cubicBezTo>
                          <a:pt x="5872809" y="760031"/>
                          <a:pt x="5750311" y="748527"/>
                          <a:pt x="5393263" y="721585"/>
                        </a:cubicBezTo>
                        <a:cubicBezTo>
                          <a:pt x="5036216" y="694643"/>
                          <a:pt x="4973633" y="732260"/>
                          <a:pt x="4571498" y="721585"/>
                        </a:cubicBezTo>
                        <a:cubicBezTo>
                          <a:pt x="4169364" y="710910"/>
                          <a:pt x="4127533" y="696469"/>
                          <a:pt x="3955173" y="721585"/>
                        </a:cubicBezTo>
                        <a:cubicBezTo>
                          <a:pt x="3782813" y="746701"/>
                          <a:pt x="3583776" y="729691"/>
                          <a:pt x="3270369" y="721585"/>
                        </a:cubicBezTo>
                        <a:cubicBezTo>
                          <a:pt x="2956962" y="713479"/>
                          <a:pt x="2950555" y="696840"/>
                          <a:pt x="2722525" y="721585"/>
                        </a:cubicBezTo>
                        <a:cubicBezTo>
                          <a:pt x="2494495" y="746330"/>
                          <a:pt x="2174802" y="722921"/>
                          <a:pt x="1969240" y="721585"/>
                        </a:cubicBezTo>
                        <a:cubicBezTo>
                          <a:pt x="1763679" y="720249"/>
                          <a:pt x="1586159" y="708636"/>
                          <a:pt x="1489876" y="721585"/>
                        </a:cubicBezTo>
                        <a:cubicBezTo>
                          <a:pt x="1393593" y="734534"/>
                          <a:pt x="1190768" y="721127"/>
                          <a:pt x="1010513" y="721585"/>
                        </a:cubicBezTo>
                        <a:cubicBezTo>
                          <a:pt x="830258" y="722043"/>
                          <a:pt x="490879" y="729596"/>
                          <a:pt x="120267" y="721585"/>
                        </a:cubicBezTo>
                        <a:cubicBezTo>
                          <a:pt x="59018" y="717043"/>
                          <a:pt x="-849" y="670515"/>
                          <a:pt x="0" y="601318"/>
                        </a:cubicBezTo>
                        <a:cubicBezTo>
                          <a:pt x="-21073" y="432034"/>
                          <a:pt x="4033" y="252626"/>
                          <a:pt x="0" y="12026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a:solidFill>
                  <a:srgbClr val="0070C0"/>
                </a:solidFill>
              </a:rPr>
              <a:t>Nước biển dâng cao làm thay đổi bản đồ thế giới.</a:t>
            </a:r>
            <a:endParaRPr lang="vi-VN" sz="2400">
              <a:solidFill>
                <a:srgbClr val="0070C0"/>
              </a:solidFill>
            </a:endParaRPr>
          </a:p>
        </p:txBody>
      </p:sp>
      <p:cxnSp>
        <p:nvCxnSpPr>
          <p:cNvPr id="20" name="Connector: Curved 19">
            <a:extLst>
              <a:ext uri="{FF2B5EF4-FFF2-40B4-BE49-F238E27FC236}">
                <a16:creationId xmlns:a16="http://schemas.microsoft.com/office/drawing/2014/main" id="{5C90383A-0094-E3FC-C033-06E98DC00828}"/>
              </a:ext>
            </a:extLst>
          </p:cNvPr>
          <p:cNvCxnSpPr>
            <a:cxnSpLocks/>
          </p:cNvCxnSpPr>
          <p:nvPr/>
        </p:nvCxnSpPr>
        <p:spPr>
          <a:xfrm>
            <a:off x="3751329" y="1266488"/>
            <a:ext cx="1133554" cy="12700"/>
          </a:xfrm>
          <a:prstGeom prst="curvedConnector3">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F4FF1F70-3F60-615F-91B4-F171273F5F1A}"/>
              </a:ext>
            </a:extLst>
          </p:cNvPr>
          <p:cNvSpPr/>
          <p:nvPr/>
        </p:nvSpPr>
        <p:spPr>
          <a:xfrm>
            <a:off x="4884882" y="918395"/>
            <a:ext cx="7088581" cy="721585"/>
          </a:xfrm>
          <a:prstGeom prst="roundRect">
            <a:avLst/>
          </a:prstGeom>
          <a:solidFill>
            <a:schemeClr val="accent2"/>
          </a:solidFill>
          <a:ln w="9525">
            <a:solidFill>
              <a:srgbClr val="0070C0"/>
            </a:solidFill>
            <a:prstDash val="solid"/>
            <a:extLst>
              <a:ext uri="{C807C97D-BFC1-408E-A445-0C87EB9F89A2}">
                <ask:lineSketchStyleProps xmlns:ask="http://schemas.microsoft.com/office/drawing/2018/sketchyshapes" xmlns="" sd="75590187">
                  <a:custGeom>
                    <a:avLst/>
                    <a:gdLst>
                      <a:gd name="connsiteX0" fmla="*/ 0 w 7088581"/>
                      <a:gd name="connsiteY0" fmla="*/ 120267 h 721585"/>
                      <a:gd name="connsiteX1" fmla="*/ 120267 w 7088581"/>
                      <a:gd name="connsiteY1" fmla="*/ 0 h 721585"/>
                      <a:gd name="connsiteX2" fmla="*/ 736591 w 7088581"/>
                      <a:gd name="connsiteY2" fmla="*/ 0 h 721585"/>
                      <a:gd name="connsiteX3" fmla="*/ 1284435 w 7088581"/>
                      <a:gd name="connsiteY3" fmla="*/ 0 h 721585"/>
                      <a:gd name="connsiteX4" fmla="*/ 2106201 w 7088581"/>
                      <a:gd name="connsiteY4" fmla="*/ 0 h 721585"/>
                      <a:gd name="connsiteX5" fmla="*/ 2585564 w 7088581"/>
                      <a:gd name="connsiteY5" fmla="*/ 0 h 721585"/>
                      <a:gd name="connsiteX6" fmla="*/ 3201888 w 7088581"/>
                      <a:gd name="connsiteY6" fmla="*/ 0 h 721585"/>
                      <a:gd name="connsiteX7" fmla="*/ 3681251 w 7088581"/>
                      <a:gd name="connsiteY7" fmla="*/ 0 h 721585"/>
                      <a:gd name="connsiteX8" fmla="*/ 4160615 w 7088581"/>
                      <a:gd name="connsiteY8" fmla="*/ 0 h 721585"/>
                      <a:gd name="connsiteX9" fmla="*/ 4639978 w 7088581"/>
                      <a:gd name="connsiteY9" fmla="*/ 0 h 721585"/>
                      <a:gd name="connsiteX10" fmla="*/ 5393263 w 7088581"/>
                      <a:gd name="connsiteY10" fmla="*/ 0 h 721585"/>
                      <a:gd name="connsiteX11" fmla="*/ 6146548 w 7088581"/>
                      <a:gd name="connsiteY11" fmla="*/ 0 h 721585"/>
                      <a:gd name="connsiteX12" fmla="*/ 6968314 w 7088581"/>
                      <a:gd name="connsiteY12" fmla="*/ 0 h 721585"/>
                      <a:gd name="connsiteX13" fmla="*/ 7088581 w 7088581"/>
                      <a:gd name="connsiteY13" fmla="*/ 120267 h 721585"/>
                      <a:gd name="connsiteX14" fmla="*/ 7088581 w 7088581"/>
                      <a:gd name="connsiteY14" fmla="*/ 601318 h 721585"/>
                      <a:gd name="connsiteX15" fmla="*/ 6968314 w 7088581"/>
                      <a:gd name="connsiteY15" fmla="*/ 721585 h 721585"/>
                      <a:gd name="connsiteX16" fmla="*/ 6351990 w 7088581"/>
                      <a:gd name="connsiteY16" fmla="*/ 721585 h 721585"/>
                      <a:gd name="connsiteX17" fmla="*/ 5667185 w 7088581"/>
                      <a:gd name="connsiteY17" fmla="*/ 721585 h 721585"/>
                      <a:gd name="connsiteX18" fmla="*/ 4845419 w 7088581"/>
                      <a:gd name="connsiteY18" fmla="*/ 721585 h 721585"/>
                      <a:gd name="connsiteX19" fmla="*/ 4160615 w 7088581"/>
                      <a:gd name="connsiteY19" fmla="*/ 721585 h 721585"/>
                      <a:gd name="connsiteX20" fmla="*/ 3544291 w 7088581"/>
                      <a:gd name="connsiteY20" fmla="*/ 721585 h 721585"/>
                      <a:gd name="connsiteX21" fmla="*/ 3064927 w 7088581"/>
                      <a:gd name="connsiteY21" fmla="*/ 721585 h 721585"/>
                      <a:gd name="connsiteX22" fmla="*/ 2448603 w 7088581"/>
                      <a:gd name="connsiteY22" fmla="*/ 721585 h 721585"/>
                      <a:gd name="connsiteX23" fmla="*/ 1969240 w 7088581"/>
                      <a:gd name="connsiteY23" fmla="*/ 721585 h 721585"/>
                      <a:gd name="connsiteX24" fmla="*/ 1147474 w 7088581"/>
                      <a:gd name="connsiteY24" fmla="*/ 721585 h 721585"/>
                      <a:gd name="connsiteX25" fmla="*/ 120267 w 7088581"/>
                      <a:gd name="connsiteY25" fmla="*/ 721585 h 721585"/>
                      <a:gd name="connsiteX26" fmla="*/ 0 w 7088581"/>
                      <a:gd name="connsiteY26" fmla="*/ 601318 h 721585"/>
                      <a:gd name="connsiteX27" fmla="*/ 0 w 7088581"/>
                      <a:gd name="connsiteY27" fmla="*/ 120267 h 7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88581" h="721585" fill="none" extrusionOk="0">
                        <a:moveTo>
                          <a:pt x="0" y="120267"/>
                        </a:moveTo>
                        <a:cubicBezTo>
                          <a:pt x="-6031" y="52157"/>
                          <a:pt x="58726" y="845"/>
                          <a:pt x="120267" y="0"/>
                        </a:cubicBezTo>
                        <a:cubicBezTo>
                          <a:pt x="407307" y="-15185"/>
                          <a:pt x="545702" y="19902"/>
                          <a:pt x="736591" y="0"/>
                        </a:cubicBezTo>
                        <a:cubicBezTo>
                          <a:pt x="927480" y="-19902"/>
                          <a:pt x="1168583" y="-23407"/>
                          <a:pt x="1284435" y="0"/>
                        </a:cubicBezTo>
                        <a:cubicBezTo>
                          <a:pt x="1400287" y="23407"/>
                          <a:pt x="1760211" y="-4193"/>
                          <a:pt x="2106201" y="0"/>
                        </a:cubicBezTo>
                        <a:cubicBezTo>
                          <a:pt x="2452191" y="4193"/>
                          <a:pt x="2346604" y="1056"/>
                          <a:pt x="2585564" y="0"/>
                        </a:cubicBezTo>
                        <a:cubicBezTo>
                          <a:pt x="2824524" y="-1056"/>
                          <a:pt x="3014688" y="-22880"/>
                          <a:pt x="3201888" y="0"/>
                        </a:cubicBezTo>
                        <a:cubicBezTo>
                          <a:pt x="3389088" y="22880"/>
                          <a:pt x="3570644" y="22439"/>
                          <a:pt x="3681251" y="0"/>
                        </a:cubicBezTo>
                        <a:cubicBezTo>
                          <a:pt x="3791858" y="-22439"/>
                          <a:pt x="4043851" y="18267"/>
                          <a:pt x="4160615" y="0"/>
                        </a:cubicBezTo>
                        <a:cubicBezTo>
                          <a:pt x="4277379" y="-18267"/>
                          <a:pt x="4475636" y="-6849"/>
                          <a:pt x="4639978" y="0"/>
                        </a:cubicBezTo>
                        <a:cubicBezTo>
                          <a:pt x="4804320" y="6849"/>
                          <a:pt x="5099585" y="-5832"/>
                          <a:pt x="5393263" y="0"/>
                        </a:cubicBezTo>
                        <a:cubicBezTo>
                          <a:pt x="5686942" y="5832"/>
                          <a:pt x="5960888" y="1669"/>
                          <a:pt x="6146548" y="0"/>
                        </a:cubicBezTo>
                        <a:cubicBezTo>
                          <a:pt x="6332209" y="-1669"/>
                          <a:pt x="6777310" y="40988"/>
                          <a:pt x="6968314" y="0"/>
                        </a:cubicBezTo>
                        <a:cubicBezTo>
                          <a:pt x="7040452" y="6732"/>
                          <a:pt x="7082156" y="59116"/>
                          <a:pt x="7088581" y="120267"/>
                        </a:cubicBezTo>
                        <a:cubicBezTo>
                          <a:pt x="7107236" y="349192"/>
                          <a:pt x="7087984" y="468226"/>
                          <a:pt x="7088581" y="601318"/>
                        </a:cubicBezTo>
                        <a:cubicBezTo>
                          <a:pt x="7103257" y="662733"/>
                          <a:pt x="7032049" y="718595"/>
                          <a:pt x="6968314" y="721585"/>
                        </a:cubicBezTo>
                        <a:cubicBezTo>
                          <a:pt x="6760584" y="745943"/>
                          <a:pt x="6530297" y="719488"/>
                          <a:pt x="6351990" y="721585"/>
                        </a:cubicBezTo>
                        <a:cubicBezTo>
                          <a:pt x="6173683" y="723682"/>
                          <a:pt x="5942967" y="715292"/>
                          <a:pt x="5667185" y="721585"/>
                        </a:cubicBezTo>
                        <a:cubicBezTo>
                          <a:pt x="5391404" y="727878"/>
                          <a:pt x="5014660" y="750976"/>
                          <a:pt x="4845419" y="721585"/>
                        </a:cubicBezTo>
                        <a:cubicBezTo>
                          <a:pt x="4676178" y="692194"/>
                          <a:pt x="4463047" y="747960"/>
                          <a:pt x="4160615" y="721585"/>
                        </a:cubicBezTo>
                        <a:cubicBezTo>
                          <a:pt x="3858183" y="695210"/>
                          <a:pt x="3676148" y="741007"/>
                          <a:pt x="3544291" y="721585"/>
                        </a:cubicBezTo>
                        <a:cubicBezTo>
                          <a:pt x="3412434" y="702163"/>
                          <a:pt x="3254535" y="705501"/>
                          <a:pt x="3064927" y="721585"/>
                        </a:cubicBezTo>
                        <a:cubicBezTo>
                          <a:pt x="2875319" y="737669"/>
                          <a:pt x="2617741" y="704858"/>
                          <a:pt x="2448603" y="721585"/>
                        </a:cubicBezTo>
                        <a:cubicBezTo>
                          <a:pt x="2279465" y="738312"/>
                          <a:pt x="2135121" y="744908"/>
                          <a:pt x="1969240" y="721585"/>
                        </a:cubicBezTo>
                        <a:cubicBezTo>
                          <a:pt x="1803359" y="698262"/>
                          <a:pt x="1558098" y="693698"/>
                          <a:pt x="1147474" y="721585"/>
                        </a:cubicBezTo>
                        <a:cubicBezTo>
                          <a:pt x="736850" y="749472"/>
                          <a:pt x="390041" y="713492"/>
                          <a:pt x="120267" y="721585"/>
                        </a:cubicBezTo>
                        <a:cubicBezTo>
                          <a:pt x="59116" y="725446"/>
                          <a:pt x="-5258" y="655386"/>
                          <a:pt x="0" y="601318"/>
                        </a:cubicBezTo>
                        <a:cubicBezTo>
                          <a:pt x="-21775" y="436441"/>
                          <a:pt x="6967" y="352436"/>
                          <a:pt x="0" y="120267"/>
                        </a:cubicBezTo>
                        <a:close/>
                      </a:path>
                      <a:path w="7088581" h="721585" stroke="0" extrusionOk="0">
                        <a:moveTo>
                          <a:pt x="0" y="120267"/>
                        </a:moveTo>
                        <a:cubicBezTo>
                          <a:pt x="-11363" y="46185"/>
                          <a:pt x="50182" y="-598"/>
                          <a:pt x="120267" y="0"/>
                        </a:cubicBezTo>
                        <a:cubicBezTo>
                          <a:pt x="424691" y="-14650"/>
                          <a:pt x="593248" y="9590"/>
                          <a:pt x="942033" y="0"/>
                        </a:cubicBezTo>
                        <a:cubicBezTo>
                          <a:pt x="1290818" y="-9590"/>
                          <a:pt x="1466239" y="7095"/>
                          <a:pt x="1695318" y="0"/>
                        </a:cubicBezTo>
                        <a:cubicBezTo>
                          <a:pt x="1924397" y="-7095"/>
                          <a:pt x="2158211" y="31403"/>
                          <a:pt x="2448603" y="0"/>
                        </a:cubicBezTo>
                        <a:cubicBezTo>
                          <a:pt x="2738996" y="-31403"/>
                          <a:pt x="3078955" y="-13186"/>
                          <a:pt x="3270369" y="0"/>
                        </a:cubicBezTo>
                        <a:cubicBezTo>
                          <a:pt x="3461783" y="13186"/>
                          <a:pt x="3796394" y="-24479"/>
                          <a:pt x="3955173" y="0"/>
                        </a:cubicBezTo>
                        <a:cubicBezTo>
                          <a:pt x="4113952" y="24479"/>
                          <a:pt x="4231895" y="-15701"/>
                          <a:pt x="4503017" y="0"/>
                        </a:cubicBezTo>
                        <a:cubicBezTo>
                          <a:pt x="4774139" y="15701"/>
                          <a:pt x="4990363" y="7145"/>
                          <a:pt x="5119341" y="0"/>
                        </a:cubicBezTo>
                        <a:cubicBezTo>
                          <a:pt x="5248319" y="-7145"/>
                          <a:pt x="5604146" y="13266"/>
                          <a:pt x="5735666" y="0"/>
                        </a:cubicBezTo>
                        <a:cubicBezTo>
                          <a:pt x="5867187" y="-13266"/>
                          <a:pt x="6047034" y="46"/>
                          <a:pt x="6215029" y="0"/>
                        </a:cubicBezTo>
                        <a:cubicBezTo>
                          <a:pt x="6383024" y="-46"/>
                          <a:pt x="6635351" y="-1142"/>
                          <a:pt x="6968314" y="0"/>
                        </a:cubicBezTo>
                        <a:cubicBezTo>
                          <a:pt x="7026722" y="-1548"/>
                          <a:pt x="7078809" y="55566"/>
                          <a:pt x="7088581" y="120267"/>
                        </a:cubicBezTo>
                        <a:cubicBezTo>
                          <a:pt x="7087840" y="290105"/>
                          <a:pt x="7099041" y="370147"/>
                          <a:pt x="7088581" y="601318"/>
                        </a:cubicBezTo>
                        <a:cubicBezTo>
                          <a:pt x="7090950" y="669369"/>
                          <a:pt x="7032572" y="728412"/>
                          <a:pt x="6968314" y="721585"/>
                        </a:cubicBezTo>
                        <a:cubicBezTo>
                          <a:pt x="6699119" y="694292"/>
                          <a:pt x="6420287" y="683139"/>
                          <a:pt x="6146548" y="721585"/>
                        </a:cubicBezTo>
                        <a:cubicBezTo>
                          <a:pt x="5872809" y="760031"/>
                          <a:pt x="5750311" y="748527"/>
                          <a:pt x="5393263" y="721585"/>
                        </a:cubicBezTo>
                        <a:cubicBezTo>
                          <a:pt x="5036216" y="694643"/>
                          <a:pt x="4973633" y="732260"/>
                          <a:pt x="4571498" y="721585"/>
                        </a:cubicBezTo>
                        <a:cubicBezTo>
                          <a:pt x="4169364" y="710910"/>
                          <a:pt x="4127533" y="696469"/>
                          <a:pt x="3955173" y="721585"/>
                        </a:cubicBezTo>
                        <a:cubicBezTo>
                          <a:pt x="3782813" y="746701"/>
                          <a:pt x="3583776" y="729691"/>
                          <a:pt x="3270369" y="721585"/>
                        </a:cubicBezTo>
                        <a:cubicBezTo>
                          <a:pt x="2956962" y="713479"/>
                          <a:pt x="2950555" y="696840"/>
                          <a:pt x="2722525" y="721585"/>
                        </a:cubicBezTo>
                        <a:cubicBezTo>
                          <a:pt x="2494495" y="746330"/>
                          <a:pt x="2174802" y="722921"/>
                          <a:pt x="1969240" y="721585"/>
                        </a:cubicBezTo>
                        <a:cubicBezTo>
                          <a:pt x="1763679" y="720249"/>
                          <a:pt x="1586159" y="708636"/>
                          <a:pt x="1489876" y="721585"/>
                        </a:cubicBezTo>
                        <a:cubicBezTo>
                          <a:pt x="1393593" y="734534"/>
                          <a:pt x="1190768" y="721127"/>
                          <a:pt x="1010513" y="721585"/>
                        </a:cubicBezTo>
                        <a:cubicBezTo>
                          <a:pt x="830258" y="722043"/>
                          <a:pt x="490879" y="729596"/>
                          <a:pt x="120267" y="721585"/>
                        </a:cubicBezTo>
                        <a:cubicBezTo>
                          <a:pt x="59018" y="717043"/>
                          <a:pt x="-849" y="670515"/>
                          <a:pt x="0" y="601318"/>
                        </a:cubicBezTo>
                        <a:cubicBezTo>
                          <a:pt x="-21073" y="432034"/>
                          <a:pt x="4033" y="252626"/>
                          <a:pt x="0" y="12026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a:solidFill>
                  <a:srgbClr val="0070C0"/>
                </a:solidFill>
              </a:rPr>
              <a:t>Vùng đất ven biển nhiễm mặn ngày càng nhiều.</a:t>
            </a:r>
            <a:endParaRPr lang="vi-VN" sz="2400">
              <a:solidFill>
                <a:srgbClr val="0070C0"/>
              </a:solidFill>
            </a:endParaRPr>
          </a:p>
        </p:txBody>
      </p:sp>
      <p:cxnSp>
        <p:nvCxnSpPr>
          <p:cNvPr id="23" name="Connector: Curved 22">
            <a:extLst>
              <a:ext uri="{FF2B5EF4-FFF2-40B4-BE49-F238E27FC236}">
                <a16:creationId xmlns:a16="http://schemas.microsoft.com/office/drawing/2014/main" id="{CFEE724C-7409-15F2-4CAA-233FDEB99E4C}"/>
              </a:ext>
            </a:extLst>
          </p:cNvPr>
          <p:cNvCxnSpPr>
            <a:cxnSpLocks/>
          </p:cNvCxnSpPr>
          <p:nvPr/>
        </p:nvCxnSpPr>
        <p:spPr>
          <a:xfrm>
            <a:off x="3751327" y="1434781"/>
            <a:ext cx="1133554" cy="726779"/>
          </a:xfrm>
          <a:prstGeom prst="curvedConnector3">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ED74AF0C-1CE6-673B-00A3-413B9ABF9276}"/>
              </a:ext>
            </a:extLst>
          </p:cNvPr>
          <p:cNvSpPr/>
          <p:nvPr/>
        </p:nvSpPr>
        <p:spPr>
          <a:xfrm>
            <a:off x="4884881" y="1778082"/>
            <a:ext cx="7088581" cy="721585"/>
          </a:xfrm>
          <a:prstGeom prst="roundRect">
            <a:avLst/>
          </a:prstGeom>
          <a:solidFill>
            <a:schemeClr val="accent2"/>
          </a:solidFill>
          <a:ln w="9525">
            <a:solidFill>
              <a:srgbClr val="0070C0"/>
            </a:solidFill>
            <a:prstDash val="solid"/>
            <a:extLst>
              <a:ext uri="{C807C97D-BFC1-408E-A445-0C87EB9F89A2}">
                <ask:lineSketchStyleProps xmlns:ask="http://schemas.microsoft.com/office/drawing/2018/sketchyshapes" xmlns="" sd="75590187">
                  <a:custGeom>
                    <a:avLst/>
                    <a:gdLst>
                      <a:gd name="connsiteX0" fmla="*/ 0 w 7088581"/>
                      <a:gd name="connsiteY0" fmla="*/ 120267 h 721585"/>
                      <a:gd name="connsiteX1" fmla="*/ 120267 w 7088581"/>
                      <a:gd name="connsiteY1" fmla="*/ 0 h 721585"/>
                      <a:gd name="connsiteX2" fmla="*/ 736591 w 7088581"/>
                      <a:gd name="connsiteY2" fmla="*/ 0 h 721585"/>
                      <a:gd name="connsiteX3" fmla="*/ 1284435 w 7088581"/>
                      <a:gd name="connsiteY3" fmla="*/ 0 h 721585"/>
                      <a:gd name="connsiteX4" fmla="*/ 2106201 w 7088581"/>
                      <a:gd name="connsiteY4" fmla="*/ 0 h 721585"/>
                      <a:gd name="connsiteX5" fmla="*/ 2585564 w 7088581"/>
                      <a:gd name="connsiteY5" fmla="*/ 0 h 721585"/>
                      <a:gd name="connsiteX6" fmla="*/ 3201888 w 7088581"/>
                      <a:gd name="connsiteY6" fmla="*/ 0 h 721585"/>
                      <a:gd name="connsiteX7" fmla="*/ 3681251 w 7088581"/>
                      <a:gd name="connsiteY7" fmla="*/ 0 h 721585"/>
                      <a:gd name="connsiteX8" fmla="*/ 4160615 w 7088581"/>
                      <a:gd name="connsiteY8" fmla="*/ 0 h 721585"/>
                      <a:gd name="connsiteX9" fmla="*/ 4639978 w 7088581"/>
                      <a:gd name="connsiteY9" fmla="*/ 0 h 721585"/>
                      <a:gd name="connsiteX10" fmla="*/ 5393263 w 7088581"/>
                      <a:gd name="connsiteY10" fmla="*/ 0 h 721585"/>
                      <a:gd name="connsiteX11" fmla="*/ 6146548 w 7088581"/>
                      <a:gd name="connsiteY11" fmla="*/ 0 h 721585"/>
                      <a:gd name="connsiteX12" fmla="*/ 6968314 w 7088581"/>
                      <a:gd name="connsiteY12" fmla="*/ 0 h 721585"/>
                      <a:gd name="connsiteX13" fmla="*/ 7088581 w 7088581"/>
                      <a:gd name="connsiteY13" fmla="*/ 120267 h 721585"/>
                      <a:gd name="connsiteX14" fmla="*/ 7088581 w 7088581"/>
                      <a:gd name="connsiteY14" fmla="*/ 601318 h 721585"/>
                      <a:gd name="connsiteX15" fmla="*/ 6968314 w 7088581"/>
                      <a:gd name="connsiteY15" fmla="*/ 721585 h 721585"/>
                      <a:gd name="connsiteX16" fmla="*/ 6351990 w 7088581"/>
                      <a:gd name="connsiteY16" fmla="*/ 721585 h 721585"/>
                      <a:gd name="connsiteX17" fmla="*/ 5667185 w 7088581"/>
                      <a:gd name="connsiteY17" fmla="*/ 721585 h 721585"/>
                      <a:gd name="connsiteX18" fmla="*/ 4845419 w 7088581"/>
                      <a:gd name="connsiteY18" fmla="*/ 721585 h 721585"/>
                      <a:gd name="connsiteX19" fmla="*/ 4160615 w 7088581"/>
                      <a:gd name="connsiteY19" fmla="*/ 721585 h 721585"/>
                      <a:gd name="connsiteX20" fmla="*/ 3544291 w 7088581"/>
                      <a:gd name="connsiteY20" fmla="*/ 721585 h 721585"/>
                      <a:gd name="connsiteX21" fmla="*/ 3064927 w 7088581"/>
                      <a:gd name="connsiteY21" fmla="*/ 721585 h 721585"/>
                      <a:gd name="connsiteX22" fmla="*/ 2448603 w 7088581"/>
                      <a:gd name="connsiteY22" fmla="*/ 721585 h 721585"/>
                      <a:gd name="connsiteX23" fmla="*/ 1969240 w 7088581"/>
                      <a:gd name="connsiteY23" fmla="*/ 721585 h 721585"/>
                      <a:gd name="connsiteX24" fmla="*/ 1147474 w 7088581"/>
                      <a:gd name="connsiteY24" fmla="*/ 721585 h 721585"/>
                      <a:gd name="connsiteX25" fmla="*/ 120267 w 7088581"/>
                      <a:gd name="connsiteY25" fmla="*/ 721585 h 721585"/>
                      <a:gd name="connsiteX26" fmla="*/ 0 w 7088581"/>
                      <a:gd name="connsiteY26" fmla="*/ 601318 h 721585"/>
                      <a:gd name="connsiteX27" fmla="*/ 0 w 7088581"/>
                      <a:gd name="connsiteY27" fmla="*/ 120267 h 7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88581" h="721585" fill="none" extrusionOk="0">
                        <a:moveTo>
                          <a:pt x="0" y="120267"/>
                        </a:moveTo>
                        <a:cubicBezTo>
                          <a:pt x="-6031" y="52157"/>
                          <a:pt x="58726" y="845"/>
                          <a:pt x="120267" y="0"/>
                        </a:cubicBezTo>
                        <a:cubicBezTo>
                          <a:pt x="407307" y="-15185"/>
                          <a:pt x="545702" y="19902"/>
                          <a:pt x="736591" y="0"/>
                        </a:cubicBezTo>
                        <a:cubicBezTo>
                          <a:pt x="927480" y="-19902"/>
                          <a:pt x="1168583" y="-23407"/>
                          <a:pt x="1284435" y="0"/>
                        </a:cubicBezTo>
                        <a:cubicBezTo>
                          <a:pt x="1400287" y="23407"/>
                          <a:pt x="1760211" y="-4193"/>
                          <a:pt x="2106201" y="0"/>
                        </a:cubicBezTo>
                        <a:cubicBezTo>
                          <a:pt x="2452191" y="4193"/>
                          <a:pt x="2346604" y="1056"/>
                          <a:pt x="2585564" y="0"/>
                        </a:cubicBezTo>
                        <a:cubicBezTo>
                          <a:pt x="2824524" y="-1056"/>
                          <a:pt x="3014688" y="-22880"/>
                          <a:pt x="3201888" y="0"/>
                        </a:cubicBezTo>
                        <a:cubicBezTo>
                          <a:pt x="3389088" y="22880"/>
                          <a:pt x="3570644" y="22439"/>
                          <a:pt x="3681251" y="0"/>
                        </a:cubicBezTo>
                        <a:cubicBezTo>
                          <a:pt x="3791858" y="-22439"/>
                          <a:pt x="4043851" y="18267"/>
                          <a:pt x="4160615" y="0"/>
                        </a:cubicBezTo>
                        <a:cubicBezTo>
                          <a:pt x="4277379" y="-18267"/>
                          <a:pt x="4475636" y="-6849"/>
                          <a:pt x="4639978" y="0"/>
                        </a:cubicBezTo>
                        <a:cubicBezTo>
                          <a:pt x="4804320" y="6849"/>
                          <a:pt x="5099585" y="-5832"/>
                          <a:pt x="5393263" y="0"/>
                        </a:cubicBezTo>
                        <a:cubicBezTo>
                          <a:pt x="5686942" y="5832"/>
                          <a:pt x="5960888" y="1669"/>
                          <a:pt x="6146548" y="0"/>
                        </a:cubicBezTo>
                        <a:cubicBezTo>
                          <a:pt x="6332209" y="-1669"/>
                          <a:pt x="6777310" y="40988"/>
                          <a:pt x="6968314" y="0"/>
                        </a:cubicBezTo>
                        <a:cubicBezTo>
                          <a:pt x="7040452" y="6732"/>
                          <a:pt x="7082156" y="59116"/>
                          <a:pt x="7088581" y="120267"/>
                        </a:cubicBezTo>
                        <a:cubicBezTo>
                          <a:pt x="7107236" y="349192"/>
                          <a:pt x="7087984" y="468226"/>
                          <a:pt x="7088581" y="601318"/>
                        </a:cubicBezTo>
                        <a:cubicBezTo>
                          <a:pt x="7103257" y="662733"/>
                          <a:pt x="7032049" y="718595"/>
                          <a:pt x="6968314" y="721585"/>
                        </a:cubicBezTo>
                        <a:cubicBezTo>
                          <a:pt x="6760584" y="745943"/>
                          <a:pt x="6530297" y="719488"/>
                          <a:pt x="6351990" y="721585"/>
                        </a:cubicBezTo>
                        <a:cubicBezTo>
                          <a:pt x="6173683" y="723682"/>
                          <a:pt x="5942967" y="715292"/>
                          <a:pt x="5667185" y="721585"/>
                        </a:cubicBezTo>
                        <a:cubicBezTo>
                          <a:pt x="5391404" y="727878"/>
                          <a:pt x="5014660" y="750976"/>
                          <a:pt x="4845419" y="721585"/>
                        </a:cubicBezTo>
                        <a:cubicBezTo>
                          <a:pt x="4676178" y="692194"/>
                          <a:pt x="4463047" y="747960"/>
                          <a:pt x="4160615" y="721585"/>
                        </a:cubicBezTo>
                        <a:cubicBezTo>
                          <a:pt x="3858183" y="695210"/>
                          <a:pt x="3676148" y="741007"/>
                          <a:pt x="3544291" y="721585"/>
                        </a:cubicBezTo>
                        <a:cubicBezTo>
                          <a:pt x="3412434" y="702163"/>
                          <a:pt x="3254535" y="705501"/>
                          <a:pt x="3064927" y="721585"/>
                        </a:cubicBezTo>
                        <a:cubicBezTo>
                          <a:pt x="2875319" y="737669"/>
                          <a:pt x="2617741" y="704858"/>
                          <a:pt x="2448603" y="721585"/>
                        </a:cubicBezTo>
                        <a:cubicBezTo>
                          <a:pt x="2279465" y="738312"/>
                          <a:pt x="2135121" y="744908"/>
                          <a:pt x="1969240" y="721585"/>
                        </a:cubicBezTo>
                        <a:cubicBezTo>
                          <a:pt x="1803359" y="698262"/>
                          <a:pt x="1558098" y="693698"/>
                          <a:pt x="1147474" y="721585"/>
                        </a:cubicBezTo>
                        <a:cubicBezTo>
                          <a:pt x="736850" y="749472"/>
                          <a:pt x="390041" y="713492"/>
                          <a:pt x="120267" y="721585"/>
                        </a:cubicBezTo>
                        <a:cubicBezTo>
                          <a:pt x="59116" y="725446"/>
                          <a:pt x="-5258" y="655386"/>
                          <a:pt x="0" y="601318"/>
                        </a:cubicBezTo>
                        <a:cubicBezTo>
                          <a:pt x="-21775" y="436441"/>
                          <a:pt x="6967" y="352436"/>
                          <a:pt x="0" y="120267"/>
                        </a:cubicBezTo>
                        <a:close/>
                      </a:path>
                      <a:path w="7088581" h="721585" stroke="0" extrusionOk="0">
                        <a:moveTo>
                          <a:pt x="0" y="120267"/>
                        </a:moveTo>
                        <a:cubicBezTo>
                          <a:pt x="-11363" y="46185"/>
                          <a:pt x="50182" y="-598"/>
                          <a:pt x="120267" y="0"/>
                        </a:cubicBezTo>
                        <a:cubicBezTo>
                          <a:pt x="424691" y="-14650"/>
                          <a:pt x="593248" y="9590"/>
                          <a:pt x="942033" y="0"/>
                        </a:cubicBezTo>
                        <a:cubicBezTo>
                          <a:pt x="1290818" y="-9590"/>
                          <a:pt x="1466239" y="7095"/>
                          <a:pt x="1695318" y="0"/>
                        </a:cubicBezTo>
                        <a:cubicBezTo>
                          <a:pt x="1924397" y="-7095"/>
                          <a:pt x="2158211" y="31403"/>
                          <a:pt x="2448603" y="0"/>
                        </a:cubicBezTo>
                        <a:cubicBezTo>
                          <a:pt x="2738996" y="-31403"/>
                          <a:pt x="3078955" y="-13186"/>
                          <a:pt x="3270369" y="0"/>
                        </a:cubicBezTo>
                        <a:cubicBezTo>
                          <a:pt x="3461783" y="13186"/>
                          <a:pt x="3796394" y="-24479"/>
                          <a:pt x="3955173" y="0"/>
                        </a:cubicBezTo>
                        <a:cubicBezTo>
                          <a:pt x="4113952" y="24479"/>
                          <a:pt x="4231895" y="-15701"/>
                          <a:pt x="4503017" y="0"/>
                        </a:cubicBezTo>
                        <a:cubicBezTo>
                          <a:pt x="4774139" y="15701"/>
                          <a:pt x="4990363" y="7145"/>
                          <a:pt x="5119341" y="0"/>
                        </a:cubicBezTo>
                        <a:cubicBezTo>
                          <a:pt x="5248319" y="-7145"/>
                          <a:pt x="5604146" y="13266"/>
                          <a:pt x="5735666" y="0"/>
                        </a:cubicBezTo>
                        <a:cubicBezTo>
                          <a:pt x="5867187" y="-13266"/>
                          <a:pt x="6047034" y="46"/>
                          <a:pt x="6215029" y="0"/>
                        </a:cubicBezTo>
                        <a:cubicBezTo>
                          <a:pt x="6383024" y="-46"/>
                          <a:pt x="6635351" y="-1142"/>
                          <a:pt x="6968314" y="0"/>
                        </a:cubicBezTo>
                        <a:cubicBezTo>
                          <a:pt x="7026722" y="-1548"/>
                          <a:pt x="7078809" y="55566"/>
                          <a:pt x="7088581" y="120267"/>
                        </a:cubicBezTo>
                        <a:cubicBezTo>
                          <a:pt x="7087840" y="290105"/>
                          <a:pt x="7099041" y="370147"/>
                          <a:pt x="7088581" y="601318"/>
                        </a:cubicBezTo>
                        <a:cubicBezTo>
                          <a:pt x="7090950" y="669369"/>
                          <a:pt x="7032572" y="728412"/>
                          <a:pt x="6968314" y="721585"/>
                        </a:cubicBezTo>
                        <a:cubicBezTo>
                          <a:pt x="6699119" y="694292"/>
                          <a:pt x="6420287" y="683139"/>
                          <a:pt x="6146548" y="721585"/>
                        </a:cubicBezTo>
                        <a:cubicBezTo>
                          <a:pt x="5872809" y="760031"/>
                          <a:pt x="5750311" y="748527"/>
                          <a:pt x="5393263" y="721585"/>
                        </a:cubicBezTo>
                        <a:cubicBezTo>
                          <a:pt x="5036216" y="694643"/>
                          <a:pt x="4973633" y="732260"/>
                          <a:pt x="4571498" y="721585"/>
                        </a:cubicBezTo>
                        <a:cubicBezTo>
                          <a:pt x="4169364" y="710910"/>
                          <a:pt x="4127533" y="696469"/>
                          <a:pt x="3955173" y="721585"/>
                        </a:cubicBezTo>
                        <a:cubicBezTo>
                          <a:pt x="3782813" y="746701"/>
                          <a:pt x="3583776" y="729691"/>
                          <a:pt x="3270369" y="721585"/>
                        </a:cubicBezTo>
                        <a:cubicBezTo>
                          <a:pt x="2956962" y="713479"/>
                          <a:pt x="2950555" y="696840"/>
                          <a:pt x="2722525" y="721585"/>
                        </a:cubicBezTo>
                        <a:cubicBezTo>
                          <a:pt x="2494495" y="746330"/>
                          <a:pt x="2174802" y="722921"/>
                          <a:pt x="1969240" y="721585"/>
                        </a:cubicBezTo>
                        <a:cubicBezTo>
                          <a:pt x="1763679" y="720249"/>
                          <a:pt x="1586159" y="708636"/>
                          <a:pt x="1489876" y="721585"/>
                        </a:cubicBezTo>
                        <a:cubicBezTo>
                          <a:pt x="1393593" y="734534"/>
                          <a:pt x="1190768" y="721127"/>
                          <a:pt x="1010513" y="721585"/>
                        </a:cubicBezTo>
                        <a:cubicBezTo>
                          <a:pt x="830258" y="722043"/>
                          <a:pt x="490879" y="729596"/>
                          <a:pt x="120267" y="721585"/>
                        </a:cubicBezTo>
                        <a:cubicBezTo>
                          <a:pt x="59018" y="717043"/>
                          <a:pt x="-849" y="670515"/>
                          <a:pt x="0" y="601318"/>
                        </a:cubicBezTo>
                        <a:cubicBezTo>
                          <a:pt x="-21073" y="432034"/>
                          <a:pt x="4033" y="252626"/>
                          <a:pt x="0" y="12026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a:solidFill>
                  <a:srgbClr val="0070C0"/>
                </a:solidFill>
              </a:rPr>
              <a:t>Lượng nước ngọt sẽ giảm</a:t>
            </a:r>
            <a:endParaRPr lang="vi-VN" sz="2400">
              <a:solidFill>
                <a:srgbClr val="0070C0"/>
              </a:solidFill>
            </a:endParaRPr>
          </a:p>
        </p:txBody>
      </p:sp>
      <p:cxnSp>
        <p:nvCxnSpPr>
          <p:cNvPr id="26" name="Connector: Curved 25">
            <a:extLst>
              <a:ext uri="{FF2B5EF4-FFF2-40B4-BE49-F238E27FC236}">
                <a16:creationId xmlns:a16="http://schemas.microsoft.com/office/drawing/2014/main" id="{11111822-9E21-0FB7-3E1A-A8B79DB027CA}"/>
              </a:ext>
            </a:extLst>
          </p:cNvPr>
          <p:cNvCxnSpPr>
            <a:cxnSpLocks/>
          </p:cNvCxnSpPr>
          <p:nvPr/>
        </p:nvCxnSpPr>
        <p:spPr>
          <a:xfrm>
            <a:off x="3686601" y="1588509"/>
            <a:ext cx="1207213" cy="1475859"/>
          </a:xfrm>
          <a:prstGeom prst="curvedConnector3">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EB665865-FD2A-EF9C-4DE2-07B0C420AEF3}"/>
              </a:ext>
            </a:extLst>
          </p:cNvPr>
          <p:cNvSpPr/>
          <p:nvPr/>
        </p:nvSpPr>
        <p:spPr>
          <a:xfrm>
            <a:off x="4884880" y="2667155"/>
            <a:ext cx="7088581" cy="721585"/>
          </a:xfrm>
          <a:prstGeom prst="roundRect">
            <a:avLst/>
          </a:prstGeom>
          <a:solidFill>
            <a:schemeClr val="accent2"/>
          </a:solidFill>
          <a:ln w="9525">
            <a:solidFill>
              <a:srgbClr val="0070C0"/>
            </a:solidFill>
            <a:prstDash val="solid"/>
            <a:extLst>
              <a:ext uri="{C807C97D-BFC1-408E-A445-0C87EB9F89A2}">
                <ask:lineSketchStyleProps xmlns:ask="http://schemas.microsoft.com/office/drawing/2018/sketchyshapes" xmlns="" sd="75590187">
                  <a:custGeom>
                    <a:avLst/>
                    <a:gdLst>
                      <a:gd name="connsiteX0" fmla="*/ 0 w 7088581"/>
                      <a:gd name="connsiteY0" fmla="*/ 120267 h 721585"/>
                      <a:gd name="connsiteX1" fmla="*/ 120267 w 7088581"/>
                      <a:gd name="connsiteY1" fmla="*/ 0 h 721585"/>
                      <a:gd name="connsiteX2" fmla="*/ 736591 w 7088581"/>
                      <a:gd name="connsiteY2" fmla="*/ 0 h 721585"/>
                      <a:gd name="connsiteX3" fmla="*/ 1284435 w 7088581"/>
                      <a:gd name="connsiteY3" fmla="*/ 0 h 721585"/>
                      <a:gd name="connsiteX4" fmla="*/ 2106201 w 7088581"/>
                      <a:gd name="connsiteY4" fmla="*/ 0 h 721585"/>
                      <a:gd name="connsiteX5" fmla="*/ 2585564 w 7088581"/>
                      <a:gd name="connsiteY5" fmla="*/ 0 h 721585"/>
                      <a:gd name="connsiteX6" fmla="*/ 3201888 w 7088581"/>
                      <a:gd name="connsiteY6" fmla="*/ 0 h 721585"/>
                      <a:gd name="connsiteX7" fmla="*/ 3681251 w 7088581"/>
                      <a:gd name="connsiteY7" fmla="*/ 0 h 721585"/>
                      <a:gd name="connsiteX8" fmla="*/ 4160615 w 7088581"/>
                      <a:gd name="connsiteY8" fmla="*/ 0 h 721585"/>
                      <a:gd name="connsiteX9" fmla="*/ 4639978 w 7088581"/>
                      <a:gd name="connsiteY9" fmla="*/ 0 h 721585"/>
                      <a:gd name="connsiteX10" fmla="*/ 5393263 w 7088581"/>
                      <a:gd name="connsiteY10" fmla="*/ 0 h 721585"/>
                      <a:gd name="connsiteX11" fmla="*/ 6146548 w 7088581"/>
                      <a:gd name="connsiteY11" fmla="*/ 0 h 721585"/>
                      <a:gd name="connsiteX12" fmla="*/ 6968314 w 7088581"/>
                      <a:gd name="connsiteY12" fmla="*/ 0 h 721585"/>
                      <a:gd name="connsiteX13" fmla="*/ 7088581 w 7088581"/>
                      <a:gd name="connsiteY13" fmla="*/ 120267 h 721585"/>
                      <a:gd name="connsiteX14" fmla="*/ 7088581 w 7088581"/>
                      <a:gd name="connsiteY14" fmla="*/ 601318 h 721585"/>
                      <a:gd name="connsiteX15" fmla="*/ 6968314 w 7088581"/>
                      <a:gd name="connsiteY15" fmla="*/ 721585 h 721585"/>
                      <a:gd name="connsiteX16" fmla="*/ 6351990 w 7088581"/>
                      <a:gd name="connsiteY16" fmla="*/ 721585 h 721585"/>
                      <a:gd name="connsiteX17" fmla="*/ 5667185 w 7088581"/>
                      <a:gd name="connsiteY17" fmla="*/ 721585 h 721585"/>
                      <a:gd name="connsiteX18" fmla="*/ 4845419 w 7088581"/>
                      <a:gd name="connsiteY18" fmla="*/ 721585 h 721585"/>
                      <a:gd name="connsiteX19" fmla="*/ 4160615 w 7088581"/>
                      <a:gd name="connsiteY19" fmla="*/ 721585 h 721585"/>
                      <a:gd name="connsiteX20" fmla="*/ 3544291 w 7088581"/>
                      <a:gd name="connsiteY20" fmla="*/ 721585 h 721585"/>
                      <a:gd name="connsiteX21" fmla="*/ 3064927 w 7088581"/>
                      <a:gd name="connsiteY21" fmla="*/ 721585 h 721585"/>
                      <a:gd name="connsiteX22" fmla="*/ 2448603 w 7088581"/>
                      <a:gd name="connsiteY22" fmla="*/ 721585 h 721585"/>
                      <a:gd name="connsiteX23" fmla="*/ 1969240 w 7088581"/>
                      <a:gd name="connsiteY23" fmla="*/ 721585 h 721585"/>
                      <a:gd name="connsiteX24" fmla="*/ 1147474 w 7088581"/>
                      <a:gd name="connsiteY24" fmla="*/ 721585 h 721585"/>
                      <a:gd name="connsiteX25" fmla="*/ 120267 w 7088581"/>
                      <a:gd name="connsiteY25" fmla="*/ 721585 h 721585"/>
                      <a:gd name="connsiteX26" fmla="*/ 0 w 7088581"/>
                      <a:gd name="connsiteY26" fmla="*/ 601318 h 721585"/>
                      <a:gd name="connsiteX27" fmla="*/ 0 w 7088581"/>
                      <a:gd name="connsiteY27" fmla="*/ 120267 h 7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88581" h="721585" fill="none" extrusionOk="0">
                        <a:moveTo>
                          <a:pt x="0" y="120267"/>
                        </a:moveTo>
                        <a:cubicBezTo>
                          <a:pt x="-6031" y="52157"/>
                          <a:pt x="58726" y="845"/>
                          <a:pt x="120267" y="0"/>
                        </a:cubicBezTo>
                        <a:cubicBezTo>
                          <a:pt x="407307" y="-15185"/>
                          <a:pt x="545702" y="19902"/>
                          <a:pt x="736591" y="0"/>
                        </a:cubicBezTo>
                        <a:cubicBezTo>
                          <a:pt x="927480" y="-19902"/>
                          <a:pt x="1168583" y="-23407"/>
                          <a:pt x="1284435" y="0"/>
                        </a:cubicBezTo>
                        <a:cubicBezTo>
                          <a:pt x="1400287" y="23407"/>
                          <a:pt x="1760211" y="-4193"/>
                          <a:pt x="2106201" y="0"/>
                        </a:cubicBezTo>
                        <a:cubicBezTo>
                          <a:pt x="2452191" y="4193"/>
                          <a:pt x="2346604" y="1056"/>
                          <a:pt x="2585564" y="0"/>
                        </a:cubicBezTo>
                        <a:cubicBezTo>
                          <a:pt x="2824524" y="-1056"/>
                          <a:pt x="3014688" y="-22880"/>
                          <a:pt x="3201888" y="0"/>
                        </a:cubicBezTo>
                        <a:cubicBezTo>
                          <a:pt x="3389088" y="22880"/>
                          <a:pt x="3570644" y="22439"/>
                          <a:pt x="3681251" y="0"/>
                        </a:cubicBezTo>
                        <a:cubicBezTo>
                          <a:pt x="3791858" y="-22439"/>
                          <a:pt x="4043851" y="18267"/>
                          <a:pt x="4160615" y="0"/>
                        </a:cubicBezTo>
                        <a:cubicBezTo>
                          <a:pt x="4277379" y="-18267"/>
                          <a:pt x="4475636" y="-6849"/>
                          <a:pt x="4639978" y="0"/>
                        </a:cubicBezTo>
                        <a:cubicBezTo>
                          <a:pt x="4804320" y="6849"/>
                          <a:pt x="5099585" y="-5832"/>
                          <a:pt x="5393263" y="0"/>
                        </a:cubicBezTo>
                        <a:cubicBezTo>
                          <a:pt x="5686942" y="5832"/>
                          <a:pt x="5960888" y="1669"/>
                          <a:pt x="6146548" y="0"/>
                        </a:cubicBezTo>
                        <a:cubicBezTo>
                          <a:pt x="6332209" y="-1669"/>
                          <a:pt x="6777310" y="40988"/>
                          <a:pt x="6968314" y="0"/>
                        </a:cubicBezTo>
                        <a:cubicBezTo>
                          <a:pt x="7040452" y="6732"/>
                          <a:pt x="7082156" y="59116"/>
                          <a:pt x="7088581" y="120267"/>
                        </a:cubicBezTo>
                        <a:cubicBezTo>
                          <a:pt x="7107236" y="349192"/>
                          <a:pt x="7087984" y="468226"/>
                          <a:pt x="7088581" y="601318"/>
                        </a:cubicBezTo>
                        <a:cubicBezTo>
                          <a:pt x="7103257" y="662733"/>
                          <a:pt x="7032049" y="718595"/>
                          <a:pt x="6968314" y="721585"/>
                        </a:cubicBezTo>
                        <a:cubicBezTo>
                          <a:pt x="6760584" y="745943"/>
                          <a:pt x="6530297" y="719488"/>
                          <a:pt x="6351990" y="721585"/>
                        </a:cubicBezTo>
                        <a:cubicBezTo>
                          <a:pt x="6173683" y="723682"/>
                          <a:pt x="5942967" y="715292"/>
                          <a:pt x="5667185" y="721585"/>
                        </a:cubicBezTo>
                        <a:cubicBezTo>
                          <a:pt x="5391404" y="727878"/>
                          <a:pt x="5014660" y="750976"/>
                          <a:pt x="4845419" y="721585"/>
                        </a:cubicBezTo>
                        <a:cubicBezTo>
                          <a:pt x="4676178" y="692194"/>
                          <a:pt x="4463047" y="747960"/>
                          <a:pt x="4160615" y="721585"/>
                        </a:cubicBezTo>
                        <a:cubicBezTo>
                          <a:pt x="3858183" y="695210"/>
                          <a:pt x="3676148" y="741007"/>
                          <a:pt x="3544291" y="721585"/>
                        </a:cubicBezTo>
                        <a:cubicBezTo>
                          <a:pt x="3412434" y="702163"/>
                          <a:pt x="3254535" y="705501"/>
                          <a:pt x="3064927" y="721585"/>
                        </a:cubicBezTo>
                        <a:cubicBezTo>
                          <a:pt x="2875319" y="737669"/>
                          <a:pt x="2617741" y="704858"/>
                          <a:pt x="2448603" y="721585"/>
                        </a:cubicBezTo>
                        <a:cubicBezTo>
                          <a:pt x="2279465" y="738312"/>
                          <a:pt x="2135121" y="744908"/>
                          <a:pt x="1969240" y="721585"/>
                        </a:cubicBezTo>
                        <a:cubicBezTo>
                          <a:pt x="1803359" y="698262"/>
                          <a:pt x="1558098" y="693698"/>
                          <a:pt x="1147474" y="721585"/>
                        </a:cubicBezTo>
                        <a:cubicBezTo>
                          <a:pt x="736850" y="749472"/>
                          <a:pt x="390041" y="713492"/>
                          <a:pt x="120267" y="721585"/>
                        </a:cubicBezTo>
                        <a:cubicBezTo>
                          <a:pt x="59116" y="725446"/>
                          <a:pt x="-5258" y="655386"/>
                          <a:pt x="0" y="601318"/>
                        </a:cubicBezTo>
                        <a:cubicBezTo>
                          <a:pt x="-21775" y="436441"/>
                          <a:pt x="6967" y="352436"/>
                          <a:pt x="0" y="120267"/>
                        </a:cubicBezTo>
                        <a:close/>
                      </a:path>
                      <a:path w="7088581" h="721585" stroke="0" extrusionOk="0">
                        <a:moveTo>
                          <a:pt x="0" y="120267"/>
                        </a:moveTo>
                        <a:cubicBezTo>
                          <a:pt x="-11363" y="46185"/>
                          <a:pt x="50182" y="-598"/>
                          <a:pt x="120267" y="0"/>
                        </a:cubicBezTo>
                        <a:cubicBezTo>
                          <a:pt x="424691" y="-14650"/>
                          <a:pt x="593248" y="9590"/>
                          <a:pt x="942033" y="0"/>
                        </a:cubicBezTo>
                        <a:cubicBezTo>
                          <a:pt x="1290818" y="-9590"/>
                          <a:pt x="1466239" y="7095"/>
                          <a:pt x="1695318" y="0"/>
                        </a:cubicBezTo>
                        <a:cubicBezTo>
                          <a:pt x="1924397" y="-7095"/>
                          <a:pt x="2158211" y="31403"/>
                          <a:pt x="2448603" y="0"/>
                        </a:cubicBezTo>
                        <a:cubicBezTo>
                          <a:pt x="2738996" y="-31403"/>
                          <a:pt x="3078955" y="-13186"/>
                          <a:pt x="3270369" y="0"/>
                        </a:cubicBezTo>
                        <a:cubicBezTo>
                          <a:pt x="3461783" y="13186"/>
                          <a:pt x="3796394" y="-24479"/>
                          <a:pt x="3955173" y="0"/>
                        </a:cubicBezTo>
                        <a:cubicBezTo>
                          <a:pt x="4113952" y="24479"/>
                          <a:pt x="4231895" y="-15701"/>
                          <a:pt x="4503017" y="0"/>
                        </a:cubicBezTo>
                        <a:cubicBezTo>
                          <a:pt x="4774139" y="15701"/>
                          <a:pt x="4990363" y="7145"/>
                          <a:pt x="5119341" y="0"/>
                        </a:cubicBezTo>
                        <a:cubicBezTo>
                          <a:pt x="5248319" y="-7145"/>
                          <a:pt x="5604146" y="13266"/>
                          <a:pt x="5735666" y="0"/>
                        </a:cubicBezTo>
                        <a:cubicBezTo>
                          <a:pt x="5867187" y="-13266"/>
                          <a:pt x="6047034" y="46"/>
                          <a:pt x="6215029" y="0"/>
                        </a:cubicBezTo>
                        <a:cubicBezTo>
                          <a:pt x="6383024" y="-46"/>
                          <a:pt x="6635351" y="-1142"/>
                          <a:pt x="6968314" y="0"/>
                        </a:cubicBezTo>
                        <a:cubicBezTo>
                          <a:pt x="7026722" y="-1548"/>
                          <a:pt x="7078809" y="55566"/>
                          <a:pt x="7088581" y="120267"/>
                        </a:cubicBezTo>
                        <a:cubicBezTo>
                          <a:pt x="7087840" y="290105"/>
                          <a:pt x="7099041" y="370147"/>
                          <a:pt x="7088581" y="601318"/>
                        </a:cubicBezTo>
                        <a:cubicBezTo>
                          <a:pt x="7090950" y="669369"/>
                          <a:pt x="7032572" y="728412"/>
                          <a:pt x="6968314" y="721585"/>
                        </a:cubicBezTo>
                        <a:cubicBezTo>
                          <a:pt x="6699119" y="694292"/>
                          <a:pt x="6420287" y="683139"/>
                          <a:pt x="6146548" y="721585"/>
                        </a:cubicBezTo>
                        <a:cubicBezTo>
                          <a:pt x="5872809" y="760031"/>
                          <a:pt x="5750311" y="748527"/>
                          <a:pt x="5393263" y="721585"/>
                        </a:cubicBezTo>
                        <a:cubicBezTo>
                          <a:pt x="5036216" y="694643"/>
                          <a:pt x="4973633" y="732260"/>
                          <a:pt x="4571498" y="721585"/>
                        </a:cubicBezTo>
                        <a:cubicBezTo>
                          <a:pt x="4169364" y="710910"/>
                          <a:pt x="4127533" y="696469"/>
                          <a:pt x="3955173" y="721585"/>
                        </a:cubicBezTo>
                        <a:cubicBezTo>
                          <a:pt x="3782813" y="746701"/>
                          <a:pt x="3583776" y="729691"/>
                          <a:pt x="3270369" y="721585"/>
                        </a:cubicBezTo>
                        <a:cubicBezTo>
                          <a:pt x="2956962" y="713479"/>
                          <a:pt x="2950555" y="696840"/>
                          <a:pt x="2722525" y="721585"/>
                        </a:cubicBezTo>
                        <a:cubicBezTo>
                          <a:pt x="2494495" y="746330"/>
                          <a:pt x="2174802" y="722921"/>
                          <a:pt x="1969240" y="721585"/>
                        </a:cubicBezTo>
                        <a:cubicBezTo>
                          <a:pt x="1763679" y="720249"/>
                          <a:pt x="1586159" y="708636"/>
                          <a:pt x="1489876" y="721585"/>
                        </a:cubicBezTo>
                        <a:cubicBezTo>
                          <a:pt x="1393593" y="734534"/>
                          <a:pt x="1190768" y="721127"/>
                          <a:pt x="1010513" y="721585"/>
                        </a:cubicBezTo>
                        <a:cubicBezTo>
                          <a:pt x="830258" y="722043"/>
                          <a:pt x="490879" y="729596"/>
                          <a:pt x="120267" y="721585"/>
                        </a:cubicBezTo>
                        <a:cubicBezTo>
                          <a:pt x="59018" y="717043"/>
                          <a:pt x="-849" y="670515"/>
                          <a:pt x="0" y="601318"/>
                        </a:cubicBezTo>
                        <a:cubicBezTo>
                          <a:pt x="-21073" y="432034"/>
                          <a:pt x="4033" y="252626"/>
                          <a:pt x="0" y="12026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a:solidFill>
                  <a:srgbClr val="0070C0"/>
                </a:solidFill>
              </a:rPr>
              <a:t>Các đảo và quần đảo sẽ bị nhấn chìm</a:t>
            </a:r>
            <a:endParaRPr lang="vi-VN" sz="2400">
              <a:solidFill>
                <a:srgbClr val="0070C0"/>
              </a:solidFill>
            </a:endParaRPr>
          </a:p>
        </p:txBody>
      </p:sp>
      <p:cxnSp>
        <p:nvCxnSpPr>
          <p:cNvPr id="30" name="Connector: Curved 29">
            <a:extLst>
              <a:ext uri="{FF2B5EF4-FFF2-40B4-BE49-F238E27FC236}">
                <a16:creationId xmlns:a16="http://schemas.microsoft.com/office/drawing/2014/main" id="{34893DE4-13E2-32D7-13AB-2A069795C95B}"/>
              </a:ext>
            </a:extLst>
          </p:cNvPr>
          <p:cNvCxnSpPr>
            <a:cxnSpLocks/>
          </p:cNvCxnSpPr>
          <p:nvPr/>
        </p:nvCxnSpPr>
        <p:spPr>
          <a:xfrm>
            <a:off x="3677578" y="1742312"/>
            <a:ext cx="1207213" cy="2160806"/>
          </a:xfrm>
          <a:prstGeom prst="curvedConnector3">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EFE519EC-027E-FF2C-6867-185A8F572DCA}"/>
              </a:ext>
            </a:extLst>
          </p:cNvPr>
          <p:cNvSpPr/>
          <p:nvPr/>
        </p:nvSpPr>
        <p:spPr>
          <a:xfrm>
            <a:off x="2524204" y="129237"/>
            <a:ext cx="1227125" cy="2762451"/>
          </a:xfrm>
          <a:custGeom>
            <a:avLst/>
            <a:gdLst>
              <a:gd name="connsiteX0" fmla="*/ 0 w 1227125"/>
              <a:gd name="connsiteY0" fmla="*/ 204525 h 2762451"/>
              <a:gd name="connsiteX1" fmla="*/ 204525 w 1227125"/>
              <a:gd name="connsiteY1" fmla="*/ 0 h 2762451"/>
              <a:gd name="connsiteX2" fmla="*/ 613563 w 1227125"/>
              <a:gd name="connsiteY2" fmla="*/ 0 h 2762451"/>
              <a:gd name="connsiteX3" fmla="*/ 1022600 w 1227125"/>
              <a:gd name="connsiteY3" fmla="*/ 0 h 2762451"/>
              <a:gd name="connsiteX4" fmla="*/ 1227125 w 1227125"/>
              <a:gd name="connsiteY4" fmla="*/ 204525 h 2762451"/>
              <a:gd name="connsiteX5" fmla="*/ 1227125 w 1227125"/>
              <a:gd name="connsiteY5" fmla="*/ 722273 h 2762451"/>
              <a:gd name="connsiteX6" fmla="*/ 1227125 w 1227125"/>
              <a:gd name="connsiteY6" fmla="*/ 1334157 h 2762451"/>
              <a:gd name="connsiteX7" fmla="*/ 1227125 w 1227125"/>
              <a:gd name="connsiteY7" fmla="*/ 1898974 h 2762451"/>
              <a:gd name="connsiteX8" fmla="*/ 1227125 w 1227125"/>
              <a:gd name="connsiteY8" fmla="*/ 2557926 h 2762451"/>
              <a:gd name="connsiteX9" fmla="*/ 1022600 w 1227125"/>
              <a:gd name="connsiteY9" fmla="*/ 2762451 h 2762451"/>
              <a:gd name="connsiteX10" fmla="*/ 621743 w 1227125"/>
              <a:gd name="connsiteY10" fmla="*/ 2762451 h 2762451"/>
              <a:gd name="connsiteX11" fmla="*/ 204525 w 1227125"/>
              <a:gd name="connsiteY11" fmla="*/ 2762451 h 2762451"/>
              <a:gd name="connsiteX12" fmla="*/ 0 w 1227125"/>
              <a:gd name="connsiteY12" fmla="*/ 2557926 h 2762451"/>
              <a:gd name="connsiteX13" fmla="*/ 0 w 1227125"/>
              <a:gd name="connsiteY13" fmla="*/ 1922508 h 2762451"/>
              <a:gd name="connsiteX14" fmla="*/ 0 w 1227125"/>
              <a:gd name="connsiteY14" fmla="*/ 1404760 h 2762451"/>
              <a:gd name="connsiteX15" fmla="*/ 0 w 1227125"/>
              <a:gd name="connsiteY15" fmla="*/ 887011 h 2762451"/>
              <a:gd name="connsiteX16" fmla="*/ 0 w 1227125"/>
              <a:gd name="connsiteY16" fmla="*/ 204525 h 276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7125" h="2762451" fill="none" extrusionOk="0">
                <a:moveTo>
                  <a:pt x="0" y="204525"/>
                </a:moveTo>
                <a:cubicBezTo>
                  <a:pt x="-11342" y="109275"/>
                  <a:pt x="102604" y="7102"/>
                  <a:pt x="204525" y="0"/>
                </a:cubicBezTo>
                <a:cubicBezTo>
                  <a:pt x="321367" y="-20187"/>
                  <a:pt x="442562" y="19167"/>
                  <a:pt x="613563" y="0"/>
                </a:cubicBezTo>
                <a:cubicBezTo>
                  <a:pt x="784564" y="-19167"/>
                  <a:pt x="856494" y="4786"/>
                  <a:pt x="1022600" y="0"/>
                </a:cubicBezTo>
                <a:cubicBezTo>
                  <a:pt x="1139860" y="22269"/>
                  <a:pt x="1237691" y="101318"/>
                  <a:pt x="1227125" y="204525"/>
                </a:cubicBezTo>
                <a:cubicBezTo>
                  <a:pt x="1205326" y="386401"/>
                  <a:pt x="1218718" y="538985"/>
                  <a:pt x="1227125" y="722273"/>
                </a:cubicBezTo>
                <a:cubicBezTo>
                  <a:pt x="1235532" y="905561"/>
                  <a:pt x="1202836" y="1193235"/>
                  <a:pt x="1227125" y="1334157"/>
                </a:cubicBezTo>
                <a:cubicBezTo>
                  <a:pt x="1251414" y="1475079"/>
                  <a:pt x="1220156" y="1707366"/>
                  <a:pt x="1227125" y="1898974"/>
                </a:cubicBezTo>
                <a:cubicBezTo>
                  <a:pt x="1234094" y="2090582"/>
                  <a:pt x="1236429" y="2361213"/>
                  <a:pt x="1227125" y="2557926"/>
                </a:cubicBezTo>
                <a:cubicBezTo>
                  <a:pt x="1221926" y="2669427"/>
                  <a:pt x="1144610" y="2764018"/>
                  <a:pt x="1022600" y="2762451"/>
                </a:cubicBezTo>
                <a:cubicBezTo>
                  <a:pt x="876171" y="2781401"/>
                  <a:pt x="721561" y="2758081"/>
                  <a:pt x="621743" y="2762451"/>
                </a:cubicBezTo>
                <a:cubicBezTo>
                  <a:pt x="521925" y="2766821"/>
                  <a:pt x="326568" y="2768355"/>
                  <a:pt x="204525" y="2762451"/>
                </a:cubicBezTo>
                <a:cubicBezTo>
                  <a:pt x="76509" y="2767626"/>
                  <a:pt x="6511" y="2693626"/>
                  <a:pt x="0" y="2557926"/>
                </a:cubicBezTo>
                <a:cubicBezTo>
                  <a:pt x="-15177" y="2301431"/>
                  <a:pt x="10650" y="2234104"/>
                  <a:pt x="0" y="1922508"/>
                </a:cubicBezTo>
                <a:cubicBezTo>
                  <a:pt x="-10650" y="1610912"/>
                  <a:pt x="9709" y="1576066"/>
                  <a:pt x="0" y="1404760"/>
                </a:cubicBezTo>
                <a:cubicBezTo>
                  <a:pt x="-9709" y="1233454"/>
                  <a:pt x="4960" y="1109251"/>
                  <a:pt x="0" y="887011"/>
                </a:cubicBezTo>
                <a:cubicBezTo>
                  <a:pt x="-4960" y="664771"/>
                  <a:pt x="827" y="454893"/>
                  <a:pt x="0" y="204525"/>
                </a:cubicBezTo>
                <a:close/>
              </a:path>
              <a:path w="1227125" h="2762451" stroke="0" extrusionOk="0">
                <a:moveTo>
                  <a:pt x="0" y="204525"/>
                </a:moveTo>
                <a:cubicBezTo>
                  <a:pt x="-19909" y="78149"/>
                  <a:pt x="63817" y="-4529"/>
                  <a:pt x="204525" y="0"/>
                </a:cubicBezTo>
                <a:cubicBezTo>
                  <a:pt x="391207" y="-8433"/>
                  <a:pt x="427621" y="19221"/>
                  <a:pt x="629924" y="0"/>
                </a:cubicBezTo>
                <a:cubicBezTo>
                  <a:pt x="832227" y="-19221"/>
                  <a:pt x="914401" y="-2464"/>
                  <a:pt x="1022600" y="0"/>
                </a:cubicBezTo>
                <a:cubicBezTo>
                  <a:pt x="1131942" y="-528"/>
                  <a:pt x="1217027" y="70969"/>
                  <a:pt x="1227125" y="204525"/>
                </a:cubicBezTo>
                <a:cubicBezTo>
                  <a:pt x="1209121" y="413964"/>
                  <a:pt x="1201541" y="489453"/>
                  <a:pt x="1227125" y="769341"/>
                </a:cubicBezTo>
                <a:cubicBezTo>
                  <a:pt x="1252709" y="1049229"/>
                  <a:pt x="1251034" y="1171728"/>
                  <a:pt x="1227125" y="1310623"/>
                </a:cubicBezTo>
                <a:cubicBezTo>
                  <a:pt x="1203216" y="1449518"/>
                  <a:pt x="1246308" y="1605161"/>
                  <a:pt x="1227125" y="1875440"/>
                </a:cubicBezTo>
                <a:cubicBezTo>
                  <a:pt x="1207942" y="2145719"/>
                  <a:pt x="1245963" y="2334194"/>
                  <a:pt x="1227125" y="2557926"/>
                </a:cubicBezTo>
                <a:cubicBezTo>
                  <a:pt x="1210766" y="2684503"/>
                  <a:pt x="1149942" y="2773651"/>
                  <a:pt x="1022600" y="2762451"/>
                </a:cubicBezTo>
                <a:cubicBezTo>
                  <a:pt x="860153" y="2757704"/>
                  <a:pt x="800230" y="2745168"/>
                  <a:pt x="597201" y="2762451"/>
                </a:cubicBezTo>
                <a:cubicBezTo>
                  <a:pt x="394172" y="2779734"/>
                  <a:pt x="388545" y="2746633"/>
                  <a:pt x="204525" y="2762451"/>
                </a:cubicBezTo>
                <a:cubicBezTo>
                  <a:pt x="91121" y="2767824"/>
                  <a:pt x="18324" y="2689174"/>
                  <a:pt x="0" y="2557926"/>
                </a:cubicBezTo>
                <a:cubicBezTo>
                  <a:pt x="23652" y="2317726"/>
                  <a:pt x="24314" y="2245088"/>
                  <a:pt x="0" y="1969576"/>
                </a:cubicBezTo>
                <a:cubicBezTo>
                  <a:pt x="-24314" y="1694064"/>
                  <a:pt x="25963" y="1528064"/>
                  <a:pt x="0" y="1334157"/>
                </a:cubicBezTo>
                <a:cubicBezTo>
                  <a:pt x="-25963" y="1140250"/>
                  <a:pt x="24995" y="971016"/>
                  <a:pt x="0" y="722273"/>
                </a:cubicBezTo>
                <a:cubicBezTo>
                  <a:pt x="-24995" y="473530"/>
                  <a:pt x="-1902" y="362068"/>
                  <a:pt x="0" y="204525"/>
                </a:cubicBezTo>
                <a:close/>
              </a:path>
            </a:pathLst>
          </a:custGeom>
          <a:solidFill>
            <a:schemeClr val="accent2"/>
          </a:solidFill>
          <a:ln>
            <a:solidFill>
              <a:srgbClr val="0070C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0070C0"/>
                </a:solidFill>
              </a:rPr>
              <a:t>Đối với cuộc sống của con người</a:t>
            </a:r>
            <a:endParaRPr lang="vi-VN" sz="2400">
              <a:solidFill>
                <a:srgbClr val="0070C0"/>
              </a:solidFill>
            </a:endParaRPr>
          </a:p>
        </p:txBody>
      </p:sp>
      <p:sp>
        <p:nvSpPr>
          <p:cNvPr id="32" name="Rectangle: Rounded Corners 31">
            <a:extLst>
              <a:ext uri="{FF2B5EF4-FFF2-40B4-BE49-F238E27FC236}">
                <a16:creationId xmlns:a16="http://schemas.microsoft.com/office/drawing/2014/main" id="{A1443C96-4F07-D1F1-4784-FB5A61F6A83C}"/>
              </a:ext>
            </a:extLst>
          </p:cNvPr>
          <p:cNvSpPr/>
          <p:nvPr/>
        </p:nvSpPr>
        <p:spPr>
          <a:xfrm>
            <a:off x="4884879" y="3533542"/>
            <a:ext cx="7088581" cy="721585"/>
          </a:xfrm>
          <a:prstGeom prst="roundRect">
            <a:avLst/>
          </a:prstGeom>
          <a:solidFill>
            <a:schemeClr val="accent2"/>
          </a:solidFill>
          <a:ln w="9525">
            <a:solidFill>
              <a:srgbClr val="0070C0"/>
            </a:solidFill>
            <a:prstDash val="solid"/>
            <a:extLst>
              <a:ext uri="{C807C97D-BFC1-408E-A445-0C87EB9F89A2}">
                <ask:lineSketchStyleProps xmlns:ask="http://schemas.microsoft.com/office/drawing/2018/sketchyshapes" xmlns="" sd="75590187">
                  <a:custGeom>
                    <a:avLst/>
                    <a:gdLst>
                      <a:gd name="connsiteX0" fmla="*/ 0 w 7088581"/>
                      <a:gd name="connsiteY0" fmla="*/ 120267 h 721585"/>
                      <a:gd name="connsiteX1" fmla="*/ 120267 w 7088581"/>
                      <a:gd name="connsiteY1" fmla="*/ 0 h 721585"/>
                      <a:gd name="connsiteX2" fmla="*/ 736591 w 7088581"/>
                      <a:gd name="connsiteY2" fmla="*/ 0 h 721585"/>
                      <a:gd name="connsiteX3" fmla="*/ 1284435 w 7088581"/>
                      <a:gd name="connsiteY3" fmla="*/ 0 h 721585"/>
                      <a:gd name="connsiteX4" fmla="*/ 2106201 w 7088581"/>
                      <a:gd name="connsiteY4" fmla="*/ 0 h 721585"/>
                      <a:gd name="connsiteX5" fmla="*/ 2585564 w 7088581"/>
                      <a:gd name="connsiteY5" fmla="*/ 0 h 721585"/>
                      <a:gd name="connsiteX6" fmla="*/ 3201888 w 7088581"/>
                      <a:gd name="connsiteY6" fmla="*/ 0 h 721585"/>
                      <a:gd name="connsiteX7" fmla="*/ 3681251 w 7088581"/>
                      <a:gd name="connsiteY7" fmla="*/ 0 h 721585"/>
                      <a:gd name="connsiteX8" fmla="*/ 4160615 w 7088581"/>
                      <a:gd name="connsiteY8" fmla="*/ 0 h 721585"/>
                      <a:gd name="connsiteX9" fmla="*/ 4639978 w 7088581"/>
                      <a:gd name="connsiteY9" fmla="*/ 0 h 721585"/>
                      <a:gd name="connsiteX10" fmla="*/ 5393263 w 7088581"/>
                      <a:gd name="connsiteY10" fmla="*/ 0 h 721585"/>
                      <a:gd name="connsiteX11" fmla="*/ 6146548 w 7088581"/>
                      <a:gd name="connsiteY11" fmla="*/ 0 h 721585"/>
                      <a:gd name="connsiteX12" fmla="*/ 6968314 w 7088581"/>
                      <a:gd name="connsiteY12" fmla="*/ 0 h 721585"/>
                      <a:gd name="connsiteX13" fmla="*/ 7088581 w 7088581"/>
                      <a:gd name="connsiteY13" fmla="*/ 120267 h 721585"/>
                      <a:gd name="connsiteX14" fmla="*/ 7088581 w 7088581"/>
                      <a:gd name="connsiteY14" fmla="*/ 601318 h 721585"/>
                      <a:gd name="connsiteX15" fmla="*/ 6968314 w 7088581"/>
                      <a:gd name="connsiteY15" fmla="*/ 721585 h 721585"/>
                      <a:gd name="connsiteX16" fmla="*/ 6351990 w 7088581"/>
                      <a:gd name="connsiteY16" fmla="*/ 721585 h 721585"/>
                      <a:gd name="connsiteX17" fmla="*/ 5667185 w 7088581"/>
                      <a:gd name="connsiteY17" fmla="*/ 721585 h 721585"/>
                      <a:gd name="connsiteX18" fmla="*/ 4845419 w 7088581"/>
                      <a:gd name="connsiteY18" fmla="*/ 721585 h 721585"/>
                      <a:gd name="connsiteX19" fmla="*/ 4160615 w 7088581"/>
                      <a:gd name="connsiteY19" fmla="*/ 721585 h 721585"/>
                      <a:gd name="connsiteX20" fmla="*/ 3544291 w 7088581"/>
                      <a:gd name="connsiteY20" fmla="*/ 721585 h 721585"/>
                      <a:gd name="connsiteX21" fmla="*/ 3064927 w 7088581"/>
                      <a:gd name="connsiteY21" fmla="*/ 721585 h 721585"/>
                      <a:gd name="connsiteX22" fmla="*/ 2448603 w 7088581"/>
                      <a:gd name="connsiteY22" fmla="*/ 721585 h 721585"/>
                      <a:gd name="connsiteX23" fmla="*/ 1969240 w 7088581"/>
                      <a:gd name="connsiteY23" fmla="*/ 721585 h 721585"/>
                      <a:gd name="connsiteX24" fmla="*/ 1147474 w 7088581"/>
                      <a:gd name="connsiteY24" fmla="*/ 721585 h 721585"/>
                      <a:gd name="connsiteX25" fmla="*/ 120267 w 7088581"/>
                      <a:gd name="connsiteY25" fmla="*/ 721585 h 721585"/>
                      <a:gd name="connsiteX26" fmla="*/ 0 w 7088581"/>
                      <a:gd name="connsiteY26" fmla="*/ 601318 h 721585"/>
                      <a:gd name="connsiteX27" fmla="*/ 0 w 7088581"/>
                      <a:gd name="connsiteY27" fmla="*/ 120267 h 7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88581" h="721585" fill="none" extrusionOk="0">
                        <a:moveTo>
                          <a:pt x="0" y="120267"/>
                        </a:moveTo>
                        <a:cubicBezTo>
                          <a:pt x="-6031" y="52157"/>
                          <a:pt x="58726" y="845"/>
                          <a:pt x="120267" y="0"/>
                        </a:cubicBezTo>
                        <a:cubicBezTo>
                          <a:pt x="407307" y="-15185"/>
                          <a:pt x="545702" y="19902"/>
                          <a:pt x="736591" y="0"/>
                        </a:cubicBezTo>
                        <a:cubicBezTo>
                          <a:pt x="927480" y="-19902"/>
                          <a:pt x="1168583" y="-23407"/>
                          <a:pt x="1284435" y="0"/>
                        </a:cubicBezTo>
                        <a:cubicBezTo>
                          <a:pt x="1400287" y="23407"/>
                          <a:pt x="1760211" y="-4193"/>
                          <a:pt x="2106201" y="0"/>
                        </a:cubicBezTo>
                        <a:cubicBezTo>
                          <a:pt x="2452191" y="4193"/>
                          <a:pt x="2346604" y="1056"/>
                          <a:pt x="2585564" y="0"/>
                        </a:cubicBezTo>
                        <a:cubicBezTo>
                          <a:pt x="2824524" y="-1056"/>
                          <a:pt x="3014688" y="-22880"/>
                          <a:pt x="3201888" y="0"/>
                        </a:cubicBezTo>
                        <a:cubicBezTo>
                          <a:pt x="3389088" y="22880"/>
                          <a:pt x="3570644" y="22439"/>
                          <a:pt x="3681251" y="0"/>
                        </a:cubicBezTo>
                        <a:cubicBezTo>
                          <a:pt x="3791858" y="-22439"/>
                          <a:pt x="4043851" y="18267"/>
                          <a:pt x="4160615" y="0"/>
                        </a:cubicBezTo>
                        <a:cubicBezTo>
                          <a:pt x="4277379" y="-18267"/>
                          <a:pt x="4475636" y="-6849"/>
                          <a:pt x="4639978" y="0"/>
                        </a:cubicBezTo>
                        <a:cubicBezTo>
                          <a:pt x="4804320" y="6849"/>
                          <a:pt x="5099585" y="-5832"/>
                          <a:pt x="5393263" y="0"/>
                        </a:cubicBezTo>
                        <a:cubicBezTo>
                          <a:pt x="5686942" y="5832"/>
                          <a:pt x="5960888" y="1669"/>
                          <a:pt x="6146548" y="0"/>
                        </a:cubicBezTo>
                        <a:cubicBezTo>
                          <a:pt x="6332209" y="-1669"/>
                          <a:pt x="6777310" y="40988"/>
                          <a:pt x="6968314" y="0"/>
                        </a:cubicBezTo>
                        <a:cubicBezTo>
                          <a:pt x="7040452" y="6732"/>
                          <a:pt x="7082156" y="59116"/>
                          <a:pt x="7088581" y="120267"/>
                        </a:cubicBezTo>
                        <a:cubicBezTo>
                          <a:pt x="7107236" y="349192"/>
                          <a:pt x="7087984" y="468226"/>
                          <a:pt x="7088581" y="601318"/>
                        </a:cubicBezTo>
                        <a:cubicBezTo>
                          <a:pt x="7103257" y="662733"/>
                          <a:pt x="7032049" y="718595"/>
                          <a:pt x="6968314" y="721585"/>
                        </a:cubicBezTo>
                        <a:cubicBezTo>
                          <a:pt x="6760584" y="745943"/>
                          <a:pt x="6530297" y="719488"/>
                          <a:pt x="6351990" y="721585"/>
                        </a:cubicBezTo>
                        <a:cubicBezTo>
                          <a:pt x="6173683" y="723682"/>
                          <a:pt x="5942967" y="715292"/>
                          <a:pt x="5667185" y="721585"/>
                        </a:cubicBezTo>
                        <a:cubicBezTo>
                          <a:pt x="5391404" y="727878"/>
                          <a:pt x="5014660" y="750976"/>
                          <a:pt x="4845419" y="721585"/>
                        </a:cubicBezTo>
                        <a:cubicBezTo>
                          <a:pt x="4676178" y="692194"/>
                          <a:pt x="4463047" y="747960"/>
                          <a:pt x="4160615" y="721585"/>
                        </a:cubicBezTo>
                        <a:cubicBezTo>
                          <a:pt x="3858183" y="695210"/>
                          <a:pt x="3676148" y="741007"/>
                          <a:pt x="3544291" y="721585"/>
                        </a:cubicBezTo>
                        <a:cubicBezTo>
                          <a:pt x="3412434" y="702163"/>
                          <a:pt x="3254535" y="705501"/>
                          <a:pt x="3064927" y="721585"/>
                        </a:cubicBezTo>
                        <a:cubicBezTo>
                          <a:pt x="2875319" y="737669"/>
                          <a:pt x="2617741" y="704858"/>
                          <a:pt x="2448603" y="721585"/>
                        </a:cubicBezTo>
                        <a:cubicBezTo>
                          <a:pt x="2279465" y="738312"/>
                          <a:pt x="2135121" y="744908"/>
                          <a:pt x="1969240" y="721585"/>
                        </a:cubicBezTo>
                        <a:cubicBezTo>
                          <a:pt x="1803359" y="698262"/>
                          <a:pt x="1558098" y="693698"/>
                          <a:pt x="1147474" y="721585"/>
                        </a:cubicBezTo>
                        <a:cubicBezTo>
                          <a:pt x="736850" y="749472"/>
                          <a:pt x="390041" y="713492"/>
                          <a:pt x="120267" y="721585"/>
                        </a:cubicBezTo>
                        <a:cubicBezTo>
                          <a:pt x="59116" y="725446"/>
                          <a:pt x="-5258" y="655386"/>
                          <a:pt x="0" y="601318"/>
                        </a:cubicBezTo>
                        <a:cubicBezTo>
                          <a:pt x="-21775" y="436441"/>
                          <a:pt x="6967" y="352436"/>
                          <a:pt x="0" y="120267"/>
                        </a:cubicBezTo>
                        <a:close/>
                      </a:path>
                      <a:path w="7088581" h="721585" stroke="0" extrusionOk="0">
                        <a:moveTo>
                          <a:pt x="0" y="120267"/>
                        </a:moveTo>
                        <a:cubicBezTo>
                          <a:pt x="-11363" y="46185"/>
                          <a:pt x="50182" y="-598"/>
                          <a:pt x="120267" y="0"/>
                        </a:cubicBezTo>
                        <a:cubicBezTo>
                          <a:pt x="424691" y="-14650"/>
                          <a:pt x="593248" y="9590"/>
                          <a:pt x="942033" y="0"/>
                        </a:cubicBezTo>
                        <a:cubicBezTo>
                          <a:pt x="1290818" y="-9590"/>
                          <a:pt x="1466239" y="7095"/>
                          <a:pt x="1695318" y="0"/>
                        </a:cubicBezTo>
                        <a:cubicBezTo>
                          <a:pt x="1924397" y="-7095"/>
                          <a:pt x="2158211" y="31403"/>
                          <a:pt x="2448603" y="0"/>
                        </a:cubicBezTo>
                        <a:cubicBezTo>
                          <a:pt x="2738996" y="-31403"/>
                          <a:pt x="3078955" y="-13186"/>
                          <a:pt x="3270369" y="0"/>
                        </a:cubicBezTo>
                        <a:cubicBezTo>
                          <a:pt x="3461783" y="13186"/>
                          <a:pt x="3796394" y="-24479"/>
                          <a:pt x="3955173" y="0"/>
                        </a:cubicBezTo>
                        <a:cubicBezTo>
                          <a:pt x="4113952" y="24479"/>
                          <a:pt x="4231895" y="-15701"/>
                          <a:pt x="4503017" y="0"/>
                        </a:cubicBezTo>
                        <a:cubicBezTo>
                          <a:pt x="4774139" y="15701"/>
                          <a:pt x="4990363" y="7145"/>
                          <a:pt x="5119341" y="0"/>
                        </a:cubicBezTo>
                        <a:cubicBezTo>
                          <a:pt x="5248319" y="-7145"/>
                          <a:pt x="5604146" y="13266"/>
                          <a:pt x="5735666" y="0"/>
                        </a:cubicBezTo>
                        <a:cubicBezTo>
                          <a:pt x="5867187" y="-13266"/>
                          <a:pt x="6047034" y="46"/>
                          <a:pt x="6215029" y="0"/>
                        </a:cubicBezTo>
                        <a:cubicBezTo>
                          <a:pt x="6383024" y="-46"/>
                          <a:pt x="6635351" y="-1142"/>
                          <a:pt x="6968314" y="0"/>
                        </a:cubicBezTo>
                        <a:cubicBezTo>
                          <a:pt x="7026722" y="-1548"/>
                          <a:pt x="7078809" y="55566"/>
                          <a:pt x="7088581" y="120267"/>
                        </a:cubicBezTo>
                        <a:cubicBezTo>
                          <a:pt x="7087840" y="290105"/>
                          <a:pt x="7099041" y="370147"/>
                          <a:pt x="7088581" y="601318"/>
                        </a:cubicBezTo>
                        <a:cubicBezTo>
                          <a:pt x="7090950" y="669369"/>
                          <a:pt x="7032572" y="728412"/>
                          <a:pt x="6968314" y="721585"/>
                        </a:cubicBezTo>
                        <a:cubicBezTo>
                          <a:pt x="6699119" y="694292"/>
                          <a:pt x="6420287" y="683139"/>
                          <a:pt x="6146548" y="721585"/>
                        </a:cubicBezTo>
                        <a:cubicBezTo>
                          <a:pt x="5872809" y="760031"/>
                          <a:pt x="5750311" y="748527"/>
                          <a:pt x="5393263" y="721585"/>
                        </a:cubicBezTo>
                        <a:cubicBezTo>
                          <a:pt x="5036216" y="694643"/>
                          <a:pt x="4973633" y="732260"/>
                          <a:pt x="4571498" y="721585"/>
                        </a:cubicBezTo>
                        <a:cubicBezTo>
                          <a:pt x="4169364" y="710910"/>
                          <a:pt x="4127533" y="696469"/>
                          <a:pt x="3955173" y="721585"/>
                        </a:cubicBezTo>
                        <a:cubicBezTo>
                          <a:pt x="3782813" y="746701"/>
                          <a:pt x="3583776" y="729691"/>
                          <a:pt x="3270369" y="721585"/>
                        </a:cubicBezTo>
                        <a:cubicBezTo>
                          <a:pt x="2956962" y="713479"/>
                          <a:pt x="2950555" y="696840"/>
                          <a:pt x="2722525" y="721585"/>
                        </a:cubicBezTo>
                        <a:cubicBezTo>
                          <a:pt x="2494495" y="746330"/>
                          <a:pt x="2174802" y="722921"/>
                          <a:pt x="1969240" y="721585"/>
                        </a:cubicBezTo>
                        <a:cubicBezTo>
                          <a:pt x="1763679" y="720249"/>
                          <a:pt x="1586159" y="708636"/>
                          <a:pt x="1489876" y="721585"/>
                        </a:cubicBezTo>
                        <a:cubicBezTo>
                          <a:pt x="1393593" y="734534"/>
                          <a:pt x="1190768" y="721127"/>
                          <a:pt x="1010513" y="721585"/>
                        </a:cubicBezTo>
                        <a:cubicBezTo>
                          <a:pt x="830258" y="722043"/>
                          <a:pt x="490879" y="729596"/>
                          <a:pt x="120267" y="721585"/>
                        </a:cubicBezTo>
                        <a:cubicBezTo>
                          <a:pt x="59018" y="717043"/>
                          <a:pt x="-849" y="670515"/>
                          <a:pt x="0" y="601318"/>
                        </a:cubicBezTo>
                        <a:cubicBezTo>
                          <a:pt x="-21073" y="432034"/>
                          <a:pt x="4033" y="252626"/>
                          <a:pt x="0" y="12026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a:solidFill>
                  <a:srgbClr val="0070C0"/>
                </a:solidFill>
              </a:rPr>
              <a:t>Con người có thể bị mất đất, mất nhà</a:t>
            </a:r>
            <a:endParaRPr lang="vi-VN" sz="2400">
              <a:solidFill>
                <a:srgbClr val="0070C0"/>
              </a:solidFill>
            </a:endParaRPr>
          </a:p>
        </p:txBody>
      </p:sp>
      <p:sp>
        <p:nvSpPr>
          <p:cNvPr id="33" name="Rectangle: Rounded Corners 32">
            <a:extLst>
              <a:ext uri="{FF2B5EF4-FFF2-40B4-BE49-F238E27FC236}">
                <a16:creationId xmlns:a16="http://schemas.microsoft.com/office/drawing/2014/main" id="{4366E9A8-A9F1-C6CA-0AF6-E47B386D26CE}"/>
              </a:ext>
            </a:extLst>
          </p:cNvPr>
          <p:cNvSpPr/>
          <p:nvPr/>
        </p:nvSpPr>
        <p:spPr>
          <a:xfrm>
            <a:off x="2531667" y="5013498"/>
            <a:ext cx="1940945" cy="1715265"/>
          </a:xfrm>
          <a:custGeom>
            <a:avLst/>
            <a:gdLst>
              <a:gd name="connsiteX0" fmla="*/ 0 w 1940945"/>
              <a:gd name="connsiteY0" fmla="*/ 285883 h 1715265"/>
              <a:gd name="connsiteX1" fmla="*/ 285883 w 1940945"/>
              <a:gd name="connsiteY1" fmla="*/ 0 h 1715265"/>
              <a:gd name="connsiteX2" fmla="*/ 929397 w 1940945"/>
              <a:gd name="connsiteY2" fmla="*/ 0 h 1715265"/>
              <a:gd name="connsiteX3" fmla="*/ 1655062 w 1940945"/>
              <a:gd name="connsiteY3" fmla="*/ 0 h 1715265"/>
              <a:gd name="connsiteX4" fmla="*/ 1940945 w 1940945"/>
              <a:gd name="connsiteY4" fmla="*/ 285883 h 1715265"/>
              <a:gd name="connsiteX5" fmla="*/ 1940945 w 1940945"/>
              <a:gd name="connsiteY5" fmla="*/ 857633 h 1715265"/>
              <a:gd name="connsiteX6" fmla="*/ 1940945 w 1940945"/>
              <a:gd name="connsiteY6" fmla="*/ 1429382 h 1715265"/>
              <a:gd name="connsiteX7" fmla="*/ 1655062 w 1940945"/>
              <a:gd name="connsiteY7" fmla="*/ 1715265 h 1715265"/>
              <a:gd name="connsiteX8" fmla="*/ 1011548 w 1940945"/>
              <a:gd name="connsiteY8" fmla="*/ 1715265 h 1715265"/>
              <a:gd name="connsiteX9" fmla="*/ 285883 w 1940945"/>
              <a:gd name="connsiteY9" fmla="*/ 1715265 h 1715265"/>
              <a:gd name="connsiteX10" fmla="*/ 0 w 1940945"/>
              <a:gd name="connsiteY10" fmla="*/ 1429382 h 1715265"/>
              <a:gd name="connsiteX11" fmla="*/ 0 w 1940945"/>
              <a:gd name="connsiteY11" fmla="*/ 880502 h 1715265"/>
              <a:gd name="connsiteX12" fmla="*/ 0 w 1940945"/>
              <a:gd name="connsiteY12" fmla="*/ 285883 h 171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0945" h="1715265" fill="none" extrusionOk="0">
                <a:moveTo>
                  <a:pt x="0" y="285883"/>
                </a:moveTo>
                <a:cubicBezTo>
                  <a:pt x="19472" y="148445"/>
                  <a:pt x="105581" y="9262"/>
                  <a:pt x="285883" y="0"/>
                </a:cubicBezTo>
                <a:cubicBezTo>
                  <a:pt x="481732" y="1256"/>
                  <a:pt x="679611" y="29728"/>
                  <a:pt x="929397" y="0"/>
                </a:cubicBezTo>
                <a:cubicBezTo>
                  <a:pt x="1179183" y="-29728"/>
                  <a:pt x="1298072" y="-9342"/>
                  <a:pt x="1655062" y="0"/>
                </a:cubicBezTo>
                <a:cubicBezTo>
                  <a:pt x="1796324" y="25956"/>
                  <a:pt x="1957804" y="138844"/>
                  <a:pt x="1940945" y="285883"/>
                </a:cubicBezTo>
                <a:cubicBezTo>
                  <a:pt x="1930074" y="448337"/>
                  <a:pt x="1927948" y="635314"/>
                  <a:pt x="1940945" y="857633"/>
                </a:cubicBezTo>
                <a:cubicBezTo>
                  <a:pt x="1953943" y="1079952"/>
                  <a:pt x="1934919" y="1280585"/>
                  <a:pt x="1940945" y="1429382"/>
                </a:cubicBezTo>
                <a:cubicBezTo>
                  <a:pt x="1948090" y="1624242"/>
                  <a:pt x="1822073" y="1723682"/>
                  <a:pt x="1655062" y="1715265"/>
                </a:cubicBezTo>
                <a:cubicBezTo>
                  <a:pt x="1379810" y="1720521"/>
                  <a:pt x="1168754" y="1716687"/>
                  <a:pt x="1011548" y="1715265"/>
                </a:cubicBezTo>
                <a:cubicBezTo>
                  <a:pt x="854342" y="1713843"/>
                  <a:pt x="556947" y="1698295"/>
                  <a:pt x="285883" y="1715265"/>
                </a:cubicBezTo>
                <a:cubicBezTo>
                  <a:pt x="131225" y="1726755"/>
                  <a:pt x="35135" y="1587544"/>
                  <a:pt x="0" y="1429382"/>
                </a:cubicBezTo>
                <a:cubicBezTo>
                  <a:pt x="-25164" y="1265327"/>
                  <a:pt x="3730" y="1060477"/>
                  <a:pt x="0" y="880502"/>
                </a:cubicBezTo>
                <a:cubicBezTo>
                  <a:pt x="-3730" y="700527"/>
                  <a:pt x="-5980" y="501541"/>
                  <a:pt x="0" y="285883"/>
                </a:cubicBezTo>
                <a:close/>
              </a:path>
              <a:path w="1940945" h="1715265" stroke="0" extrusionOk="0">
                <a:moveTo>
                  <a:pt x="0" y="285883"/>
                </a:moveTo>
                <a:cubicBezTo>
                  <a:pt x="-29664" y="107998"/>
                  <a:pt x="123109" y="-797"/>
                  <a:pt x="285883" y="0"/>
                </a:cubicBezTo>
                <a:cubicBezTo>
                  <a:pt x="533115" y="7690"/>
                  <a:pt x="727453" y="10462"/>
                  <a:pt x="997856" y="0"/>
                </a:cubicBezTo>
                <a:cubicBezTo>
                  <a:pt x="1268259" y="-10462"/>
                  <a:pt x="1419161" y="-28795"/>
                  <a:pt x="1655062" y="0"/>
                </a:cubicBezTo>
                <a:cubicBezTo>
                  <a:pt x="1778265" y="-5066"/>
                  <a:pt x="1928800" y="103220"/>
                  <a:pt x="1940945" y="285883"/>
                </a:cubicBezTo>
                <a:cubicBezTo>
                  <a:pt x="1967411" y="487684"/>
                  <a:pt x="1944571" y="703301"/>
                  <a:pt x="1940945" y="846198"/>
                </a:cubicBezTo>
                <a:cubicBezTo>
                  <a:pt x="1937319" y="989095"/>
                  <a:pt x="1954665" y="1196385"/>
                  <a:pt x="1940945" y="1429382"/>
                </a:cubicBezTo>
                <a:cubicBezTo>
                  <a:pt x="1928951" y="1584115"/>
                  <a:pt x="1817230" y="1717868"/>
                  <a:pt x="1655062" y="1715265"/>
                </a:cubicBezTo>
                <a:cubicBezTo>
                  <a:pt x="1351644" y="1682655"/>
                  <a:pt x="1316766" y="1721659"/>
                  <a:pt x="997856" y="1715265"/>
                </a:cubicBezTo>
                <a:cubicBezTo>
                  <a:pt x="678946" y="1708871"/>
                  <a:pt x="492753" y="1686304"/>
                  <a:pt x="285883" y="1715265"/>
                </a:cubicBezTo>
                <a:cubicBezTo>
                  <a:pt x="100917" y="1710033"/>
                  <a:pt x="-25884" y="1591829"/>
                  <a:pt x="0" y="1429382"/>
                </a:cubicBezTo>
                <a:cubicBezTo>
                  <a:pt x="-16274" y="1249032"/>
                  <a:pt x="-14657" y="1081747"/>
                  <a:pt x="0" y="891937"/>
                </a:cubicBezTo>
                <a:cubicBezTo>
                  <a:pt x="14657" y="702127"/>
                  <a:pt x="-20222" y="535760"/>
                  <a:pt x="0" y="285883"/>
                </a:cubicBezTo>
                <a:close/>
              </a:path>
            </a:pathLst>
          </a:custGeom>
          <a:solidFill>
            <a:schemeClr val="accent2"/>
          </a:solidFill>
          <a:ln>
            <a:solidFill>
              <a:srgbClr val="FF000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0070C0"/>
                </a:solidFill>
              </a:rPr>
              <a:t>Môi trường sống của động vật</a:t>
            </a:r>
            <a:endParaRPr lang="vi-VN" sz="2400">
              <a:solidFill>
                <a:srgbClr val="0070C0"/>
              </a:solidFill>
            </a:endParaRPr>
          </a:p>
        </p:txBody>
      </p:sp>
      <p:sp>
        <p:nvSpPr>
          <p:cNvPr id="36" name="Rectangle: Rounded Corners 35">
            <a:extLst>
              <a:ext uri="{FF2B5EF4-FFF2-40B4-BE49-F238E27FC236}">
                <a16:creationId xmlns:a16="http://schemas.microsoft.com/office/drawing/2014/main" id="{42DEBBAF-9055-91F6-6A2F-2393D7D4E59B}"/>
              </a:ext>
            </a:extLst>
          </p:cNvPr>
          <p:cNvSpPr/>
          <p:nvPr/>
        </p:nvSpPr>
        <p:spPr>
          <a:xfrm>
            <a:off x="5461602" y="4519143"/>
            <a:ext cx="6536712" cy="655986"/>
          </a:xfrm>
          <a:prstGeom prst="roundRect">
            <a:avLst/>
          </a:prstGeom>
          <a:solidFill>
            <a:schemeClr val="accent2"/>
          </a:solidFill>
          <a:ln w="9525">
            <a:solidFill>
              <a:srgbClr val="FF0000"/>
            </a:solidFill>
            <a:prstDash val="solid"/>
            <a:extLst>
              <a:ext uri="{C807C97D-BFC1-408E-A445-0C87EB9F89A2}">
                <ask:lineSketchStyleProps xmlns:ask="http://schemas.microsoft.com/office/drawing/2018/sketchyshapes" xmlns="" sd="75590187">
                  <a:custGeom>
                    <a:avLst/>
                    <a:gdLst>
                      <a:gd name="connsiteX0" fmla="*/ 0 w 6536712"/>
                      <a:gd name="connsiteY0" fmla="*/ 109333 h 655986"/>
                      <a:gd name="connsiteX1" fmla="*/ 109333 w 6536712"/>
                      <a:gd name="connsiteY1" fmla="*/ 0 h 655986"/>
                      <a:gd name="connsiteX2" fmla="*/ 677957 w 6536712"/>
                      <a:gd name="connsiteY2" fmla="*/ 0 h 655986"/>
                      <a:gd name="connsiteX3" fmla="*/ 1183401 w 6536712"/>
                      <a:gd name="connsiteY3" fmla="*/ 0 h 655986"/>
                      <a:gd name="connsiteX4" fmla="*/ 1941566 w 6536712"/>
                      <a:gd name="connsiteY4" fmla="*/ 0 h 655986"/>
                      <a:gd name="connsiteX5" fmla="*/ 2383830 w 6536712"/>
                      <a:gd name="connsiteY5" fmla="*/ 0 h 655986"/>
                      <a:gd name="connsiteX6" fmla="*/ 2952454 w 6536712"/>
                      <a:gd name="connsiteY6" fmla="*/ 0 h 655986"/>
                      <a:gd name="connsiteX7" fmla="*/ 3394717 w 6536712"/>
                      <a:gd name="connsiteY7" fmla="*/ 0 h 655986"/>
                      <a:gd name="connsiteX8" fmla="*/ 3836980 w 6536712"/>
                      <a:gd name="connsiteY8" fmla="*/ 0 h 655986"/>
                      <a:gd name="connsiteX9" fmla="*/ 4279243 w 6536712"/>
                      <a:gd name="connsiteY9" fmla="*/ 0 h 655986"/>
                      <a:gd name="connsiteX10" fmla="*/ 4974228 w 6536712"/>
                      <a:gd name="connsiteY10" fmla="*/ 0 h 655986"/>
                      <a:gd name="connsiteX11" fmla="*/ 5669213 w 6536712"/>
                      <a:gd name="connsiteY11" fmla="*/ 0 h 655986"/>
                      <a:gd name="connsiteX12" fmla="*/ 6427379 w 6536712"/>
                      <a:gd name="connsiteY12" fmla="*/ 0 h 655986"/>
                      <a:gd name="connsiteX13" fmla="*/ 6536712 w 6536712"/>
                      <a:gd name="connsiteY13" fmla="*/ 109333 h 655986"/>
                      <a:gd name="connsiteX14" fmla="*/ 6536712 w 6536712"/>
                      <a:gd name="connsiteY14" fmla="*/ 546653 h 655986"/>
                      <a:gd name="connsiteX15" fmla="*/ 6427379 w 6536712"/>
                      <a:gd name="connsiteY15" fmla="*/ 655986 h 655986"/>
                      <a:gd name="connsiteX16" fmla="*/ 5858755 w 6536712"/>
                      <a:gd name="connsiteY16" fmla="*/ 655986 h 655986"/>
                      <a:gd name="connsiteX17" fmla="*/ 5226950 w 6536712"/>
                      <a:gd name="connsiteY17" fmla="*/ 655986 h 655986"/>
                      <a:gd name="connsiteX18" fmla="*/ 4468785 w 6536712"/>
                      <a:gd name="connsiteY18" fmla="*/ 655986 h 655986"/>
                      <a:gd name="connsiteX19" fmla="*/ 3836980 w 6536712"/>
                      <a:gd name="connsiteY19" fmla="*/ 655986 h 655986"/>
                      <a:gd name="connsiteX20" fmla="*/ 3268356 w 6536712"/>
                      <a:gd name="connsiteY20" fmla="*/ 655986 h 655986"/>
                      <a:gd name="connsiteX21" fmla="*/ 2826093 w 6536712"/>
                      <a:gd name="connsiteY21" fmla="*/ 655986 h 655986"/>
                      <a:gd name="connsiteX22" fmla="*/ 2257469 w 6536712"/>
                      <a:gd name="connsiteY22" fmla="*/ 655986 h 655986"/>
                      <a:gd name="connsiteX23" fmla="*/ 1815205 w 6536712"/>
                      <a:gd name="connsiteY23" fmla="*/ 655986 h 655986"/>
                      <a:gd name="connsiteX24" fmla="*/ 1057040 w 6536712"/>
                      <a:gd name="connsiteY24" fmla="*/ 655986 h 655986"/>
                      <a:gd name="connsiteX25" fmla="*/ 109333 w 6536712"/>
                      <a:gd name="connsiteY25" fmla="*/ 655986 h 655986"/>
                      <a:gd name="connsiteX26" fmla="*/ 0 w 6536712"/>
                      <a:gd name="connsiteY26" fmla="*/ 546653 h 655986"/>
                      <a:gd name="connsiteX27" fmla="*/ 0 w 6536712"/>
                      <a:gd name="connsiteY27" fmla="*/ 109333 h 65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36712" h="655986" fill="none" extrusionOk="0">
                        <a:moveTo>
                          <a:pt x="0" y="109333"/>
                        </a:moveTo>
                        <a:cubicBezTo>
                          <a:pt x="-5620" y="47377"/>
                          <a:pt x="51714" y="478"/>
                          <a:pt x="109333" y="0"/>
                        </a:cubicBezTo>
                        <a:cubicBezTo>
                          <a:pt x="378225" y="-7723"/>
                          <a:pt x="473825" y="-25813"/>
                          <a:pt x="677957" y="0"/>
                        </a:cubicBezTo>
                        <a:cubicBezTo>
                          <a:pt x="882089" y="25813"/>
                          <a:pt x="1065015" y="-7131"/>
                          <a:pt x="1183401" y="0"/>
                        </a:cubicBezTo>
                        <a:cubicBezTo>
                          <a:pt x="1301787" y="7131"/>
                          <a:pt x="1777001" y="14398"/>
                          <a:pt x="1941566" y="0"/>
                        </a:cubicBezTo>
                        <a:cubicBezTo>
                          <a:pt x="2106131" y="-14398"/>
                          <a:pt x="2258804" y="-8036"/>
                          <a:pt x="2383830" y="0"/>
                        </a:cubicBezTo>
                        <a:cubicBezTo>
                          <a:pt x="2508856" y="8036"/>
                          <a:pt x="2787399" y="18042"/>
                          <a:pt x="2952454" y="0"/>
                        </a:cubicBezTo>
                        <a:cubicBezTo>
                          <a:pt x="3117509" y="-18042"/>
                          <a:pt x="3188516" y="18990"/>
                          <a:pt x="3394717" y="0"/>
                        </a:cubicBezTo>
                        <a:cubicBezTo>
                          <a:pt x="3600918" y="-18990"/>
                          <a:pt x="3738065" y="17679"/>
                          <a:pt x="3836980" y="0"/>
                        </a:cubicBezTo>
                        <a:cubicBezTo>
                          <a:pt x="3935895" y="-17679"/>
                          <a:pt x="4137601" y="2842"/>
                          <a:pt x="4279243" y="0"/>
                        </a:cubicBezTo>
                        <a:cubicBezTo>
                          <a:pt x="4420885" y="-2842"/>
                          <a:pt x="4630693" y="26057"/>
                          <a:pt x="4974228" y="0"/>
                        </a:cubicBezTo>
                        <a:cubicBezTo>
                          <a:pt x="5317764" y="-26057"/>
                          <a:pt x="5329972" y="30771"/>
                          <a:pt x="5669213" y="0"/>
                        </a:cubicBezTo>
                        <a:cubicBezTo>
                          <a:pt x="6008454" y="-30771"/>
                          <a:pt x="6092375" y="-28828"/>
                          <a:pt x="6427379" y="0"/>
                        </a:cubicBezTo>
                        <a:cubicBezTo>
                          <a:pt x="6494545" y="7989"/>
                          <a:pt x="6534024" y="51156"/>
                          <a:pt x="6536712" y="109333"/>
                        </a:cubicBezTo>
                        <a:cubicBezTo>
                          <a:pt x="6516327" y="315928"/>
                          <a:pt x="6556701" y="345843"/>
                          <a:pt x="6536712" y="546653"/>
                        </a:cubicBezTo>
                        <a:cubicBezTo>
                          <a:pt x="6544218" y="604475"/>
                          <a:pt x="6481141" y="648619"/>
                          <a:pt x="6427379" y="655986"/>
                        </a:cubicBezTo>
                        <a:cubicBezTo>
                          <a:pt x="6303956" y="632495"/>
                          <a:pt x="6010030" y="645446"/>
                          <a:pt x="5858755" y="655986"/>
                        </a:cubicBezTo>
                        <a:cubicBezTo>
                          <a:pt x="5707480" y="666526"/>
                          <a:pt x="5437124" y="660173"/>
                          <a:pt x="5226950" y="655986"/>
                        </a:cubicBezTo>
                        <a:cubicBezTo>
                          <a:pt x="5016776" y="651799"/>
                          <a:pt x="4679018" y="659776"/>
                          <a:pt x="4468785" y="655986"/>
                        </a:cubicBezTo>
                        <a:cubicBezTo>
                          <a:pt x="4258552" y="652196"/>
                          <a:pt x="4048512" y="657282"/>
                          <a:pt x="3836980" y="655986"/>
                        </a:cubicBezTo>
                        <a:cubicBezTo>
                          <a:pt x="3625449" y="654690"/>
                          <a:pt x="3450593" y="635054"/>
                          <a:pt x="3268356" y="655986"/>
                        </a:cubicBezTo>
                        <a:cubicBezTo>
                          <a:pt x="3086119" y="676918"/>
                          <a:pt x="2948532" y="659602"/>
                          <a:pt x="2826093" y="655986"/>
                        </a:cubicBezTo>
                        <a:cubicBezTo>
                          <a:pt x="2703654" y="652370"/>
                          <a:pt x="2465017" y="668329"/>
                          <a:pt x="2257469" y="655986"/>
                        </a:cubicBezTo>
                        <a:cubicBezTo>
                          <a:pt x="2049921" y="643643"/>
                          <a:pt x="2019795" y="637102"/>
                          <a:pt x="1815205" y="655986"/>
                        </a:cubicBezTo>
                        <a:cubicBezTo>
                          <a:pt x="1610615" y="674870"/>
                          <a:pt x="1372029" y="643940"/>
                          <a:pt x="1057040" y="655986"/>
                        </a:cubicBezTo>
                        <a:cubicBezTo>
                          <a:pt x="742052" y="668032"/>
                          <a:pt x="387503" y="641360"/>
                          <a:pt x="109333" y="655986"/>
                        </a:cubicBezTo>
                        <a:cubicBezTo>
                          <a:pt x="60050" y="664117"/>
                          <a:pt x="-5496" y="594123"/>
                          <a:pt x="0" y="546653"/>
                        </a:cubicBezTo>
                        <a:cubicBezTo>
                          <a:pt x="16472" y="382623"/>
                          <a:pt x="-4724" y="245693"/>
                          <a:pt x="0" y="109333"/>
                        </a:cubicBezTo>
                        <a:close/>
                      </a:path>
                      <a:path w="6536712" h="655986" stroke="0" extrusionOk="0">
                        <a:moveTo>
                          <a:pt x="0" y="109333"/>
                        </a:moveTo>
                        <a:cubicBezTo>
                          <a:pt x="-11935" y="40905"/>
                          <a:pt x="34280" y="-2394"/>
                          <a:pt x="109333" y="0"/>
                        </a:cubicBezTo>
                        <a:cubicBezTo>
                          <a:pt x="265218" y="18725"/>
                          <a:pt x="514327" y="20082"/>
                          <a:pt x="867499" y="0"/>
                        </a:cubicBezTo>
                        <a:cubicBezTo>
                          <a:pt x="1220671" y="-20082"/>
                          <a:pt x="1303207" y="6966"/>
                          <a:pt x="1562484" y="0"/>
                        </a:cubicBezTo>
                        <a:cubicBezTo>
                          <a:pt x="1821762" y="-6966"/>
                          <a:pt x="2033581" y="22712"/>
                          <a:pt x="2257469" y="0"/>
                        </a:cubicBezTo>
                        <a:cubicBezTo>
                          <a:pt x="2481357" y="-22712"/>
                          <a:pt x="2743298" y="-30884"/>
                          <a:pt x="3015634" y="0"/>
                        </a:cubicBezTo>
                        <a:cubicBezTo>
                          <a:pt x="3287970" y="30884"/>
                          <a:pt x="3507267" y="-23239"/>
                          <a:pt x="3647439" y="0"/>
                        </a:cubicBezTo>
                        <a:cubicBezTo>
                          <a:pt x="3787611" y="23239"/>
                          <a:pt x="4049361" y="-8414"/>
                          <a:pt x="4152882" y="0"/>
                        </a:cubicBezTo>
                        <a:cubicBezTo>
                          <a:pt x="4256403" y="8414"/>
                          <a:pt x="4476251" y="8968"/>
                          <a:pt x="4721507" y="0"/>
                        </a:cubicBezTo>
                        <a:cubicBezTo>
                          <a:pt x="4966764" y="-8968"/>
                          <a:pt x="5153800" y="22181"/>
                          <a:pt x="5290131" y="0"/>
                        </a:cubicBezTo>
                        <a:cubicBezTo>
                          <a:pt x="5426462" y="-22181"/>
                          <a:pt x="5615620" y="-9213"/>
                          <a:pt x="5732394" y="0"/>
                        </a:cubicBezTo>
                        <a:cubicBezTo>
                          <a:pt x="5849168" y="9213"/>
                          <a:pt x="6184975" y="-33772"/>
                          <a:pt x="6427379" y="0"/>
                        </a:cubicBezTo>
                        <a:cubicBezTo>
                          <a:pt x="6478339" y="-1821"/>
                          <a:pt x="6528896" y="50326"/>
                          <a:pt x="6536712" y="109333"/>
                        </a:cubicBezTo>
                        <a:cubicBezTo>
                          <a:pt x="6555666" y="275356"/>
                          <a:pt x="6557151" y="453017"/>
                          <a:pt x="6536712" y="546653"/>
                        </a:cubicBezTo>
                        <a:cubicBezTo>
                          <a:pt x="6539679" y="609077"/>
                          <a:pt x="6483473" y="669517"/>
                          <a:pt x="6427379" y="655986"/>
                        </a:cubicBezTo>
                        <a:cubicBezTo>
                          <a:pt x="6109937" y="659639"/>
                          <a:pt x="6017428" y="682979"/>
                          <a:pt x="5669213" y="655986"/>
                        </a:cubicBezTo>
                        <a:cubicBezTo>
                          <a:pt x="5320998" y="628993"/>
                          <a:pt x="5300890" y="685407"/>
                          <a:pt x="4974228" y="655986"/>
                        </a:cubicBezTo>
                        <a:cubicBezTo>
                          <a:pt x="4647567" y="626565"/>
                          <a:pt x="4498240" y="668755"/>
                          <a:pt x="4216063" y="655986"/>
                        </a:cubicBezTo>
                        <a:cubicBezTo>
                          <a:pt x="3933887" y="643217"/>
                          <a:pt x="3832581" y="661196"/>
                          <a:pt x="3647439" y="655986"/>
                        </a:cubicBezTo>
                        <a:cubicBezTo>
                          <a:pt x="3462297" y="650776"/>
                          <a:pt x="3262378" y="625765"/>
                          <a:pt x="3015634" y="655986"/>
                        </a:cubicBezTo>
                        <a:cubicBezTo>
                          <a:pt x="2768890" y="686207"/>
                          <a:pt x="2651065" y="638806"/>
                          <a:pt x="2510190" y="655986"/>
                        </a:cubicBezTo>
                        <a:cubicBezTo>
                          <a:pt x="2369315" y="673166"/>
                          <a:pt x="2162121" y="638011"/>
                          <a:pt x="1815205" y="655986"/>
                        </a:cubicBezTo>
                        <a:cubicBezTo>
                          <a:pt x="1468289" y="673961"/>
                          <a:pt x="1472011" y="664037"/>
                          <a:pt x="1372942" y="655986"/>
                        </a:cubicBezTo>
                        <a:cubicBezTo>
                          <a:pt x="1273873" y="647935"/>
                          <a:pt x="1052414" y="673419"/>
                          <a:pt x="930679" y="655986"/>
                        </a:cubicBezTo>
                        <a:cubicBezTo>
                          <a:pt x="808944" y="638553"/>
                          <a:pt x="413791" y="626166"/>
                          <a:pt x="109333" y="655986"/>
                        </a:cubicBezTo>
                        <a:cubicBezTo>
                          <a:pt x="52904" y="652514"/>
                          <a:pt x="-4396" y="621405"/>
                          <a:pt x="0" y="546653"/>
                        </a:cubicBezTo>
                        <a:cubicBezTo>
                          <a:pt x="14390" y="420038"/>
                          <a:pt x="14668" y="223319"/>
                          <a:pt x="0" y="10933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a:solidFill>
                  <a:srgbClr val="0070C0"/>
                </a:solidFill>
              </a:rPr>
              <a:t>Động vật mất dần môi trường sống</a:t>
            </a:r>
          </a:p>
        </p:txBody>
      </p:sp>
      <p:cxnSp>
        <p:nvCxnSpPr>
          <p:cNvPr id="37" name="Connector: Curved 36">
            <a:extLst>
              <a:ext uri="{FF2B5EF4-FFF2-40B4-BE49-F238E27FC236}">
                <a16:creationId xmlns:a16="http://schemas.microsoft.com/office/drawing/2014/main" id="{87D37543-7F5C-428C-96EA-42B0C9C9E1C1}"/>
              </a:ext>
            </a:extLst>
          </p:cNvPr>
          <p:cNvCxnSpPr>
            <a:cxnSpLocks/>
          </p:cNvCxnSpPr>
          <p:nvPr/>
        </p:nvCxnSpPr>
        <p:spPr>
          <a:xfrm flipV="1">
            <a:off x="4482320" y="4847137"/>
            <a:ext cx="969574" cy="888977"/>
          </a:xfrm>
          <a:prstGeom prst="curved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515943B3-B958-95A2-8C39-C98E43D639A5}"/>
              </a:ext>
            </a:extLst>
          </p:cNvPr>
          <p:cNvCxnSpPr>
            <a:cxnSpLocks/>
            <a:endCxn id="44" idx="1"/>
          </p:cNvCxnSpPr>
          <p:nvPr/>
        </p:nvCxnSpPr>
        <p:spPr>
          <a:xfrm flipV="1">
            <a:off x="4472612" y="5593289"/>
            <a:ext cx="988990" cy="173822"/>
          </a:xfrm>
          <a:prstGeom prst="curved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3D00F1A6-4C4E-8F32-DE09-B2CAB7081C4E}"/>
              </a:ext>
            </a:extLst>
          </p:cNvPr>
          <p:cNvSpPr/>
          <p:nvPr/>
        </p:nvSpPr>
        <p:spPr>
          <a:xfrm>
            <a:off x="5461602" y="5265296"/>
            <a:ext cx="6536712" cy="655986"/>
          </a:xfrm>
          <a:prstGeom prst="roundRect">
            <a:avLst/>
          </a:prstGeom>
          <a:solidFill>
            <a:schemeClr val="accent2"/>
          </a:solidFill>
          <a:ln w="9525">
            <a:solidFill>
              <a:srgbClr val="FF0000"/>
            </a:solidFill>
            <a:prstDash val="solid"/>
            <a:extLst>
              <a:ext uri="{C807C97D-BFC1-408E-A445-0C87EB9F89A2}">
                <ask:lineSketchStyleProps xmlns:ask="http://schemas.microsoft.com/office/drawing/2018/sketchyshapes" xmlns="" sd="75590187">
                  <a:custGeom>
                    <a:avLst/>
                    <a:gdLst>
                      <a:gd name="connsiteX0" fmla="*/ 0 w 6536712"/>
                      <a:gd name="connsiteY0" fmla="*/ 109333 h 655986"/>
                      <a:gd name="connsiteX1" fmla="*/ 109333 w 6536712"/>
                      <a:gd name="connsiteY1" fmla="*/ 0 h 655986"/>
                      <a:gd name="connsiteX2" fmla="*/ 677957 w 6536712"/>
                      <a:gd name="connsiteY2" fmla="*/ 0 h 655986"/>
                      <a:gd name="connsiteX3" fmla="*/ 1183401 w 6536712"/>
                      <a:gd name="connsiteY3" fmla="*/ 0 h 655986"/>
                      <a:gd name="connsiteX4" fmla="*/ 1941566 w 6536712"/>
                      <a:gd name="connsiteY4" fmla="*/ 0 h 655986"/>
                      <a:gd name="connsiteX5" fmla="*/ 2383830 w 6536712"/>
                      <a:gd name="connsiteY5" fmla="*/ 0 h 655986"/>
                      <a:gd name="connsiteX6" fmla="*/ 2952454 w 6536712"/>
                      <a:gd name="connsiteY6" fmla="*/ 0 h 655986"/>
                      <a:gd name="connsiteX7" fmla="*/ 3394717 w 6536712"/>
                      <a:gd name="connsiteY7" fmla="*/ 0 h 655986"/>
                      <a:gd name="connsiteX8" fmla="*/ 3836980 w 6536712"/>
                      <a:gd name="connsiteY8" fmla="*/ 0 h 655986"/>
                      <a:gd name="connsiteX9" fmla="*/ 4279243 w 6536712"/>
                      <a:gd name="connsiteY9" fmla="*/ 0 h 655986"/>
                      <a:gd name="connsiteX10" fmla="*/ 4974228 w 6536712"/>
                      <a:gd name="connsiteY10" fmla="*/ 0 h 655986"/>
                      <a:gd name="connsiteX11" fmla="*/ 5669213 w 6536712"/>
                      <a:gd name="connsiteY11" fmla="*/ 0 h 655986"/>
                      <a:gd name="connsiteX12" fmla="*/ 6427379 w 6536712"/>
                      <a:gd name="connsiteY12" fmla="*/ 0 h 655986"/>
                      <a:gd name="connsiteX13" fmla="*/ 6536712 w 6536712"/>
                      <a:gd name="connsiteY13" fmla="*/ 109333 h 655986"/>
                      <a:gd name="connsiteX14" fmla="*/ 6536712 w 6536712"/>
                      <a:gd name="connsiteY14" fmla="*/ 546653 h 655986"/>
                      <a:gd name="connsiteX15" fmla="*/ 6427379 w 6536712"/>
                      <a:gd name="connsiteY15" fmla="*/ 655986 h 655986"/>
                      <a:gd name="connsiteX16" fmla="*/ 5858755 w 6536712"/>
                      <a:gd name="connsiteY16" fmla="*/ 655986 h 655986"/>
                      <a:gd name="connsiteX17" fmla="*/ 5226950 w 6536712"/>
                      <a:gd name="connsiteY17" fmla="*/ 655986 h 655986"/>
                      <a:gd name="connsiteX18" fmla="*/ 4468785 w 6536712"/>
                      <a:gd name="connsiteY18" fmla="*/ 655986 h 655986"/>
                      <a:gd name="connsiteX19" fmla="*/ 3836980 w 6536712"/>
                      <a:gd name="connsiteY19" fmla="*/ 655986 h 655986"/>
                      <a:gd name="connsiteX20" fmla="*/ 3268356 w 6536712"/>
                      <a:gd name="connsiteY20" fmla="*/ 655986 h 655986"/>
                      <a:gd name="connsiteX21" fmla="*/ 2826093 w 6536712"/>
                      <a:gd name="connsiteY21" fmla="*/ 655986 h 655986"/>
                      <a:gd name="connsiteX22" fmla="*/ 2257469 w 6536712"/>
                      <a:gd name="connsiteY22" fmla="*/ 655986 h 655986"/>
                      <a:gd name="connsiteX23" fmla="*/ 1815205 w 6536712"/>
                      <a:gd name="connsiteY23" fmla="*/ 655986 h 655986"/>
                      <a:gd name="connsiteX24" fmla="*/ 1057040 w 6536712"/>
                      <a:gd name="connsiteY24" fmla="*/ 655986 h 655986"/>
                      <a:gd name="connsiteX25" fmla="*/ 109333 w 6536712"/>
                      <a:gd name="connsiteY25" fmla="*/ 655986 h 655986"/>
                      <a:gd name="connsiteX26" fmla="*/ 0 w 6536712"/>
                      <a:gd name="connsiteY26" fmla="*/ 546653 h 655986"/>
                      <a:gd name="connsiteX27" fmla="*/ 0 w 6536712"/>
                      <a:gd name="connsiteY27" fmla="*/ 109333 h 65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36712" h="655986" fill="none" extrusionOk="0">
                        <a:moveTo>
                          <a:pt x="0" y="109333"/>
                        </a:moveTo>
                        <a:cubicBezTo>
                          <a:pt x="-5620" y="47377"/>
                          <a:pt x="51714" y="478"/>
                          <a:pt x="109333" y="0"/>
                        </a:cubicBezTo>
                        <a:cubicBezTo>
                          <a:pt x="378225" y="-7723"/>
                          <a:pt x="473825" y="-25813"/>
                          <a:pt x="677957" y="0"/>
                        </a:cubicBezTo>
                        <a:cubicBezTo>
                          <a:pt x="882089" y="25813"/>
                          <a:pt x="1065015" y="-7131"/>
                          <a:pt x="1183401" y="0"/>
                        </a:cubicBezTo>
                        <a:cubicBezTo>
                          <a:pt x="1301787" y="7131"/>
                          <a:pt x="1777001" y="14398"/>
                          <a:pt x="1941566" y="0"/>
                        </a:cubicBezTo>
                        <a:cubicBezTo>
                          <a:pt x="2106131" y="-14398"/>
                          <a:pt x="2258804" y="-8036"/>
                          <a:pt x="2383830" y="0"/>
                        </a:cubicBezTo>
                        <a:cubicBezTo>
                          <a:pt x="2508856" y="8036"/>
                          <a:pt x="2787399" y="18042"/>
                          <a:pt x="2952454" y="0"/>
                        </a:cubicBezTo>
                        <a:cubicBezTo>
                          <a:pt x="3117509" y="-18042"/>
                          <a:pt x="3188516" y="18990"/>
                          <a:pt x="3394717" y="0"/>
                        </a:cubicBezTo>
                        <a:cubicBezTo>
                          <a:pt x="3600918" y="-18990"/>
                          <a:pt x="3738065" y="17679"/>
                          <a:pt x="3836980" y="0"/>
                        </a:cubicBezTo>
                        <a:cubicBezTo>
                          <a:pt x="3935895" y="-17679"/>
                          <a:pt x="4137601" y="2842"/>
                          <a:pt x="4279243" y="0"/>
                        </a:cubicBezTo>
                        <a:cubicBezTo>
                          <a:pt x="4420885" y="-2842"/>
                          <a:pt x="4630693" y="26057"/>
                          <a:pt x="4974228" y="0"/>
                        </a:cubicBezTo>
                        <a:cubicBezTo>
                          <a:pt x="5317764" y="-26057"/>
                          <a:pt x="5329972" y="30771"/>
                          <a:pt x="5669213" y="0"/>
                        </a:cubicBezTo>
                        <a:cubicBezTo>
                          <a:pt x="6008454" y="-30771"/>
                          <a:pt x="6092375" y="-28828"/>
                          <a:pt x="6427379" y="0"/>
                        </a:cubicBezTo>
                        <a:cubicBezTo>
                          <a:pt x="6494545" y="7989"/>
                          <a:pt x="6534024" y="51156"/>
                          <a:pt x="6536712" y="109333"/>
                        </a:cubicBezTo>
                        <a:cubicBezTo>
                          <a:pt x="6516327" y="315928"/>
                          <a:pt x="6556701" y="345843"/>
                          <a:pt x="6536712" y="546653"/>
                        </a:cubicBezTo>
                        <a:cubicBezTo>
                          <a:pt x="6544218" y="604475"/>
                          <a:pt x="6481141" y="648619"/>
                          <a:pt x="6427379" y="655986"/>
                        </a:cubicBezTo>
                        <a:cubicBezTo>
                          <a:pt x="6303956" y="632495"/>
                          <a:pt x="6010030" y="645446"/>
                          <a:pt x="5858755" y="655986"/>
                        </a:cubicBezTo>
                        <a:cubicBezTo>
                          <a:pt x="5707480" y="666526"/>
                          <a:pt x="5437124" y="660173"/>
                          <a:pt x="5226950" y="655986"/>
                        </a:cubicBezTo>
                        <a:cubicBezTo>
                          <a:pt x="5016776" y="651799"/>
                          <a:pt x="4679018" y="659776"/>
                          <a:pt x="4468785" y="655986"/>
                        </a:cubicBezTo>
                        <a:cubicBezTo>
                          <a:pt x="4258552" y="652196"/>
                          <a:pt x="4048512" y="657282"/>
                          <a:pt x="3836980" y="655986"/>
                        </a:cubicBezTo>
                        <a:cubicBezTo>
                          <a:pt x="3625449" y="654690"/>
                          <a:pt x="3450593" y="635054"/>
                          <a:pt x="3268356" y="655986"/>
                        </a:cubicBezTo>
                        <a:cubicBezTo>
                          <a:pt x="3086119" y="676918"/>
                          <a:pt x="2948532" y="659602"/>
                          <a:pt x="2826093" y="655986"/>
                        </a:cubicBezTo>
                        <a:cubicBezTo>
                          <a:pt x="2703654" y="652370"/>
                          <a:pt x="2465017" y="668329"/>
                          <a:pt x="2257469" y="655986"/>
                        </a:cubicBezTo>
                        <a:cubicBezTo>
                          <a:pt x="2049921" y="643643"/>
                          <a:pt x="2019795" y="637102"/>
                          <a:pt x="1815205" y="655986"/>
                        </a:cubicBezTo>
                        <a:cubicBezTo>
                          <a:pt x="1610615" y="674870"/>
                          <a:pt x="1372029" y="643940"/>
                          <a:pt x="1057040" y="655986"/>
                        </a:cubicBezTo>
                        <a:cubicBezTo>
                          <a:pt x="742052" y="668032"/>
                          <a:pt x="387503" y="641360"/>
                          <a:pt x="109333" y="655986"/>
                        </a:cubicBezTo>
                        <a:cubicBezTo>
                          <a:pt x="60050" y="664117"/>
                          <a:pt x="-5496" y="594123"/>
                          <a:pt x="0" y="546653"/>
                        </a:cubicBezTo>
                        <a:cubicBezTo>
                          <a:pt x="16472" y="382623"/>
                          <a:pt x="-4724" y="245693"/>
                          <a:pt x="0" y="109333"/>
                        </a:cubicBezTo>
                        <a:close/>
                      </a:path>
                      <a:path w="6536712" h="655986" stroke="0" extrusionOk="0">
                        <a:moveTo>
                          <a:pt x="0" y="109333"/>
                        </a:moveTo>
                        <a:cubicBezTo>
                          <a:pt x="-11935" y="40905"/>
                          <a:pt x="34280" y="-2394"/>
                          <a:pt x="109333" y="0"/>
                        </a:cubicBezTo>
                        <a:cubicBezTo>
                          <a:pt x="265218" y="18725"/>
                          <a:pt x="514327" y="20082"/>
                          <a:pt x="867499" y="0"/>
                        </a:cubicBezTo>
                        <a:cubicBezTo>
                          <a:pt x="1220671" y="-20082"/>
                          <a:pt x="1303207" y="6966"/>
                          <a:pt x="1562484" y="0"/>
                        </a:cubicBezTo>
                        <a:cubicBezTo>
                          <a:pt x="1821762" y="-6966"/>
                          <a:pt x="2033581" y="22712"/>
                          <a:pt x="2257469" y="0"/>
                        </a:cubicBezTo>
                        <a:cubicBezTo>
                          <a:pt x="2481357" y="-22712"/>
                          <a:pt x="2743298" y="-30884"/>
                          <a:pt x="3015634" y="0"/>
                        </a:cubicBezTo>
                        <a:cubicBezTo>
                          <a:pt x="3287970" y="30884"/>
                          <a:pt x="3507267" y="-23239"/>
                          <a:pt x="3647439" y="0"/>
                        </a:cubicBezTo>
                        <a:cubicBezTo>
                          <a:pt x="3787611" y="23239"/>
                          <a:pt x="4049361" y="-8414"/>
                          <a:pt x="4152882" y="0"/>
                        </a:cubicBezTo>
                        <a:cubicBezTo>
                          <a:pt x="4256403" y="8414"/>
                          <a:pt x="4476251" y="8968"/>
                          <a:pt x="4721507" y="0"/>
                        </a:cubicBezTo>
                        <a:cubicBezTo>
                          <a:pt x="4966764" y="-8968"/>
                          <a:pt x="5153800" y="22181"/>
                          <a:pt x="5290131" y="0"/>
                        </a:cubicBezTo>
                        <a:cubicBezTo>
                          <a:pt x="5426462" y="-22181"/>
                          <a:pt x="5615620" y="-9213"/>
                          <a:pt x="5732394" y="0"/>
                        </a:cubicBezTo>
                        <a:cubicBezTo>
                          <a:pt x="5849168" y="9213"/>
                          <a:pt x="6184975" y="-33772"/>
                          <a:pt x="6427379" y="0"/>
                        </a:cubicBezTo>
                        <a:cubicBezTo>
                          <a:pt x="6478339" y="-1821"/>
                          <a:pt x="6528896" y="50326"/>
                          <a:pt x="6536712" y="109333"/>
                        </a:cubicBezTo>
                        <a:cubicBezTo>
                          <a:pt x="6555666" y="275356"/>
                          <a:pt x="6557151" y="453017"/>
                          <a:pt x="6536712" y="546653"/>
                        </a:cubicBezTo>
                        <a:cubicBezTo>
                          <a:pt x="6539679" y="609077"/>
                          <a:pt x="6483473" y="669517"/>
                          <a:pt x="6427379" y="655986"/>
                        </a:cubicBezTo>
                        <a:cubicBezTo>
                          <a:pt x="6109937" y="659639"/>
                          <a:pt x="6017428" y="682979"/>
                          <a:pt x="5669213" y="655986"/>
                        </a:cubicBezTo>
                        <a:cubicBezTo>
                          <a:pt x="5320998" y="628993"/>
                          <a:pt x="5300890" y="685407"/>
                          <a:pt x="4974228" y="655986"/>
                        </a:cubicBezTo>
                        <a:cubicBezTo>
                          <a:pt x="4647567" y="626565"/>
                          <a:pt x="4498240" y="668755"/>
                          <a:pt x="4216063" y="655986"/>
                        </a:cubicBezTo>
                        <a:cubicBezTo>
                          <a:pt x="3933887" y="643217"/>
                          <a:pt x="3832581" y="661196"/>
                          <a:pt x="3647439" y="655986"/>
                        </a:cubicBezTo>
                        <a:cubicBezTo>
                          <a:pt x="3462297" y="650776"/>
                          <a:pt x="3262378" y="625765"/>
                          <a:pt x="3015634" y="655986"/>
                        </a:cubicBezTo>
                        <a:cubicBezTo>
                          <a:pt x="2768890" y="686207"/>
                          <a:pt x="2651065" y="638806"/>
                          <a:pt x="2510190" y="655986"/>
                        </a:cubicBezTo>
                        <a:cubicBezTo>
                          <a:pt x="2369315" y="673166"/>
                          <a:pt x="2162121" y="638011"/>
                          <a:pt x="1815205" y="655986"/>
                        </a:cubicBezTo>
                        <a:cubicBezTo>
                          <a:pt x="1468289" y="673961"/>
                          <a:pt x="1472011" y="664037"/>
                          <a:pt x="1372942" y="655986"/>
                        </a:cubicBezTo>
                        <a:cubicBezTo>
                          <a:pt x="1273873" y="647935"/>
                          <a:pt x="1052414" y="673419"/>
                          <a:pt x="930679" y="655986"/>
                        </a:cubicBezTo>
                        <a:cubicBezTo>
                          <a:pt x="808944" y="638553"/>
                          <a:pt x="413791" y="626166"/>
                          <a:pt x="109333" y="655986"/>
                        </a:cubicBezTo>
                        <a:cubicBezTo>
                          <a:pt x="52904" y="652514"/>
                          <a:pt x="-4396" y="621405"/>
                          <a:pt x="0" y="546653"/>
                        </a:cubicBezTo>
                        <a:cubicBezTo>
                          <a:pt x="14390" y="420038"/>
                          <a:pt x="14668" y="223319"/>
                          <a:pt x="0" y="10933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a:solidFill>
                  <a:srgbClr val="0070C0"/>
                </a:solidFill>
              </a:rPr>
              <a:t>Môi trường sống của động vật bị thay đổi</a:t>
            </a:r>
          </a:p>
        </p:txBody>
      </p:sp>
      <p:cxnSp>
        <p:nvCxnSpPr>
          <p:cNvPr id="46" name="Connector: Curved 45">
            <a:extLst>
              <a:ext uri="{FF2B5EF4-FFF2-40B4-BE49-F238E27FC236}">
                <a16:creationId xmlns:a16="http://schemas.microsoft.com/office/drawing/2014/main" id="{4C571331-54F4-CD3F-1A5E-3C180DE3D0D1}"/>
              </a:ext>
            </a:extLst>
          </p:cNvPr>
          <p:cNvCxnSpPr>
            <a:cxnSpLocks/>
          </p:cNvCxnSpPr>
          <p:nvPr/>
        </p:nvCxnSpPr>
        <p:spPr>
          <a:xfrm>
            <a:off x="4462904" y="6023667"/>
            <a:ext cx="988990" cy="531274"/>
          </a:xfrm>
          <a:prstGeom prst="curved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Rounded Corners 49">
            <a:extLst>
              <a:ext uri="{FF2B5EF4-FFF2-40B4-BE49-F238E27FC236}">
                <a16:creationId xmlns:a16="http://schemas.microsoft.com/office/drawing/2014/main" id="{8D12AD74-15EC-3459-3D49-D357884A5F6E}"/>
              </a:ext>
            </a:extLst>
          </p:cNvPr>
          <p:cNvSpPr/>
          <p:nvPr/>
        </p:nvSpPr>
        <p:spPr>
          <a:xfrm>
            <a:off x="5472196" y="6110506"/>
            <a:ext cx="6536712" cy="655986"/>
          </a:xfrm>
          <a:prstGeom prst="roundRect">
            <a:avLst/>
          </a:prstGeom>
          <a:solidFill>
            <a:schemeClr val="accent2"/>
          </a:solidFill>
          <a:ln w="9525">
            <a:solidFill>
              <a:srgbClr val="FF0000"/>
            </a:solidFill>
            <a:prstDash val="solid"/>
            <a:extLst>
              <a:ext uri="{C807C97D-BFC1-408E-A445-0C87EB9F89A2}">
                <ask:lineSketchStyleProps xmlns:ask="http://schemas.microsoft.com/office/drawing/2018/sketchyshapes" xmlns="" sd="75590187">
                  <a:custGeom>
                    <a:avLst/>
                    <a:gdLst>
                      <a:gd name="connsiteX0" fmla="*/ 0 w 6536712"/>
                      <a:gd name="connsiteY0" fmla="*/ 109333 h 655986"/>
                      <a:gd name="connsiteX1" fmla="*/ 109333 w 6536712"/>
                      <a:gd name="connsiteY1" fmla="*/ 0 h 655986"/>
                      <a:gd name="connsiteX2" fmla="*/ 677957 w 6536712"/>
                      <a:gd name="connsiteY2" fmla="*/ 0 h 655986"/>
                      <a:gd name="connsiteX3" fmla="*/ 1183401 w 6536712"/>
                      <a:gd name="connsiteY3" fmla="*/ 0 h 655986"/>
                      <a:gd name="connsiteX4" fmla="*/ 1941566 w 6536712"/>
                      <a:gd name="connsiteY4" fmla="*/ 0 h 655986"/>
                      <a:gd name="connsiteX5" fmla="*/ 2383830 w 6536712"/>
                      <a:gd name="connsiteY5" fmla="*/ 0 h 655986"/>
                      <a:gd name="connsiteX6" fmla="*/ 2952454 w 6536712"/>
                      <a:gd name="connsiteY6" fmla="*/ 0 h 655986"/>
                      <a:gd name="connsiteX7" fmla="*/ 3394717 w 6536712"/>
                      <a:gd name="connsiteY7" fmla="*/ 0 h 655986"/>
                      <a:gd name="connsiteX8" fmla="*/ 3836980 w 6536712"/>
                      <a:gd name="connsiteY8" fmla="*/ 0 h 655986"/>
                      <a:gd name="connsiteX9" fmla="*/ 4279243 w 6536712"/>
                      <a:gd name="connsiteY9" fmla="*/ 0 h 655986"/>
                      <a:gd name="connsiteX10" fmla="*/ 4974228 w 6536712"/>
                      <a:gd name="connsiteY10" fmla="*/ 0 h 655986"/>
                      <a:gd name="connsiteX11" fmla="*/ 5669213 w 6536712"/>
                      <a:gd name="connsiteY11" fmla="*/ 0 h 655986"/>
                      <a:gd name="connsiteX12" fmla="*/ 6427379 w 6536712"/>
                      <a:gd name="connsiteY12" fmla="*/ 0 h 655986"/>
                      <a:gd name="connsiteX13" fmla="*/ 6536712 w 6536712"/>
                      <a:gd name="connsiteY13" fmla="*/ 109333 h 655986"/>
                      <a:gd name="connsiteX14" fmla="*/ 6536712 w 6536712"/>
                      <a:gd name="connsiteY14" fmla="*/ 546653 h 655986"/>
                      <a:gd name="connsiteX15" fmla="*/ 6427379 w 6536712"/>
                      <a:gd name="connsiteY15" fmla="*/ 655986 h 655986"/>
                      <a:gd name="connsiteX16" fmla="*/ 5858755 w 6536712"/>
                      <a:gd name="connsiteY16" fmla="*/ 655986 h 655986"/>
                      <a:gd name="connsiteX17" fmla="*/ 5226950 w 6536712"/>
                      <a:gd name="connsiteY17" fmla="*/ 655986 h 655986"/>
                      <a:gd name="connsiteX18" fmla="*/ 4468785 w 6536712"/>
                      <a:gd name="connsiteY18" fmla="*/ 655986 h 655986"/>
                      <a:gd name="connsiteX19" fmla="*/ 3836980 w 6536712"/>
                      <a:gd name="connsiteY19" fmla="*/ 655986 h 655986"/>
                      <a:gd name="connsiteX20" fmla="*/ 3268356 w 6536712"/>
                      <a:gd name="connsiteY20" fmla="*/ 655986 h 655986"/>
                      <a:gd name="connsiteX21" fmla="*/ 2826093 w 6536712"/>
                      <a:gd name="connsiteY21" fmla="*/ 655986 h 655986"/>
                      <a:gd name="connsiteX22" fmla="*/ 2257469 w 6536712"/>
                      <a:gd name="connsiteY22" fmla="*/ 655986 h 655986"/>
                      <a:gd name="connsiteX23" fmla="*/ 1815205 w 6536712"/>
                      <a:gd name="connsiteY23" fmla="*/ 655986 h 655986"/>
                      <a:gd name="connsiteX24" fmla="*/ 1057040 w 6536712"/>
                      <a:gd name="connsiteY24" fmla="*/ 655986 h 655986"/>
                      <a:gd name="connsiteX25" fmla="*/ 109333 w 6536712"/>
                      <a:gd name="connsiteY25" fmla="*/ 655986 h 655986"/>
                      <a:gd name="connsiteX26" fmla="*/ 0 w 6536712"/>
                      <a:gd name="connsiteY26" fmla="*/ 546653 h 655986"/>
                      <a:gd name="connsiteX27" fmla="*/ 0 w 6536712"/>
                      <a:gd name="connsiteY27" fmla="*/ 109333 h 65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36712" h="655986" fill="none" extrusionOk="0">
                        <a:moveTo>
                          <a:pt x="0" y="109333"/>
                        </a:moveTo>
                        <a:cubicBezTo>
                          <a:pt x="-5620" y="47377"/>
                          <a:pt x="51714" y="478"/>
                          <a:pt x="109333" y="0"/>
                        </a:cubicBezTo>
                        <a:cubicBezTo>
                          <a:pt x="378225" y="-7723"/>
                          <a:pt x="473825" y="-25813"/>
                          <a:pt x="677957" y="0"/>
                        </a:cubicBezTo>
                        <a:cubicBezTo>
                          <a:pt x="882089" y="25813"/>
                          <a:pt x="1065015" y="-7131"/>
                          <a:pt x="1183401" y="0"/>
                        </a:cubicBezTo>
                        <a:cubicBezTo>
                          <a:pt x="1301787" y="7131"/>
                          <a:pt x="1777001" y="14398"/>
                          <a:pt x="1941566" y="0"/>
                        </a:cubicBezTo>
                        <a:cubicBezTo>
                          <a:pt x="2106131" y="-14398"/>
                          <a:pt x="2258804" y="-8036"/>
                          <a:pt x="2383830" y="0"/>
                        </a:cubicBezTo>
                        <a:cubicBezTo>
                          <a:pt x="2508856" y="8036"/>
                          <a:pt x="2787399" y="18042"/>
                          <a:pt x="2952454" y="0"/>
                        </a:cubicBezTo>
                        <a:cubicBezTo>
                          <a:pt x="3117509" y="-18042"/>
                          <a:pt x="3188516" y="18990"/>
                          <a:pt x="3394717" y="0"/>
                        </a:cubicBezTo>
                        <a:cubicBezTo>
                          <a:pt x="3600918" y="-18990"/>
                          <a:pt x="3738065" y="17679"/>
                          <a:pt x="3836980" y="0"/>
                        </a:cubicBezTo>
                        <a:cubicBezTo>
                          <a:pt x="3935895" y="-17679"/>
                          <a:pt x="4137601" y="2842"/>
                          <a:pt x="4279243" y="0"/>
                        </a:cubicBezTo>
                        <a:cubicBezTo>
                          <a:pt x="4420885" y="-2842"/>
                          <a:pt x="4630693" y="26057"/>
                          <a:pt x="4974228" y="0"/>
                        </a:cubicBezTo>
                        <a:cubicBezTo>
                          <a:pt x="5317764" y="-26057"/>
                          <a:pt x="5329972" y="30771"/>
                          <a:pt x="5669213" y="0"/>
                        </a:cubicBezTo>
                        <a:cubicBezTo>
                          <a:pt x="6008454" y="-30771"/>
                          <a:pt x="6092375" y="-28828"/>
                          <a:pt x="6427379" y="0"/>
                        </a:cubicBezTo>
                        <a:cubicBezTo>
                          <a:pt x="6494545" y="7989"/>
                          <a:pt x="6534024" y="51156"/>
                          <a:pt x="6536712" y="109333"/>
                        </a:cubicBezTo>
                        <a:cubicBezTo>
                          <a:pt x="6516327" y="315928"/>
                          <a:pt x="6556701" y="345843"/>
                          <a:pt x="6536712" y="546653"/>
                        </a:cubicBezTo>
                        <a:cubicBezTo>
                          <a:pt x="6544218" y="604475"/>
                          <a:pt x="6481141" y="648619"/>
                          <a:pt x="6427379" y="655986"/>
                        </a:cubicBezTo>
                        <a:cubicBezTo>
                          <a:pt x="6303956" y="632495"/>
                          <a:pt x="6010030" y="645446"/>
                          <a:pt x="5858755" y="655986"/>
                        </a:cubicBezTo>
                        <a:cubicBezTo>
                          <a:pt x="5707480" y="666526"/>
                          <a:pt x="5437124" y="660173"/>
                          <a:pt x="5226950" y="655986"/>
                        </a:cubicBezTo>
                        <a:cubicBezTo>
                          <a:pt x="5016776" y="651799"/>
                          <a:pt x="4679018" y="659776"/>
                          <a:pt x="4468785" y="655986"/>
                        </a:cubicBezTo>
                        <a:cubicBezTo>
                          <a:pt x="4258552" y="652196"/>
                          <a:pt x="4048512" y="657282"/>
                          <a:pt x="3836980" y="655986"/>
                        </a:cubicBezTo>
                        <a:cubicBezTo>
                          <a:pt x="3625449" y="654690"/>
                          <a:pt x="3450593" y="635054"/>
                          <a:pt x="3268356" y="655986"/>
                        </a:cubicBezTo>
                        <a:cubicBezTo>
                          <a:pt x="3086119" y="676918"/>
                          <a:pt x="2948532" y="659602"/>
                          <a:pt x="2826093" y="655986"/>
                        </a:cubicBezTo>
                        <a:cubicBezTo>
                          <a:pt x="2703654" y="652370"/>
                          <a:pt x="2465017" y="668329"/>
                          <a:pt x="2257469" y="655986"/>
                        </a:cubicBezTo>
                        <a:cubicBezTo>
                          <a:pt x="2049921" y="643643"/>
                          <a:pt x="2019795" y="637102"/>
                          <a:pt x="1815205" y="655986"/>
                        </a:cubicBezTo>
                        <a:cubicBezTo>
                          <a:pt x="1610615" y="674870"/>
                          <a:pt x="1372029" y="643940"/>
                          <a:pt x="1057040" y="655986"/>
                        </a:cubicBezTo>
                        <a:cubicBezTo>
                          <a:pt x="742052" y="668032"/>
                          <a:pt x="387503" y="641360"/>
                          <a:pt x="109333" y="655986"/>
                        </a:cubicBezTo>
                        <a:cubicBezTo>
                          <a:pt x="60050" y="664117"/>
                          <a:pt x="-5496" y="594123"/>
                          <a:pt x="0" y="546653"/>
                        </a:cubicBezTo>
                        <a:cubicBezTo>
                          <a:pt x="16472" y="382623"/>
                          <a:pt x="-4724" y="245693"/>
                          <a:pt x="0" y="109333"/>
                        </a:cubicBezTo>
                        <a:close/>
                      </a:path>
                      <a:path w="6536712" h="655986" stroke="0" extrusionOk="0">
                        <a:moveTo>
                          <a:pt x="0" y="109333"/>
                        </a:moveTo>
                        <a:cubicBezTo>
                          <a:pt x="-11935" y="40905"/>
                          <a:pt x="34280" y="-2394"/>
                          <a:pt x="109333" y="0"/>
                        </a:cubicBezTo>
                        <a:cubicBezTo>
                          <a:pt x="265218" y="18725"/>
                          <a:pt x="514327" y="20082"/>
                          <a:pt x="867499" y="0"/>
                        </a:cubicBezTo>
                        <a:cubicBezTo>
                          <a:pt x="1220671" y="-20082"/>
                          <a:pt x="1303207" y="6966"/>
                          <a:pt x="1562484" y="0"/>
                        </a:cubicBezTo>
                        <a:cubicBezTo>
                          <a:pt x="1821762" y="-6966"/>
                          <a:pt x="2033581" y="22712"/>
                          <a:pt x="2257469" y="0"/>
                        </a:cubicBezTo>
                        <a:cubicBezTo>
                          <a:pt x="2481357" y="-22712"/>
                          <a:pt x="2743298" y="-30884"/>
                          <a:pt x="3015634" y="0"/>
                        </a:cubicBezTo>
                        <a:cubicBezTo>
                          <a:pt x="3287970" y="30884"/>
                          <a:pt x="3507267" y="-23239"/>
                          <a:pt x="3647439" y="0"/>
                        </a:cubicBezTo>
                        <a:cubicBezTo>
                          <a:pt x="3787611" y="23239"/>
                          <a:pt x="4049361" y="-8414"/>
                          <a:pt x="4152882" y="0"/>
                        </a:cubicBezTo>
                        <a:cubicBezTo>
                          <a:pt x="4256403" y="8414"/>
                          <a:pt x="4476251" y="8968"/>
                          <a:pt x="4721507" y="0"/>
                        </a:cubicBezTo>
                        <a:cubicBezTo>
                          <a:pt x="4966764" y="-8968"/>
                          <a:pt x="5153800" y="22181"/>
                          <a:pt x="5290131" y="0"/>
                        </a:cubicBezTo>
                        <a:cubicBezTo>
                          <a:pt x="5426462" y="-22181"/>
                          <a:pt x="5615620" y="-9213"/>
                          <a:pt x="5732394" y="0"/>
                        </a:cubicBezTo>
                        <a:cubicBezTo>
                          <a:pt x="5849168" y="9213"/>
                          <a:pt x="6184975" y="-33772"/>
                          <a:pt x="6427379" y="0"/>
                        </a:cubicBezTo>
                        <a:cubicBezTo>
                          <a:pt x="6478339" y="-1821"/>
                          <a:pt x="6528896" y="50326"/>
                          <a:pt x="6536712" y="109333"/>
                        </a:cubicBezTo>
                        <a:cubicBezTo>
                          <a:pt x="6555666" y="275356"/>
                          <a:pt x="6557151" y="453017"/>
                          <a:pt x="6536712" y="546653"/>
                        </a:cubicBezTo>
                        <a:cubicBezTo>
                          <a:pt x="6539679" y="609077"/>
                          <a:pt x="6483473" y="669517"/>
                          <a:pt x="6427379" y="655986"/>
                        </a:cubicBezTo>
                        <a:cubicBezTo>
                          <a:pt x="6109937" y="659639"/>
                          <a:pt x="6017428" y="682979"/>
                          <a:pt x="5669213" y="655986"/>
                        </a:cubicBezTo>
                        <a:cubicBezTo>
                          <a:pt x="5320998" y="628993"/>
                          <a:pt x="5300890" y="685407"/>
                          <a:pt x="4974228" y="655986"/>
                        </a:cubicBezTo>
                        <a:cubicBezTo>
                          <a:pt x="4647567" y="626565"/>
                          <a:pt x="4498240" y="668755"/>
                          <a:pt x="4216063" y="655986"/>
                        </a:cubicBezTo>
                        <a:cubicBezTo>
                          <a:pt x="3933887" y="643217"/>
                          <a:pt x="3832581" y="661196"/>
                          <a:pt x="3647439" y="655986"/>
                        </a:cubicBezTo>
                        <a:cubicBezTo>
                          <a:pt x="3462297" y="650776"/>
                          <a:pt x="3262378" y="625765"/>
                          <a:pt x="3015634" y="655986"/>
                        </a:cubicBezTo>
                        <a:cubicBezTo>
                          <a:pt x="2768890" y="686207"/>
                          <a:pt x="2651065" y="638806"/>
                          <a:pt x="2510190" y="655986"/>
                        </a:cubicBezTo>
                        <a:cubicBezTo>
                          <a:pt x="2369315" y="673166"/>
                          <a:pt x="2162121" y="638011"/>
                          <a:pt x="1815205" y="655986"/>
                        </a:cubicBezTo>
                        <a:cubicBezTo>
                          <a:pt x="1468289" y="673961"/>
                          <a:pt x="1472011" y="664037"/>
                          <a:pt x="1372942" y="655986"/>
                        </a:cubicBezTo>
                        <a:cubicBezTo>
                          <a:pt x="1273873" y="647935"/>
                          <a:pt x="1052414" y="673419"/>
                          <a:pt x="930679" y="655986"/>
                        </a:cubicBezTo>
                        <a:cubicBezTo>
                          <a:pt x="808944" y="638553"/>
                          <a:pt x="413791" y="626166"/>
                          <a:pt x="109333" y="655986"/>
                        </a:cubicBezTo>
                        <a:cubicBezTo>
                          <a:pt x="52904" y="652514"/>
                          <a:pt x="-4396" y="621405"/>
                          <a:pt x="0" y="546653"/>
                        </a:cubicBezTo>
                        <a:cubicBezTo>
                          <a:pt x="14390" y="420038"/>
                          <a:pt x="14668" y="223319"/>
                          <a:pt x="0" y="10933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a:solidFill>
                  <a:srgbClr val="0070C0"/>
                </a:solidFill>
              </a:rPr>
              <a:t>Đứng trước nguy cơ tuyệt chủng</a:t>
            </a:r>
            <a:endParaRPr lang="vi-VN" sz="2400">
              <a:solidFill>
                <a:srgbClr val="0070C0"/>
              </a:solidFill>
            </a:endParaRPr>
          </a:p>
        </p:txBody>
      </p:sp>
    </p:spTree>
    <p:extLst>
      <p:ext uri="{BB962C8B-B14F-4D97-AF65-F5344CB8AC3E}">
        <p14:creationId xmlns:p14="http://schemas.microsoft.com/office/powerpoint/2010/main" val="426463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left)">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left)">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wipe(left)">
                                      <p:cBhvr>
                                        <p:cTn id="82" dur="5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left)">
                                      <p:cBhvr>
                                        <p:cTn id="92" dur="50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wipe(left)">
                                      <p:cBhvr>
                                        <p:cTn id="97" dur="500"/>
                                        <p:tgtEl>
                                          <p:spTgt spid="4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wipe(left)">
                                      <p:cBhvr>
                                        <p:cTn id="10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22" grpId="0" animBg="1"/>
      <p:bldP spid="25" grpId="0" animBg="1"/>
      <p:bldP spid="29" grpId="0" animBg="1"/>
      <p:bldP spid="14" grpId="0" animBg="1"/>
      <p:bldP spid="32" grpId="0" animBg="1"/>
      <p:bldP spid="33" grpId="0" animBg="1"/>
      <p:bldP spid="36" grpId="0" animBg="1"/>
      <p:bldP spid="44"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A1C31B-BA9F-2A91-B950-DFE74EB44AD1}"/>
              </a:ext>
            </a:extLst>
          </p:cNvPr>
          <p:cNvSpPr txBox="1"/>
          <p:nvPr/>
        </p:nvSpPr>
        <p:spPr>
          <a:xfrm>
            <a:off x="563230" y="429003"/>
            <a:ext cx="11035376" cy="1754326"/>
          </a:xfrm>
          <a:prstGeom prst="rect">
            <a:avLst/>
          </a:prstGeom>
          <a:noFill/>
        </p:spPr>
        <p:txBody>
          <a:bodyPr wrap="square">
            <a:spAutoFit/>
          </a:bodyPr>
          <a:lstStyle/>
          <a:p>
            <a:pPr algn="just"/>
            <a:r>
              <a:rPr lang="en-US" sz="5400" b="1"/>
              <a:t>3. Chỉ ra nội dung mỗi phần trong bài Băng tan.</a:t>
            </a:r>
          </a:p>
        </p:txBody>
      </p:sp>
      <p:pic>
        <p:nvPicPr>
          <p:cNvPr id="4" name="Picture 3">
            <a:extLst>
              <a:ext uri="{FF2B5EF4-FFF2-40B4-BE49-F238E27FC236}">
                <a16:creationId xmlns:a16="http://schemas.microsoft.com/office/drawing/2014/main" id="{DFD0069B-D957-7DB4-B075-038BD929985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203373" y="2809581"/>
            <a:ext cx="9755089" cy="3067638"/>
          </a:xfrm>
          <a:prstGeom prst="rect">
            <a:avLst/>
          </a:prstGeom>
          <a:ln>
            <a:noFill/>
          </a:ln>
          <a:effectLst>
            <a:softEdge rad="112500"/>
          </a:effectLst>
        </p:spPr>
      </p:pic>
    </p:spTree>
    <p:extLst>
      <p:ext uri="{BB962C8B-B14F-4D97-AF65-F5344CB8AC3E}">
        <p14:creationId xmlns:p14="http://schemas.microsoft.com/office/powerpoint/2010/main" val="3654516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8F3DBE-E59F-0F3B-D98C-B2EA7780CC5D}"/>
              </a:ext>
            </a:extLst>
          </p:cNvPr>
          <p:cNvSpPr txBox="1"/>
          <p:nvPr/>
        </p:nvSpPr>
        <p:spPr>
          <a:xfrm>
            <a:off x="216815" y="312762"/>
            <a:ext cx="6412585" cy="62324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indent="457200" algn="just"/>
            <a:r>
              <a:rPr lang="vi-VN" sz="2100">
                <a:solidFill>
                  <a:srgbClr val="000000"/>
                </a:solidFill>
                <a:highlight>
                  <a:srgbClr val="FFFF00"/>
                </a:highlight>
              </a:rPr>
              <a:t>Trái Đất nóng lên là một trong những nguyên nhân dẫn đến hiện tượng băng tan ở cả Nam Cực và Bắc Cực.</a:t>
            </a:r>
          </a:p>
          <a:p>
            <a:pPr indent="457200" algn="just"/>
            <a:r>
              <a:rPr lang="vi-VN" sz="2100">
                <a:solidFill>
                  <a:srgbClr val="000000"/>
                </a:solidFill>
                <a:highlight>
                  <a:srgbClr val="FDFDFD"/>
                </a:highlight>
              </a:rPr>
              <a:t>Băng tan làm thay đổi môi trường sống của nhiều loài động vật khiến chúng có nguy cơ tuyệt chủng. Điển hình là loài gấu Bắc Cực. Với tình trạng băng tan như hiện nay, gấu Bắc Cực buộc phải bơi xa hơn để kiếm ăn, mất dần môi trường sống. Cùng cảnh ngộ đó, chim cánh cụt ở Nam Cực cũng không có nguồn thức ăn và mất nơi cư trú.</a:t>
            </a:r>
          </a:p>
          <a:p>
            <a:pPr indent="457200" algn="just"/>
            <a:r>
              <a:rPr lang="vi-VN" sz="2100">
                <a:solidFill>
                  <a:srgbClr val="000000"/>
                </a:solidFill>
                <a:highlight>
                  <a:srgbClr val="FDFDFD"/>
                </a:highlight>
              </a:rPr>
              <a:t>Băng tan khiến mực nước biển dâng cao và làm thay đổi bản đồ thế giới. Khi biển xâm nhập sâu vào đất liền, các vùng đất ven biển nhiễm mặn ngày càng nhiều, nước ngọt sẽ ít hơn. Các đảo và quần đảo có thể bị nhấn chìm. Con người có thể mất đất, mất nhà.</a:t>
            </a:r>
          </a:p>
          <a:p>
            <a:pPr indent="457200" algn="just"/>
            <a:r>
              <a:rPr lang="vi-VN" sz="2100">
                <a:solidFill>
                  <a:srgbClr val="000000"/>
                </a:solidFill>
                <a:highlight>
                  <a:srgbClr val="00FFFF"/>
                </a:highlight>
              </a:rPr>
              <a:t>Để thoát khỏi những thảm hoạ do băng tan, con người cần chung tay bảo vệ môi trường. Đó cũng là cách bảo vệ sự sống của chính mình và nhân loại.</a:t>
            </a:r>
          </a:p>
        </p:txBody>
      </p:sp>
      <p:sp>
        <p:nvSpPr>
          <p:cNvPr id="3" name="Arrow: Right 2">
            <a:extLst>
              <a:ext uri="{FF2B5EF4-FFF2-40B4-BE49-F238E27FC236}">
                <a16:creationId xmlns:a16="http://schemas.microsoft.com/office/drawing/2014/main" id="{DDF0104C-4CBB-5E53-7CC9-5E4AD51F2851}"/>
              </a:ext>
            </a:extLst>
          </p:cNvPr>
          <p:cNvSpPr/>
          <p:nvPr/>
        </p:nvSpPr>
        <p:spPr>
          <a:xfrm>
            <a:off x="6629400" y="434521"/>
            <a:ext cx="492578" cy="484632"/>
          </a:xfrm>
          <a:prstGeom prst="rightArrow">
            <a:avLst/>
          </a:prstGeom>
          <a:solidFill>
            <a:srgbClr val="FDFDFD"/>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EC0639FA-258B-58F0-D707-E47962D35FF3}"/>
              </a:ext>
            </a:extLst>
          </p:cNvPr>
          <p:cNvSpPr/>
          <p:nvPr/>
        </p:nvSpPr>
        <p:spPr>
          <a:xfrm>
            <a:off x="7242630" y="223618"/>
            <a:ext cx="4571178" cy="906438"/>
          </a:xfrm>
          <a:prstGeom prst="roundRect">
            <a:avLst/>
          </a:prstGeom>
          <a:solidFill>
            <a:schemeClr val="accent2"/>
          </a:solidFill>
          <a:ln w="9525">
            <a:solidFill>
              <a:srgbClr val="0070C0"/>
            </a:solidFill>
            <a:prstDash val="solid"/>
            <a:extLst>
              <a:ext uri="{C807C97D-BFC1-408E-A445-0C87EB9F89A2}">
                <ask:lineSketchStyleProps xmlns:ask="http://schemas.microsoft.com/office/drawing/2018/sketchyshapes" xmlns="" sd="75590187">
                  <a:custGeom>
                    <a:avLst/>
                    <a:gdLst>
                      <a:gd name="connsiteX0" fmla="*/ 0 w 7088581"/>
                      <a:gd name="connsiteY0" fmla="*/ 120267 h 721585"/>
                      <a:gd name="connsiteX1" fmla="*/ 120267 w 7088581"/>
                      <a:gd name="connsiteY1" fmla="*/ 0 h 721585"/>
                      <a:gd name="connsiteX2" fmla="*/ 736591 w 7088581"/>
                      <a:gd name="connsiteY2" fmla="*/ 0 h 721585"/>
                      <a:gd name="connsiteX3" fmla="*/ 1284435 w 7088581"/>
                      <a:gd name="connsiteY3" fmla="*/ 0 h 721585"/>
                      <a:gd name="connsiteX4" fmla="*/ 2106201 w 7088581"/>
                      <a:gd name="connsiteY4" fmla="*/ 0 h 721585"/>
                      <a:gd name="connsiteX5" fmla="*/ 2585564 w 7088581"/>
                      <a:gd name="connsiteY5" fmla="*/ 0 h 721585"/>
                      <a:gd name="connsiteX6" fmla="*/ 3201888 w 7088581"/>
                      <a:gd name="connsiteY6" fmla="*/ 0 h 721585"/>
                      <a:gd name="connsiteX7" fmla="*/ 3681251 w 7088581"/>
                      <a:gd name="connsiteY7" fmla="*/ 0 h 721585"/>
                      <a:gd name="connsiteX8" fmla="*/ 4160615 w 7088581"/>
                      <a:gd name="connsiteY8" fmla="*/ 0 h 721585"/>
                      <a:gd name="connsiteX9" fmla="*/ 4639978 w 7088581"/>
                      <a:gd name="connsiteY9" fmla="*/ 0 h 721585"/>
                      <a:gd name="connsiteX10" fmla="*/ 5393263 w 7088581"/>
                      <a:gd name="connsiteY10" fmla="*/ 0 h 721585"/>
                      <a:gd name="connsiteX11" fmla="*/ 6146548 w 7088581"/>
                      <a:gd name="connsiteY11" fmla="*/ 0 h 721585"/>
                      <a:gd name="connsiteX12" fmla="*/ 6968314 w 7088581"/>
                      <a:gd name="connsiteY12" fmla="*/ 0 h 721585"/>
                      <a:gd name="connsiteX13" fmla="*/ 7088581 w 7088581"/>
                      <a:gd name="connsiteY13" fmla="*/ 120267 h 721585"/>
                      <a:gd name="connsiteX14" fmla="*/ 7088581 w 7088581"/>
                      <a:gd name="connsiteY14" fmla="*/ 601318 h 721585"/>
                      <a:gd name="connsiteX15" fmla="*/ 6968314 w 7088581"/>
                      <a:gd name="connsiteY15" fmla="*/ 721585 h 721585"/>
                      <a:gd name="connsiteX16" fmla="*/ 6351990 w 7088581"/>
                      <a:gd name="connsiteY16" fmla="*/ 721585 h 721585"/>
                      <a:gd name="connsiteX17" fmla="*/ 5667185 w 7088581"/>
                      <a:gd name="connsiteY17" fmla="*/ 721585 h 721585"/>
                      <a:gd name="connsiteX18" fmla="*/ 4845419 w 7088581"/>
                      <a:gd name="connsiteY18" fmla="*/ 721585 h 721585"/>
                      <a:gd name="connsiteX19" fmla="*/ 4160615 w 7088581"/>
                      <a:gd name="connsiteY19" fmla="*/ 721585 h 721585"/>
                      <a:gd name="connsiteX20" fmla="*/ 3544291 w 7088581"/>
                      <a:gd name="connsiteY20" fmla="*/ 721585 h 721585"/>
                      <a:gd name="connsiteX21" fmla="*/ 3064927 w 7088581"/>
                      <a:gd name="connsiteY21" fmla="*/ 721585 h 721585"/>
                      <a:gd name="connsiteX22" fmla="*/ 2448603 w 7088581"/>
                      <a:gd name="connsiteY22" fmla="*/ 721585 h 721585"/>
                      <a:gd name="connsiteX23" fmla="*/ 1969240 w 7088581"/>
                      <a:gd name="connsiteY23" fmla="*/ 721585 h 721585"/>
                      <a:gd name="connsiteX24" fmla="*/ 1147474 w 7088581"/>
                      <a:gd name="connsiteY24" fmla="*/ 721585 h 721585"/>
                      <a:gd name="connsiteX25" fmla="*/ 120267 w 7088581"/>
                      <a:gd name="connsiteY25" fmla="*/ 721585 h 721585"/>
                      <a:gd name="connsiteX26" fmla="*/ 0 w 7088581"/>
                      <a:gd name="connsiteY26" fmla="*/ 601318 h 721585"/>
                      <a:gd name="connsiteX27" fmla="*/ 0 w 7088581"/>
                      <a:gd name="connsiteY27" fmla="*/ 120267 h 7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88581" h="721585" fill="none" extrusionOk="0">
                        <a:moveTo>
                          <a:pt x="0" y="120267"/>
                        </a:moveTo>
                        <a:cubicBezTo>
                          <a:pt x="-6031" y="52157"/>
                          <a:pt x="58726" y="845"/>
                          <a:pt x="120267" y="0"/>
                        </a:cubicBezTo>
                        <a:cubicBezTo>
                          <a:pt x="407307" y="-15185"/>
                          <a:pt x="545702" y="19902"/>
                          <a:pt x="736591" y="0"/>
                        </a:cubicBezTo>
                        <a:cubicBezTo>
                          <a:pt x="927480" y="-19902"/>
                          <a:pt x="1168583" y="-23407"/>
                          <a:pt x="1284435" y="0"/>
                        </a:cubicBezTo>
                        <a:cubicBezTo>
                          <a:pt x="1400287" y="23407"/>
                          <a:pt x="1760211" y="-4193"/>
                          <a:pt x="2106201" y="0"/>
                        </a:cubicBezTo>
                        <a:cubicBezTo>
                          <a:pt x="2452191" y="4193"/>
                          <a:pt x="2346604" y="1056"/>
                          <a:pt x="2585564" y="0"/>
                        </a:cubicBezTo>
                        <a:cubicBezTo>
                          <a:pt x="2824524" y="-1056"/>
                          <a:pt x="3014688" y="-22880"/>
                          <a:pt x="3201888" y="0"/>
                        </a:cubicBezTo>
                        <a:cubicBezTo>
                          <a:pt x="3389088" y="22880"/>
                          <a:pt x="3570644" y="22439"/>
                          <a:pt x="3681251" y="0"/>
                        </a:cubicBezTo>
                        <a:cubicBezTo>
                          <a:pt x="3791858" y="-22439"/>
                          <a:pt x="4043851" y="18267"/>
                          <a:pt x="4160615" y="0"/>
                        </a:cubicBezTo>
                        <a:cubicBezTo>
                          <a:pt x="4277379" y="-18267"/>
                          <a:pt x="4475636" y="-6849"/>
                          <a:pt x="4639978" y="0"/>
                        </a:cubicBezTo>
                        <a:cubicBezTo>
                          <a:pt x="4804320" y="6849"/>
                          <a:pt x="5099585" y="-5832"/>
                          <a:pt x="5393263" y="0"/>
                        </a:cubicBezTo>
                        <a:cubicBezTo>
                          <a:pt x="5686942" y="5832"/>
                          <a:pt x="5960888" y="1669"/>
                          <a:pt x="6146548" y="0"/>
                        </a:cubicBezTo>
                        <a:cubicBezTo>
                          <a:pt x="6332209" y="-1669"/>
                          <a:pt x="6777310" y="40988"/>
                          <a:pt x="6968314" y="0"/>
                        </a:cubicBezTo>
                        <a:cubicBezTo>
                          <a:pt x="7040452" y="6732"/>
                          <a:pt x="7082156" y="59116"/>
                          <a:pt x="7088581" y="120267"/>
                        </a:cubicBezTo>
                        <a:cubicBezTo>
                          <a:pt x="7107236" y="349192"/>
                          <a:pt x="7087984" y="468226"/>
                          <a:pt x="7088581" y="601318"/>
                        </a:cubicBezTo>
                        <a:cubicBezTo>
                          <a:pt x="7103257" y="662733"/>
                          <a:pt x="7032049" y="718595"/>
                          <a:pt x="6968314" y="721585"/>
                        </a:cubicBezTo>
                        <a:cubicBezTo>
                          <a:pt x="6760584" y="745943"/>
                          <a:pt x="6530297" y="719488"/>
                          <a:pt x="6351990" y="721585"/>
                        </a:cubicBezTo>
                        <a:cubicBezTo>
                          <a:pt x="6173683" y="723682"/>
                          <a:pt x="5942967" y="715292"/>
                          <a:pt x="5667185" y="721585"/>
                        </a:cubicBezTo>
                        <a:cubicBezTo>
                          <a:pt x="5391404" y="727878"/>
                          <a:pt x="5014660" y="750976"/>
                          <a:pt x="4845419" y="721585"/>
                        </a:cubicBezTo>
                        <a:cubicBezTo>
                          <a:pt x="4676178" y="692194"/>
                          <a:pt x="4463047" y="747960"/>
                          <a:pt x="4160615" y="721585"/>
                        </a:cubicBezTo>
                        <a:cubicBezTo>
                          <a:pt x="3858183" y="695210"/>
                          <a:pt x="3676148" y="741007"/>
                          <a:pt x="3544291" y="721585"/>
                        </a:cubicBezTo>
                        <a:cubicBezTo>
                          <a:pt x="3412434" y="702163"/>
                          <a:pt x="3254535" y="705501"/>
                          <a:pt x="3064927" y="721585"/>
                        </a:cubicBezTo>
                        <a:cubicBezTo>
                          <a:pt x="2875319" y="737669"/>
                          <a:pt x="2617741" y="704858"/>
                          <a:pt x="2448603" y="721585"/>
                        </a:cubicBezTo>
                        <a:cubicBezTo>
                          <a:pt x="2279465" y="738312"/>
                          <a:pt x="2135121" y="744908"/>
                          <a:pt x="1969240" y="721585"/>
                        </a:cubicBezTo>
                        <a:cubicBezTo>
                          <a:pt x="1803359" y="698262"/>
                          <a:pt x="1558098" y="693698"/>
                          <a:pt x="1147474" y="721585"/>
                        </a:cubicBezTo>
                        <a:cubicBezTo>
                          <a:pt x="736850" y="749472"/>
                          <a:pt x="390041" y="713492"/>
                          <a:pt x="120267" y="721585"/>
                        </a:cubicBezTo>
                        <a:cubicBezTo>
                          <a:pt x="59116" y="725446"/>
                          <a:pt x="-5258" y="655386"/>
                          <a:pt x="0" y="601318"/>
                        </a:cubicBezTo>
                        <a:cubicBezTo>
                          <a:pt x="-21775" y="436441"/>
                          <a:pt x="6967" y="352436"/>
                          <a:pt x="0" y="120267"/>
                        </a:cubicBezTo>
                        <a:close/>
                      </a:path>
                      <a:path w="7088581" h="721585" stroke="0" extrusionOk="0">
                        <a:moveTo>
                          <a:pt x="0" y="120267"/>
                        </a:moveTo>
                        <a:cubicBezTo>
                          <a:pt x="-11363" y="46185"/>
                          <a:pt x="50182" y="-598"/>
                          <a:pt x="120267" y="0"/>
                        </a:cubicBezTo>
                        <a:cubicBezTo>
                          <a:pt x="424691" y="-14650"/>
                          <a:pt x="593248" y="9590"/>
                          <a:pt x="942033" y="0"/>
                        </a:cubicBezTo>
                        <a:cubicBezTo>
                          <a:pt x="1290818" y="-9590"/>
                          <a:pt x="1466239" y="7095"/>
                          <a:pt x="1695318" y="0"/>
                        </a:cubicBezTo>
                        <a:cubicBezTo>
                          <a:pt x="1924397" y="-7095"/>
                          <a:pt x="2158211" y="31403"/>
                          <a:pt x="2448603" y="0"/>
                        </a:cubicBezTo>
                        <a:cubicBezTo>
                          <a:pt x="2738996" y="-31403"/>
                          <a:pt x="3078955" y="-13186"/>
                          <a:pt x="3270369" y="0"/>
                        </a:cubicBezTo>
                        <a:cubicBezTo>
                          <a:pt x="3461783" y="13186"/>
                          <a:pt x="3796394" y="-24479"/>
                          <a:pt x="3955173" y="0"/>
                        </a:cubicBezTo>
                        <a:cubicBezTo>
                          <a:pt x="4113952" y="24479"/>
                          <a:pt x="4231895" y="-15701"/>
                          <a:pt x="4503017" y="0"/>
                        </a:cubicBezTo>
                        <a:cubicBezTo>
                          <a:pt x="4774139" y="15701"/>
                          <a:pt x="4990363" y="7145"/>
                          <a:pt x="5119341" y="0"/>
                        </a:cubicBezTo>
                        <a:cubicBezTo>
                          <a:pt x="5248319" y="-7145"/>
                          <a:pt x="5604146" y="13266"/>
                          <a:pt x="5735666" y="0"/>
                        </a:cubicBezTo>
                        <a:cubicBezTo>
                          <a:pt x="5867187" y="-13266"/>
                          <a:pt x="6047034" y="46"/>
                          <a:pt x="6215029" y="0"/>
                        </a:cubicBezTo>
                        <a:cubicBezTo>
                          <a:pt x="6383024" y="-46"/>
                          <a:pt x="6635351" y="-1142"/>
                          <a:pt x="6968314" y="0"/>
                        </a:cubicBezTo>
                        <a:cubicBezTo>
                          <a:pt x="7026722" y="-1548"/>
                          <a:pt x="7078809" y="55566"/>
                          <a:pt x="7088581" y="120267"/>
                        </a:cubicBezTo>
                        <a:cubicBezTo>
                          <a:pt x="7087840" y="290105"/>
                          <a:pt x="7099041" y="370147"/>
                          <a:pt x="7088581" y="601318"/>
                        </a:cubicBezTo>
                        <a:cubicBezTo>
                          <a:pt x="7090950" y="669369"/>
                          <a:pt x="7032572" y="728412"/>
                          <a:pt x="6968314" y="721585"/>
                        </a:cubicBezTo>
                        <a:cubicBezTo>
                          <a:pt x="6699119" y="694292"/>
                          <a:pt x="6420287" y="683139"/>
                          <a:pt x="6146548" y="721585"/>
                        </a:cubicBezTo>
                        <a:cubicBezTo>
                          <a:pt x="5872809" y="760031"/>
                          <a:pt x="5750311" y="748527"/>
                          <a:pt x="5393263" y="721585"/>
                        </a:cubicBezTo>
                        <a:cubicBezTo>
                          <a:pt x="5036216" y="694643"/>
                          <a:pt x="4973633" y="732260"/>
                          <a:pt x="4571498" y="721585"/>
                        </a:cubicBezTo>
                        <a:cubicBezTo>
                          <a:pt x="4169364" y="710910"/>
                          <a:pt x="4127533" y="696469"/>
                          <a:pt x="3955173" y="721585"/>
                        </a:cubicBezTo>
                        <a:cubicBezTo>
                          <a:pt x="3782813" y="746701"/>
                          <a:pt x="3583776" y="729691"/>
                          <a:pt x="3270369" y="721585"/>
                        </a:cubicBezTo>
                        <a:cubicBezTo>
                          <a:pt x="2956962" y="713479"/>
                          <a:pt x="2950555" y="696840"/>
                          <a:pt x="2722525" y="721585"/>
                        </a:cubicBezTo>
                        <a:cubicBezTo>
                          <a:pt x="2494495" y="746330"/>
                          <a:pt x="2174802" y="722921"/>
                          <a:pt x="1969240" y="721585"/>
                        </a:cubicBezTo>
                        <a:cubicBezTo>
                          <a:pt x="1763679" y="720249"/>
                          <a:pt x="1586159" y="708636"/>
                          <a:pt x="1489876" y="721585"/>
                        </a:cubicBezTo>
                        <a:cubicBezTo>
                          <a:pt x="1393593" y="734534"/>
                          <a:pt x="1190768" y="721127"/>
                          <a:pt x="1010513" y="721585"/>
                        </a:cubicBezTo>
                        <a:cubicBezTo>
                          <a:pt x="830258" y="722043"/>
                          <a:pt x="490879" y="729596"/>
                          <a:pt x="120267" y="721585"/>
                        </a:cubicBezTo>
                        <a:cubicBezTo>
                          <a:pt x="59018" y="717043"/>
                          <a:pt x="-849" y="670515"/>
                          <a:pt x="0" y="601318"/>
                        </a:cubicBezTo>
                        <a:cubicBezTo>
                          <a:pt x="-21073" y="432034"/>
                          <a:pt x="4033" y="252626"/>
                          <a:pt x="0" y="12026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a:solidFill>
                  <a:srgbClr val="0070C0"/>
                </a:solidFill>
              </a:rPr>
              <a:t>Nguyên nhân dẫn đến hiện tượng băng tan</a:t>
            </a:r>
            <a:endParaRPr lang="vi-VN" sz="2400">
              <a:solidFill>
                <a:srgbClr val="0070C0"/>
              </a:solidFill>
            </a:endParaRPr>
          </a:p>
        </p:txBody>
      </p:sp>
      <p:sp>
        <p:nvSpPr>
          <p:cNvPr id="5" name="Arrow: Right 4">
            <a:extLst>
              <a:ext uri="{FF2B5EF4-FFF2-40B4-BE49-F238E27FC236}">
                <a16:creationId xmlns:a16="http://schemas.microsoft.com/office/drawing/2014/main" id="{D24E3005-7B2C-D9BB-AD4A-2C4AA6376721}"/>
              </a:ext>
            </a:extLst>
          </p:cNvPr>
          <p:cNvSpPr/>
          <p:nvPr/>
        </p:nvSpPr>
        <p:spPr>
          <a:xfrm>
            <a:off x="6629400" y="3186683"/>
            <a:ext cx="492578" cy="484632"/>
          </a:xfrm>
          <a:prstGeom prst="rightArrow">
            <a:avLst/>
          </a:prstGeom>
          <a:solidFill>
            <a:srgbClr val="FDFDFD"/>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D6FC66F-1BA6-7FB3-7F41-68956E03C049}"/>
              </a:ext>
            </a:extLst>
          </p:cNvPr>
          <p:cNvSpPr/>
          <p:nvPr/>
        </p:nvSpPr>
        <p:spPr>
          <a:xfrm>
            <a:off x="7242630" y="2765441"/>
            <a:ext cx="4571178" cy="1327116"/>
          </a:xfrm>
          <a:prstGeom prst="roundRect">
            <a:avLst/>
          </a:prstGeom>
          <a:solidFill>
            <a:schemeClr val="accent2"/>
          </a:solidFill>
          <a:ln w="9525">
            <a:solidFill>
              <a:srgbClr val="0070C0"/>
            </a:solidFill>
            <a:prstDash val="solid"/>
            <a:extLst>
              <a:ext uri="{C807C97D-BFC1-408E-A445-0C87EB9F89A2}">
                <ask:lineSketchStyleProps xmlns:ask="http://schemas.microsoft.com/office/drawing/2018/sketchyshapes" xmlns="" sd="75590187">
                  <a:custGeom>
                    <a:avLst/>
                    <a:gdLst>
                      <a:gd name="connsiteX0" fmla="*/ 0 w 7088581"/>
                      <a:gd name="connsiteY0" fmla="*/ 120267 h 721585"/>
                      <a:gd name="connsiteX1" fmla="*/ 120267 w 7088581"/>
                      <a:gd name="connsiteY1" fmla="*/ 0 h 721585"/>
                      <a:gd name="connsiteX2" fmla="*/ 736591 w 7088581"/>
                      <a:gd name="connsiteY2" fmla="*/ 0 h 721585"/>
                      <a:gd name="connsiteX3" fmla="*/ 1284435 w 7088581"/>
                      <a:gd name="connsiteY3" fmla="*/ 0 h 721585"/>
                      <a:gd name="connsiteX4" fmla="*/ 2106201 w 7088581"/>
                      <a:gd name="connsiteY4" fmla="*/ 0 h 721585"/>
                      <a:gd name="connsiteX5" fmla="*/ 2585564 w 7088581"/>
                      <a:gd name="connsiteY5" fmla="*/ 0 h 721585"/>
                      <a:gd name="connsiteX6" fmla="*/ 3201888 w 7088581"/>
                      <a:gd name="connsiteY6" fmla="*/ 0 h 721585"/>
                      <a:gd name="connsiteX7" fmla="*/ 3681251 w 7088581"/>
                      <a:gd name="connsiteY7" fmla="*/ 0 h 721585"/>
                      <a:gd name="connsiteX8" fmla="*/ 4160615 w 7088581"/>
                      <a:gd name="connsiteY8" fmla="*/ 0 h 721585"/>
                      <a:gd name="connsiteX9" fmla="*/ 4639978 w 7088581"/>
                      <a:gd name="connsiteY9" fmla="*/ 0 h 721585"/>
                      <a:gd name="connsiteX10" fmla="*/ 5393263 w 7088581"/>
                      <a:gd name="connsiteY10" fmla="*/ 0 h 721585"/>
                      <a:gd name="connsiteX11" fmla="*/ 6146548 w 7088581"/>
                      <a:gd name="connsiteY11" fmla="*/ 0 h 721585"/>
                      <a:gd name="connsiteX12" fmla="*/ 6968314 w 7088581"/>
                      <a:gd name="connsiteY12" fmla="*/ 0 h 721585"/>
                      <a:gd name="connsiteX13" fmla="*/ 7088581 w 7088581"/>
                      <a:gd name="connsiteY13" fmla="*/ 120267 h 721585"/>
                      <a:gd name="connsiteX14" fmla="*/ 7088581 w 7088581"/>
                      <a:gd name="connsiteY14" fmla="*/ 601318 h 721585"/>
                      <a:gd name="connsiteX15" fmla="*/ 6968314 w 7088581"/>
                      <a:gd name="connsiteY15" fmla="*/ 721585 h 721585"/>
                      <a:gd name="connsiteX16" fmla="*/ 6351990 w 7088581"/>
                      <a:gd name="connsiteY16" fmla="*/ 721585 h 721585"/>
                      <a:gd name="connsiteX17" fmla="*/ 5667185 w 7088581"/>
                      <a:gd name="connsiteY17" fmla="*/ 721585 h 721585"/>
                      <a:gd name="connsiteX18" fmla="*/ 4845419 w 7088581"/>
                      <a:gd name="connsiteY18" fmla="*/ 721585 h 721585"/>
                      <a:gd name="connsiteX19" fmla="*/ 4160615 w 7088581"/>
                      <a:gd name="connsiteY19" fmla="*/ 721585 h 721585"/>
                      <a:gd name="connsiteX20" fmla="*/ 3544291 w 7088581"/>
                      <a:gd name="connsiteY20" fmla="*/ 721585 h 721585"/>
                      <a:gd name="connsiteX21" fmla="*/ 3064927 w 7088581"/>
                      <a:gd name="connsiteY21" fmla="*/ 721585 h 721585"/>
                      <a:gd name="connsiteX22" fmla="*/ 2448603 w 7088581"/>
                      <a:gd name="connsiteY22" fmla="*/ 721585 h 721585"/>
                      <a:gd name="connsiteX23" fmla="*/ 1969240 w 7088581"/>
                      <a:gd name="connsiteY23" fmla="*/ 721585 h 721585"/>
                      <a:gd name="connsiteX24" fmla="*/ 1147474 w 7088581"/>
                      <a:gd name="connsiteY24" fmla="*/ 721585 h 721585"/>
                      <a:gd name="connsiteX25" fmla="*/ 120267 w 7088581"/>
                      <a:gd name="connsiteY25" fmla="*/ 721585 h 721585"/>
                      <a:gd name="connsiteX26" fmla="*/ 0 w 7088581"/>
                      <a:gd name="connsiteY26" fmla="*/ 601318 h 721585"/>
                      <a:gd name="connsiteX27" fmla="*/ 0 w 7088581"/>
                      <a:gd name="connsiteY27" fmla="*/ 120267 h 7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88581" h="721585" fill="none" extrusionOk="0">
                        <a:moveTo>
                          <a:pt x="0" y="120267"/>
                        </a:moveTo>
                        <a:cubicBezTo>
                          <a:pt x="-6031" y="52157"/>
                          <a:pt x="58726" y="845"/>
                          <a:pt x="120267" y="0"/>
                        </a:cubicBezTo>
                        <a:cubicBezTo>
                          <a:pt x="407307" y="-15185"/>
                          <a:pt x="545702" y="19902"/>
                          <a:pt x="736591" y="0"/>
                        </a:cubicBezTo>
                        <a:cubicBezTo>
                          <a:pt x="927480" y="-19902"/>
                          <a:pt x="1168583" y="-23407"/>
                          <a:pt x="1284435" y="0"/>
                        </a:cubicBezTo>
                        <a:cubicBezTo>
                          <a:pt x="1400287" y="23407"/>
                          <a:pt x="1760211" y="-4193"/>
                          <a:pt x="2106201" y="0"/>
                        </a:cubicBezTo>
                        <a:cubicBezTo>
                          <a:pt x="2452191" y="4193"/>
                          <a:pt x="2346604" y="1056"/>
                          <a:pt x="2585564" y="0"/>
                        </a:cubicBezTo>
                        <a:cubicBezTo>
                          <a:pt x="2824524" y="-1056"/>
                          <a:pt x="3014688" y="-22880"/>
                          <a:pt x="3201888" y="0"/>
                        </a:cubicBezTo>
                        <a:cubicBezTo>
                          <a:pt x="3389088" y="22880"/>
                          <a:pt x="3570644" y="22439"/>
                          <a:pt x="3681251" y="0"/>
                        </a:cubicBezTo>
                        <a:cubicBezTo>
                          <a:pt x="3791858" y="-22439"/>
                          <a:pt x="4043851" y="18267"/>
                          <a:pt x="4160615" y="0"/>
                        </a:cubicBezTo>
                        <a:cubicBezTo>
                          <a:pt x="4277379" y="-18267"/>
                          <a:pt x="4475636" y="-6849"/>
                          <a:pt x="4639978" y="0"/>
                        </a:cubicBezTo>
                        <a:cubicBezTo>
                          <a:pt x="4804320" y="6849"/>
                          <a:pt x="5099585" y="-5832"/>
                          <a:pt x="5393263" y="0"/>
                        </a:cubicBezTo>
                        <a:cubicBezTo>
                          <a:pt x="5686942" y="5832"/>
                          <a:pt x="5960888" y="1669"/>
                          <a:pt x="6146548" y="0"/>
                        </a:cubicBezTo>
                        <a:cubicBezTo>
                          <a:pt x="6332209" y="-1669"/>
                          <a:pt x="6777310" y="40988"/>
                          <a:pt x="6968314" y="0"/>
                        </a:cubicBezTo>
                        <a:cubicBezTo>
                          <a:pt x="7040452" y="6732"/>
                          <a:pt x="7082156" y="59116"/>
                          <a:pt x="7088581" y="120267"/>
                        </a:cubicBezTo>
                        <a:cubicBezTo>
                          <a:pt x="7107236" y="349192"/>
                          <a:pt x="7087984" y="468226"/>
                          <a:pt x="7088581" y="601318"/>
                        </a:cubicBezTo>
                        <a:cubicBezTo>
                          <a:pt x="7103257" y="662733"/>
                          <a:pt x="7032049" y="718595"/>
                          <a:pt x="6968314" y="721585"/>
                        </a:cubicBezTo>
                        <a:cubicBezTo>
                          <a:pt x="6760584" y="745943"/>
                          <a:pt x="6530297" y="719488"/>
                          <a:pt x="6351990" y="721585"/>
                        </a:cubicBezTo>
                        <a:cubicBezTo>
                          <a:pt x="6173683" y="723682"/>
                          <a:pt x="5942967" y="715292"/>
                          <a:pt x="5667185" y="721585"/>
                        </a:cubicBezTo>
                        <a:cubicBezTo>
                          <a:pt x="5391404" y="727878"/>
                          <a:pt x="5014660" y="750976"/>
                          <a:pt x="4845419" y="721585"/>
                        </a:cubicBezTo>
                        <a:cubicBezTo>
                          <a:pt x="4676178" y="692194"/>
                          <a:pt x="4463047" y="747960"/>
                          <a:pt x="4160615" y="721585"/>
                        </a:cubicBezTo>
                        <a:cubicBezTo>
                          <a:pt x="3858183" y="695210"/>
                          <a:pt x="3676148" y="741007"/>
                          <a:pt x="3544291" y="721585"/>
                        </a:cubicBezTo>
                        <a:cubicBezTo>
                          <a:pt x="3412434" y="702163"/>
                          <a:pt x="3254535" y="705501"/>
                          <a:pt x="3064927" y="721585"/>
                        </a:cubicBezTo>
                        <a:cubicBezTo>
                          <a:pt x="2875319" y="737669"/>
                          <a:pt x="2617741" y="704858"/>
                          <a:pt x="2448603" y="721585"/>
                        </a:cubicBezTo>
                        <a:cubicBezTo>
                          <a:pt x="2279465" y="738312"/>
                          <a:pt x="2135121" y="744908"/>
                          <a:pt x="1969240" y="721585"/>
                        </a:cubicBezTo>
                        <a:cubicBezTo>
                          <a:pt x="1803359" y="698262"/>
                          <a:pt x="1558098" y="693698"/>
                          <a:pt x="1147474" y="721585"/>
                        </a:cubicBezTo>
                        <a:cubicBezTo>
                          <a:pt x="736850" y="749472"/>
                          <a:pt x="390041" y="713492"/>
                          <a:pt x="120267" y="721585"/>
                        </a:cubicBezTo>
                        <a:cubicBezTo>
                          <a:pt x="59116" y="725446"/>
                          <a:pt x="-5258" y="655386"/>
                          <a:pt x="0" y="601318"/>
                        </a:cubicBezTo>
                        <a:cubicBezTo>
                          <a:pt x="-21775" y="436441"/>
                          <a:pt x="6967" y="352436"/>
                          <a:pt x="0" y="120267"/>
                        </a:cubicBezTo>
                        <a:close/>
                      </a:path>
                      <a:path w="7088581" h="721585" stroke="0" extrusionOk="0">
                        <a:moveTo>
                          <a:pt x="0" y="120267"/>
                        </a:moveTo>
                        <a:cubicBezTo>
                          <a:pt x="-11363" y="46185"/>
                          <a:pt x="50182" y="-598"/>
                          <a:pt x="120267" y="0"/>
                        </a:cubicBezTo>
                        <a:cubicBezTo>
                          <a:pt x="424691" y="-14650"/>
                          <a:pt x="593248" y="9590"/>
                          <a:pt x="942033" y="0"/>
                        </a:cubicBezTo>
                        <a:cubicBezTo>
                          <a:pt x="1290818" y="-9590"/>
                          <a:pt x="1466239" y="7095"/>
                          <a:pt x="1695318" y="0"/>
                        </a:cubicBezTo>
                        <a:cubicBezTo>
                          <a:pt x="1924397" y="-7095"/>
                          <a:pt x="2158211" y="31403"/>
                          <a:pt x="2448603" y="0"/>
                        </a:cubicBezTo>
                        <a:cubicBezTo>
                          <a:pt x="2738996" y="-31403"/>
                          <a:pt x="3078955" y="-13186"/>
                          <a:pt x="3270369" y="0"/>
                        </a:cubicBezTo>
                        <a:cubicBezTo>
                          <a:pt x="3461783" y="13186"/>
                          <a:pt x="3796394" y="-24479"/>
                          <a:pt x="3955173" y="0"/>
                        </a:cubicBezTo>
                        <a:cubicBezTo>
                          <a:pt x="4113952" y="24479"/>
                          <a:pt x="4231895" y="-15701"/>
                          <a:pt x="4503017" y="0"/>
                        </a:cubicBezTo>
                        <a:cubicBezTo>
                          <a:pt x="4774139" y="15701"/>
                          <a:pt x="4990363" y="7145"/>
                          <a:pt x="5119341" y="0"/>
                        </a:cubicBezTo>
                        <a:cubicBezTo>
                          <a:pt x="5248319" y="-7145"/>
                          <a:pt x="5604146" y="13266"/>
                          <a:pt x="5735666" y="0"/>
                        </a:cubicBezTo>
                        <a:cubicBezTo>
                          <a:pt x="5867187" y="-13266"/>
                          <a:pt x="6047034" y="46"/>
                          <a:pt x="6215029" y="0"/>
                        </a:cubicBezTo>
                        <a:cubicBezTo>
                          <a:pt x="6383024" y="-46"/>
                          <a:pt x="6635351" y="-1142"/>
                          <a:pt x="6968314" y="0"/>
                        </a:cubicBezTo>
                        <a:cubicBezTo>
                          <a:pt x="7026722" y="-1548"/>
                          <a:pt x="7078809" y="55566"/>
                          <a:pt x="7088581" y="120267"/>
                        </a:cubicBezTo>
                        <a:cubicBezTo>
                          <a:pt x="7087840" y="290105"/>
                          <a:pt x="7099041" y="370147"/>
                          <a:pt x="7088581" y="601318"/>
                        </a:cubicBezTo>
                        <a:cubicBezTo>
                          <a:pt x="7090950" y="669369"/>
                          <a:pt x="7032572" y="728412"/>
                          <a:pt x="6968314" y="721585"/>
                        </a:cubicBezTo>
                        <a:cubicBezTo>
                          <a:pt x="6699119" y="694292"/>
                          <a:pt x="6420287" y="683139"/>
                          <a:pt x="6146548" y="721585"/>
                        </a:cubicBezTo>
                        <a:cubicBezTo>
                          <a:pt x="5872809" y="760031"/>
                          <a:pt x="5750311" y="748527"/>
                          <a:pt x="5393263" y="721585"/>
                        </a:cubicBezTo>
                        <a:cubicBezTo>
                          <a:pt x="5036216" y="694643"/>
                          <a:pt x="4973633" y="732260"/>
                          <a:pt x="4571498" y="721585"/>
                        </a:cubicBezTo>
                        <a:cubicBezTo>
                          <a:pt x="4169364" y="710910"/>
                          <a:pt x="4127533" y="696469"/>
                          <a:pt x="3955173" y="721585"/>
                        </a:cubicBezTo>
                        <a:cubicBezTo>
                          <a:pt x="3782813" y="746701"/>
                          <a:pt x="3583776" y="729691"/>
                          <a:pt x="3270369" y="721585"/>
                        </a:cubicBezTo>
                        <a:cubicBezTo>
                          <a:pt x="2956962" y="713479"/>
                          <a:pt x="2950555" y="696840"/>
                          <a:pt x="2722525" y="721585"/>
                        </a:cubicBezTo>
                        <a:cubicBezTo>
                          <a:pt x="2494495" y="746330"/>
                          <a:pt x="2174802" y="722921"/>
                          <a:pt x="1969240" y="721585"/>
                        </a:cubicBezTo>
                        <a:cubicBezTo>
                          <a:pt x="1763679" y="720249"/>
                          <a:pt x="1586159" y="708636"/>
                          <a:pt x="1489876" y="721585"/>
                        </a:cubicBezTo>
                        <a:cubicBezTo>
                          <a:pt x="1393593" y="734534"/>
                          <a:pt x="1190768" y="721127"/>
                          <a:pt x="1010513" y="721585"/>
                        </a:cubicBezTo>
                        <a:cubicBezTo>
                          <a:pt x="830258" y="722043"/>
                          <a:pt x="490879" y="729596"/>
                          <a:pt x="120267" y="721585"/>
                        </a:cubicBezTo>
                        <a:cubicBezTo>
                          <a:pt x="59018" y="717043"/>
                          <a:pt x="-849" y="670515"/>
                          <a:pt x="0" y="601318"/>
                        </a:cubicBezTo>
                        <a:cubicBezTo>
                          <a:pt x="-21073" y="432034"/>
                          <a:pt x="4033" y="252626"/>
                          <a:pt x="0" y="12026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a:solidFill>
                  <a:srgbClr val="0070C0"/>
                </a:solidFill>
              </a:rPr>
              <a:t>Những hậu quả do băng tan gây ra đối với con người và môi trường sống của động vật.</a:t>
            </a:r>
            <a:endParaRPr lang="vi-VN" sz="2400">
              <a:solidFill>
                <a:srgbClr val="0070C0"/>
              </a:solidFill>
            </a:endParaRPr>
          </a:p>
        </p:txBody>
      </p:sp>
      <p:sp>
        <p:nvSpPr>
          <p:cNvPr id="7" name="Arrow: Right 6">
            <a:extLst>
              <a:ext uri="{FF2B5EF4-FFF2-40B4-BE49-F238E27FC236}">
                <a16:creationId xmlns:a16="http://schemas.microsoft.com/office/drawing/2014/main" id="{125FB6F2-0CE2-CDF7-1ACF-93165F2CA545}"/>
              </a:ext>
            </a:extLst>
          </p:cNvPr>
          <p:cNvSpPr/>
          <p:nvPr/>
        </p:nvSpPr>
        <p:spPr>
          <a:xfrm>
            <a:off x="6629400" y="5696529"/>
            <a:ext cx="492578" cy="484632"/>
          </a:xfrm>
          <a:prstGeom prst="rightArrow">
            <a:avLst/>
          </a:prstGeom>
          <a:solidFill>
            <a:srgbClr val="FDFDFD"/>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7331DAE-D011-BFAC-DF9A-A62EAFF14B41}"/>
              </a:ext>
            </a:extLst>
          </p:cNvPr>
          <p:cNvSpPr/>
          <p:nvPr/>
        </p:nvSpPr>
        <p:spPr>
          <a:xfrm>
            <a:off x="7121978" y="5390450"/>
            <a:ext cx="4571178" cy="1096790"/>
          </a:xfrm>
          <a:prstGeom prst="roundRect">
            <a:avLst/>
          </a:prstGeom>
          <a:solidFill>
            <a:schemeClr val="accent2"/>
          </a:solidFill>
          <a:ln w="9525">
            <a:solidFill>
              <a:srgbClr val="0070C0"/>
            </a:solidFill>
            <a:prstDash val="solid"/>
            <a:extLst>
              <a:ext uri="{C807C97D-BFC1-408E-A445-0C87EB9F89A2}">
                <ask:lineSketchStyleProps xmlns:ask="http://schemas.microsoft.com/office/drawing/2018/sketchyshapes" xmlns="" sd="75590187">
                  <a:custGeom>
                    <a:avLst/>
                    <a:gdLst>
                      <a:gd name="connsiteX0" fmla="*/ 0 w 7088581"/>
                      <a:gd name="connsiteY0" fmla="*/ 120267 h 721585"/>
                      <a:gd name="connsiteX1" fmla="*/ 120267 w 7088581"/>
                      <a:gd name="connsiteY1" fmla="*/ 0 h 721585"/>
                      <a:gd name="connsiteX2" fmla="*/ 736591 w 7088581"/>
                      <a:gd name="connsiteY2" fmla="*/ 0 h 721585"/>
                      <a:gd name="connsiteX3" fmla="*/ 1284435 w 7088581"/>
                      <a:gd name="connsiteY3" fmla="*/ 0 h 721585"/>
                      <a:gd name="connsiteX4" fmla="*/ 2106201 w 7088581"/>
                      <a:gd name="connsiteY4" fmla="*/ 0 h 721585"/>
                      <a:gd name="connsiteX5" fmla="*/ 2585564 w 7088581"/>
                      <a:gd name="connsiteY5" fmla="*/ 0 h 721585"/>
                      <a:gd name="connsiteX6" fmla="*/ 3201888 w 7088581"/>
                      <a:gd name="connsiteY6" fmla="*/ 0 h 721585"/>
                      <a:gd name="connsiteX7" fmla="*/ 3681251 w 7088581"/>
                      <a:gd name="connsiteY7" fmla="*/ 0 h 721585"/>
                      <a:gd name="connsiteX8" fmla="*/ 4160615 w 7088581"/>
                      <a:gd name="connsiteY8" fmla="*/ 0 h 721585"/>
                      <a:gd name="connsiteX9" fmla="*/ 4639978 w 7088581"/>
                      <a:gd name="connsiteY9" fmla="*/ 0 h 721585"/>
                      <a:gd name="connsiteX10" fmla="*/ 5393263 w 7088581"/>
                      <a:gd name="connsiteY10" fmla="*/ 0 h 721585"/>
                      <a:gd name="connsiteX11" fmla="*/ 6146548 w 7088581"/>
                      <a:gd name="connsiteY11" fmla="*/ 0 h 721585"/>
                      <a:gd name="connsiteX12" fmla="*/ 6968314 w 7088581"/>
                      <a:gd name="connsiteY12" fmla="*/ 0 h 721585"/>
                      <a:gd name="connsiteX13" fmla="*/ 7088581 w 7088581"/>
                      <a:gd name="connsiteY13" fmla="*/ 120267 h 721585"/>
                      <a:gd name="connsiteX14" fmla="*/ 7088581 w 7088581"/>
                      <a:gd name="connsiteY14" fmla="*/ 601318 h 721585"/>
                      <a:gd name="connsiteX15" fmla="*/ 6968314 w 7088581"/>
                      <a:gd name="connsiteY15" fmla="*/ 721585 h 721585"/>
                      <a:gd name="connsiteX16" fmla="*/ 6351990 w 7088581"/>
                      <a:gd name="connsiteY16" fmla="*/ 721585 h 721585"/>
                      <a:gd name="connsiteX17" fmla="*/ 5667185 w 7088581"/>
                      <a:gd name="connsiteY17" fmla="*/ 721585 h 721585"/>
                      <a:gd name="connsiteX18" fmla="*/ 4845419 w 7088581"/>
                      <a:gd name="connsiteY18" fmla="*/ 721585 h 721585"/>
                      <a:gd name="connsiteX19" fmla="*/ 4160615 w 7088581"/>
                      <a:gd name="connsiteY19" fmla="*/ 721585 h 721585"/>
                      <a:gd name="connsiteX20" fmla="*/ 3544291 w 7088581"/>
                      <a:gd name="connsiteY20" fmla="*/ 721585 h 721585"/>
                      <a:gd name="connsiteX21" fmla="*/ 3064927 w 7088581"/>
                      <a:gd name="connsiteY21" fmla="*/ 721585 h 721585"/>
                      <a:gd name="connsiteX22" fmla="*/ 2448603 w 7088581"/>
                      <a:gd name="connsiteY22" fmla="*/ 721585 h 721585"/>
                      <a:gd name="connsiteX23" fmla="*/ 1969240 w 7088581"/>
                      <a:gd name="connsiteY23" fmla="*/ 721585 h 721585"/>
                      <a:gd name="connsiteX24" fmla="*/ 1147474 w 7088581"/>
                      <a:gd name="connsiteY24" fmla="*/ 721585 h 721585"/>
                      <a:gd name="connsiteX25" fmla="*/ 120267 w 7088581"/>
                      <a:gd name="connsiteY25" fmla="*/ 721585 h 721585"/>
                      <a:gd name="connsiteX26" fmla="*/ 0 w 7088581"/>
                      <a:gd name="connsiteY26" fmla="*/ 601318 h 721585"/>
                      <a:gd name="connsiteX27" fmla="*/ 0 w 7088581"/>
                      <a:gd name="connsiteY27" fmla="*/ 120267 h 7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088581" h="721585" fill="none" extrusionOk="0">
                        <a:moveTo>
                          <a:pt x="0" y="120267"/>
                        </a:moveTo>
                        <a:cubicBezTo>
                          <a:pt x="-6031" y="52157"/>
                          <a:pt x="58726" y="845"/>
                          <a:pt x="120267" y="0"/>
                        </a:cubicBezTo>
                        <a:cubicBezTo>
                          <a:pt x="407307" y="-15185"/>
                          <a:pt x="545702" y="19902"/>
                          <a:pt x="736591" y="0"/>
                        </a:cubicBezTo>
                        <a:cubicBezTo>
                          <a:pt x="927480" y="-19902"/>
                          <a:pt x="1168583" y="-23407"/>
                          <a:pt x="1284435" y="0"/>
                        </a:cubicBezTo>
                        <a:cubicBezTo>
                          <a:pt x="1400287" y="23407"/>
                          <a:pt x="1760211" y="-4193"/>
                          <a:pt x="2106201" y="0"/>
                        </a:cubicBezTo>
                        <a:cubicBezTo>
                          <a:pt x="2452191" y="4193"/>
                          <a:pt x="2346604" y="1056"/>
                          <a:pt x="2585564" y="0"/>
                        </a:cubicBezTo>
                        <a:cubicBezTo>
                          <a:pt x="2824524" y="-1056"/>
                          <a:pt x="3014688" y="-22880"/>
                          <a:pt x="3201888" y="0"/>
                        </a:cubicBezTo>
                        <a:cubicBezTo>
                          <a:pt x="3389088" y="22880"/>
                          <a:pt x="3570644" y="22439"/>
                          <a:pt x="3681251" y="0"/>
                        </a:cubicBezTo>
                        <a:cubicBezTo>
                          <a:pt x="3791858" y="-22439"/>
                          <a:pt x="4043851" y="18267"/>
                          <a:pt x="4160615" y="0"/>
                        </a:cubicBezTo>
                        <a:cubicBezTo>
                          <a:pt x="4277379" y="-18267"/>
                          <a:pt x="4475636" y="-6849"/>
                          <a:pt x="4639978" y="0"/>
                        </a:cubicBezTo>
                        <a:cubicBezTo>
                          <a:pt x="4804320" y="6849"/>
                          <a:pt x="5099585" y="-5832"/>
                          <a:pt x="5393263" y="0"/>
                        </a:cubicBezTo>
                        <a:cubicBezTo>
                          <a:pt x="5686942" y="5832"/>
                          <a:pt x="5960888" y="1669"/>
                          <a:pt x="6146548" y="0"/>
                        </a:cubicBezTo>
                        <a:cubicBezTo>
                          <a:pt x="6332209" y="-1669"/>
                          <a:pt x="6777310" y="40988"/>
                          <a:pt x="6968314" y="0"/>
                        </a:cubicBezTo>
                        <a:cubicBezTo>
                          <a:pt x="7040452" y="6732"/>
                          <a:pt x="7082156" y="59116"/>
                          <a:pt x="7088581" y="120267"/>
                        </a:cubicBezTo>
                        <a:cubicBezTo>
                          <a:pt x="7107236" y="349192"/>
                          <a:pt x="7087984" y="468226"/>
                          <a:pt x="7088581" y="601318"/>
                        </a:cubicBezTo>
                        <a:cubicBezTo>
                          <a:pt x="7103257" y="662733"/>
                          <a:pt x="7032049" y="718595"/>
                          <a:pt x="6968314" y="721585"/>
                        </a:cubicBezTo>
                        <a:cubicBezTo>
                          <a:pt x="6760584" y="745943"/>
                          <a:pt x="6530297" y="719488"/>
                          <a:pt x="6351990" y="721585"/>
                        </a:cubicBezTo>
                        <a:cubicBezTo>
                          <a:pt x="6173683" y="723682"/>
                          <a:pt x="5942967" y="715292"/>
                          <a:pt x="5667185" y="721585"/>
                        </a:cubicBezTo>
                        <a:cubicBezTo>
                          <a:pt x="5391404" y="727878"/>
                          <a:pt x="5014660" y="750976"/>
                          <a:pt x="4845419" y="721585"/>
                        </a:cubicBezTo>
                        <a:cubicBezTo>
                          <a:pt x="4676178" y="692194"/>
                          <a:pt x="4463047" y="747960"/>
                          <a:pt x="4160615" y="721585"/>
                        </a:cubicBezTo>
                        <a:cubicBezTo>
                          <a:pt x="3858183" y="695210"/>
                          <a:pt x="3676148" y="741007"/>
                          <a:pt x="3544291" y="721585"/>
                        </a:cubicBezTo>
                        <a:cubicBezTo>
                          <a:pt x="3412434" y="702163"/>
                          <a:pt x="3254535" y="705501"/>
                          <a:pt x="3064927" y="721585"/>
                        </a:cubicBezTo>
                        <a:cubicBezTo>
                          <a:pt x="2875319" y="737669"/>
                          <a:pt x="2617741" y="704858"/>
                          <a:pt x="2448603" y="721585"/>
                        </a:cubicBezTo>
                        <a:cubicBezTo>
                          <a:pt x="2279465" y="738312"/>
                          <a:pt x="2135121" y="744908"/>
                          <a:pt x="1969240" y="721585"/>
                        </a:cubicBezTo>
                        <a:cubicBezTo>
                          <a:pt x="1803359" y="698262"/>
                          <a:pt x="1558098" y="693698"/>
                          <a:pt x="1147474" y="721585"/>
                        </a:cubicBezTo>
                        <a:cubicBezTo>
                          <a:pt x="736850" y="749472"/>
                          <a:pt x="390041" y="713492"/>
                          <a:pt x="120267" y="721585"/>
                        </a:cubicBezTo>
                        <a:cubicBezTo>
                          <a:pt x="59116" y="725446"/>
                          <a:pt x="-5258" y="655386"/>
                          <a:pt x="0" y="601318"/>
                        </a:cubicBezTo>
                        <a:cubicBezTo>
                          <a:pt x="-21775" y="436441"/>
                          <a:pt x="6967" y="352436"/>
                          <a:pt x="0" y="120267"/>
                        </a:cubicBezTo>
                        <a:close/>
                      </a:path>
                      <a:path w="7088581" h="721585" stroke="0" extrusionOk="0">
                        <a:moveTo>
                          <a:pt x="0" y="120267"/>
                        </a:moveTo>
                        <a:cubicBezTo>
                          <a:pt x="-11363" y="46185"/>
                          <a:pt x="50182" y="-598"/>
                          <a:pt x="120267" y="0"/>
                        </a:cubicBezTo>
                        <a:cubicBezTo>
                          <a:pt x="424691" y="-14650"/>
                          <a:pt x="593248" y="9590"/>
                          <a:pt x="942033" y="0"/>
                        </a:cubicBezTo>
                        <a:cubicBezTo>
                          <a:pt x="1290818" y="-9590"/>
                          <a:pt x="1466239" y="7095"/>
                          <a:pt x="1695318" y="0"/>
                        </a:cubicBezTo>
                        <a:cubicBezTo>
                          <a:pt x="1924397" y="-7095"/>
                          <a:pt x="2158211" y="31403"/>
                          <a:pt x="2448603" y="0"/>
                        </a:cubicBezTo>
                        <a:cubicBezTo>
                          <a:pt x="2738996" y="-31403"/>
                          <a:pt x="3078955" y="-13186"/>
                          <a:pt x="3270369" y="0"/>
                        </a:cubicBezTo>
                        <a:cubicBezTo>
                          <a:pt x="3461783" y="13186"/>
                          <a:pt x="3796394" y="-24479"/>
                          <a:pt x="3955173" y="0"/>
                        </a:cubicBezTo>
                        <a:cubicBezTo>
                          <a:pt x="4113952" y="24479"/>
                          <a:pt x="4231895" y="-15701"/>
                          <a:pt x="4503017" y="0"/>
                        </a:cubicBezTo>
                        <a:cubicBezTo>
                          <a:pt x="4774139" y="15701"/>
                          <a:pt x="4990363" y="7145"/>
                          <a:pt x="5119341" y="0"/>
                        </a:cubicBezTo>
                        <a:cubicBezTo>
                          <a:pt x="5248319" y="-7145"/>
                          <a:pt x="5604146" y="13266"/>
                          <a:pt x="5735666" y="0"/>
                        </a:cubicBezTo>
                        <a:cubicBezTo>
                          <a:pt x="5867187" y="-13266"/>
                          <a:pt x="6047034" y="46"/>
                          <a:pt x="6215029" y="0"/>
                        </a:cubicBezTo>
                        <a:cubicBezTo>
                          <a:pt x="6383024" y="-46"/>
                          <a:pt x="6635351" y="-1142"/>
                          <a:pt x="6968314" y="0"/>
                        </a:cubicBezTo>
                        <a:cubicBezTo>
                          <a:pt x="7026722" y="-1548"/>
                          <a:pt x="7078809" y="55566"/>
                          <a:pt x="7088581" y="120267"/>
                        </a:cubicBezTo>
                        <a:cubicBezTo>
                          <a:pt x="7087840" y="290105"/>
                          <a:pt x="7099041" y="370147"/>
                          <a:pt x="7088581" y="601318"/>
                        </a:cubicBezTo>
                        <a:cubicBezTo>
                          <a:pt x="7090950" y="669369"/>
                          <a:pt x="7032572" y="728412"/>
                          <a:pt x="6968314" y="721585"/>
                        </a:cubicBezTo>
                        <a:cubicBezTo>
                          <a:pt x="6699119" y="694292"/>
                          <a:pt x="6420287" y="683139"/>
                          <a:pt x="6146548" y="721585"/>
                        </a:cubicBezTo>
                        <a:cubicBezTo>
                          <a:pt x="5872809" y="760031"/>
                          <a:pt x="5750311" y="748527"/>
                          <a:pt x="5393263" y="721585"/>
                        </a:cubicBezTo>
                        <a:cubicBezTo>
                          <a:pt x="5036216" y="694643"/>
                          <a:pt x="4973633" y="732260"/>
                          <a:pt x="4571498" y="721585"/>
                        </a:cubicBezTo>
                        <a:cubicBezTo>
                          <a:pt x="4169364" y="710910"/>
                          <a:pt x="4127533" y="696469"/>
                          <a:pt x="3955173" y="721585"/>
                        </a:cubicBezTo>
                        <a:cubicBezTo>
                          <a:pt x="3782813" y="746701"/>
                          <a:pt x="3583776" y="729691"/>
                          <a:pt x="3270369" y="721585"/>
                        </a:cubicBezTo>
                        <a:cubicBezTo>
                          <a:pt x="2956962" y="713479"/>
                          <a:pt x="2950555" y="696840"/>
                          <a:pt x="2722525" y="721585"/>
                        </a:cubicBezTo>
                        <a:cubicBezTo>
                          <a:pt x="2494495" y="746330"/>
                          <a:pt x="2174802" y="722921"/>
                          <a:pt x="1969240" y="721585"/>
                        </a:cubicBezTo>
                        <a:cubicBezTo>
                          <a:pt x="1763679" y="720249"/>
                          <a:pt x="1586159" y="708636"/>
                          <a:pt x="1489876" y="721585"/>
                        </a:cubicBezTo>
                        <a:cubicBezTo>
                          <a:pt x="1393593" y="734534"/>
                          <a:pt x="1190768" y="721127"/>
                          <a:pt x="1010513" y="721585"/>
                        </a:cubicBezTo>
                        <a:cubicBezTo>
                          <a:pt x="830258" y="722043"/>
                          <a:pt x="490879" y="729596"/>
                          <a:pt x="120267" y="721585"/>
                        </a:cubicBezTo>
                        <a:cubicBezTo>
                          <a:pt x="59018" y="717043"/>
                          <a:pt x="-849" y="670515"/>
                          <a:pt x="0" y="601318"/>
                        </a:cubicBezTo>
                        <a:cubicBezTo>
                          <a:pt x="-21073" y="432034"/>
                          <a:pt x="4033" y="252626"/>
                          <a:pt x="0" y="120267"/>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a:solidFill>
                  <a:srgbClr val="0070C0"/>
                </a:solidFill>
              </a:rPr>
              <a:t>Kêu gọi con người chung tay bảo vệ môi trường</a:t>
            </a:r>
            <a:endParaRPr lang="vi-VN" sz="2400">
              <a:solidFill>
                <a:srgbClr val="0070C0"/>
              </a:solidFill>
            </a:endParaRPr>
          </a:p>
        </p:txBody>
      </p:sp>
    </p:spTree>
    <p:extLst>
      <p:ext uri="{BB962C8B-B14F-4D97-AF65-F5344CB8AC3E}">
        <p14:creationId xmlns:p14="http://schemas.microsoft.com/office/powerpoint/2010/main" val="339972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A1C31B-BA9F-2A91-B950-DFE74EB44AD1}"/>
              </a:ext>
            </a:extLst>
          </p:cNvPr>
          <p:cNvSpPr txBox="1"/>
          <p:nvPr/>
        </p:nvSpPr>
        <p:spPr>
          <a:xfrm>
            <a:off x="697266" y="417504"/>
            <a:ext cx="11035376" cy="646331"/>
          </a:xfrm>
          <a:prstGeom prst="rect">
            <a:avLst/>
          </a:prstGeom>
          <a:noFill/>
        </p:spPr>
        <p:txBody>
          <a:bodyPr wrap="square">
            <a:spAutoFit/>
          </a:bodyPr>
          <a:lstStyle/>
          <a:p>
            <a:pPr algn="just"/>
            <a:r>
              <a:rPr lang="en-US" sz="3600" b="1"/>
              <a:t>4. Bài đọc giúp em có thêm những hiểu biết gì?</a:t>
            </a:r>
          </a:p>
        </p:txBody>
      </p:sp>
      <p:pic>
        <p:nvPicPr>
          <p:cNvPr id="2050" name="Picture 2" descr="Ảnh hưởng của băng tan đến Trái Đất">
            <a:extLst>
              <a:ext uri="{FF2B5EF4-FFF2-40B4-BE49-F238E27FC236}">
                <a16:creationId xmlns:a16="http://schemas.microsoft.com/office/drawing/2014/main" id="{62B0A9B6-4382-1650-71EB-722D6E779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353" y="1575633"/>
            <a:ext cx="7097131" cy="425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728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F8F4518-BAFB-AB0F-F085-66211626B4F5}"/>
              </a:ext>
            </a:extLst>
          </p:cNvPr>
          <p:cNvSpPr/>
          <p:nvPr/>
        </p:nvSpPr>
        <p:spPr>
          <a:xfrm>
            <a:off x="385665" y="142875"/>
            <a:ext cx="11390507" cy="6572250"/>
          </a:xfrm>
          <a:custGeom>
            <a:avLst/>
            <a:gdLst>
              <a:gd name="connsiteX0" fmla="*/ 0 w 11390507"/>
              <a:gd name="connsiteY0" fmla="*/ 1095397 h 6572250"/>
              <a:gd name="connsiteX1" fmla="*/ 1095397 w 11390507"/>
              <a:gd name="connsiteY1" fmla="*/ 0 h 6572250"/>
              <a:gd name="connsiteX2" fmla="*/ 1660522 w 11390507"/>
              <a:gd name="connsiteY2" fmla="*/ 0 h 6572250"/>
              <a:gd name="connsiteX3" fmla="*/ 2501639 w 11390507"/>
              <a:gd name="connsiteY3" fmla="*/ 0 h 6572250"/>
              <a:gd name="connsiteX4" fmla="*/ 3342755 w 11390507"/>
              <a:gd name="connsiteY4" fmla="*/ 0 h 6572250"/>
              <a:gd name="connsiteX5" fmla="*/ 3999878 w 11390507"/>
              <a:gd name="connsiteY5" fmla="*/ 0 h 6572250"/>
              <a:gd name="connsiteX6" fmla="*/ 4840994 w 11390507"/>
              <a:gd name="connsiteY6" fmla="*/ 0 h 6572250"/>
              <a:gd name="connsiteX7" fmla="*/ 5590114 w 11390507"/>
              <a:gd name="connsiteY7" fmla="*/ 0 h 6572250"/>
              <a:gd name="connsiteX8" fmla="*/ 6063242 w 11390507"/>
              <a:gd name="connsiteY8" fmla="*/ 0 h 6572250"/>
              <a:gd name="connsiteX9" fmla="*/ 6444373 w 11390507"/>
              <a:gd name="connsiteY9" fmla="*/ 0 h 6572250"/>
              <a:gd name="connsiteX10" fmla="*/ 7285490 w 11390507"/>
              <a:gd name="connsiteY10" fmla="*/ 0 h 6572250"/>
              <a:gd name="connsiteX11" fmla="*/ 8126606 w 11390507"/>
              <a:gd name="connsiteY11" fmla="*/ 0 h 6572250"/>
              <a:gd name="connsiteX12" fmla="*/ 8783729 w 11390507"/>
              <a:gd name="connsiteY12" fmla="*/ 0 h 6572250"/>
              <a:gd name="connsiteX13" fmla="*/ 9440851 w 11390507"/>
              <a:gd name="connsiteY13" fmla="*/ 0 h 6572250"/>
              <a:gd name="connsiteX14" fmla="*/ 10295110 w 11390507"/>
              <a:gd name="connsiteY14" fmla="*/ 0 h 6572250"/>
              <a:gd name="connsiteX15" fmla="*/ 11390507 w 11390507"/>
              <a:gd name="connsiteY15" fmla="*/ 1095397 h 6572250"/>
              <a:gd name="connsiteX16" fmla="*/ 11390507 w 11390507"/>
              <a:gd name="connsiteY16" fmla="*/ 1589876 h 6572250"/>
              <a:gd name="connsiteX17" fmla="*/ 11390507 w 11390507"/>
              <a:gd name="connsiteY17" fmla="*/ 2084354 h 6572250"/>
              <a:gd name="connsiteX18" fmla="*/ 11390507 w 11390507"/>
              <a:gd name="connsiteY18" fmla="*/ 2666462 h 6572250"/>
              <a:gd name="connsiteX19" fmla="*/ 11390507 w 11390507"/>
              <a:gd name="connsiteY19" fmla="*/ 3248570 h 6572250"/>
              <a:gd name="connsiteX20" fmla="*/ 11390507 w 11390507"/>
              <a:gd name="connsiteY20" fmla="*/ 3962121 h 6572250"/>
              <a:gd name="connsiteX21" fmla="*/ 11390507 w 11390507"/>
              <a:gd name="connsiteY21" fmla="*/ 4544229 h 6572250"/>
              <a:gd name="connsiteX22" fmla="*/ 11390507 w 11390507"/>
              <a:gd name="connsiteY22" fmla="*/ 5476853 h 6572250"/>
              <a:gd name="connsiteX23" fmla="*/ 10295110 w 11390507"/>
              <a:gd name="connsiteY23" fmla="*/ 6572250 h 6572250"/>
              <a:gd name="connsiteX24" fmla="*/ 9913979 w 11390507"/>
              <a:gd name="connsiteY24" fmla="*/ 6572250 h 6572250"/>
              <a:gd name="connsiteX25" fmla="*/ 9072862 w 11390507"/>
              <a:gd name="connsiteY25" fmla="*/ 6572250 h 6572250"/>
              <a:gd name="connsiteX26" fmla="*/ 8323743 w 11390507"/>
              <a:gd name="connsiteY26" fmla="*/ 6572250 h 6572250"/>
              <a:gd name="connsiteX27" fmla="*/ 7574623 w 11390507"/>
              <a:gd name="connsiteY27" fmla="*/ 6572250 h 6572250"/>
              <a:gd name="connsiteX28" fmla="*/ 6917501 w 11390507"/>
              <a:gd name="connsiteY28" fmla="*/ 6572250 h 6572250"/>
              <a:gd name="connsiteX29" fmla="*/ 6260379 w 11390507"/>
              <a:gd name="connsiteY29" fmla="*/ 6572250 h 6572250"/>
              <a:gd name="connsiteX30" fmla="*/ 5787251 w 11390507"/>
              <a:gd name="connsiteY30" fmla="*/ 6572250 h 6572250"/>
              <a:gd name="connsiteX31" fmla="*/ 5222125 w 11390507"/>
              <a:gd name="connsiteY31" fmla="*/ 6572250 h 6572250"/>
              <a:gd name="connsiteX32" fmla="*/ 4840994 w 11390507"/>
              <a:gd name="connsiteY32" fmla="*/ 6572250 h 6572250"/>
              <a:gd name="connsiteX33" fmla="*/ 4091875 w 11390507"/>
              <a:gd name="connsiteY33" fmla="*/ 6572250 h 6572250"/>
              <a:gd name="connsiteX34" fmla="*/ 3342755 w 11390507"/>
              <a:gd name="connsiteY34" fmla="*/ 6572250 h 6572250"/>
              <a:gd name="connsiteX35" fmla="*/ 2501639 w 11390507"/>
              <a:gd name="connsiteY35" fmla="*/ 6572250 h 6572250"/>
              <a:gd name="connsiteX36" fmla="*/ 1660522 w 11390507"/>
              <a:gd name="connsiteY36" fmla="*/ 6572250 h 6572250"/>
              <a:gd name="connsiteX37" fmla="*/ 1095397 w 11390507"/>
              <a:gd name="connsiteY37" fmla="*/ 6572250 h 6572250"/>
              <a:gd name="connsiteX38" fmla="*/ 0 w 11390507"/>
              <a:gd name="connsiteY38" fmla="*/ 5476853 h 6572250"/>
              <a:gd name="connsiteX39" fmla="*/ 0 w 11390507"/>
              <a:gd name="connsiteY39" fmla="*/ 4982374 h 6572250"/>
              <a:gd name="connsiteX40" fmla="*/ 0 w 11390507"/>
              <a:gd name="connsiteY40" fmla="*/ 4487896 h 6572250"/>
              <a:gd name="connsiteX41" fmla="*/ 0 w 11390507"/>
              <a:gd name="connsiteY41" fmla="*/ 3774344 h 6572250"/>
              <a:gd name="connsiteX42" fmla="*/ 0 w 11390507"/>
              <a:gd name="connsiteY42" fmla="*/ 3236051 h 6572250"/>
              <a:gd name="connsiteX43" fmla="*/ 0 w 11390507"/>
              <a:gd name="connsiteY43" fmla="*/ 2741573 h 6572250"/>
              <a:gd name="connsiteX44" fmla="*/ 0 w 11390507"/>
              <a:gd name="connsiteY44" fmla="*/ 2247094 h 6572250"/>
              <a:gd name="connsiteX45" fmla="*/ 0 w 11390507"/>
              <a:gd name="connsiteY45" fmla="*/ 1708801 h 6572250"/>
              <a:gd name="connsiteX46" fmla="*/ 0 w 11390507"/>
              <a:gd name="connsiteY46" fmla="*/ 1095397 h 657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90507" h="6572250" fill="none" extrusionOk="0">
                <a:moveTo>
                  <a:pt x="0" y="1095397"/>
                </a:moveTo>
                <a:cubicBezTo>
                  <a:pt x="-86552" y="457524"/>
                  <a:pt x="562754" y="8257"/>
                  <a:pt x="1095397" y="0"/>
                </a:cubicBezTo>
                <a:cubicBezTo>
                  <a:pt x="1268365" y="-23711"/>
                  <a:pt x="1506177" y="8310"/>
                  <a:pt x="1660522" y="0"/>
                </a:cubicBezTo>
                <a:cubicBezTo>
                  <a:pt x="1814868" y="-8310"/>
                  <a:pt x="2265094" y="39326"/>
                  <a:pt x="2501639" y="0"/>
                </a:cubicBezTo>
                <a:cubicBezTo>
                  <a:pt x="2738184" y="-39326"/>
                  <a:pt x="2991529" y="-22794"/>
                  <a:pt x="3342755" y="0"/>
                </a:cubicBezTo>
                <a:cubicBezTo>
                  <a:pt x="3693981" y="22794"/>
                  <a:pt x="3709968" y="4231"/>
                  <a:pt x="3999878" y="0"/>
                </a:cubicBezTo>
                <a:cubicBezTo>
                  <a:pt x="4289788" y="-4231"/>
                  <a:pt x="4480633" y="-12417"/>
                  <a:pt x="4840994" y="0"/>
                </a:cubicBezTo>
                <a:cubicBezTo>
                  <a:pt x="5201355" y="12417"/>
                  <a:pt x="5398899" y="-35886"/>
                  <a:pt x="5590114" y="0"/>
                </a:cubicBezTo>
                <a:cubicBezTo>
                  <a:pt x="5781329" y="35886"/>
                  <a:pt x="5946349" y="18571"/>
                  <a:pt x="6063242" y="0"/>
                </a:cubicBezTo>
                <a:cubicBezTo>
                  <a:pt x="6180135" y="-18571"/>
                  <a:pt x="6342511" y="18907"/>
                  <a:pt x="6444373" y="0"/>
                </a:cubicBezTo>
                <a:cubicBezTo>
                  <a:pt x="6546235" y="-18907"/>
                  <a:pt x="6871170" y="-14007"/>
                  <a:pt x="7285490" y="0"/>
                </a:cubicBezTo>
                <a:cubicBezTo>
                  <a:pt x="7699810" y="14007"/>
                  <a:pt x="7716439" y="-23974"/>
                  <a:pt x="8126606" y="0"/>
                </a:cubicBezTo>
                <a:cubicBezTo>
                  <a:pt x="8536773" y="23974"/>
                  <a:pt x="8648988" y="-29705"/>
                  <a:pt x="8783729" y="0"/>
                </a:cubicBezTo>
                <a:cubicBezTo>
                  <a:pt x="8918470" y="29705"/>
                  <a:pt x="9297437" y="-14720"/>
                  <a:pt x="9440851" y="0"/>
                </a:cubicBezTo>
                <a:cubicBezTo>
                  <a:pt x="9584265" y="14720"/>
                  <a:pt x="10120734" y="879"/>
                  <a:pt x="10295110" y="0"/>
                </a:cubicBezTo>
                <a:cubicBezTo>
                  <a:pt x="10843705" y="-25936"/>
                  <a:pt x="11406540" y="562827"/>
                  <a:pt x="11390507" y="1095397"/>
                </a:cubicBezTo>
                <a:cubicBezTo>
                  <a:pt x="11411027" y="1278617"/>
                  <a:pt x="11405204" y="1451084"/>
                  <a:pt x="11390507" y="1589876"/>
                </a:cubicBezTo>
                <a:cubicBezTo>
                  <a:pt x="11375810" y="1728668"/>
                  <a:pt x="11413563" y="1887244"/>
                  <a:pt x="11390507" y="2084354"/>
                </a:cubicBezTo>
                <a:cubicBezTo>
                  <a:pt x="11367451" y="2281464"/>
                  <a:pt x="11392989" y="2531238"/>
                  <a:pt x="11390507" y="2666462"/>
                </a:cubicBezTo>
                <a:cubicBezTo>
                  <a:pt x="11388025" y="2801686"/>
                  <a:pt x="11380391" y="2973223"/>
                  <a:pt x="11390507" y="3248570"/>
                </a:cubicBezTo>
                <a:cubicBezTo>
                  <a:pt x="11400623" y="3523917"/>
                  <a:pt x="11402942" y="3669281"/>
                  <a:pt x="11390507" y="3962121"/>
                </a:cubicBezTo>
                <a:cubicBezTo>
                  <a:pt x="11378072" y="4254961"/>
                  <a:pt x="11401030" y="4345403"/>
                  <a:pt x="11390507" y="4544229"/>
                </a:cubicBezTo>
                <a:cubicBezTo>
                  <a:pt x="11379984" y="4743055"/>
                  <a:pt x="11352553" y="5200909"/>
                  <a:pt x="11390507" y="5476853"/>
                </a:cubicBezTo>
                <a:cubicBezTo>
                  <a:pt x="11368590" y="6030756"/>
                  <a:pt x="10919249" y="6634044"/>
                  <a:pt x="10295110" y="6572250"/>
                </a:cubicBezTo>
                <a:cubicBezTo>
                  <a:pt x="10213626" y="6573891"/>
                  <a:pt x="10075024" y="6590824"/>
                  <a:pt x="9913979" y="6572250"/>
                </a:cubicBezTo>
                <a:cubicBezTo>
                  <a:pt x="9752934" y="6553676"/>
                  <a:pt x="9336488" y="6555017"/>
                  <a:pt x="9072862" y="6572250"/>
                </a:cubicBezTo>
                <a:cubicBezTo>
                  <a:pt x="8809236" y="6589483"/>
                  <a:pt x="8543897" y="6593574"/>
                  <a:pt x="8323743" y="6572250"/>
                </a:cubicBezTo>
                <a:cubicBezTo>
                  <a:pt x="8103589" y="6550926"/>
                  <a:pt x="7753872" y="6579715"/>
                  <a:pt x="7574623" y="6572250"/>
                </a:cubicBezTo>
                <a:cubicBezTo>
                  <a:pt x="7395374" y="6564785"/>
                  <a:pt x="7137866" y="6588013"/>
                  <a:pt x="6917501" y="6572250"/>
                </a:cubicBezTo>
                <a:cubicBezTo>
                  <a:pt x="6697136" y="6556487"/>
                  <a:pt x="6553012" y="6563155"/>
                  <a:pt x="6260379" y="6572250"/>
                </a:cubicBezTo>
                <a:cubicBezTo>
                  <a:pt x="5967746" y="6581345"/>
                  <a:pt x="5977692" y="6558376"/>
                  <a:pt x="5787251" y="6572250"/>
                </a:cubicBezTo>
                <a:cubicBezTo>
                  <a:pt x="5596810" y="6586124"/>
                  <a:pt x="5367480" y="6572442"/>
                  <a:pt x="5222125" y="6572250"/>
                </a:cubicBezTo>
                <a:cubicBezTo>
                  <a:pt x="5076770" y="6572058"/>
                  <a:pt x="4957019" y="6576852"/>
                  <a:pt x="4840994" y="6572250"/>
                </a:cubicBezTo>
                <a:cubicBezTo>
                  <a:pt x="4724969" y="6567648"/>
                  <a:pt x="4337618" y="6587240"/>
                  <a:pt x="4091875" y="6572250"/>
                </a:cubicBezTo>
                <a:cubicBezTo>
                  <a:pt x="3846132" y="6557260"/>
                  <a:pt x="3556374" y="6544029"/>
                  <a:pt x="3342755" y="6572250"/>
                </a:cubicBezTo>
                <a:cubicBezTo>
                  <a:pt x="3129136" y="6600471"/>
                  <a:pt x="2741977" y="6550961"/>
                  <a:pt x="2501639" y="6572250"/>
                </a:cubicBezTo>
                <a:cubicBezTo>
                  <a:pt x="2261301" y="6593539"/>
                  <a:pt x="1857188" y="6594280"/>
                  <a:pt x="1660522" y="6572250"/>
                </a:cubicBezTo>
                <a:cubicBezTo>
                  <a:pt x="1463856" y="6550220"/>
                  <a:pt x="1362944" y="6566270"/>
                  <a:pt x="1095397" y="6572250"/>
                </a:cubicBezTo>
                <a:cubicBezTo>
                  <a:pt x="517457" y="6566328"/>
                  <a:pt x="-50636" y="6119018"/>
                  <a:pt x="0" y="5476853"/>
                </a:cubicBezTo>
                <a:cubicBezTo>
                  <a:pt x="-15638" y="5280532"/>
                  <a:pt x="-23392" y="5199992"/>
                  <a:pt x="0" y="4982374"/>
                </a:cubicBezTo>
                <a:cubicBezTo>
                  <a:pt x="23392" y="4764756"/>
                  <a:pt x="19926" y="4703376"/>
                  <a:pt x="0" y="4487896"/>
                </a:cubicBezTo>
                <a:cubicBezTo>
                  <a:pt x="-19926" y="4272416"/>
                  <a:pt x="-9415" y="4037049"/>
                  <a:pt x="0" y="3774344"/>
                </a:cubicBezTo>
                <a:cubicBezTo>
                  <a:pt x="9415" y="3511639"/>
                  <a:pt x="-21807" y="3381858"/>
                  <a:pt x="0" y="3236051"/>
                </a:cubicBezTo>
                <a:cubicBezTo>
                  <a:pt x="21807" y="3090244"/>
                  <a:pt x="-21839" y="2972752"/>
                  <a:pt x="0" y="2741573"/>
                </a:cubicBezTo>
                <a:cubicBezTo>
                  <a:pt x="21839" y="2510394"/>
                  <a:pt x="-12381" y="2349745"/>
                  <a:pt x="0" y="2247094"/>
                </a:cubicBezTo>
                <a:cubicBezTo>
                  <a:pt x="12381" y="2144443"/>
                  <a:pt x="12543" y="1878255"/>
                  <a:pt x="0" y="1708801"/>
                </a:cubicBezTo>
                <a:cubicBezTo>
                  <a:pt x="-12543" y="1539347"/>
                  <a:pt x="13600" y="1301542"/>
                  <a:pt x="0" y="1095397"/>
                </a:cubicBezTo>
                <a:close/>
              </a:path>
              <a:path w="11390507" h="6572250" stroke="0" extrusionOk="0">
                <a:moveTo>
                  <a:pt x="0" y="1095397"/>
                </a:moveTo>
                <a:cubicBezTo>
                  <a:pt x="-86110" y="432381"/>
                  <a:pt x="444997" y="-7414"/>
                  <a:pt x="1095397" y="0"/>
                </a:cubicBezTo>
                <a:cubicBezTo>
                  <a:pt x="1480299" y="15082"/>
                  <a:pt x="1692435" y="-26343"/>
                  <a:pt x="1936514" y="0"/>
                </a:cubicBezTo>
                <a:cubicBezTo>
                  <a:pt x="2180593" y="26343"/>
                  <a:pt x="2485112" y="-19227"/>
                  <a:pt x="2685633" y="0"/>
                </a:cubicBezTo>
                <a:cubicBezTo>
                  <a:pt x="2886154" y="19227"/>
                  <a:pt x="3101807" y="5625"/>
                  <a:pt x="3434753" y="0"/>
                </a:cubicBezTo>
                <a:cubicBezTo>
                  <a:pt x="3767699" y="-5625"/>
                  <a:pt x="3981070" y="-40221"/>
                  <a:pt x="4275869" y="0"/>
                </a:cubicBezTo>
                <a:cubicBezTo>
                  <a:pt x="4570668" y="40221"/>
                  <a:pt x="4772061" y="6503"/>
                  <a:pt x="4932992" y="0"/>
                </a:cubicBezTo>
                <a:cubicBezTo>
                  <a:pt x="5093923" y="-6503"/>
                  <a:pt x="5281211" y="-5615"/>
                  <a:pt x="5406120" y="0"/>
                </a:cubicBezTo>
                <a:cubicBezTo>
                  <a:pt x="5531029" y="5615"/>
                  <a:pt x="5799925" y="-10294"/>
                  <a:pt x="5971245" y="0"/>
                </a:cubicBezTo>
                <a:cubicBezTo>
                  <a:pt x="6142565" y="10294"/>
                  <a:pt x="6392518" y="2159"/>
                  <a:pt x="6536370" y="0"/>
                </a:cubicBezTo>
                <a:cubicBezTo>
                  <a:pt x="6680222" y="-2159"/>
                  <a:pt x="6792157" y="-14165"/>
                  <a:pt x="6917501" y="0"/>
                </a:cubicBezTo>
                <a:cubicBezTo>
                  <a:pt x="7042845" y="14165"/>
                  <a:pt x="7394140" y="-18205"/>
                  <a:pt x="7666621" y="0"/>
                </a:cubicBezTo>
                <a:cubicBezTo>
                  <a:pt x="7939102" y="18205"/>
                  <a:pt x="8037709" y="-26320"/>
                  <a:pt x="8231746" y="0"/>
                </a:cubicBezTo>
                <a:cubicBezTo>
                  <a:pt x="8425783" y="26320"/>
                  <a:pt x="8581459" y="-16126"/>
                  <a:pt x="8796871" y="0"/>
                </a:cubicBezTo>
                <a:cubicBezTo>
                  <a:pt x="9012283" y="16126"/>
                  <a:pt x="9182862" y="-17965"/>
                  <a:pt x="9361996" y="0"/>
                </a:cubicBezTo>
                <a:cubicBezTo>
                  <a:pt x="9541130" y="17965"/>
                  <a:pt x="10031511" y="-14720"/>
                  <a:pt x="10295110" y="0"/>
                </a:cubicBezTo>
                <a:cubicBezTo>
                  <a:pt x="10995055" y="99749"/>
                  <a:pt x="11285893" y="533656"/>
                  <a:pt x="11390507" y="1095397"/>
                </a:cubicBezTo>
                <a:cubicBezTo>
                  <a:pt x="11412264" y="1312797"/>
                  <a:pt x="11403546" y="1382385"/>
                  <a:pt x="11390507" y="1589876"/>
                </a:cubicBezTo>
                <a:cubicBezTo>
                  <a:pt x="11377468" y="1797367"/>
                  <a:pt x="11395212" y="2026911"/>
                  <a:pt x="11390507" y="2303427"/>
                </a:cubicBezTo>
                <a:cubicBezTo>
                  <a:pt x="11385802" y="2579943"/>
                  <a:pt x="11398726" y="2621680"/>
                  <a:pt x="11390507" y="2885535"/>
                </a:cubicBezTo>
                <a:cubicBezTo>
                  <a:pt x="11382288" y="3149390"/>
                  <a:pt x="11364090" y="3322250"/>
                  <a:pt x="11390507" y="3511457"/>
                </a:cubicBezTo>
                <a:cubicBezTo>
                  <a:pt x="11416924" y="3700664"/>
                  <a:pt x="11377463" y="3916051"/>
                  <a:pt x="11390507" y="4049750"/>
                </a:cubicBezTo>
                <a:cubicBezTo>
                  <a:pt x="11403551" y="4183449"/>
                  <a:pt x="11371934" y="4494578"/>
                  <a:pt x="11390507" y="4719487"/>
                </a:cubicBezTo>
                <a:cubicBezTo>
                  <a:pt x="11409080" y="4944396"/>
                  <a:pt x="11387799" y="5213588"/>
                  <a:pt x="11390507" y="5476853"/>
                </a:cubicBezTo>
                <a:cubicBezTo>
                  <a:pt x="11414369" y="6057722"/>
                  <a:pt x="10796075" y="6550044"/>
                  <a:pt x="10295110" y="6572250"/>
                </a:cubicBezTo>
                <a:cubicBezTo>
                  <a:pt x="10035891" y="6554999"/>
                  <a:pt x="9804659" y="6591456"/>
                  <a:pt x="9637988" y="6572250"/>
                </a:cubicBezTo>
                <a:cubicBezTo>
                  <a:pt x="9471317" y="6553044"/>
                  <a:pt x="9345100" y="6555998"/>
                  <a:pt x="9072862" y="6572250"/>
                </a:cubicBezTo>
                <a:cubicBezTo>
                  <a:pt x="8800624" y="6588502"/>
                  <a:pt x="8582778" y="6588500"/>
                  <a:pt x="8323743" y="6572250"/>
                </a:cubicBezTo>
                <a:cubicBezTo>
                  <a:pt x="8064708" y="6556000"/>
                  <a:pt x="8122176" y="6563168"/>
                  <a:pt x="7942612" y="6572250"/>
                </a:cubicBezTo>
                <a:cubicBezTo>
                  <a:pt x="7763048" y="6581332"/>
                  <a:pt x="7675251" y="6578031"/>
                  <a:pt x="7469484" y="6572250"/>
                </a:cubicBezTo>
                <a:cubicBezTo>
                  <a:pt x="7263717" y="6566469"/>
                  <a:pt x="7175153" y="6557403"/>
                  <a:pt x="6996356" y="6572250"/>
                </a:cubicBezTo>
                <a:cubicBezTo>
                  <a:pt x="6817559" y="6587097"/>
                  <a:pt x="6714495" y="6556458"/>
                  <a:pt x="6523228" y="6572250"/>
                </a:cubicBezTo>
                <a:cubicBezTo>
                  <a:pt x="6331961" y="6588042"/>
                  <a:pt x="5955533" y="6556083"/>
                  <a:pt x="5682111" y="6572250"/>
                </a:cubicBezTo>
                <a:cubicBezTo>
                  <a:pt x="5408689" y="6588417"/>
                  <a:pt x="5411031" y="6556176"/>
                  <a:pt x="5300980" y="6572250"/>
                </a:cubicBezTo>
                <a:cubicBezTo>
                  <a:pt x="5190929" y="6588324"/>
                  <a:pt x="4878944" y="6564764"/>
                  <a:pt x="4735855" y="6572250"/>
                </a:cubicBezTo>
                <a:cubicBezTo>
                  <a:pt x="4592766" y="6579736"/>
                  <a:pt x="4450082" y="6567140"/>
                  <a:pt x="4354724" y="6572250"/>
                </a:cubicBezTo>
                <a:cubicBezTo>
                  <a:pt x="4259366" y="6577360"/>
                  <a:pt x="4155760" y="6579197"/>
                  <a:pt x="3973593" y="6572250"/>
                </a:cubicBezTo>
                <a:cubicBezTo>
                  <a:pt x="3791426" y="6565303"/>
                  <a:pt x="3761221" y="6565876"/>
                  <a:pt x="3592462" y="6572250"/>
                </a:cubicBezTo>
                <a:cubicBezTo>
                  <a:pt x="3423703" y="6578624"/>
                  <a:pt x="3055470" y="6557591"/>
                  <a:pt x="2843342" y="6572250"/>
                </a:cubicBezTo>
                <a:cubicBezTo>
                  <a:pt x="2631214" y="6586909"/>
                  <a:pt x="2317564" y="6593231"/>
                  <a:pt x="2094223" y="6572250"/>
                </a:cubicBezTo>
                <a:cubicBezTo>
                  <a:pt x="1870882" y="6551269"/>
                  <a:pt x="1883115" y="6577490"/>
                  <a:pt x="1713092" y="6572250"/>
                </a:cubicBezTo>
                <a:cubicBezTo>
                  <a:pt x="1543069" y="6567010"/>
                  <a:pt x="1389233" y="6573945"/>
                  <a:pt x="1095397" y="6572250"/>
                </a:cubicBezTo>
                <a:cubicBezTo>
                  <a:pt x="451065" y="6523997"/>
                  <a:pt x="-30189" y="6119954"/>
                  <a:pt x="0" y="5476853"/>
                </a:cubicBezTo>
                <a:cubicBezTo>
                  <a:pt x="7856" y="5323616"/>
                  <a:pt x="12854" y="5148809"/>
                  <a:pt x="0" y="4938560"/>
                </a:cubicBezTo>
                <a:cubicBezTo>
                  <a:pt x="-12854" y="4728311"/>
                  <a:pt x="24145" y="4568536"/>
                  <a:pt x="0" y="4400267"/>
                </a:cubicBezTo>
                <a:cubicBezTo>
                  <a:pt x="-24145" y="4231998"/>
                  <a:pt x="-20653" y="4041817"/>
                  <a:pt x="0" y="3774344"/>
                </a:cubicBezTo>
                <a:cubicBezTo>
                  <a:pt x="20653" y="3506871"/>
                  <a:pt x="-19937" y="3354161"/>
                  <a:pt x="0" y="3148422"/>
                </a:cubicBezTo>
                <a:cubicBezTo>
                  <a:pt x="19937" y="2942683"/>
                  <a:pt x="-29306" y="2736026"/>
                  <a:pt x="0" y="2434871"/>
                </a:cubicBezTo>
                <a:cubicBezTo>
                  <a:pt x="29306" y="2133716"/>
                  <a:pt x="-29322" y="1980908"/>
                  <a:pt x="0" y="1808948"/>
                </a:cubicBezTo>
                <a:cubicBezTo>
                  <a:pt x="29322" y="1636988"/>
                  <a:pt x="12356" y="1420737"/>
                  <a:pt x="0" y="1095397"/>
                </a:cubicBezTo>
                <a:close/>
              </a:path>
            </a:pathLst>
          </a:custGeom>
          <a:solidFill>
            <a:srgbClr val="FDFDFD"/>
          </a:solidFill>
          <a:ln>
            <a:solidFill>
              <a:srgbClr val="00B0F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buFont typeface="Arial" panose="020B0604020202020204" pitchFamily="34" charset="0"/>
              <a:buChar char="•"/>
            </a:pPr>
            <a:r>
              <a:rPr lang="en-US" sz="4800">
                <a:solidFill>
                  <a:srgbClr val="7030A0"/>
                </a:solidFill>
              </a:rPr>
              <a:t>Băng ở các cực của Trái Đất đang tan.</a:t>
            </a:r>
          </a:p>
          <a:p>
            <a:pPr marL="571500" indent="-571500" algn="just">
              <a:buFont typeface="Arial" panose="020B0604020202020204" pitchFamily="34" charset="0"/>
              <a:buChar char="•"/>
            </a:pPr>
            <a:r>
              <a:rPr lang="en-US" sz="4800">
                <a:solidFill>
                  <a:srgbClr val="C00000"/>
                </a:solidFill>
              </a:rPr>
              <a:t>Nguyên nhân chính làm băng tan chảy là do sự nóng lên của Trái Đất.</a:t>
            </a:r>
          </a:p>
          <a:p>
            <a:pPr marL="571500" indent="-571500" algn="just">
              <a:buFont typeface="Arial" panose="020B0604020202020204" pitchFamily="34" charset="0"/>
              <a:buChar char="•"/>
            </a:pPr>
            <a:r>
              <a:rPr lang="en-US" sz="4800">
                <a:solidFill>
                  <a:srgbClr val="00B050"/>
                </a:solidFill>
              </a:rPr>
              <a:t>Băng tan không chỉ gây ảnh hưởng tới cuộc sống của con người mà còn ảnh hưởng tới môi trường sống của động vật.</a:t>
            </a:r>
          </a:p>
        </p:txBody>
      </p:sp>
    </p:spTree>
    <p:extLst>
      <p:ext uri="{BB962C8B-B14F-4D97-AF65-F5344CB8AC3E}">
        <p14:creationId xmlns:p14="http://schemas.microsoft.com/office/powerpoint/2010/main" val="427027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4" name="Google Shape;1174;p44"/>
          <p:cNvSpPr/>
          <p:nvPr/>
        </p:nvSpPr>
        <p:spPr>
          <a:xfrm>
            <a:off x="2270896" y="6691772"/>
            <a:ext cx="144" cy="33639"/>
          </a:xfrm>
          <a:custGeom>
            <a:avLst/>
            <a:gdLst/>
            <a:ahLst/>
            <a:cxnLst/>
            <a:rect l="l" t="t" r="r" b="b"/>
            <a:pathLst>
              <a:path w="1" h="235" fill="none" extrusionOk="0">
                <a:moveTo>
                  <a:pt x="0" y="234"/>
                </a:moveTo>
                <a:lnTo>
                  <a:pt x="0" y="1"/>
                </a:lnTo>
              </a:path>
            </a:pathLst>
          </a:custGeom>
          <a:noFill/>
          <a:ln w="10850" cap="flat" cmpd="sng">
            <a:solidFill>
              <a:srgbClr val="DA9A00"/>
            </a:solidFill>
            <a:prstDash val="solid"/>
            <a:miter lim="33357"/>
            <a:headEnd type="none" w="sm" len="sm"/>
            <a:tailEnd type="none" w="sm" len="sm"/>
          </a:ln>
        </p:spPr>
        <p:txBody>
          <a:bodyPr spcFirstLastPara="1" wrap="square" lIns="121598" tIns="121598" rIns="121598" bIns="121598" anchor="ctr" anchorCtr="0">
            <a:noAutofit/>
          </a:bodyPr>
          <a:lstStyle/>
          <a:p>
            <a:endParaRPr sz="2479"/>
          </a:p>
        </p:txBody>
      </p:sp>
      <p:sp>
        <p:nvSpPr>
          <p:cNvPr id="1175" name="Google Shape;1175;p44"/>
          <p:cNvSpPr/>
          <p:nvPr/>
        </p:nvSpPr>
        <p:spPr>
          <a:xfrm>
            <a:off x="2294801" y="6687048"/>
            <a:ext cx="4867" cy="38362"/>
          </a:xfrm>
          <a:custGeom>
            <a:avLst/>
            <a:gdLst/>
            <a:ahLst/>
            <a:cxnLst/>
            <a:rect l="l" t="t" r="r" b="b"/>
            <a:pathLst>
              <a:path w="34" h="268" fill="none" extrusionOk="0">
                <a:moveTo>
                  <a:pt x="0" y="267"/>
                </a:moveTo>
                <a:lnTo>
                  <a:pt x="34" y="0"/>
                </a:lnTo>
              </a:path>
            </a:pathLst>
          </a:custGeom>
          <a:noFill/>
          <a:ln w="10850" cap="flat" cmpd="sng">
            <a:solidFill>
              <a:srgbClr val="DA9A00"/>
            </a:solidFill>
            <a:prstDash val="solid"/>
            <a:miter lim="33357"/>
            <a:headEnd type="none" w="sm" len="sm"/>
            <a:tailEnd type="none" w="sm" len="sm"/>
          </a:ln>
        </p:spPr>
        <p:txBody>
          <a:bodyPr spcFirstLastPara="1" wrap="square" lIns="121598" tIns="121598" rIns="121598" bIns="121598" anchor="ctr" anchorCtr="0">
            <a:noAutofit/>
          </a:bodyPr>
          <a:lstStyle/>
          <a:p>
            <a:endParaRPr sz="2479"/>
          </a:p>
        </p:txBody>
      </p:sp>
      <p:sp>
        <p:nvSpPr>
          <p:cNvPr id="6" name="Google Shape;938;p39">
            <a:extLst>
              <a:ext uri="{FF2B5EF4-FFF2-40B4-BE49-F238E27FC236}">
                <a16:creationId xmlns:a16="http://schemas.microsoft.com/office/drawing/2014/main" id="{E3B2A9B5-0C95-804C-07A4-B0BB3E46181A}"/>
              </a:ext>
            </a:extLst>
          </p:cNvPr>
          <p:cNvSpPr txBox="1">
            <a:spLocks/>
          </p:cNvSpPr>
          <p:nvPr/>
        </p:nvSpPr>
        <p:spPr>
          <a:xfrm>
            <a:off x="2106612" y="1765880"/>
            <a:ext cx="7948613" cy="226695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ilita One"/>
              <a:buNone/>
              <a:defRPr sz="3000" b="0" i="0" u="none" strike="noStrike" cap="none">
                <a:solidFill>
                  <a:schemeClr val="dk1"/>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3000"/>
              <a:buFont typeface="Lilita One"/>
              <a:buNone/>
              <a:defRPr sz="3000" b="0" i="0" u="none" strike="noStrike" cap="none">
                <a:solidFill>
                  <a:schemeClr val="dk1"/>
                </a:solidFill>
                <a:latin typeface="Lilita One"/>
                <a:ea typeface="Lilita One"/>
                <a:cs typeface="Lilita One"/>
                <a:sym typeface="Lilita One"/>
              </a:defRPr>
            </a:lvl2pPr>
            <a:lvl3pPr marR="0" lvl="2" algn="l" rtl="0">
              <a:lnSpc>
                <a:spcPct val="100000"/>
              </a:lnSpc>
              <a:spcBef>
                <a:spcPts val="0"/>
              </a:spcBef>
              <a:spcAft>
                <a:spcPts val="0"/>
              </a:spcAft>
              <a:buClr>
                <a:schemeClr val="dk1"/>
              </a:buClr>
              <a:buSzPts val="3000"/>
              <a:buFont typeface="Lilita One"/>
              <a:buNone/>
              <a:defRPr sz="3000" b="0" i="0" u="none" strike="noStrike" cap="none">
                <a:solidFill>
                  <a:schemeClr val="dk1"/>
                </a:solidFill>
                <a:latin typeface="Lilita One"/>
                <a:ea typeface="Lilita One"/>
                <a:cs typeface="Lilita One"/>
                <a:sym typeface="Lilita One"/>
              </a:defRPr>
            </a:lvl3pPr>
            <a:lvl4pPr marR="0" lvl="3" algn="l" rtl="0">
              <a:lnSpc>
                <a:spcPct val="100000"/>
              </a:lnSpc>
              <a:spcBef>
                <a:spcPts val="0"/>
              </a:spcBef>
              <a:spcAft>
                <a:spcPts val="0"/>
              </a:spcAft>
              <a:buClr>
                <a:schemeClr val="dk1"/>
              </a:buClr>
              <a:buSzPts val="3000"/>
              <a:buFont typeface="Lilita One"/>
              <a:buNone/>
              <a:defRPr sz="3000" b="0" i="0" u="none" strike="noStrike" cap="none">
                <a:solidFill>
                  <a:schemeClr val="dk1"/>
                </a:solidFill>
                <a:latin typeface="Lilita One"/>
                <a:ea typeface="Lilita One"/>
                <a:cs typeface="Lilita One"/>
                <a:sym typeface="Lilita One"/>
              </a:defRPr>
            </a:lvl4pPr>
            <a:lvl5pPr marR="0" lvl="4" algn="l" rtl="0">
              <a:lnSpc>
                <a:spcPct val="100000"/>
              </a:lnSpc>
              <a:spcBef>
                <a:spcPts val="0"/>
              </a:spcBef>
              <a:spcAft>
                <a:spcPts val="0"/>
              </a:spcAft>
              <a:buClr>
                <a:schemeClr val="dk1"/>
              </a:buClr>
              <a:buSzPts val="3000"/>
              <a:buFont typeface="Lilita One"/>
              <a:buNone/>
              <a:defRPr sz="3000" b="0" i="0" u="none" strike="noStrike" cap="none">
                <a:solidFill>
                  <a:schemeClr val="dk1"/>
                </a:solidFill>
                <a:latin typeface="Lilita One"/>
                <a:ea typeface="Lilita One"/>
                <a:cs typeface="Lilita One"/>
                <a:sym typeface="Lilita One"/>
              </a:defRPr>
            </a:lvl5pPr>
            <a:lvl6pPr marR="0" lvl="5" algn="l" rtl="0">
              <a:lnSpc>
                <a:spcPct val="100000"/>
              </a:lnSpc>
              <a:spcBef>
                <a:spcPts val="0"/>
              </a:spcBef>
              <a:spcAft>
                <a:spcPts val="0"/>
              </a:spcAft>
              <a:buClr>
                <a:schemeClr val="dk1"/>
              </a:buClr>
              <a:buSzPts val="3000"/>
              <a:buFont typeface="Lilita One"/>
              <a:buNone/>
              <a:defRPr sz="3000" b="0" i="0" u="none" strike="noStrike" cap="none">
                <a:solidFill>
                  <a:schemeClr val="dk1"/>
                </a:solidFill>
                <a:latin typeface="Lilita One"/>
                <a:ea typeface="Lilita One"/>
                <a:cs typeface="Lilita One"/>
                <a:sym typeface="Lilita One"/>
              </a:defRPr>
            </a:lvl6pPr>
            <a:lvl7pPr marR="0" lvl="6" algn="l" rtl="0">
              <a:lnSpc>
                <a:spcPct val="100000"/>
              </a:lnSpc>
              <a:spcBef>
                <a:spcPts val="0"/>
              </a:spcBef>
              <a:spcAft>
                <a:spcPts val="0"/>
              </a:spcAft>
              <a:buClr>
                <a:schemeClr val="dk1"/>
              </a:buClr>
              <a:buSzPts val="3000"/>
              <a:buFont typeface="Lilita One"/>
              <a:buNone/>
              <a:defRPr sz="3000" b="0" i="0" u="none" strike="noStrike" cap="none">
                <a:solidFill>
                  <a:schemeClr val="dk1"/>
                </a:solidFill>
                <a:latin typeface="Lilita One"/>
                <a:ea typeface="Lilita One"/>
                <a:cs typeface="Lilita One"/>
                <a:sym typeface="Lilita One"/>
              </a:defRPr>
            </a:lvl7pPr>
            <a:lvl8pPr marR="0" lvl="7" algn="l" rtl="0">
              <a:lnSpc>
                <a:spcPct val="100000"/>
              </a:lnSpc>
              <a:spcBef>
                <a:spcPts val="0"/>
              </a:spcBef>
              <a:spcAft>
                <a:spcPts val="0"/>
              </a:spcAft>
              <a:buClr>
                <a:schemeClr val="dk1"/>
              </a:buClr>
              <a:buSzPts val="3000"/>
              <a:buFont typeface="Lilita One"/>
              <a:buNone/>
              <a:defRPr sz="3000" b="0" i="0" u="none" strike="noStrike" cap="none">
                <a:solidFill>
                  <a:schemeClr val="dk1"/>
                </a:solidFill>
                <a:latin typeface="Lilita One"/>
                <a:ea typeface="Lilita One"/>
                <a:cs typeface="Lilita One"/>
                <a:sym typeface="Lilita One"/>
              </a:defRPr>
            </a:lvl8pPr>
            <a:lvl9pPr marR="0" lvl="8" algn="l" rtl="0">
              <a:lnSpc>
                <a:spcPct val="100000"/>
              </a:lnSpc>
              <a:spcBef>
                <a:spcPts val="0"/>
              </a:spcBef>
              <a:spcAft>
                <a:spcPts val="0"/>
              </a:spcAft>
              <a:buClr>
                <a:schemeClr val="dk1"/>
              </a:buClr>
              <a:buSzPts val="3000"/>
              <a:buFont typeface="Lilita One"/>
              <a:buNone/>
              <a:defRPr sz="3000" b="0" i="0" u="none" strike="noStrike" cap="none">
                <a:solidFill>
                  <a:schemeClr val="dk1"/>
                </a:solidFill>
                <a:latin typeface="Lilita One"/>
                <a:ea typeface="Lilita One"/>
                <a:cs typeface="Lilita One"/>
                <a:sym typeface="Lilita One"/>
              </a:defRPr>
            </a:lvl9pPr>
          </a:lstStyle>
          <a:p>
            <a:pPr algn="ctr"/>
            <a:r>
              <a:rPr lang="en-US" sz="9576" b="1">
                <a:solidFill>
                  <a:schemeClr val="bg1">
                    <a:lumMod val="10000"/>
                  </a:schemeClr>
                </a:solidFill>
                <a:latin typeface="+mj-lt"/>
              </a:rPr>
              <a:t>MỞ RỘNG</a:t>
            </a:r>
            <a:endParaRPr lang="en-US" sz="9576" b="1" dirty="0">
              <a:solidFill>
                <a:schemeClr val="bg1">
                  <a:lumMod val="10000"/>
                </a:schemeClr>
              </a:solidFill>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F8F4518-BAFB-AB0F-F085-66211626B4F5}"/>
              </a:ext>
            </a:extLst>
          </p:cNvPr>
          <p:cNvSpPr/>
          <p:nvPr/>
        </p:nvSpPr>
        <p:spPr>
          <a:xfrm>
            <a:off x="385665" y="960086"/>
            <a:ext cx="11390507" cy="4937829"/>
          </a:xfrm>
          <a:custGeom>
            <a:avLst/>
            <a:gdLst>
              <a:gd name="connsiteX0" fmla="*/ 0 w 11390507"/>
              <a:gd name="connsiteY0" fmla="*/ 822988 h 4937829"/>
              <a:gd name="connsiteX1" fmla="*/ 822988 w 11390507"/>
              <a:gd name="connsiteY1" fmla="*/ 0 h 4937829"/>
              <a:gd name="connsiteX2" fmla="*/ 1713917 w 11390507"/>
              <a:gd name="connsiteY2" fmla="*/ 0 h 4937829"/>
              <a:gd name="connsiteX3" fmla="*/ 2604845 w 11390507"/>
              <a:gd name="connsiteY3" fmla="*/ 0 h 4937829"/>
              <a:gd name="connsiteX4" fmla="*/ 3300883 w 11390507"/>
              <a:gd name="connsiteY4" fmla="*/ 0 h 4937829"/>
              <a:gd name="connsiteX5" fmla="*/ 3899476 w 11390507"/>
              <a:gd name="connsiteY5" fmla="*/ 0 h 4937829"/>
              <a:gd name="connsiteX6" fmla="*/ 4303178 w 11390507"/>
              <a:gd name="connsiteY6" fmla="*/ 0 h 4937829"/>
              <a:gd name="connsiteX7" fmla="*/ 4901770 w 11390507"/>
              <a:gd name="connsiteY7" fmla="*/ 0 h 4937829"/>
              <a:gd name="connsiteX8" fmla="*/ 5305472 w 11390507"/>
              <a:gd name="connsiteY8" fmla="*/ 0 h 4937829"/>
              <a:gd name="connsiteX9" fmla="*/ 6196401 w 11390507"/>
              <a:gd name="connsiteY9" fmla="*/ 0 h 4937829"/>
              <a:gd name="connsiteX10" fmla="*/ 7087329 w 11390507"/>
              <a:gd name="connsiteY10" fmla="*/ 0 h 4937829"/>
              <a:gd name="connsiteX11" fmla="*/ 7783367 w 11390507"/>
              <a:gd name="connsiteY11" fmla="*/ 0 h 4937829"/>
              <a:gd name="connsiteX12" fmla="*/ 8674296 w 11390507"/>
              <a:gd name="connsiteY12" fmla="*/ 0 h 4937829"/>
              <a:gd name="connsiteX13" fmla="*/ 9467779 w 11390507"/>
              <a:gd name="connsiteY13" fmla="*/ 0 h 4937829"/>
              <a:gd name="connsiteX14" fmla="*/ 9968926 w 11390507"/>
              <a:gd name="connsiteY14" fmla="*/ 0 h 4937829"/>
              <a:gd name="connsiteX15" fmla="*/ 10567519 w 11390507"/>
              <a:gd name="connsiteY15" fmla="*/ 0 h 4937829"/>
              <a:gd name="connsiteX16" fmla="*/ 11390507 w 11390507"/>
              <a:gd name="connsiteY16" fmla="*/ 822988 h 4937829"/>
              <a:gd name="connsiteX17" fmla="*/ 11390507 w 11390507"/>
              <a:gd name="connsiteY17" fmla="*/ 1514277 h 4937829"/>
              <a:gd name="connsiteX18" fmla="*/ 11390507 w 11390507"/>
              <a:gd name="connsiteY18" fmla="*/ 2172648 h 4937829"/>
              <a:gd name="connsiteX19" fmla="*/ 11390507 w 11390507"/>
              <a:gd name="connsiteY19" fmla="*/ 2896855 h 4937829"/>
              <a:gd name="connsiteX20" fmla="*/ 11390507 w 11390507"/>
              <a:gd name="connsiteY20" fmla="*/ 3456470 h 4937829"/>
              <a:gd name="connsiteX21" fmla="*/ 11390507 w 11390507"/>
              <a:gd name="connsiteY21" fmla="*/ 4114841 h 4937829"/>
              <a:gd name="connsiteX22" fmla="*/ 10567519 w 11390507"/>
              <a:gd name="connsiteY22" fmla="*/ 4937829 h 4937829"/>
              <a:gd name="connsiteX23" fmla="*/ 9871481 w 11390507"/>
              <a:gd name="connsiteY23" fmla="*/ 4937829 h 4937829"/>
              <a:gd name="connsiteX24" fmla="*/ 9272888 w 11390507"/>
              <a:gd name="connsiteY24" fmla="*/ 4937829 h 4937829"/>
              <a:gd name="connsiteX25" fmla="*/ 8381960 w 11390507"/>
              <a:gd name="connsiteY25" fmla="*/ 4937829 h 4937829"/>
              <a:gd name="connsiteX26" fmla="*/ 7783367 w 11390507"/>
              <a:gd name="connsiteY26" fmla="*/ 4937829 h 4937829"/>
              <a:gd name="connsiteX27" fmla="*/ 6892439 w 11390507"/>
              <a:gd name="connsiteY27" fmla="*/ 4937829 h 4937829"/>
              <a:gd name="connsiteX28" fmla="*/ 6196401 w 11390507"/>
              <a:gd name="connsiteY28" fmla="*/ 4937829 h 4937829"/>
              <a:gd name="connsiteX29" fmla="*/ 5402918 w 11390507"/>
              <a:gd name="connsiteY29" fmla="*/ 4937829 h 4937829"/>
              <a:gd name="connsiteX30" fmla="*/ 4706880 w 11390507"/>
              <a:gd name="connsiteY30" fmla="*/ 4937829 h 4937829"/>
              <a:gd name="connsiteX31" fmla="*/ 3815951 w 11390507"/>
              <a:gd name="connsiteY31" fmla="*/ 4937829 h 4937829"/>
              <a:gd name="connsiteX32" fmla="*/ 3022468 w 11390507"/>
              <a:gd name="connsiteY32" fmla="*/ 4937829 h 4937829"/>
              <a:gd name="connsiteX33" fmla="*/ 2228985 w 11390507"/>
              <a:gd name="connsiteY33" fmla="*/ 4937829 h 4937829"/>
              <a:gd name="connsiteX34" fmla="*/ 1532947 w 11390507"/>
              <a:gd name="connsiteY34" fmla="*/ 4937829 h 4937829"/>
              <a:gd name="connsiteX35" fmla="*/ 822988 w 11390507"/>
              <a:gd name="connsiteY35" fmla="*/ 4937829 h 4937829"/>
              <a:gd name="connsiteX36" fmla="*/ 0 w 11390507"/>
              <a:gd name="connsiteY36" fmla="*/ 4114841 h 4937829"/>
              <a:gd name="connsiteX37" fmla="*/ 0 w 11390507"/>
              <a:gd name="connsiteY37" fmla="*/ 3555226 h 4937829"/>
              <a:gd name="connsiteX38" fmla="*/ 0 w 11390507"/>
              <a:gd name="connsiteY38" fmla="*/ 2863937 h 4937829"/>
              <a:gd name="connsiteX39" fmla="*/ 0 w 11390507"/>
              <a:gd name="connsiteY39" fmla="*/ 2172648 h 4937829"/>
              <a:gd name="connsiteX40" fmla="*/ 0 w 11390507"/>
              <a:gd name="connsiteY40" fmla="*/ 1448440 h 4937829"/>
              <a:gd name="connsiteX41" fmla="*/ 0 w 11390507"/>
              <a:gd name="connsiteY41" fmla="*/ 822988 h 493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390507" h="4937829" fill="none" extrusionOk="0">
                <a:moveTo>
                  <a:pt x="0" y="822988"/>
                </a:moveTo>
                <a:cubicBezTo>
                  <a:pt x="-24736" y="354693"/>
                  <a:pt x="262076" y="-4376"/>
                  <a:pt x="822988" y="0"/>
                </a:cubicBezTo>
                <a:cubicBezTo>
                  <a:pt x="1131243" y="715"/>
                  <a:pt x="1333926" y="-27842"/>
                  <a:pt x="1713917" y="0"/>
                </a:cubicBezTo>
                <a:cubicBezTo>
                  <a:pt x="2093908" y="27842"/>
                  <a:pt x="2186761" y="-4974"/>
                  <a:pt x="2604845" y="0"/>
                </a:cubicBezTo>
                <a:cubicBezTo>
                  <a:pt x="3022929" y="4974"/>
                  <a:pt x="2978653" y="11627"/>
                  <a:pt x="3300883" y="0"/>
                </a:cubicBezTo>
                <a:cubicBezTo>
                  <a:pt x="3623113" y="-11627"/>
                  <a:pt x="3771079" y="15892"/>
                  <a:pt x="3899476" y="0"/>
                </a:cubicBezTo>
                <a:cubicBezTo>
                  <a:pt x="4027873" y="-15892"/>
                  <a:pt x="4186132" y="7511"/>
                  <a:pt x="4303178" y="0"/>
                </a:cubicBezTo>
                <a:cubicBezTo>
                  <a:pt x="4420224" y="-7511"/>
                  <a:pt x="4733038" y="3490"/>
                  <a:pt x="4901770" y="0"/>
                </a:cubicBezTo>
                <a:cubicBezTo>
                  <a:pt x="5070502" y="-3490"/>
                  <a:pt x="5190142" y="10143"/>
                  <a:pt x="5305472" y="0"/>
                </a:cubicBezTo>
                <a:cubicBezTo>
                  <a:pt x="5420802" y="-10143"/>
                  <a:pt x="5922689" y="-32246"/>
                  <a:pt x="6196401" y="0"/>
                </a:cubicBezTo>
                <a:cubicBezTo>
                  <a:pt x="6470113" y="32246"/>
                  <a:pt x="6893057" y="28165"/>
                  <a:pt x="7087329" y="0"/>
                </a:cubicBezTo>
                <a:cubicBezTo>
                  <a:pt x="7281601" y="-28165"/>
                  <a:pt x="7638023" y="2501"/>
                  <a:pt x="7783367" y="0"/>
                </a:cubicBezTo>
                <a:cubicBezTo>
                  <a:pt x="7928711" y="-2501"/>
                  <a:pt x="8342386" y="-16847"/>
                  <a:pt x="8674296" y="0"/>
                </a:cubicBezTo>
                <a:cubicBezTo>
                  <a:pt x="9006206" y="16847"/>
                  <a:pt x="9138618" y="36946"/>
                  <a:pt x="9467779" y="0"/>
                </a:cubicBezTo>
                <a:cubicBezTo>
                  <a:pt x="9796940" y="-36946"/>
                  <a:pt x="9864582" y="-13730"/>
                  <a:pt x="9968926" y="0"/>
                </a:cubicBezTo>
                <a:cubicBezTo>
                  <a:pt x="10073270" y="13730"/>
                  <a:pt x="10272582" y="14529"/>
                  <a:pt x="10567519" y="0"/>
                </a:cubicBezTo>
                <a:cubicBezTo>
                  <a:pt x="11043018" y="-58896"/>
                  <a:pt x="11300837" y="409134"/>
                  <a:pt x="11390507" y="822988"/>
                </a:cubicBezTo>
                <a:cubicBezTo>
                  <a:pt x="11422408" y="1009465"/>
                  <a:pt x="11377936" y="1375516"/>
                  <a:pt x="11390507" y="1514277"/>
                </a:cubicBezTo>
                <a:cubicBezTo>
                  <a:pt x="11403078" y="1653038"/>
                  <a:pt x="11380173" y="1968350"/>
                  <a:pt x="11390507" y="2172648"/>
                </a:cubicBezTo>
                <a:cubicBezTo>
                  <a:pt x="11400841" y="2376946"/>
                  <a:pt x="11414310" y="2748895"/>
                  <a:pt x="11390507" y="2896855"/>
                </a:cubicBezTo>
                <a:cubicBezTo>
                  <a:pt x="11366704" y="3044815"/>
                  <a:pt x="11376429" y="3224079"/>
                  <a:pt x="11390507" y="3456470"/>
                </a:cubicBezTo>
                <a:cubicBezTo>
                  <a:pt x="11404585" y="3688861"/>
                  <a:pt x="11386739" y="3827713"/>
                  <a:pt x="11390507" y="4114841"/>
                </a:cubicBezTo>
                <a:cubicBezTo>
                  <a:pt x="11395535" y="4517293"/>
                  <a:pt x="11047542" y="4949067"/>
                  <a:pt x="10567519" y="4937829"/>
                </a:cubicBezTo>
                <a:cubicBezTo>
                  <a:pt x="10416598" y="4910204"/>
                  <a:pt x="10107409" y="4942322"/>
                  <a:pt x="9871481" y="4937829"/>
                </a:cubicBezTo>
                <a:cubicBezTo>
                  <a:pt x="9635553" y="4933336"/>
                  <a:pt x="9512809" y="4932486"/>
                  <a:pt x="9272888" y="4937829"/>
                </a:cubicBezTo>
                <a:cubicBezTo>
                  <a:pt x="9032967" y="4943172"/>
                  <a:pt x="8587076" y="4974870"/>
                  <a:pt x="8381960" y="4937829"/>
                </a:cubicBezTo>
                <a:cubicBezTo>
                  <a:pt x="8176844" y="4900788"/>
                  <a:pt x="7979991" y="4928740"/>
                  <a:pt x="7783367" y="4937829"/>
                </a:cubicBezTo>
                <a:cubicBezTo>
                  <a:pt x="7586743" y="4946918"/>
                  <a:pt x="7254566" y="4909096"/>
                  <a:pt x="6892439" y="4937829"/>
                </a:cubicBezTo>
                <a:cubicBezTo>
                  <a:pt x="6530312" y="4966562"/>
                  <a:pt x="6459000" y="4930629"/>
                  <a:pt x="6196401" y="4937829"/>
                </a:cubicBezTo>
                <a:cubicBezTo>
                  <a:pt x="5933802" y="4945029"/>
                  <a:pt x="5716820" y="4918018"/>
                  <a:pt x="5402918" y="4937829"/>
                </a:cubicBezTo>
                <a:cubicBezTo>
                  <a:pt x="5089016" y="4957640"/>
                  <a:pt x="4972982" y="4944225"/>
                  <a:pt x="4706880" y="4937829"/>
                </a:cubicBezTo>
                <a:cubicBezTo>
                  <a:pt x="4440778" y="4931433"/>
                  <a:pt x="4049286" y="4913439"/>
                  <a:pt x="3815951" y="4937829"/>
                </a:cubicBezTo>
                <a:cubicBezTo>
                  <a:pt x="3582616" y="4962219"/>
                  <a:pt x="3307393" y="4920705"/>
                  <a:pt x="3022468" y="4937829"/>
                </a:cubicBezTo>
                <a:cubicBezTo>
                  <a:pt x="2737543" y="4954953"/>
                  <a:pt x="2399519" y="4904965"/>
                  <a:pt x="2228985" y="4937829"/>
                </a:cubicBezTo>
                <a:cubicBezTo>
                  <a:pt x="2058451" y="4970693"/>
                  <a:pt x="1724645" y="4950011"/>
                  <a:pt x="1532947" y="4937829"/>
                </a:cubicBezTo>
                <a:cubicBezTo>
                  <a:pt x="1341249" y="4925647"/>
                  <a:pt x="1137387" y="4927792"/>
                  <a:pt x="822988" y="4937829"/>
                </a:cubicBezTo>
                <a:cubicBezTo>
                  <a:pt x="358171" y="4884333"/>
                  <a:pt x="85940" y="4595996"/>
                  <a:pt x="0" y="4114841"/>
                </a:cubicBezTo>
                <a:cubicBezTo>
                  <a:pt x="-20734" y="3847078"/>
                  <a:pt x="-24306" y="3798281"/>
                  <a:pt x="0" y="3555226"/>
                </a:cubicBezTo>
                <a:cubicBezTo>
                  <a:pt x="24306" y="3312171"/>
                  <a:pt x="-7977" y="3032830"/>
                  <a:pt x="0" y="2863937"/>
                </a:cubicBezTo>
                <a:cubicBezTo>
                  <a:pt x="7977" y="2695044"/>
                  <a:pt x="-5709" y="2505924"/>
                  <a:pt x="0" y="2172648"/>
                </a:cubicBezTo>
                <a:cubicBezTo>
                  <a:pt x="5709" y="1839372"/>
                  <a:pt x="20646" y="1604440"/>
                  <a:pt x="0" y="1448440"/>
                </a:cubicBezTo>
                <a:cubicBezTo>
                  <a:pt x="-20646" y="1292440"/>
                  <a:pt x="-4171" y="960268"/>
                  <a:pt x="0" y="822988"/>
                </a:cubicBezTo>
                <a:close/>
              </a:path>
              <a:path w="11390507" h="4937829" stroke="0" extrusionOk="0">
                <a:moveTo>
                  <a:pt x="0" y="822988"/>
                </a:moveTo>
                <a:cubicBezTo>
                  <a:pt x="-89533" y="308111"/>
                  <a:pt x="286210" y="-13424"/>
                  <a:pt x="822988" y="0"/>
                </a:cubicBezTo>
                <a:cubicBezTo>
                  <a:pt x="1152254" y="38909"/>
                  <a:pt x="1373568" y="-24167"/>
                  <a:pt x="1713917" y="0"/>
                </a:cubicBezTo>
                <a:cubicBezTo>
                  <a:pt x="2054266" y="24167"/>
                  <a:pt x="2116935" y="-23667"/>
                  <a:pt x="2507400" y="0"/>
                </a:cubicBezTo>
                <a:cubicBezTo>
                  <a:pt x="2897865" y="23667"/>
                  <a:pt x="3129926" y="-14410"/>
                  <a:pt x="3300883" y="0"/>
                </a:cubicBezTo>
                <a:cubicBezTo>
                  <a:pt x="3471840" y="14410"/>
                  <a:pt x="3814806" y="35222"/>
                  <a:pt x="4191812" y="0"/>
                </a:cubicBezTo>
                <a:cubicBezTo>
                  <a:pt x="4568818" y="-35222"/>
                  <a:pt x="4722965" y="794"/>
                  <a:pt x="4887850" y="0"/>
                </a:cubicBezTo>
                <a:cubicBezTo>
                  <a:pt x="5052735" y="-794"/>
                  <a:pt x="5210088" y="-14988"/>
                  <a:pt x="5388997" y="0"/>
                </a:cubicBezTo>
                <a:cubicBezTo>
                  <a:pt x="5567906" y="14988"/>
                  <a:pt x="5723610" y="19359"/>
                  <a:pt x="5987589" y="0"/>
                </a:cubicBezTo>
                <a:cubicBezTo>
                  <a:pt x="6251568" y="-19359"/>
                  <a:pt x="6320586" y="-22832"/>
                  <a:pt x="6586182" y="0"/>
                </a:cubicBezTo>
                <a:cubicBezTo>
                  <a:pt x="6851778" y="22832"/>
                  <a:pt x="6861189" y="-7150"/>
                  <a:pt x="6989884" y="0"/>
                </a:cubicBezTo>
                <a:cubicBezTo>
                  <a:pt x="7118579" y="7150"/>
                  <a:pt x="7576496" y="-13371"/>
                  <a:pt x="7783367" y="0"/>
                </a:cubicBezTo>
                <a:cubicBezTo>
                  <a:pt x="7990238" y="13371"/>
                  <a:pt x="8194460" y="-3060"/>
                  <a:pt x="8381960" y="0"/>
                </a:cubicBezTo>
                <a:cubicBezTo>
                  <a:pt x="8569460" y="3060"/>
                  <a:pt x="8748163" y="-13076"/>
                  <a:pt x="8980553" y="0"/>
                </a:cubicBezTo>
                <a:cubicBezTo>
                  <a:pt x="9212943" y="13076"/>
                  <a:pt x="9307325" y="21564"/>
                  <a:pt x="9579145" y="0"/>
                </a:cubicBezTo>
                <a:cubicBezTo>
                  <a:pt x="9850965" y="-21564"/>
                  <a:pt x="10177395" y="24706"/>
                  <a:pt x="10567519" y="0"/>
                </a:cubicBezTo>
                <a:cubicBezTo>
                  <a:pt x="11048199" y="27471"/>
                  <a:pt x="11336168" y="390919"/>
                  <a:pt x="11390507" y="822988"/>
                </a:cubicBezTo>
                <a:cubicBezTo>
                  <a:pt x="11416807" y="1100808"/>
                  <a:pt x="11414721" y="1166801"/>
                  <a:pt x="11390507" y="1382603"/>
                </a:cubicBezTo>
                <a:cubicBezTo>
                  <a:pt x="11366293" y="1598405"/>
                  <a:pt x="11356624" y="1821863"/>
                  <a:pt x="11390507" y="2106811"/>
                </a:cubicBezTo>
                <a:cubicBezTo>
                  <a:pt x="11424390" y="2391759"/>
                  <a:pt x="11386152" y="2438611"/>
                  <a:pt x="11390507" y="2732263"/>
                </a:cubicBezTo>
                <a:cubicBezTo>
                  <a:pt x="11394862" y="3025915"/>
                  <a:pt x="11369301" y="3226111"/>
                  <a:pt x="11390507" y="3390633"/>
                </a:cubicBezTo>
                <a:cubicBezTo>
                  <a:pt x="11411714" y="3555155"/>
                  <a:pt x="11397330" y="3888920"/>
                  <a:pt x="11390507" y="4114841"/>
                </a:cubicBezTo>
                <a:cubicBezTo>
                  <a:pt x="11425025" y="4611710"/>
                  <a:pt x="11031972" y="4870899"/>
                  <a:pt x="10567519" y="4937829"/>
                </a:cubicBezTo>
                <a:cubicBezTo>
                  <a:pt x="10291000" y="4907367"/>
                  <a:pt x="9983394" y="4945139"/>
                  <a:pt x="9774036" y="4937829"/>
                </a:cubicBezTo>
                <a:cubicBezTo>
                  <a:pt x="9564678" y="4930519"/>
                  <a:pt x="9286956" y="4939322"/>
                  <a:pt x="8980553" y="4937829"/>
                </a:cubicBezTo>
                <a:cubicBezTo>
                  <a:pt x="8674150" y="4936336"/>
                  <a:pt x="8510667" y="4965442"/>
                  <a:pt x="8187069" y="4937829"/>
                </a:cubicBezTo>
                <a:cubicBezTo>
                  <a:pt x="7863471" y="4910216"/>
                  <a:pt x="7816555" y="4946747"/>
                  <a:pt x="7588477" y="4937829"/>
                </a:cubicBezTo>
                <a:cubicBezTo>
                  <a:pt x="7360399" y="4928911"/>
                  <a:pt x="7180807" y="4961916"/>
                  <a:pt x="6794993" y="4937829"/>
                </a:cubicBezTo>
                <a:cubicBezTo>
                  <a:pt x="6409179" y="4913742"/>
                  <a:pt x="6553767" y="4931680"/>
                  <a:pt x="6391291" y="4937829"/>
                </a:cubicBezTo>
                <a:cubicBezTo>
                  <a:pt x="6228815" y="4943978"/>
                  <a:pt x="6083287" y="4958285"/>
                  <a:pt x="5890144" y="4937829"/>
                </a:cubicBezTo>
                <a:cubicBezTo>
                  <a:pt x="5697001" y="4917373"/>
                  <a:pt x="5508928" y="4929445"/>
                  <a:pt x="5388997" y="4937829"/>
                </a:cubicBezTo>
                <a:cubicBezTo>
                  <a:pt x="5269066" y="4946213"/>
                  <a:pt x="5079166" y="4962684"/>
                  <a:pt x="4887850" y="4937829"/>
                </a:cubicBezTo>
                <a:cubicBezTo>
                  <a:pt x="4696534" y="4912974"/>
                  <a:pt x="4179071" y="4947328"/>
                  <a:pt x="3996921" y="4937829"/>
                </a:cubicBezTo>
                <a:cubicBezTo>
                  <a:pt x="3814771" y="4928330"/>
                  <a:pt x="3736973" y="4936686"/>
                  <a:pt x="3593219" y="4937829"/>
                </a:cubicBezTo>
                <a:cubicBezTo>
                  <a:pt x="3449465" y="4938972"/>
                  <a:pt x="3238172" y="4952173"/>
                  <a:pt x="2994626" y="4937829"/>
                </a:cubicBezTo>
                <a:cubicBezTo>
                  <a:pt x="2751080" y="4923485"/>
                  <a:pt x="2769242" y="4940514"/>
                  <a:pt x="2590924" y="4937829"/>
                </a:cubicBezTo>
                <a:cubicBezTo>
                  <a:pt x="2412606" y="4935144"/>
                  <a:pt x="2327867" y="4930703"/>
                  <a:pt x="2187222" y="4937829"/>
                </a:cubicBezTo>
                <a:cubicBezTo>
                  <a:pt x="2046577" y="4944955"/>
                  <a:pt x="1936903" y="4934166"/>
                  <a:pt x="1783520" y="4937829"/>
                </a:cubicBezTo>
                <a:cubicBezTo>
                  <a:pt x="1630137" y="4941492"/>
                  <a:pt x="1137230" y="4962489"/>
                  <a:pt x="822988" y="4937829"/>
                </a:cubicBezTo>
                <a:cubicBezTo>
                  <a:pt x="379990" y="4995221"/>
                  <a:pt x="-38439" y="4598169"/>
                  <a:pt x="0" y="4114841"/>
                </a:cubicBezTo>
                <a:cubicBezTo>
                  <a:pt x="26703" y="3900953"/>
                  <a:pt x="10609" y="3743975"/>
                  <a:pt x="0" y="3390633"/>
                </a:cubicBezTo>
                <a:cubicBezTo>
                  <a:pt x="-10609" y="3037291"/>
                  <a:pt x="-5142" y="2867082"/>
                  <a:pt x="0" y="2666426"/>
                </a:cubicBezTo>
                <a:cubicBezTo>
                  <a:pt x="5142" y="2465770"/>
                  <a:pt x="16621" y="2245964"/>
                  <a:pt x="0" y="2008055"/>
                </a:cubicBezTo>
                <a:cubicBezTo>
                  <a:pt x="-16621" y="1770146"/>
                  <a:pt x="6668" y="1365296"/>
                  <a:pt x="0" y="822988"/>
                </a:cubicBezTo>
                <a:close/>
              </a:path>
            </a:pathLst>
          </a:custGeom>
          <a:solidFill>
            <a:srgbClr val="FDFDFD"/>
          </a:solidFill>
          <a:ln>
            <a:solidFill>
              <a:srgbClr val="00B0F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6600">
                <a:solidFill>
                  <a:srgbClr val="7030A0"/>
                </a:solidFill>
              </a:rPr>
              <a:t>    Con người cần chung tay bảo vệ môi trường, chung tay bảo vệ trái đất từ những hành động nhỏ nhất.</a:t>
            </a:r>
            <a:endParaRPr lang="en-US" sz="6600">
              <a:solidFill>
                <a:srgbClr val="00B050"/>
              </a:solidFill>
            </a:endParaRPr>
          </a:p>
        </p:txBody>
      </p:sp>
    </p:spTree>
    <p:extLst>
      <p:ext uri="{BB962C8B-B14F-4D97-AF65-F5344CB8AC3E}">
        <p14:creationId xmlns:p14="http://schemas.microsoft.com/office/powerpoint/2010/main" val="371839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40" name="Google Shape;540;p32"/>
          <p:cNvSpPr/>
          <p:nvPr/>
        </p:nvSpPr>
        <p:spPr>
          <a:xfrm>
            <a:off x="8706214" y="5857195"/>
            <a:ext cx="681107" cy="751141"/>
          </a:xfrm>
          <a:custGeom>
            <a:avLst/>
            <a:gdLst/>
            <a:ahLst/>
            <a:cxnLst/>
            <a:rect l="l" t="t" r="r" b="b"/>
            <a:pathLst>
              <a:path w="5065" h="4541" extrusionOk="0">
                <a:moveTo>
                  <a:pt x="3612" y="0"/>
                </a:moveTo>
                <a:cubicBezTo>
                  <a:pt x="3003" y="368"/>
                  <a:pt x="2615" y="1045"/>
                  <a:pt x="2617" y="1754"/>
                </a:cubicBezTo>
                <a:lnTo>
                  <a:pt x="2617" y="1754"/>
                </a:lnTo>
                <a:cubicBezTo>
                  <a:pt x="2590" y="1057"/>
                  <a:pt x="2140" y="384"/>
                  <a:pt x="1480" y="92"/>
                </a:cubicBezTo>
                <a:lnTo>
                  <a:pt x="1480" y="92"/>
                </a:lnTo>
                <a:cubicBezTo>
                  <a:pt x="1388" y="654"/>
                  <a:pt x="1519" y="1256"/>
                  <a:pt x="1807" y="1753"/>
                </a:cubicBezTo>
                <a:cubicBezTo>
                  <a:pt x="1426" y="1533"/>
                  <a:pt x="977" y="1420"/>
                  <a:pt x="535" y="1420"/>
                </a:cubicBezTo>
                <a:cubicBezTo>
                  <a:pt x="399" y="1420"/>
                  <a:pt x="264" y="1431"/>
                  <a:pt x="132" y="1453"/>
                </a:cubicBezTo>
                <a:cubicBezTo>
                  <a:pt x="480" y="1987"/>
                  <a:pt x="1088" y="2333"/>
                  <a:pt x="1732" y="2377"/>
                </a:cubicBezTo>
                <a:lnTo>
                  <a:pt x="1732" y="2377"/>
                </a:lnTo>
                <a:cubicBezTo>
                  <a:pt x="1705" y="2376"/>
                  <a:pt x="1678" y="2376"/>
                  <a:pt x="1652" y="2376"/>
                </a:cubicBezTo>
                <a:cubicBezTo>
                  <a:pt x="1070" y="2376"/>
                  <a:pt x="487" y="2547"/>
                  <a:pt x="1" y="2879"/>
                </a:cubicBezTo>
                <a:cubicBezTo>
                  <a:pt x="315" y="3068"/>
                  <a:pt x="685" y="3163"/>
                  <a:pt x="1056" y="3163"/>
                </a:cubicBezTo>
                <a:cubicBezTo>
                  <a:pt x="1427" y="3163"/>
                  <a:pt x="1800" y="3068"/>
                  <a:pt x="2121" y="2879"/>
                </a:cubicBezTo>
                <a:lnTo>
                  <a:pt x="2121" y="2879"/>
                </a:lnTo>
                <a:cubicBezTo>
                  <a:pt x="1741" y="3350"/>
                  <a:pt x="1545" y="3952"/>
                  <a:pt x="1545" y="4540"/>
                </a:cubicBezTo>
                <a:cubicBezTo>
                  <a:pt x="2160" y="4318"/>
                  <a:pt x="2592" y="3690"/>
                  <a:pt x="2618" y="3036"/>
                </a:cubicBezTo>
                <a:cubicBezTo>
                  <a:pt x="2723" y="3625"/>
                  <a:pt x="3102" y="4161"/>
                  <a:pt x="3625" y="4475"/>
                </a:cubicBezTo>
                <a:cubicBezTo>
                  <a:pt x="3795" y="4213"/>
                  <a:pt x="3743" y="3860"/>
                  <a:pt x="3599" y="3585"/>
                </a:cubicBezTo>
                <a:cubicBezTo>
                  <a:pt x="3442" y="3297"/>
                  <a:pt x="3220" y="3088"/>
                  <a:pt x="2984" y="2879"/>
                </a:cubicBezTo>
                <a:lnTo>
                  <a:pt x="2984" y="2879"/>
                </a:lnTo>
                <a:cubicBezTo>
                  <a:pt x="3571" y="3233"/>
                  <a:pt x="4248" y="3405"/>
                  <a:pt x="4921" y="3405"/>
                </a:cubicBezTo>
                <a:cubicBezTo>
                  <a:pt x="4969" y="3405"/>
                  <a:pt x="5017" y="3404"/>
                  <a:pt x="5065" y="3402"/>
                </a:cubicBezTo>
                <a:cubicBezTo>
                  <a:pt x="4807" y="2863"/>
                  <a:pt x="4170" y="2470"/>
                  <a:pt x="3541" y="2470"/>
                </a:cubicBezTo>
                <a:cubicBezTo>
                  <a:pt x="3469" y="2470"/>
                  <a:pt x="3396" y="2475"/>
                  <a:pt x="3324" y="2486"/>
                </a:cubicBezTo>
                <a:cubicBezTo>
                  <a:pt x="3913" y="2224"/>
                  <a:pt x="4476" y="1976"/>
                  <a:pt x="5065" y="1714"/>
                </a:cubicBezTo>
                <a:cubicBezTo>
                  <a:pt x="4815" y="1541"/>
                  <a:pt x="4503" y="1439"/>
                  <a:pt x="4188" y="1439"/>
                </a:cubicBezTo>
                <a:cubicBezTo>
                  <a:pt x="4122" y="1439"/>
                  <a:pt x="4057" y="1444"/>
                  <a:pt x="3992" y="1453"/>
                </a:cubicBezTo>
                <a:cubicBezTo>
                  <a:pt x="3612" y="1505"/>
                  <a:pt x="3246" y="1714"/>
                  <a:pt x="3024" y="2015"/>
                </a:cubicBezTo>
                <a:cubicBezTo>
                  <a:pt x="3246" y="1714"/>
                  <a:pt x="3495" y="1413"/>
                  <a:pt x="3625" y="1073"/>
                </a:cubicBezTo>
                <a:cubicBezTo>
                  <a:pt x="3756" y="733"/>
                  <a:pt x="3795" y="327"/>
                  <a:pt x="3612" y="0"/>
                </a:cubicBezTo>
                <a:close/>
              </a:path>
            </a:pathLst>
          </a:custGeom>
          <a:solidFill>
            <a:schemeClr val="lt1"/>
          </a:solidFill>
          <a:ln>
            <a:noFill/>
          </a:ln>
        </p:spPr>
        <p:txBody>
          <a:bodyPr spcFirstLastPara="1" wrap="square" lIns="121598" tIns="121598" rIns="121598" bIns="121598" anchor="ctr" anchorCtr="0">
            <a:noAutofit/>
          </a:bodyPr>
          <a:lstStyle/>
          <a:p>
            <a:pPr defTabSz="1216152"/>
            <a:endParaRPr sz="1862"/>
          </a:p>
        </p:txBody>
      </p:sp>
      <p:sp>
        <p:nvSpPr>
          <p:cNvPr id="541" name="Google Shape;541;p32"/>
          <p:cNvSpPr/>
          <p:nvPr/>
        </p:nvSpPr>
        <p:spPr>
          <a:xfrm>
            <a:off x="3640086" y="5945801"/>
            <a:ext cx="339813" cy="372345"/>
          </a:xfrm>
          <a:custGeom>
            <a:avLst/>
            <a:gdLst/>
            <a:ahLst/>
            <a:cxnLst/>
            <a:rect l="l" t="t" r="r" b="b"/>
            <a:pathLst>
              <a:path w="2527" h="2251" extrusionOk="0">
                <a:moveTo>
                  <a:pt x="1794" y="0"/>
                </a:moveTo>
                <a:cubicBezTo>
                  <a:pt x="1489" y="178"/>
                  <a:pt x="1295" y="528"/>
                  <a:pt x="1296" y="871"/>
                </a:cubicBezTo>
                <a:lnTo>
                  <a:pt x="1296" y="871"/>
                </a:lnTo>
                <a:cubicBezTo>
                  <a:pt x="1283" y="528"/>
                  <a:pt x="1064" y="192"/>
                  <a:pt x="747" y="53"/>
                </a:cubicBezTo>
                <a:lnTo>
                  <a:pt x="747" y="53"/>
                </a:lnTo>
                <a:cubicBezTo>
                  <a:pt x="694" y="327"/>
                  <a:pt x="760" y="628"/>
                  <a:pt x="904" y="877"/>
                </a:cubicBezTo>
                <a:cubicBezTo>
                  <a:pt x="708" y="764"/>
                  <a:pt x="489" y="707"/>
                  <a:pt x="258" y="707"/>
                </a:cubicBezTo>
                <a:cubicBezTo>
                  <a:pt x="195" y="707"/>
                  <a:pt x="131" y="711"/>
                  <a:pt x="66" y="720"/>
                </a:cubicBezTo>
                <a:cubicBezTo>
                  <a:pt x="240" y="993"/>
                  <a:pt x="544" y="1160"/>
                  <a:pt x="854" y="1177"/>
                </a:cubicBezTo>
                <a:lnTo>
                  <a:pt x="854" y="1177"/>
                </a:lnTo>
                <a:cubicBezTo>
                  <a:pt x="848" y="1176"/>
                  <a:pt x="842" y="1176"/>
                  <a:pt x="837" y="1176"/>
                </a:cubicBezTo>
                <a:cubicBezTo>
                  <a:pt x="544" y="1176"/>
                  <a:pt x="244" y="1256"/>
                  <a:pt x="1" y="1426"/>
                </a:cubicBezTo>
                <a:cubicBezTo>
                  <a:pt x="158" y="1518"/>
                  <a:pt x="344" y="1564"/>
                  <a:pt x="529" y="1564"/>
                </a:cubicBezTo>
                <a:cubicBezTo>
                  <a:pt x="714" y="1564"/>
                  <a:pt x="897" y="1518"/>
                  <a:pt x="1048" y="1426"/>
                </a:cubicBezTo>
                <a:lnTo>
                  <a:pt x="1048" y="1426"/>
                </a:lnTo>
                <a:cubicBezTo>
                  <a:pt x="878" y="1662"/>
                  <a:pt x="773" y="1950"/>
                  <a:pt x="773" y="2251"/>
                </a:cubicBezTo>
                <a:cubicBezTo>
                  <a:pt x="1074" y="2133"/>
                  <a:pt x="1296" y="1819"/>
                  <a:pt x="1296" y="1505"/>
                </a:cubicBezTo>
                <a:cubicBezTo>
                  <a:pt x="1349" y="1806"/>
                  <a:pt x="1545" y="2068"/>
                  <a:pt x="1794" y="2212"/>
                </a:cubicBezTo>
                <a:cubicBezTo>
                  <a:pt x="1872" y="2081"/>
                  <a:pt x="1833" y="1898"/>
                  <a:pt x="1767" y="1767"/>
                </a:cubicBezTo>
                <a:cubicBezTo>
                  <a:pt x="1702" y="1636"/>
                  <a:pt x="1597" y="1531"/>
                  <a:pt x="1479" y="1426"/>
                </a:cubicBezTo>
                <a:lnTo>
                  <a:pt x="1479" y="1426"/>
                </a:lnTo>
                <a:cubicBezTo>
                  <a:pt x="1774" y="1598"/>
                  <a:pt x="2103" y="1689"/>
                  <a:pt x="2444" y="1689"/>
                </a:cubicBezTo>
                <a:cubicBezTo>
                  <a:pt x="2467" y="1689"/>
                  <a:pt x="2490" y="1689"/>
                  <a:pt x="2513" y="1688"/>
                </a:cubicBezTo>
                <a:cubicBezTo>
                  <a:pt x="2373" y="1396"/>
                  <a:pt x="2077" y="1209"/>
                  <a:pt x="1773" y="1209"/>
                </a:cubicBezTo>
                <a:cubicBezTo>
                  <a:pt x="1736" y="1209"/>
                  <a:pt x="1699" y="1211"/>
                  <a:pt x="1663" y="1217"/>
                </a:cubicBezTo>
                <a:cubicBezTo>
                  <a:pt x="1951" y="1086"/>
                  <a:pt x="2225" y="969"/>
                  <a:pt x="2526" y="838"/>
                </a:cubicBezTo>
                <a:cubicBezTo>
                  <a:pt x="2404" y="738"/>
                  <a:pt x="2244" y="704"/>
                  <a:pt x="2079" y="704"/>
                </a:cubicBezTo>
                <a:cubicBezTo>
                  <a:pt x="2049" y="704"/>
                  <a:pt x="2020" y="705"/>
                  <a:pt x="1990" y="707"/>
                </a:cubicBezTo>
                <a:cubicBezTo>
                  <a:pt x="1807" y="733"/>
                  <a:pt x="1623" y="838"/>
                  <a:pt x="1506" y="982"/>
                </a:cubicBezTo>
                <a:cubicBezTo>
                  <a:pt x="1623" y="838"/>
                  <a:pt x="1741" y="694"/>
                  <a:pt x="1807" y="524"/>
                </a:cubicBezTo>
                <a:cubicBezTo>
                  <a:pt x="1872" y="367"/>
                  <a:pt x="1885" y="144"/>
                  <a:pt x="1794" y="0"/>
                </a:cubicBezTo>
                <a:close/>
              </a:path>
            </a:pathLst>
          </a:custGeom>
          <a:solidFill>
            <a:schemeClr val="lt1"/>
          </a:solidFill>
          <a:ln>
            <a:noFill/>
          </a:ln>
        </p:spPr>
        <p:txBody>
          <a:bodyPr spcFirstLastPara="1" wrap="square" lIns="121598" tIns="121598" rIns="121598" bIns="121598" anchor="ctr" anchorCtr="0">
            <a:noAutofit/>
          </a:bodyPr>
          <a:lstStyle/>
          <a:p>
            <a:pPr defTabSz="1216152"/>
            <a:endParaRPr sz="1862"/>
          </a:p>
        </p:txBody>
      </p:sp>
      <p:sp>
        <p:nvSpPr>
          <p:cNvPr id="542" name="Google Shape;542;p32"/>
          <p:cNvSpPr/>
          <p:nvPr/>
        </p:nvSpPr>
        <p:spPr>
          <a:xfrm>
            <a:off x="2132619" y="6419156"/>
            <a:ext cx="492710" cy="573652"/>
          </a:xfrm>
          <a:custGeom>
            <a:avLst/>
            <a:gdLst/>
            <a:ahLst/>
            <a:cxnLst/>
            <a:rect l="l" t="t" r="r" b="b"/>
            <a:pathLst>
              <a:path w="3664" h="3468" extrusionOk="0">
                <a:moveTo>
                  <a:pt x="1583" y="0"/>
                </a:moveTo>
                <a:cubicBezTo>
                  <a:pt x="1349" y="420"/>
                  <a:pt x="1347" y="955"/>
                  <a:pt x="1567" y="1366"/>
                </a:cubicBezTo>
                <a:lnTo>
                  <a:pt x="1567" y="1366"/>
                </a:lnTo>
                <a:cubicBezTo>
                  <a:pt x="1342" y="1010"/>
                  <a:pt x="926" y="789"/>
                  <a:pt x="497" y="789"/>
                </a:cubicBezTo>
                <a:cubicBezTo>
                  <a:pt x="445" y="789"/>
                  <a:pt x="393" y="792"/>
                  <a:pt x="340" y="798"/>
                </a:cubicBezTo>
                <a:cubicBezTo>
                  <a:pt x="471" y="1178"/>
                  <a:pt x="759" y="1492"/>
                  <a:pt x="1112" y="1688"/>
                </a:cubicBezTo>
                <a:cubicBezTo>
                  <a:pt x="707" y="1688"/>
                  <a:pt x="301" y="1832"/>
                  <a:pt x="0" y="2094"/>
                </a:cubicBezTo>
                <a:cubicBezTo>
                  <a:pt x="200" y="2194"/>
                  <a:pt x="421" y="2243"/>
                  <a:pt x="644" y="2243"/>
                </a:cubicBezTo>
                <a:cubicBezTo>
                  <a:pt x="874" y="2243"/>
                  <a:pt x="1106" y="2191"/>
                  <a:pt x="1320" y="2088"/>
                </a:cubicBezTo>
                <a:lnTo>
                  <a:pt x="1320" y="2088"/>
                </a:lnTo>
                <a:cubicBezTo>
                  <a:pt x="933" y="2286"/>
                  <a:pt x="609" y="2605"/>
                  <a:pt x="419" y="2997"/>
                </a:cubicBezTo>
                <a:cubicBezTo>
                  <a:pt x="942" y="2997"/>
                  <a:pt x="1439" y="2696"/>
                  <a:pt x="1701" y="2264"/>
                </a:cubicBezTo>
                <a:lnTo>
                  <a:pt x="1701" y="2264"/>
                </a:lnTo>
                <a:cubicBezTo>
                  <a:pt x="1649" y="2670"/>
                  <a:pt x="1727" y="3114"/>
                  <a:pt x="1924" y="3468"/>
                </a:cubicBezTo>
                <a:cubicBezTo>
                  <a:pt x="2211" y="3114"/>
                  <a:pt x="2251" y="2604"/>
                  <a:pt x="2041" y="2199"/>
                </a:cubicBezTo>
                <a:lnTo>
                  <a:pt x="2041" y="2199"/>
                </a:lnTo>
                <a:cubicBezTo>
                  <a:pt x="2316" y="2499"/>
                  <a:pt x="2735" y="2696"/>
                  <a:pt x="3153" y="2696"/>
                </a:cubicBezTo>
                <a:cubicBezTo>
                  <a:pt x="3153" y="2486"/>
                  <a:pt x="3010" y="2290"/>
                  <a:pt x="2826" y="2172"/>
                </a:cubicBezTo>
                <a:cubicBezTo>
                  <a:pt x="2643" y="2068"/>
                  <a:pt x="2434" y="2015"/>
                  <a:pt x="2224" y="1963"/>
                </a:cubicBezTo>
                <a:cubicBezTo>
                  <a:pt x="2722" y="1963"/>
                  <a:pt x="3232" y="1832"/>
                  <a:pt x="3664" y="1557"/>
                </a:cubicBezTo>
                <a:cubicBezTo>
                  <a:pt x="3468" y="1412"/>
                  <a:pt x="3229" y="1343"/>
                  <a:pt x="2990" y="1343"/>
                </a:cubicBezTo>
                <a:cubicBezTo>
                  <a:pt x="2735" y="1343"/>
                  <a:pt x="2480" y="1422"/>
                  <a:pt x="2277" y="1570"/>
                </a:cubicBezTo>
                <a:cubicBezTo>
                  <a:pt x="2539" y="1217"/>
                  <a:pt x="2800" y="851"/>
                  <a:pt x="3062" y="511"/>
                </a:cubicBezTo>
                <a:cubicBezTo>
                  <a:pt x="3043" y="510"/>
                  <a:pt x="3024" y="509"/>
                  <a:pt x="3005" y="509"/>
                </a:cubicBezTo>
                <a:cubicBezTo>
                  <a:pt x="2759" y="509"/>
                  <a:pt x="2498" y="587"/>
                  <a:pt x="2316" y="733"/>
                </a:cubicBezTo>
                <a:cubicBezTo>
                  <a:pt x="2107" y="903"/>
                  <a:pt x="1976" y="1152"/>
                  <a:pt x="1924" y="1413"/>
                </a:cubicBezTo>
                <a:cubicBezTo>
                  <a:pt x="1963" y="1152"/>
                  <a:pt x="2015" y="903"/>
                  <a:pt x="1976" y="641"/>
                </a:cubicBezTo>
                <a:cubicBezTo>
                  <a:pt x="1937" y="380"/>
                  <a:pt x="1806" y="131"/>
                  <a:pt x="1583" y="0"/>
                </a:cubicBezTo>
                <a:close/>
              </a:path>
            </a:pathLst>
          </a:custGeom>
          <a:solidFill>
            <a:schemeClr val="accent4"/>
          </a:solidFill>
          <a:ln>
            <a:noFill/>
          </a:ln>
        </p:spPr>
        <p:txBody>
          <a:bodyPr spcFirstLastPara="1" wrap="square" lIns="121598" tIns="121598" rIns="121598" bIns="121598" anchor="ctr" anchorCtr="0">
            <a:noAutofit/>
          </a:bodyPr>
          <a:lstStyle/>
          <a:p>
            <a:pPr defTabSz="1216152"/>
            <a:endParaRPr sz="1862"/>
          </a:p>
        </p:txBody>
      </p:sp>
      <p:sp>
        <p:nvSpPr>
          <p:cNvPr id="543" name="Google Shape;543;p32"/>
          <p:cNvSpPr/>
          <p:nvPr/>
        </p:nvSpPr>
        <p:spPr>
          <a:xfrm>
            <a:off x="6586504" y="6471058"/>
            <a:ext cx="492844" cy="573818"/>
          </a:xfrm>
          <a:custGeom>
            <a:avLst/>
            <a:gdLst/>
            <a:ahLst/>
            <a:cxnLst/>
            <a:rect l="l" t="t" r="r" b="b"/>
            <a:pathLst>
              <a:path w="3665" h="3469" extrusionOk="0">
                <a:moveTo>
                  <a:pt x="1597" y="1"/>
                </a:moveTo>
                <a:cubicBezTo>
                  <a:pt x="1358" y="428"/>
                  <a:pt x="1361" y="975"/>
                  <a:pt x="1592" y="1389"/>
                </a:cubicBezTo>
                <a:lnTo>
                  <a:pt x="1592" y="1389"/>
                </a:lnTo>
                <a:cubicBezTo>
                  <a:pt x="1361" y="1019"/>
                  <a:pt x="936" y="789"/>
                  <a:pt x="507" y="789"/>
                </a:cubicBezTo>
                <a:cubicBezTo>
                  <a:pt x="456" y="789"/>
                  <a:pt x="405" y="792"/>
                  <a:pt x="354" y="799"/>
                </a:cubicBezTo>
                <a:cubicBezTo>
                  <a:pt x="485" y="1178"/>
                  <a:pt x="772" y="1492"/>
                  <a:pt x="1113" y="1689"/>
                </a:cubicBezTo>
                <a:cubicBezTo>
                  <a:pt x="707" y="1689"/>
                  <a:pt x="314" y="1833"/>
                  <a:pt x="0" y="2094"/>
                </a:cubicBezTo>
                <a:cubicBezTo>
                  <a:pt x="206" y="2194"/>
                  <a:pt x="430" y="2243"/>
                  <a:pt x="654" y="2243"/>
                </a:cubicBezTo>
                <a:cubicBezTo>
                  <a:pt x="884" y="2243"/>
                  <a:pt x="1114" y="2191"/>
                  <a:pt x="1323" y="2088"/>
                </a:cubicBezTo>
                <a:lnTo>
                  <a:pt x="1323" y="2088"/>
                </a:lnTo>
                <a:cubicBezTo>
                  <a:pt x="947" y="2286"/>
                  <a:pt x="622" y="2605"/>
                  <a:pt x="432" y="2997"/>
                </a:cubicBezTo>
                <a:cubicBezTo>
                  <a:pt x="956" y="2997"/>
                  <a:pt x="1440" y="2696"/>
                  <a:pt x="1701" y="2264"/>
                </a:cubicBezTo>
                <a:lnTo>
                  <a:pt x="1701" y="2264"/>
                </a:lnTo>
                <a:cubicBezTo>
                  <a:pt x="1662" y="2670"/>
                  <a:pt x="1741" y="3115"/>
                  <a:pt x="1937" y="3468"/>
                </a:cubicBezTo>
                <a:cubicBezTo>
                  <a:pt x="2212" y="3115"/>
                  <a:pt x="2264" y="2605"/>
                  <a:pt x="2055" y="2199"/>
                </a:cubicBezTo>
                <a:lnTo>
                  <a:pt x="2055" y="2199"/>
                </a:lnTo>
                <a:cubicBezTo>
                  <a:pt x="2329" y="2500"/>
                  <a:pt x="2735" y="2696"/>
                  <a:pt x="3167" y="2696"/>
                </a:cubicBezTo>
                <a:cubicBezTo>
                  <a:pt x="3167" y="2487"/>
                  <a:pt x="3010" y="2291"/>
                  <a:pt x="2840" y="2173"/>
                </a:cubicBezTo>
                <a:cubicBezTo>
                  <a:pt x="2657" y="2068"/>
                  <a:pt x="2447" y="2016"/>
                  <a:pt x="2225" y="1963"/>
                </a:cubicBezTo>
                <a:cubicBezTo>
                  <a:pt x="2735" y="1963"/>
                  <a:pt x="3245" y="1833"/>
                  <a:pt x="3664" y="1558"/>
                </a:cubicBezTo>
                <a:cubicBezTo>
                  <a:pt x="3459" y="1404"/>
                  <a:pt x="3216" y="1329"/>
                  <a:pt x="2976" y="1329"/>
                </a:cubicBezTo>
                <a:cubicBezTo>
                  <a:pt x="2726" y="1329"/>
                  <a:pt x="2477" y="1411"/>
                  <a:pt x="2277" y="1571"/>
                </a:cubicBezTo>
                <a:cubicBezTo>
                  <a:pt x="2539" y="1218"/>
                  <a:pt x="2800" y="851"/>
                  <a:pt x="3062" y="511"/>
                </a:cubicBezTo>
                <a:cubicBezTo>
                  <a:pt x="3032" y="508"/>
                  <a:pt x="3002" y="507"/>
                  <a:pt x="2972" y="507"/>
                </a:cubicBezTo>
                <a:cubicBezTo>
                  <a:pt x="2739" y="507"/>
                  <a:pt x="2503" y="594"/>
                  <a:pt x="2329" y="733"/>
                </a:cubicBezTo>
                <a:cubicBezTo>
                  <a:pt x="2120" y="904"/>
                  <a:pt x="1989" y="1139"/>
                  <a:pt x="1937" y="1414"/>
                </a:cubicBezTo>
                <a:cubicBezTo>
                  <a:pt x="1963" y="1139"/>
                  <a:pt x="2015" y="904"/>
                  <a:pt x="1989" y="642"/>
                </a:cubicBezTo>
                <a:cubicBezTo>
                  <a:pt x="1950" y="380"/>
                  <a:pt x="1819" y="132"/>
                  <a:pt x="1597" y="1"/>
                </a:cubicBezTo>
                <a:close/>
              </a:path>
            </a:pathLst>
          </a:custGeom>
          <a:solidFill>
            <a:schemeClr val="accent4"/>
          </a:solidFill>
          <a:ln>
            <a:noFill/>
          </a:ln>
        </p:spPr>
        <p:txBody>
          <a:bodyPr spcFirstLastPara="1" wrap="square" lIns="121598" tIns="121598" rIns="121598" bIns="121598" anchor="ctr" anchorCtr="0">
            <a:noAutofit/>
          </a:bodyPr>
          <a:lstStyle/>
          <a:p>
            <a:pPr defTabSz="1216152"/>
            <a:endParaRPr sz="1862"/>
          </a:p>
        </p:txBody>
      </p:sp>
      <p:sp>
        <p:nvSpPr>
          <p:cNvPr id="2" name="Google Shape;938;p39">
            <a:extLst>
              <a:ext uri="{FF2B5EF4-FFF2-40B4-BE49-F238E27FC236}">
                <a16:creationId xmlns:a16="http://schemas.microsoft.com/office/drawing/2014/main" id="{C5725C08-02CF-EAE8-2695-759E60951030}"/>
              </a:ext>
            </a:extLst>
          </p:cNvPr>
          <p:cNvSpPr txBox="1">
            <a:spLocks/>
          </p:cNvSpPr>
          <p:nvPr/>
        </p:nvSpPr>
        <p:spPr>
          <a:xfrm>
            <a:off x="2535364" y="1784930"/>
            <a:ext cx="7948613" cy="226695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Lilita One"/>
              <a:buNone/>
              <a:defRPr sz="3000" b="0" i="0" u="none" strike="noStrike" cap="none">
                <a:solidFill>
                  <a:schemeClr val="dk1"/>
                </a:solidFill>
                <a:latin typeface="Lilita One"/>
                <a:ea typeface="Lilita One"/>
                <a:cs typeface="Lilita One"/>
                <a:sym typeface="Lilita One"/>
              </a:defRPr>
            </a:lvl1pPr>
            <a:lvl2pPr marR="0" lvl="1" algn="l" rtl="0">
              <a:lnSpc>
                <a:spcPct val="100000"/>
              </a:lnSpc>
              <a:spcBef>
                <a:spcPts val="0"/>
              </a:spcBef>
              <a:spcAft>
                <a:spcPts val="0"/>
              </a:spcAft>
              <a:buClr>
                <a:schemeClr val="dk1"/>
              </a:buClr>
              <a:buSzPts val="3000"/>
              <a:buFont typeface="Lilita One"/>
              <a:buNone/>
              <a:defRPr sz="3000" b="0" i="0" u="none" strike="noStrike" cap="none">
                <a:solidFill>
                  <a:schemeClr val="dk1"/>
                </a:solidFill>
                <a:latin typeface="Lilita One"/>
                <a:ea typeface="Lilita One"/>
                <a:cs typeface="Lilita One"/>
                <a:sym typeface="Lilita One"/>
              </a:defRPr>
            </a:lvl2pPr>
            <a:lvl3pPr marR="0" lvl="2" algn="l" rtl="0">
              <a:lnSpc>
                <a:spcPct val="100000"/>
              </a:lnSpc>
              <a:spcBef>
                <a:spcPts val="0"/>
              </a:spcBef>
              <a:spcAft>
                <a:spcPts val="0"/>
              </a:spcAft>
              <a:buClr>
                <a:schemeClr val="dk1"/>
              </a:buClr>
              <a:buSzPts val="3000"/>
              <a:buFont typeface="Lilita One"/>
              <a:buNone/>
              <a:defRPr sz="3000" b="0" i="0" u="none" strike="noStrike" cap="none">
                <a:solidFill>
                  <a:schemeClr val="dk1"/>
                </a:solidFill>
                <a:latin typeface="Lilita One"/>
                <a:ea typeface="Lilita One"/>
                <a:cs typeface="Lilita One"/>
                <a:sym typeface="Lilita One"/>
              </a:defRPr>
            </a:lvl3pPr>
            <a:lvl4pPr marR="0" lvl="3" algn="l" rtl="0">
              <a:lnSpc>
                <a:spcPct val="100000"/>
              </a:lnSpc>
              <a:spcBef>
                <a:spcPts val="0"/>
              </a:spcBef>
              <a:spcAft>
                <a:spcPts val="0"/>
              </a:spcAft>
              <a:buClr>
                <a:schemeClr val="dk1"/>
              </a:buClr>
              <a:buSzPts val="3000"/>
              <a:buFont typeface="Lilita One"/>
              <a:buNone/>
              <a:defRPr sz="3000" b="0" i="0" u="none" strike="noStrike" cap="none">
                <a:solidFill>
                  <a:schemeClr val="dk1"/>
                </a:solidFill>
                <a:latin typeface="Lilita One"/>
                <a:ea typeface="Lilita One"/>
                <a:cs typeface="Lilita One"/>
                <a:sym typeface="Lilita One"/>
              </a:defRPr>
            </a:lvl4pPr>
            <a:lvl5pPr marR="0" lvl="4" algn="l" rtl="0">
              <a:lnSpc>
                <a:spcPct val="100000"/>
              </a:lnSpc>
              <a:spcBef>
                <a:spcPts val="0"/>
              </a:spcBef>
              <a:spcAft>
                <a:spcPts val="0"/>
              </a:spcAft>
              <a:buClr>
                <a:schemeClr val="dk1"/>
              </a:buClr>
              <a:buSzPts val="3000"/>
              <a:buFont typeface="Lilita One"/>
              <a:buNone/>
              <a:defRPr sz="3000" b="0" i="0" u="none" strike="noStrike" cap="none">
                <a:solidFill>
                  <a:schemeClr val="dk1"/>
                </a:solidFill>
                <a:latin typeface="Lilita One"/>
                <a:ea typeface="Lilita One"/>
                <a:cs typeface="Lilita One"/>
                <a:sym typeface="Lilita One"/>
              </a:defRPr>
            </a:lvl5pPr>
            <a:lvl6pPr marR="0" lvl="5" algn="l" rtl="0">
              <a:lnSpc>
                <a:spcPct val="100000"/>
              </a:lnSpc>
              <a:spcBef>
                <a:spcPts val="0"/>
              </a:spcBef>
              <a:spcAft>
                <a:spcPts val="0"/>
              </a:spcAft>
              <a:buClr>
                <a:schemeClr val="dk1"/>
              </a:buClr>
              <a:buSzPts val="3000"/>
              <a:buFont typeface="Lilita One"/>
              <a:buNone/>
              <a:defRPr sz="3000" b="0" i="0" u="none" strike="noStrike" cap="none">
                <a:solidFill>
                  <a:schemeClr val="dk1"/>
                </a:solidFill>
                <a:latin typeface="Lilita One"/>
                <a:ea typeface="Lilita One"/>
                <a:cs typeface="Lilita One"/>
                <a:sym typeface="Lilita One"/>
              </a:defRPr>
            </a:lvl6pPr>
            <a:lvl7pPr marR="0" lvl="6" algn="l" rtl="0">
              <a:lnSpc>
                <a:spcPct val="100000"/>
              </a:lnSpc>
              <a:spcBef>
                <a:spcPts val="0"/>
              </a:spcBef>
              <a:spcAft>
                <a:spcPts val="0"/>
              </a:spcAft>
              <a:buClr>
                <a:schemeClr val="dk1"/>
              </a:buClr>
              <a:buSzPts val="3000"/>
              <a:buFont typeface="Lilita One"/>
              <a:buNone/>
              <a:defRPr sz="3000" b="0" i="0" u="none" strike="noStrike" cap="none">
                <a:solidFill>
                  <a:schemeClr val="dk1"/>
                </a:solidFill>
                <a:latin typeface="Lilita One"/>
                <a:ea typeface="Lilita One"/>
                <a:cs typeface="Lilita One"/>
                <a:sym typeface="Lilita One"/>
              </a:defRPr>
            </a:lvl7pPr>
            <a:lvl8pPr marR="0" lvl="7" algn="l" rtl="0">
              <a:lnSpc>
                <a:spcPct val="100000"/>
              </a:lnSpc>
              <a:spcBef>
                <a:spcPts val="0"/>
              </a:spcBef>
              <a:spcAft>
                <a:spcPts val="0"/>
              </a:spcAft>
              <a:buClr>
                <a:schemeClr val="dk1"/>
              </a:buClr>
              <a:buSzPts val="3000"/>
              <a:buFont typeface="Lilita One"/>
              <a:buNone/>
              <a:defRPr sz="3000" b="0" i="0" u="none" strike="noStrike" cap="none">
                <a:solidFill>
                  <a:schemeClr val="dk1"/>
                </a:solidFill>
                <a:latin typeface="Lilita One"/>
                <a:ea typeface="Lilita One"/>
                <a:cs typeface="Lilita One"/>
                <a:sym typeface="Lilita One"/>
              </a:defRPr>
            </a:lvl8pPr>
            <a:lvl9pPr marR="0" lvl="8" algn="l" rtl="0">
              <a:lnSpc>
                <a:spcPct val="100000"/>
              </a:lnSpc>
              <a:spcBef>
                <a:spcPts val="0"/>
              </a:spcBef>
              <a:spcAft>
                <a:spcPts val="0"/>
              </a:spcAft>
              <a:buClr>
                <a:schemeClr val="dk1"/>
              </a:buClr>
              <a:buSzPts val="3000"/>
              <a:buFont typeface="Lilita One"/>
              <a:buNone/>
              <a:defRPr sz="3000" b="0" i="0" u="none" strike="noStrike" cap="none">
                <a:solidFill>
                  <a:schemeClr val="dk1"/>
                </a:solidFill>
                <a:latin typeface="Lilita One"/>
                <a:ea typeface="Lilita One"/>
                <a:cs typeface="Lilita One"/>
                <a:sym typeface="Lilita One"/>
              </a:defRPr>
            </a:lvl9pPr>
          </a:lstStyle>
          <a:p>
            <a:pPr algn="ctr"/>
            <a:r>
              <a:rPr lang="en-US" sz="9576" b="1">
                <a:solidFill>
                  <a:schemeClr val="bg1">
                    <a:lumMod val="10000"/>
                  </a:schemeClr>
                </a:solidFill>
                <a:latin typeface="+mj-lt"/>
              </a:rPr>
              <a:t>DẶN DÒ</a:t>
            </a:r>
            <a:endParaRPr lang="en-US" sz="9576" b="1" dirty="0">
              <a:solidFill>
                <a:schemeClr val="bg1">
                  <a:lumMod val="10000"/>
                </a:schemeClr>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EF986E-6F05-1A66-BB11-56F5C78B44BA}"/>
              </a:ext>
            </a:extLst>
          </p:cNvPr>
          <p:cNvPicPr>
            <a:picLocks noChangeAspect="1"/>
          </p:cNvPicPr>
          <p:nvPr/>
        </p:nvPicPr>
        <p:blipFill rotWithShape="1">
          <a:blip r:embed="rId2"/>
          <a:srcRect t="8603" b="10833"/>
          <a:stretch/>
        </p:blipFill>
        <p:spPr>
          <a:xfrm>
            <a:off x="3053808" y="0"/>
            <a:ext cx="6054222" cy="6858000"/>
          </a:xfrm>
          <a:prstGeom prst="rect">
            <a:avLst/>
          </a:prstGeom>
        </p:spPr>
      </p:pic>
    </p:spTree>
    <p:extLst>
      <p:ext uri="{BB962C8B-B14F-4D97-AF65-F5344CB8AC3E}">
        <p14:creationId xmlns:p14="http://schemas.microsoft.com/office/powerpoint/2010/main" val="960142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E7CBA5FA-96EC-07A7-D9D0-D135751BCA96}"/>
              </a:ext>
            </a:extLst>
          </p:cNvPr>
          <p:cNvSpPr txBox="1"/>
          <p:nvPr/>
        </p:nvSpPr>
        <p:spPr>
          <a:xfrm>
            <a:off x="2627524" y="2625804"/>
            <a:ext cx="6906789" cy="1446550"/>
          </a:xfrm>
          <a:prstGeom prst="rect">
            <a:avLst/>
          </a:prstGeom>
          <a:noFill/>
        </p:spPr>
        <p:txBody>
          <a:bodyPr wrap="square">
            <a:spAutoFit/>
          </a:bodyPr>
          <a:lstStyle/>
          <a:p>
            <a:pPr algn="ctr"/>
            <a:r>
              <a:rPr lang="en-US" sz="8800" b="1"/>
              <a:t>ĐỌC MẪU</a:t>
            </a:r>
          </a:p>
        </p:txBody>
      </p:sp>
    </p:spTree>
    <p:extLst>
      <p:ext uri="{BB962C8B-B14F-4D97-AF65-F5344CB8AC3E}">
        <p14:creationId xmlns:p14="http://schemas.microsoft.com/office/powerpoint/2010/main" val="1299231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AACD77-90DC-88B9-D990-7C3C5EEBA2C5}"/>
              </a:ext>
            </a:extLst>
          </p:cNvPr>
          <p:cNvGrpSpPr/>
          <p:nvPr/>
        </p:nvGrpSpPr>
        <p:grpSpPr>
          <a:xfrm>
            <a:off x="216815" y="60383"/>
            <a:ext cx="11710807" cy="6890922"/>
            <a:chOff x="211558" y="-38880"/>
            <a:chExt cx="11710807" cy="6890922"/>
          </a:xfrm>
        </p:grpSpPr>
        <p:sp>
          <p:nvSpPr>
            <p:cNvPr id="3" name="TextBox 2">
              <a:extLst>
                <a:ext uri="{FF2B5EF4-FFF2-40B4-BE49-F238E27FC236}">
                  <a16:creationId xmlns:a16="http://schemas.microsoft.com/office/drawing/2014/main" id="{68D77125-3171-53FE-1C64-D7120171ED6F}"/>
                </a:ext>
              </a:extLst>
            </p:cNvPr>
            <p:cNvSpPr txBox="1"/>
            <p:nvPr/>
          </p:nvSpPr>
          <p:spPr>
            <a:xfrm>
              <a:off x="228954" y="-38880"/>
              <a:ext cx="11693411"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1" algn="ctr"/>
              <a:r>
                <a:rPr lang="en-US" sz="3200" b="1">
                  <a:solidFill>
                    <a:srgbClr val="000000"/>
                  </a:solidFill>
                </a:rPr>
                <a:t>BĂNG TAN</a:t>
              </a:r>
              <a:endParaRPr lang="en-US" sz="2400" b="1">
                <a:solidFill>
                  <a:srgbClr val="000000"/>
                </a:solidFill>
              </a:endParaRPr>
            </a:p>
          </p:txBody>
        </p:sp>
        <p:sp>
          <p:nvSpPr>
            <p:cNvPr id="4" name="TextBox 3">
              <a:extLst>
                <a:ext uri="{FF2B5EF4-FFF2-40B4-BE49-F238E27FC236}">
                  <a16:creationId xmlns:a16="http://schemas.microsoft.com/office/drawing/2014/main" id="{86EE5091-285E-1768-512E-AFF635DA09DA}"/>
                </a:ext>
              </a:extLst>
            </p:cNvPr>
            <p:cNvSpPr txBox="1"/>
            <p:nvPr/>
          </p:nvSpPr>
          <p:spPr>
            <a:xfrm>
              <a:off x="211558" y="527234"/>
              <a:ext cx="11693411" cy="6324808"/>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indent="457200" algn="just"/>
              <a:r>
                <a:rPr lang="vi-VN" sz="2700">
                  <a:solidFill>
                    <a:srgbClr val="000000"/>
                  </a:solidFill>
                </a:rPr>
                <a:t>Trái Đất nóng lên là một trong những nguyên nhân dẫn đến hiện tượng băng tan ở cả Nam Cực và Bắc Cực.</a:t>
              </a:r>
            </a:p>
            <a:p>
              <a:pPr indent="457200" algn="just"/>
              <a:r>
                <a:rPr lang="vi-VN" sz="2700">
                  <a:solidFill>
                    <a:srgbClr val="000000"/>
                  </a:solidFill>
                </a:rPr>
                <a:t>Băng tan làm thay đổi môi trường sống của nhiều loài động vật khiến chúng có nguy cơ tuyệt chủng. Điển hình là loài gấu Bắc Cực. Với tình trạng băng tan như hiện nay, gấu Bắc Cực buộc phải bơi xa hơn để kiếm ăn, mất dần môi trường sống. Cùng cảnh ngộ đó, chim cánh cụt ở Nam Cực cũng không có nguồn thức ăn và mất nơi cư trú.</a:t>
              </a:r>
            </a:p>
            <a:p>
              <a:pPr indent="457200" algn="just"/>
              <a:r>
                <a:rPr lang="vi-VN" sz="2700">
                  <a:solidFill>
                    <a:srgbClr val="000000"/>
                  </a:solidFill>
                </a:rPr>
                <a:t>Băng tan khiến mực nước biển dâng cao và làm thay đổi bản đồ thế giới. Khi biển xâm nhập sâu vào đất liền, các vùng đất ven biển nhiễm mặn ngày càng nhiều, nước ngọt sẽ ít hơn. Các đảo và quần đảo có thể bị nhấn chìm. Con người có thể mất đất, mất nhà.</a:t>
              </a:r>
            </a:p>
            <a:p>
              <a:pPr indent="457200" algn="just"/>
              <a:r>
                <a:rPr lang="vi-VN" sz="2700">
                  <a:solidFill>
                    <a:srgbClr val="000000"/>
                  </a:solidFill>
                </a:rPr>
                <a:t>Để thoát khỏi những thảm hoạ do băng tan, con người cần chung tay bảo vệ môi trường. Đó cũng là cách bảo vệ sự sống của chính mình và nhân loại.</a:t>
              </a:r>
            </a:p>
            <a:p>
              <a:pPr indent="457200" algn="r"/>
              <a:r>
                <a:rPr lang="vi-VN" sz="2700">
                  <a:solidFill>
                    <a:srgbClr val="000000"/>
                  </a:solidFill>
                </a:rPr>
                <a:t>(</a:t>
              </a:r>
              <a:r>
                <a:rPr lang="vi-VN" sz="2700" i="1">
                  <a:solidFill>
                    <a:srgbClr val="000000"/>
                  </a:solidFill>
                </a:rPr>
                <a:t>Theo</a:t>
              </a:r>
              <a:r>
                <a:rPr lang="vi-VN" sz="2700">
                  <a:solidFill>
                    <a:srgbClr val="000000"/>
                  </a:solidFill>
                </a:rPr>
                <a:t> Trịnh Xuân Thuận)</a:t>
              </a:r>
            </a:p>
          </p:txBody>
        </p:sp>
      </p:grpSp>
      <p:cxnSp>
        <p:nvCxnSpPr>
          <p:cNvPr id="26" name="Straight Connector 25">
            <a:extLst>
              <a:ext uri="{FF2B5EF4-FFF2-40B4-BE49-F238E27FC236}">
                <a16:creationId xmlns:a16="http://schemas.microsoft.com/office/drawing/2014/main" id="{8D825B4E-3719-0B3C-EB73-E885E30E64A0}"/>
              </a:ext>
            </a:extLst>
          </p:cNvPr>
          <p:cNvCxnSpPr>
            <a:cxnSpLocks/>
          </p:cNvCxnSpPr>
          <p:nvPr/>
        </p:nvCxnSpPr>
        <p:spPr>
          <a:xfrm>
            <a:off x="6232064" y="1890354"/>
            <a:ext cx="8084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78AF493-2426-793E-0D0C-241743B10B2E}"/>
              </a:ext>
            </a:extLst>
          </p:cNvPr>
          <p:cNvCxnSpPr>
            <a:cxnSpLocks/>
          </p:cNvCxnSpPr>
          <p:nvPr/>
        </p:nvCxnSpPr>
        <p:spPr>
          <a:xfrm>
            <a:off x="3369522" y="2309454"/>
            <a:ext cx="17328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39784A9-B114-504D-EB56-E12F09BE8184}"/>
              </a:ext>
            </a:extLst>
          </p:cNvPr>
          <p:cNvCxnSpPr>
            <a:cxnSpLocks/>
          </p:cNvCxnSpPr>
          <p:nvPr/>
        </p:nvCxnSpPr>
        <p:spPr>
          <a:xfrm>
            <a:off x="7410844" y="3541354"/>
            <a:ext cx="889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8E2E550-D401-CF89-9C05-51C69F517C8E}"/>
              </a:ext>
            </a:extLst>
          </p:cNvPr>
          <p:cNvCxnSpPr>
            <a:cxnSpLocks/>
          </p:cNvCxnSpPr>
          <p:nvPr/>
        </p:nvCxnSpPr>
        <p:spPr>
          <a:xfrm>
            <a:off x="4021183" y="4366854"/>
            <a:ext cx="6073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7FBBA39-2068-D503-2D94-CDBC884BEFF7}"/>
              </a:ext>
            </a:extLst>
          </p:cNvPr>
          <p:cNvCxnSpPr>
            <a:cxnSpLocks/>
          </p:cNvCxnSpPr>
          <p:nvPr/>
        </p:nvCxnSpPr>
        <p:spPr>
          <a:xfrm>
            <a:off x="4710770" y="4760554"/>
            <a:ext cx="3771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161B7B9-3562-D238-02B9-9B7F2A67F52A}"/>
              </a:ext>
            </a:extLst>
          </p:cNvPr>
          <p:cNvCxnSpPr>
            <a:cxnSpLocks/>
          </p:cNvCxnSpPr>
          <p:nvPr/>
        </p:nvCxnSpPr>
        <p:spPr>
          <a:xfrm>
            <a:off x="1528022" y="5992454"/>
            <a:ext cx="17328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FA6687-6DEE-28A4-A201-6EB4E4DF9890}"/>
              </a:ext>
            </a:extLst>
          </p:cNvPr>
          <p:cNvCxnSpPr>
            <a:cxnSpLocks/>
          </p:cNvCxnSpPr>
          <p:nvPr/>
        </p:nvCxnSpPr>
        <p:spPr>
          <a:xfrm>
            <a:off x="7401983" y="6017854"/>
            <a:ext cx="13019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55917E-661D-2386-2962-FC3C496943CF}"/>
              </a:ext>
            </a:extLst>
          </p:cNvPr>
          <p:cNvCxnSpPr>
            <a:cxnSpLocks/>
          </p:cNvCxnSpPr>
          <p:nvPr/>
        </p:nvCxnSpPr>
        <p:spPr>
          <a:xfrm>
            <a:off x="5373798" y="4366854"/>
            <a:ext cx="10759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30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95BB32B-9A8F-B35C-2588-B514C4C1E1AB}"/>
              </a:ext>
            </a:extLst>
          </p:cNvPr>
          <p:cNvGrpSpPr/>
          <p:nvPr/>
        </p:nvGrpSpPr>
        <p:grpSpPr>
          <a:xfrm>
            <a:off x="-272479" y="55178"/>
            <a:ext cx="2205781" cy="399409"/>
            <a:chOff x="752815" y="767254"/>
            <a:chExt cx="2205781" cy="584775"/>
          </a:xfrm>
        </p:grpSpPr>
        <p:sp>
          <p:nvSpPr>
            <p:cNvPr id="14" name="Google Shape;4306;p14">
              <a:extLst>
                <a:ext uri="{FF2B5EF4-FFF2-40B4-BE49-F238E27FC236}">
                  <a16:creationId xmlns:a16="http://schemas.microsoft.com/office/drawing/2014/main" id="{20BEA9FA-5B73-37D0-38BE-EAE4CC4FE74A}"/>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69"/>
                </a:solidFill>
              </a:endParaRPr>
            </a:p>
          </p:txBody>
        </p:sp>
        <p:sp>
          <p:nvSpPr>
            <p:cNvPr id="15" name="TextBox 14">
              <a:extLst>
                <a:ext uri="{FF2B5EF4-FFF2-40B4-BE49-F238E27FC236}">
                  <a16:creationId xmlns:a16="http://schemas.microsoft.com/office/drawing/2014/main" id="{FE108D44-1FF3-469A-F471-37F39A922B33}"/>
                </a:ext>
              </a:extLst>
            </p:cNvPr>
            <p:cNvSpPr txBox="1"/>
            <p:nvPr/>
          </p:nvSpPr>
          <p:spPr>
            <a:xfrm>
              <a:off x="877050" y="805655"/>
              <a:ext cx="1957309" cy="484133"/>
            </a:xfrm>
            <a:prstGeom prst="rect">
              <a:avLst/>
            </a:prstGeom>
            <a:noFill/>
          </p:spPr>
          <p:txBody>
            <a:bodyPr wrap="square" rtlCol="0">
              <a:spAutoFit/>
            </a:bodyPr>
            <a:lstStyle/>
            <a:p>
              <a:pPr algn="ctr"/>
              <a:r>
                <a:rPr lang="en-US" sz="2000" b="1"/>
                <a:t>Đọc nối tiếp</a:t>
              </a:r>
            </a:p>
          </p:txBody>
        </p:sp>
      </p:grpSp>
      <p:grpSp>
        <p:nvGrpSpPr>
          <p:cNvPr id="4" name="Group 3">
            <a:extLst>
              <a:ext uri="{FF2B5EF4-FFF2-40B4-BE49-F238E27FC236}">
                <a16:creationId xmlns:a16="http://schemas.microsoft.com/office/drawing/2014/main" id="{FA90B355-849C-730C-29E5-2CC733701539}"/>
              </a:ext>
            </a:extLst>
          </p:cNvPr>
          <p:cNvGrpSpPr/>
          <p:nvPr/>
        </p:nvGrpSpPr>
        <p:grpSpPr>
          <a:xfrm>
            <a:off x="216815" y="60383"/>
            <a:ext cx="11710807" cy="6890922"/>
            <a:chOff x="211558" y="-38880"/>
            <a:chExt cx="11710807" cy="6890922"/>
          </a:xfrm>
        </p:grpSpPr>
        <p:sp>
          <p:nvSpPr>
            <p:cNvPr id="5" name="TextBox 4">
              <a:extLst>
                <a:ext uri="{FF2B5EF4-FFF2-40B4-BE49-F238E27FC236}">
                  <a16:creationId xmlns:a16="http://schemas.microsoft.com/office/drawing/2014/main" id="{264E0FC6-2BEC-AA54-99A2-46A43F459796}"/>
                </a:ext>
              </a:extLst>
            </p:cNvPr>
            <p:cNvSpPr txBox="1"/>
            <p:nvPr/>
          </p:nvSpPr>
          <p:spPr>
            <a:xfrm>
              <a:off x="228954" y="-38880"/>
              <a:ext cx="11693411" cy="584775"/>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lvl="1" algn="ctr"/>
              <a:r>
                <a:rPr lang="en-US" sz="3200" b="1">
                  <a:solidFill>
                    <a:srgbClr val="000000"/>
                  </a:solidFill>
                </a:rPr>
                <a:t>BĂNG TAN</a:t>
              </a:r>
              <a:endParaRPr lang="en-US" sz="2400" b="1">
                <a:solidFill>
                  <a:srgbClr val="000000"/>
                </a:solidFill>
              </a:endParaRPr>
            </a:p>
          </p:txBody>
        </p:sp>
        <p:sp>
          <p:nvSpPr>
            <p:cNvPr id="6" name="TextBox 5">
              <a:extLst>
                <a:ext uri="{FF2B5EF4-FFF2-40B4-BE49-F238E27FC236}">
                  <a16:creationId xmlns:a16="http://schemas.microsoft.com/office/drawing/2014/main" id="{D8893462-3224-11FB-D7B3-F691AF098643}"/>
                </a:ext>
              </a:extLst>
            </p:cNvPr>
            <p:cNvSpPr txBox="1"/>
            <p:nvPr/>
          </p:nvSpPr>
          <p:spPr>
            <a:xfrm>
              <a:off x="211558" y="527234"/>
              <a:ext cx="11693411" cy="6324808"/>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indent="457200" algn="just"/>
              <a:r>
                <a:rPr lang="vi-VN" sz="2700">
                  <a:solidFill>
                    <a:srgbClr val="C00000"/>
                  </a:solidFill>
                </a:rPr>
                <a:t>Trái Đất nóng lên là một trong những nguyên nhân dẫn đến hiện tượng băng tan ở cả Nam Cực và Bắc Cực.</a:t>
              </a:r>
            </a:p>
            <a:p>
              <a:pPr indent="457200" algn="just"/>
              <a:r>
                <a:rPr lang="vi-VN" sz="2700">
                  <a:solidFill>
                    <a:srgbClr val="00B050"/>
                  </a:solidFill>
                </a:rPr>
                <a:t>Băng tan làm thay đổi môi trường sống của nhiều loài động vật khiến chúng có nguy cơ tuyệt chủng. Điển hình là loài gấu Bắc Cực. Với tình trạng băng tan như hiện nay, gấu Bắc Cực buộc phải bơi xa hơn để kiếm ăn, mất dần môi trường sống. Cùng cảnh ngộ đó, chim cánh cụt ở Nam Cực cũng không có nguồn thức ăn và mất nơi cư trú.</a:t>
              </a:r>
            </a:p>
            <a:p>
              <a:pPr indent="457200" algn="just"/>
              <a:r>
                <a:rPr lang="vi-VN" sz="2700">
                  <a:solidFill>
                    <a:srgbClr val="7030A0"/>
                  </a:solidFill>
                </a:rPr>
                <a:t>Băng tan khiến mực nước biển dâng cao và làm thay đổi bản đồ thế giới. Khi biển xâm nhập sâu vào đất liền, các vùng đất ven biển nhiễm mặn ngày càng nhiều, nước ngọt sẽ ít hơn. Các đảo và quần đảo có thể bị nhấn chìm. Con người có thể mất đất, mất nhà.</a:t>
              </a:r>
            </a:p>
            <a:p>
              <a:pPr indent="457200" algn="just"/>
              <a:r>
                <a:rPr lang="vi-VN" sz="2700">
                  <a:solidFill>
                    <a:srgbClr val="00B0F0"/>
                  </a:solidFill>
                </a:rPr>
                <a:t>Để thoát khỏi những thảm hoạ do băng tan, con người cần chung tay bảo vệ môi trường. Đó cũng là cách bảo vệ sự sống của chính mình và nhân loại.</a:t>
              </a:r>
            </a:p>
            <a:p>
              <a:pPr indent="457200" algn="r"/>
              <a:r>
                <a:rPr lang="vi-VN" sz="2700">
                  <a:solidFill>
                    <a:srgbClr val="000000"/>
                  </a:solidFill>
                </a:rPr>
                <a:t>(</a:t>
              </a:r>
              <a:r>
                <a:rPr lang="vi-VN" sz="2700" i="1">
                  <a:solidFill>
                    <a:srgbClr val="000000"/>
                  </a:solidFill>
                </a:rPr>
                <a:t>Theo</a:t>
              </a:r>
              <a:r>
                <a:rPr lang="vi-VN" sz="2700">
                  <a:solidFill>
                    <a:srgbClr val="000000"/>
                  </a:solidFill>
                </a:rPr>
                <a:t> Trịnh Xuân Thuận)</a:t>
              </a:r>
            </a:p>
          </p:txBody>
        </p:sp>
      </p:grpSp>
    </p:spTree>
    <p:extLst>
      <p:ext uri="{BB962C8B-B14F-4D97-AF65-F5344CB8AC3E}">
        <p14:creationId xmlns:p14="http://schemas.microsoft.com/office/powerpoint/2010/main" val="3088275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11" name="TextBox 10">
            <a:extLst>
              <a:ext uri="{FF2B5EF4-FFF2-40B4-BE49-F238E27FC236}">
                <a16:creationId xmlns:a16="http://schemas.microsoft.com/office/drawing/2014/main" id="{F756D6F1-74DA-54AE-9196-5C2DC48051C8}"/>
              </a:ext>
            </a:extLst>
          </p:cNvPr>
          <p:cNvSpPr txBox="1"/>
          <p:nvPr/>
        </p:nvSpPr>
        <p:spPr>
          <a:xfrm>
            <a:off x="1384366" y="2406015"/>
            <a:ext cx="9393099" cy="1723549"/>
          </a:xfrm>
          <a:prstGeom prst="rect">
            <a:avLst/>
          </a:prstGeom>
          <a:noFill/>
        </p:spPr>
        <p:txBody>
          <a:bodyPr wrap="square">
            <a:spAutoFit/>
          </a:bodyPr>
          <a:lstStyle/>
          <a:p>
            <a:pPr lvl="1" algn="ctr"/>
            <a:r>
              <a:rPr lang="en-US" sz="6000" b="1">
                <a:solidFill>
                  <a:srgbClr val="C00000"/>
                </a:solidFill>
              </a:rPr>
              <a:t>BĂNG TAN</a:t>
            </a:r>
            <a:endParaRPr lang="en-US" sz="4800" b="1">
              <a:solidFill>
                <a:srgbClr val="C00000"/>
              </a:solidFill>
            </a:endParaRPr>
          </a:p>
          <a:p>
            <a:pPr indent="457200" algn="r">
              <a:spcBef>
                <a:spcPts val="1200"/>
              </a:spcBef>
              <a:spcAft>
                <a:spcPts val="600"/>
              </a:spcAft>
            </a:pPr>
            <a:r>
              <a:rPr lang="vi-VN" sz="3600">
                <a:solidFill>
                  <a:srgbClr val="000000"/>
                </a:solidFill>
              </a:rPr>
              <a:t>(</a:t>
            </a:r>
            <a:r>
              <a:rPr lang="vi-VN" sz="3600" i="1">
                <a:solidFill>
                  <a:srgbClr val="000000"/>
                </a:solidFill>
              </a:rPr>
              <a:t>Theo</a:t>
            </a:r>
            <a:r>
              <a:rPr lang="vi-VN" sz="3600">
                <a:solidFill>
                  <a:srgbClr val="000000"/>
                </a:solidFill>
              </a:rPr>
              <a:t> Trịnh Xuân Thuận)</a:t>
            </a:r>
          </a:p>
        </p:txBody>
      </p:sp>
      <p:grpSp>
        <p:nvGrpSpPr>
          <p:cNvPr id="2" name="Group 1">
            <a:extLst>
              <a:ext uri="{FF2B5EF4-FFF2-40B4-BE49-F238E27FC236}">
                <a16:creationId xmlns:a16="http://schemas.microsoft.com/office/drawing/2014/main" id="{D5073720-0235-6CF8-F55B-BC3CF74A33B0}"/>
              </a:ext>
            </a:extLst>
          </p:cNvPr>
          <p:cNvGrpSpPr/>
          <p:nvPr/>
        </p:nvGrpSpPr>
        <p:grpSpPr>
          <a:xfrm>
            <a:off x="3497072" y="727209"/>
            <a:ext cx="5167692" cy="758669"/>
            <a:chOff x="752815" y="767254"/>
            <a:chExt cx="2205781" cy="584775"/>
          </a:xfrm>
        </p:grpSpPr>
        <p:sp>
          <p:nvSpPr>
            <p:cNvPr id="3" name="Google Shape;4306;p14">
              <a:extLst>
                <a:ext uri="{FF2B5EF4-FFF2-40B4-BE49-F238E27FC236}">
                  <a16:creationId xmlns:a16="http://schemas.microsoft.com/office/drawing/2014/main" id="{67DCAC3A-9E20-9C1C-E705-84061EE6BF6B}"/>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8969"/>
                </a:solidFill>
              </a:endParaRPr>
            </a:p>
          </p:txBody>
        </p:sp>
        <p:sp>
          <p:nvSpPr>
            <p:cNvPr id="4" name="TextBox 3">
              <a:extLst>
                <a:ext uri="{FF2B5EF4-FFF2-40B4-BE49-F238E27FC236}">
                  <a16:creationId xmlns:a16="http://schemas.microsoft.com/office/drawing/2014/main" id="{065FBF6E-0C94-4682-A1FA-863BEB284D7A}"/>
                </a:ext>
              </a:extLst>
            </p:cNvPr>
            <p:cNvSpPr txBox="1"/>
            <p:nvPr/>
          </p:nvSpPr>
          <p:spPr>
            <a:xfrm>
              <a:off x="877050" y="890364"/>
              <a:ext cx="1957309" cy="355847"/>
            </a:xfrm>
            <a:prstGeom prst="rect">
              <a:avLst/>
            </a:prstGeom>
            <a:noFill/>
          </p:spPr>
          <p:txBody>
            <a:bodyPr wrap="square" rtlCol="0">
              <a:spAutoFit/>
            </a:bodyPr>
            <a:lstStyle/>
            <a:p>
              <a:pPr algn="ctr"/>
              <a:r>
                <a:rPr lang="en-US" sz="2400" b="1"/>
                <a:t>       Đọc nối tiếp theo nhóm</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grpSp>
        <p:nvGrpSpPr>
          <p:cNvPr id="638" name="Google Shape;638;p34"/>
          <p:cNvGrpSpPr/>
          <p:nvPr/>
        </p:nvGrpSpPr>
        <p:grpSpPr>
          <a:xfrm>
            <a:off x="1300475" y="4086370"/>
            <a:ext cx="1571234" cy="2000622"/>
            <a:chOff x="944200" y="3040825"/>
            <a:chExt cx="1181348" cy="1504188"/>
          </a:xfrm>
        </p:grpSpPr>
        <p:sp>
          <p:nvSpPr>
            <p:cNvPr id="639" name="Google Shape;639;p34"/>
            <p:cNvSpPr/>
            <p:nvPr/>
          </p:nvSpPr>
          <p:spPr>
            <a:xfrm>
              <a:off x="944200" y="3040825"/>
              <a:ext cx="1181348" cy="1504188"/>
            </a:xfrm>
            <a:custGeom>
              <a:avLst/>
              <a:gdLst/>
              <a:ahLst/>
              <a:cxnLst/>
              <a:rect l="l" t="t" r="r" b="b"/>
              <a:pathLst>
                <a:path w="8859" h="11280" extrusionOk="0">
                  <a:moveTo>
                    <a:pt x="1060" y="1"/>
                  </a:moveTo>
                  <a:cubicBezTo>
                    <a:pt x="982" y="1"/>
                    <a:pt x="903" y="27"/>
                    <a:pt x="812" y="40"/>
                  </a:cubicBezTo>
                  <a:cubicBezTo>
                    <a:pt x="589" y="105"/>
                    <a:pt x="406" y="262"/>
                    <a:pt x="314" y="498"/>
                  </a:cubicBezTo>
                  <a:cubicBezTo>
                    <a:pt x="0" y="1218"/>
                    <a:pt x="27" y="2081"/>
                    <a:pt x="393" y="2919"/>
                  </a:cubicBezTo>
                  <a:cubicBezTo>
                    <a:pt x="445" y="3010"/>
                    <a:pt x="471" y="3115"/>
                    <a:pt x="524" y="3193"/>
                  </a:cubicBezTo>
                  <a:cubicBezTo>
                    <a:pt x="720" y="3560"/>
                    <a:pt x="969" y="3887"/>
                    <a:pt x="1230" y="4188"/>
                  </a:cubicBezTo>
                  <a:cubicBezTo>
                    <a:pt x="1126" y="4371"/>
                    <a:pt x="1060" y="4541"/>
                    <a:pt x="982" y="4685"/>
                  </a:cubicBezTo>
                  <a:cubicBezTo>
                    <a:pt x="877" y="4894"/>
                    <a:pt x="772" y="5169"/>
                    <a:pt x="746" y="5536"/>
                  </a:cubicBezTo>
                  <a:cubicBezTo>
                    <a:pt x="733" y="6085"/>
                    <a:pt x="1047" y="6635"/>
                    <a:pt x="1557" y="6962"/>
                  </a:cubicBezTo>
                  <a:cubicBezTo>
                    <a:pt x="1466" y="7237"/>
                    <a:pt x="1453" y="7524"/>
                    <a:pt x="1466" y="7773"/>
                  </a:cubicBezTo>
                  <a:cubicBezTo>
                    <a:pt x="1518" y="8179"/>
                    <a:pt x="1688" y="8558"/>
                    <a:pt x="1950" y="8859"/>
                  </a:cubicBezTo>
                  <a:cubicBezTo>
                    <a:pt x="2029" y="9186"/>
                    <a:pt x="2146" y="9605"/>
                    <a:pt x="2094" y="9775"/>
                  </a:cubicBezTo>
                  <a:cubicBezTo>
                    <a:pt x="2042" y="9945"/>
                    <a:pt x="1911" y="10325"/>
                    <a:pt x="2107" y="10717"/>
                  </a:cubicBezTo>
                  <a:cubicBezTo>
                    <a:pt x="2225" y="10966"/>
                    <a:pt x="2539" y="11280"/>
                    <a:pt x="3010" y="11280"/>
                  </a:cubicBezTo>
                  <a:cubicBezTo>
                    <a:pt x="3167" y="11280"/>
                    <a:pt x="3350" y="11240"/>
                    <a:pt x="3546" y="11162"/>
                  </a:cubicBezTo>
                  <a:cubicBezTo>
                    <a:pt x="3677" y="11110"/>
                    <a:pt x="3795" y="11031"/>
                    <a:pt x="3887" y="10953"/>
                  </a:cubicBezTo>
                  <a:cubicBezTo>
                    <a:pt x="4112" y="11126"/>
                    <a:pt x="4385" y="11188"/>
                    <a:pt x="4631" y="11188"/>
                  </a:cubicBezTo>
                  <a:cubicBezTo>
                    <a:pt x="4699" y="11188"/>
                    <a:pt x="4766" y="11184"/>
                    <a:pt x="4829" y="11175"/>
                  </a:cubicBezTo>
                  <a:cubicBezTo>
                    <a:pt x="5025" y="11162"/>
                    <a:pt x="5234" y="11162"/>
                    <a:pt x="5457" y="11162"/>
                  </a:cubicBezTo>
                  <a:cubicBezTo>
                    <a:pt x="5705" y="11162"/>
                    <a:pt x="5967" y="11162"/>
                    <a:pt x="6242" y="11149"/>
                  </a:cubicBezTo>
                  <a:cubicBezTo>
                    <a:pt x="6739" y="11110"/>
                    <a:pt x="7014" y="10900"/>
                    <a:pt x="7145" y="10691"/>
                  </a:cubicBezTo>
                  <a:cubicBezTo>
                    <a:pt x="7223" y="10639"/>
                    <a:pt x="7289" y="10573"/>
                    <a:pt x="7354" y="10508"/>
                  </a:cubicBezTo>
                  <a:cubicBezTo>
                    <a:pt x="7406" y="10508"/>
                    <a:pt x="7472" y="10508"/>
                    <a:pt x="7524" y="10495"/>
                  </a:cubicBezTo>
                  <a:cubicBezTo>
                    <a:pt x="8061" y="10403"/>
                    <a:pt x="8518" y="9997"/>
                    <a:pt x="8702" y="9461"/>
                  </a:cubicBezTo>
                  <a:cubicBezTo>
                    <a:pt x="8859" y="9016"/>
                    <a:pt x="8793" y="8493"/>
                    <a:pt x="8532" y="8074"/>
                  </a:cubicBezTo>
                  <a:cubicBezTo>
                    <a:pt x="8361" y="7773"/>
                    <a:pt x="8100" y="7590"/>
                    <a:pt x="7812" y="7524"/>
                  </a:cubicBezTo>
                  <a:cubicBezTo>
                    <a:pt x="7616" y="7171"/>
                    <a:pt x="7341" y="6831"/>
                    <a:pt x="7014" y="6530"/>
                  </a:cubicBezTo>
                  <a:cubicBezTo>
                    <a:pt x="6503" y="6111"/>
                    <a:pt x="5941" y="5941"/>
                    <a:pt x="5431" y="5797"/>
                  </a:cubicBezTo>
                  <a:cubicBezTo>
                    <a:pt x="5444" y="5745"/>
                    <a:pt x="5444" y="5693"/>
                    <a:pt x="5444" y="5653"/>
                  </a:cubicBezTo>
                  <a:lnTo>
                    <a:pt x="5444" y="5536"/>
                  </a:lnTo>
                  <a:cubicBezTo>
                    <a:pt x="5444" y="5169"/>
                    <a:pt x="5313" y="4894"/>
                    <a:pt x="5208" y="4685"/>
                  </a:cubicBezTo>
                  <a:cubicBezTo>
                    <a:pt x="5143" y="4541"/>
                    <a:pt x="5064" y="4358"/>
                    <a:pt x="4973" y="4188"/>
                  </a:cubicBezTo>
                  <a:cubicBezTo>
                    <a:pt x="5234" y="3887"/>
                    <a:pt x="5470" y="3560"/>
                    <a:pt x="5679" y="3193"/>
                  </a:cubicBezTo>
                  <a:cubicBezTo>
                    <a:pt x="6163" y="2291"/>
                    <a:pt x="6242" y="1309"/>
                    <a:pt x="5902" y="498"/>
                  </a:cubicBezTo>
                  <a:cubicBezTo>
                    <a:pt x="5810" y="289"/>
                    <a:pt x="5627" y="105"/>
                    <a:pt x="5391" y="40"/>
                  </a:cubicBezTo>
                  <a:cubicBezTo>
                    <a:pt x="5313" y="27"/>
                    <a:pt x="5234" y="1"/>
                    <a:pt x="5156" y="1"/>
                  </a:cubicBezTo>
                  <a:cubicBezTo>
                    <a:pt x="4999" y="1"/>
                    <a:pt x="4842" y="53"/>
                    <a:pt x="4711" y="132"/>
                  </a:cubicBezTo>
                  <a:cubicBezTo>
                    <a:pt x="4004" y="576"/>
                    <a:pt x="3481" y="1296"/>
                    <a:pt x="3167" y="2199"/>
                  </a:cubicBezTo>
                  <a:cubicBezTo>
                    <a:pt x="3141" y="2277"/>
                    <a:pt x="3128" y="2343"/>
                    <a:pt x="3101" y="2421"/>
                  </a:cubicBezTo>
                  <a:cubicBezTo>
                    <a:pt x="3088" y="2343"/>
                    <a:pt x="3062" y="2277"/>
                    <a:pt x="3036" y="2199"/>
                  </a:cubicBezTo>
                  <a:cubicBezTo>
                    <a:pt x="2971" y="2016"/>
                    <a:pt x="2905" y="1833"/>
                    <a:pt x="2827" y="1676"/>
                  </a:cubicBezTo>
                  <a:cubicBezTo>
                    <a:pt x="2513" y="1021"/>
                    <a:pt x="2042" y="485"/>
                    <a:pt x="1505" y="132"/>
                  </a:cubicBezTo>
                  <a:cubicBezTo>
                    <a:pt x="1374" y="53"/>
                    <a:pt x="1230" y="1"/>
                    <a:pt x="1060" y="1"/>
                  </a:cubicBezTo>
                  <a:close/>
                </a:path>
              </a:pathLst>
            </a:custGeom>
            <a:solidFill>
              <a:schemeClr val="lt1"/>
            </a:solidFill>
            <a:ln>
              <a:noFill/>
            </a:ln>
            <a:effectLst>
              <a:outerShdw blurRad="57150" dist="19050" dir="5400000" algn="bl" rotWithShape="0">
                <a:srgbClr val="000000">
                  <a:alpha val="50000"/>
                </a:srgbClr>
              </a:outerShdw>
            </a:effectLst>
          </p:spPr>
          <p:txBody>
            <a:bodyPr spcFirstLastPara="1" wrap="square" lIns="121598" tIns="121598" rIns="121598" bIns="121598" anchor="ctr" anchorCtr="0">
              <a:noAutofit/>
            </a:bodyPr>
            <a:lstStyle/>
            <a:p>
              <a:endParaRPr sz="2479"/>
            </a:p>
          </p:txBody>
        </p:sp>
        <p:grpSp>
          <p:nvGrpSpPr>
            <p:cNvPr id="640" name="Google Shape;640;p34"/>
            <p:cNvGrpSpPr/>
            <p:nvPr/>
          </p:nvGrpSpPr>
          <p:grpSpPr>
            <a:xfrm>
              <a:off x="1001370" y="3040834"/>
              <a:ext cx="1067011" cy="1428454"/>
              <a:chOff x="1212400" y="3323100"/>
              <a:chExt cx="856074" cy="1145972"/>
            </a:xfrm>
          </p:grpSpPr>
          <p:sp>
            <p:nvSpPr>
              <p:cNvPr id="641" name="Google Shape;641;p34"/>
              <p:cNvSpPr/>
              <p:nvPr/>
            </p:nvSpPr>
            <p:spPr>
              <a:xfrm>
                <a:off x="1483694" y="4088269"/>
                <a:ext cx="386375" cy="260033"/>
              </a:xfrm>
              <a:custGeom>
                <a:avLst/>
                <a:gdLst/>
                <a:ahLst/>
                <a:cxnLst/>
                <a:rect l="l" t="t" r="r" b="b"/>
                <a:pathLst>
                  <a:path w="3260" h="2194" extrusionOk="0">
                    <a:moveTo>
                      <a:pt x="2112" y="0"/>
                    </a:moveTo>
                    <a:cubicBezTo>
                      <a:pt x="1945" y="0"/>
                      <a:pt x="1773" y="27"/>
                      <a:pt x="1610" y="74"/>
                    </a:cubicBezTo>
                    <a:cubicBezTo>
                      <a:pt x="694" y="362"/>
                      <a:pt x="1" y="1343"/>
                      <a:pt x="760" y="1893"/>
                    </a:cubicBezTo>
                    <a:lnTo>
                      <a:pt x="904" y="1997"/>
                    </a:lnTo>
                    <a:cubicBezTo>
                      <a:pt x="917" y="1997"/>
                      <a:pt x="943" y="2010"/>
                      <a:pt x="956" y="2010"/>
                    </a:cubicBezTo>
                    <a:cubicBezTo>
                      <a:pt x="1205" y="2128"/>
                      <a:pt x="1480" y="2180"/>
                      <a:pt x="1767" y="2194"/>
                    </a:cubicBezTo>
                    <a:lnTo>
                      <a:pt x="2029" y="2194"/>
                    </a:lnTo>
                    <a:cubicBezTo>
                      <a:pt x="2422" y="2180"/>
                      <a:pt x="2880" y="2063"/>
                      <a:pt x="3102" y="1762"/>
                    </a:cubicBezTo>
                    <a:cubicBezTo>
                      <a:pt x="3259" y="1539"/>
                      <a:pt x="3246" y="1265"/>
                      <a:pt x="3233" y="1016"/>
                    </a:cubicBezTo>
                    <a:cubicBezTo>
                      <a:pt x="3141" y="636"/>
                      <a:pt x="2971" y="244"/>
                      <a:pt x="2552" y="74"/>
                    </a:cubicBezTo>
                    <a:cubicBezTo>
                      <a:pt x="2420" y="23"/>
                      <a:pt x="2268" y="0"/>
                      <a:pt x="21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642" name="Google Shape;642;p34"/>
              <p:cNvSpPr/>
              <p:nvPr/>
            </p:nvSpPr>
            <p:spPr>
              <a:xfrm>
                <a:off x="1921035" y="4214374"/>
                <a:ext cx="147439" cy="163795"/>
              </a:xfrm>
              <a:custGeom>
                <a:avLst/>
                <a:gdLst/>
                <a:ahLst/>
                <a:cxnLst/>
                <a:rect l="l" t="t" r="r" b="b"/>
                <a:pathLst>
                  <a:path w="1244" h="1382" extrusionOk="0">
                    <a:moveTo>
                      <a:pt x="836" y="0"/>
                    </a:moveTo>
                    <a:cubicBezTo>
                      <a:pt x="824" y="0"/>
                      <a:pt x="811" y="1"/>
                      <a:pt x="799" y="4"/>
                    </a:cubicBezTo>
                    <a:cubicBezTo>
                      <a:pt x="694" y="4"/>
                      <a:pt x="629" y="83"/>
                      <a:pt x="563" y="148"/>
                    </a:cubicBezTo>
                    <a:cubicBezTo>
                      <a:pt x="459" y="292"/>
                      <a:pt x="328" y="423"/>
                      <a:pt x="210" y="567"/>
                    </a:cubicBezTo>
                    <a:lnTo>
                      <a:pt x="1" y="1051"/>
                    </a:lnTo>
                    <a:cubicBezTo>
                      <a:pt x="85" y="1255"/>
                      <a:pt x="322" y="1381"/>
                      <a:pt x="552" y="1381"/>
                    </a:cubicBezTo>
                    <a:cubicBezTo>
                      <a:pt x="573" y="1381"/>
                      <a:pt x="595" y="1380"/>
                      <a:pt x="616" y="1378"/>
                    </a:cubicBezTo>
                    <a:cubicBezTo>
                      <a:pt x="877" y="1339"/>
                      <a:pt x="1074" y="1143"/>
                      <a:pt x="1152" y="894"/>
                    </a:cubicBezTo>
                    <a:cubicBezTo>
                      <a:pt x="1244" y="658"/>
                      <a:pt x="1192" y="397"/>
                      <a:pt x="1061" y="174"/>
                    </a:cubicBezTo>
                    <a:cubicBezTo>
                      <a:pt x="1014" y="93"/>
                      <a:pt x="936" y="0"/>
                      <a:pt x="83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643" name="Google Shape;643;p34"/>
              <p:cNvSpPr/>
              <p:nvPr/>
            </p:nvSpPr>
            <p:spPr>
              <a:xfrm>
                <a:off x="1386033" y="3986815"/>
                <a:ext cx="121127" cy="277692"/>
              </a:xfrm>
              <a:custGeom>
                <a:avLst/>
                <a:gdLst/>
                <a:ahLst/>
                <a:cxnLst/>
                <a:rect l="l" t="t" r="r" b="b"/>
                <a:pathLst>
                  <a:path w="1022" h="2343" extrusionOk="0">
                    <a:moveTo>
                      <a:pt x="746" y="1"/>
                    </a:moveTo>
                    <a:cubicBezTo>
                      <a:pt x="275" y="92"/>
                      <a:pt x="1" y="825"/>
                      <a:pt x="40" y="1270"/>
                    </a:cubicBezTo>
                    <a:cubicBezTo>
                      <a:pt x="105" y="1793"/>
                      <a:pt x="524" y="2251"/>
                      <a:pt x="1021" y="2343"/>
                    </a:cubicBezTo>
                    <a:cubicBezTo>
                      <a:pt x="877" y="2291"/>
                      <a:pt x="812" y="249"/>
                      <a:pt x="746"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644" name="Google Shape;644;p34"/>
              <p:cNvSpPr/>
              <p:nvPr/>
            </p:nvSpPr>
            <p:spPr>
              <a:xfrm>
                <a:off x="1368966" y="3864383"/>
                <a:ext cx="618911" cy="604689"/>
              </a:xfrm>
              <a:custGeom>
                <a:avLst/>
                <a:gdLst/>
                <a:ahLst/>
                <a:cxnLst/>
                <a:rect l="l" t="t" r="r" b="b"/>
                <a:pathLst>
                  <a:path w="5222" h="5102" extrusionOk="0">
                    <a:moveTo>
                      <a:pt x="2107" y="0"/>
                    </a:moveTo>
                    <a:lnTo>
                      <a:pt x="2107" y="0"/>
                    </a:lnTo>
                    <a:cubicBezTo>
                      <a:pt x="2085" y="11"/>
                      <a:pt x="2065" y="26"/>
                      <a:pt x="2047" y="43"/>
                    </a:cubicBezTo>
                    <a:lnTo>
                      <a:pt x="2047" y="43"/>
                    </a:lnTo>
                    <a:lnTo>
                      <a:pt x="2107" y="0"/>
                    </a:lnTo>
                    <a:close/>
                    <a:moveTo>
                      <a:pt x="2047" y="43"/>
                    </a:moveTo>
                    <a:lnTo>
                      <a:pt x="576" y="1086"/>
                    </a:lnTo>
                    <a:cubicBezTo>
                      <a:pt x="1" y="2316"/>
                      <a:pt x="1061" y="3769"/>
                      <a:pt x="773" y="4645"/>
                    </a:cubicBezTo>
                    <a:cubicBezTo>
                      <a:pt x="747" y="4763"/>
                      <a:pt x="694" y="4881"/>
                      <a:pt x="747" y="4998"/>
                    </a:cubicBezTo>
                    <a:cubicBezTo>
                      <a:pt x="787" y="5073"/>
                      <a:pt x="845" y="5102"/>
                      <a:pt x="909" y="5102"/>
                    </a:cubicBezTo>
                    <a:cubicBezTo>
                      <a:pt x="970" y="5102"/>
                      <a:pt x="1036" y="5076"/>
                      <a:pt x="1100" y="5038"/>
                    </a:cubicBezTo>
                    <a:cubicBezTo>
                      <a:pt x="1584" y="4828"/>
                      <a:pt x="1689" y="3926"/>
                      <a:pt x="1676" y="3337"/>
                    </a:cubicBezTo>
                    <a:lnTo>
                      <a:pt x="3143" y="2752"/>
                    </a:lnTo>
                    <a:lnTo>
                      <a:pt x="3143" y="2752"/>
                    </a:lnTo>
                    <a:cubicBezTo>
                      <a:pt x="2895" y="2936"/>
                      <a:pt x="2725" y="3217"/>
                      <a:pt x="2709" y="3507"/>
                    </a:cubicBezTo>
                    <a:cubicBezTo>
                      <a:pt x="2670" y="3978"/>
                      <a:pt x="3049" y="4370"/>
                      <a:pt x="3534" y="4488"/>
                    </a:cubicBezTo>
                    <a:cubicBezTo>
                      <a:pt x="3259" y="4488"/>
                      <a:pt x="2343" y="4488"/>
                      <a:pt x="2264" y="4868"/>
                    </a:cubicBezTo>
                    <a:cubicBezTo>
                      <a:pt x="2225" y="4998"/>
                      <a:pt x="2500" y="5012"/>
                      <a:pt x="2644" y="5012"/>
                    </a:cubicBezTo>
                    <a:cubicBezTo>
                      <a:pt x="2801" y="4998"/>
                      <a:pt x="2958" y="4996"/>
                      <a:pt x="3115" y="4996"/>
                    </a:cubicBezTo>
                    <a:cubicBezTo>
                      <a:pt x="3241" y="4996"/>
                      <a:pt x="3368" y="4997"/>
                      <a:pt x="3495" y="4997"/>
                    </a:cubicBezTo>
                    <a:cubicBezTo>
                      <a:pt x="3685" y="4997"/>
                      <a:pt x="3876" y="4993"/>
                      <a:pt x="4070" y="4972"/>
                    </a:cubicBezTo>
                    <a:cubicBezTo>
                      <a:pt x="4188" y="4959"/>
                      <a:pt x="4358" y="4946"/>
                      <a:pt x="4397" y="4815"/>
                    </a:cubicBezTo>
                    <a:lnTo>
                      <a:pt x="4423" y="4750"/>
                    </a:lnTo>
                    <a:cubicBezTo>
                      <a:pt x="4947" y="4462"/>
                      <a:pt x="5221" y="3847"/>
                      <a:pt x="5169" y="3271"/>
                    </a:cubicBezTo>
                    <a:cubicBezTo>
                      <a:pt x="5130" y="2709"/>
                      <a:pt x="4803" y="2185"/>
                      <a:pt x="4345" y="1793"/>
                    </a:cubicBezTo>
                    <a:cubicBezTo>
                      <a:pt x="3887" y="1413"/>
                      <a:pt x="3324" y="1296"/>
                      <a:pt x="2735" y="1112"/>
                    </a:cubicBezTo>
                    <a:cubicBezTo>
                      <a:pt x="2500" y="1034"/>
                      <a:pt x="2212" y="968"/>
                      <a:pt x="2055" y="785"/>
                    </a:cubicBezTo>
                    <a:cubicBezTo>
                      <a:pt x="1889" y="631"/>
                      <a:pt x="1873" y="209"/>
                      <a:pt x="2047" y="43"/>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45" name="Google Shape;645;p34"/>
              <p:cNvSpPr/>
              <p:nvPr/>
            </p:nvSpPr>
            <p:spPr>
              <a:xfrm>
                <a:off x="1544258" y="3324641"/>
                <a:ext cx="218788" cy="429754"/>
              </a:xfrm>
              <a:custGeom>
                <a:avLst/>
                <a:gdLst/>
                <a:ahLst/>
                <a:cxnLst/>
                <a:rect l="l" t="t" r="r" b="b"/>
                <a:pathLst>
                  <a:path w="1846" h="3626" extrusionOk="0">
                    <a:moveTo>
                      <a:pt x="1570" y="1"/>
                    </a:moveTo>
                    <a:lnTo>
                      <a:pt x="1570" y="1"/>
                    </a:lnTo>
                    <a:cubicBezTo>
                      <a:pt x="982" y="367"/>
                      <a:pt x="589" y="995"/>
                      <a:pt x="367" y="1636"/>
                    </a:cubicBezTo>
                    <a:cubicBezTo>
                      <a:pt x="131" y="2277"/>
                      <a:pt x="66" y="2958"/>
                      <a:pt x="0" y="3625"/>
                    </a:cubicBezTo>
                    <a:cubicBezTo>
                      <a:pt x="497" y="3128"/>
                      <a:pt x="1047" y="2578"/>
                      <a:pt x="1374" y="1976"/>
                    </a:cubicBezTo>
                    <a:cubicBezTo>
                      <a:pt x="1714" y="1375"/>
                      <a:pt x="1845" y="629"/>
                      <a:pt x="1570"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46" name="Google Shape;646;p34"/>
              <p:cNvSpPr/>
              <p:nvPr/>
            </p:nvSpPr>
            <p:spPr>
              <a:xfrm>
                <a:off x="1212400" y="3323100"/>
                <a:ext cx="152061" cy="209543"/>
              </a:xfrm>
              <a:custGeom>
                <a:avLst/>
                <a:gdLst/>
                <a:ahLst/>
                <a:cxnLst/>
                <a:rect l="l" t="t" r="r" b="b"/>
                <a:pathLst>
                  <a:path w="1283" h="1768" extrusionOk="0">
                    <a:moveTo>
                      <a:pt x="249" y="1"/>
                    </a:moveTo>
                    <a:lnTo>
                      <a:pt x="249" y="1"/>
                    </a:lnTo>
                    <a:cubicBezTo>
                      <a:pt x="0" y="550"/>
                      <a:pt x="92" y="1191"/>
                      <a:pt x="327" y="1767"/>
                    </a:cubicBezTo>
                    <a:cubicBezTo>
                      <a:pt x="445" y="1610"/>
                      <a:pt x="576" y="1505"/>
                      <a:pt x="720" y="1401"/>
                    </a:cubicBezTo>
                    <a:cubicBezTo>
                      <a:pt x="890" y="1309"/>
                      <a:pt x="1086" y="1244"/>
                      <a:pt x="1282" y="1204"/>
                    </a:cubicBezTo>
                    <a:cubicBezTo>
                      <a:pt x="1047" y="733"/>
                      <a:pt x="707" y="288"/>
                      <a:pt x="249"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647" name="Google Shape;647;p34"/>
              <p:cNvSpPr/>
              <p:nvPr/>
            </p:nvSpPr>
            <p:spPr>
              <a:xfrm>
                <a:off x="1252697" y="3465799"/>
                <a:ext cx="176950" cy="288596"/>
              </a:xfrm>
              <a:custGeom>
                <a:avLst/>
                <a:gdLst/>
                <a:ahLst/>
                <a:cxnLst/>
                <a:rect l="l" t="t" r="r" b="b"/>
                <a:pathLst>
                  <a:path w="1493" h="2435" extrusionOk="0">
                    <a:moveTo>
                      <a:pt x="956" y="0"/>
                    </a:moveTo>
                    <a:cubicBezTo>
                      <a:pt x="759" y="40"/>
                      <a:pt x="563" y="105"/>
                      <a:pt x="406" y="197"/>
                    </a:cubicBezTo>
                    <a:cubicBezTo>
                      <a:pt x="249" y="301"/>
                      <a:pt x="105" y="406"/>
                      <a:pt x="0" y="563"/>
                    </a:cubicBezTo>
                    <a:cubicBezTo>
                      <a:pt x="40" y="642"/>
                      <a:pt x="79" y="707"/>
                      <a:pt x="118" y="772"/>
                    </a:cubicBezTo>
                    <a:cubicBezTo>
                      <a:pt x="445" y="1374"/>
                      <a:pt x="1008" y="1937"/>
                      <a:pt x="1492" y="2434"/>
                    </a:cubicBezTo>
                    <a:cubicBezTo>
                      <a:pt x="1427" y="1767"/>
                      <a:pt x="1361" y="1086"/>
                      <a:pt x="1139" y="445"/>
                    </a:cubicBezTo>
                    <a:cubicBezTo>
                      <a:pt x="1073" y="301"/>
                      <a:pt x="1021" y="144"/>
                      <a:pt x="956"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48" name="Google Shape;648;p34"/>
              <p:cNvSpPr/>
              <p:nvPr/>
            </p:nvSpPr>
            <p:spPr>
              <a:xfrm>
                <a:off x="1438775" y="3955881"/>
                <a:ext cx="183113" cy="67556"/>
              </a:xfrm>
              <a:custGeom>
                <a:avLst/>
                <a:gdLst/>
                <a:ahLst/>
                <a:cxnLst/>
                <a:rect l="l" t="t" r="r" b="b"/>
                <a:pathLst>
                  <a:path w="1545" h="570" extrusionOk="0">
                    <a:moveTo>
                      <a:pt x="1544" y="0"/>
                    </a:moveTo>
                    <a:cubicBezTo>
                      <a:pt x="1531" y="26"/>
                      <a:pt x="1348" y="26"/>
                      <a:pt x="1322" y="39"/>
                    </a:cubicBezTo>
                    <a:cubicBezTo>
                      <a:pt x="1230" y="52"/>
                      <a:pt x="1152" y="52"/>
                      <a:pt x="1087" y="66"/>
                    </a:cubicBezTo>
                    <a:cubicBezTo>
                      <a:pt x="930" y="105"/>
                      <a:pt x="773" y="131"/>
                      <a:pt x="615" y="183"/>
                    </a:cubicBezTo>
                    <a:cubicBezTo>
                      <a:pt x="485" y="236"/>
                      <a:pt x="288" y="262"/>
                      <a:pt x="171" y="353"/>
                    </a:cubicBezTo>
                    <a:cubicBezTo>
                      <a:pt x="1" y="458"/>
                      <a:pt x="249" y="510"/>
                      <a:pt x="354" y="550"/>
                    </a:cubicBezTo>
                    <a:cubicBezTo>
                      <a:pt x="432" y="563"/>
                      <a:pt x="517" y="569"/>
                      <a:pt x="604" y="569"/>
                    </a:cubicBezTo>
                    <a:cubicBezTo>
                      <a:pt x="691" y="569"/>
                      <a:pt x="779" y="563"/>
                      <a:pt x="864" y="550"/>
                    </a:cubicBezTo>
                    <a:cubicBezTo>
                      <a:pt x="1152" y="484"/>
                      <a:pt x="1414" y="262"/>
                      <a:pt x="1544"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49" name="Google Shape;649;p34"/>
              <p:cNvSpPr/>
              <p:nvPr/>
            </p:nvSpPr>
            <p:spPr>
              <a:xfrm>
                <a:off x="1494598" y="3713862"/>
                <a:ext cx="172210" cy="188802"/>
              </a:xfrm>
              <a:custGeom>
                <a:avLst/>
                <a:gdLst/>
                <a:ahLst/>
                <a:cxnLst/>
                <a:rect l="l" t="t" r="r" b="b"/>
                <a:pathLst>
                  <a:path w="1453" h="1593" extrusionOk="0">
                    <a:moveTo>
                      <a:pt x="759" y="1"/>
                    </a:moveTo>
                    <a:cubicBezTo>
                      <a:pt x="602" y="53"/>
                      <a:pt x="445" y="132"/>
                      <a:pt x="341" y="250"/>
                    </a:cubicBezTo>
                    <a:cubicBezTo>
                      <a:pt x="66" y="524"/>
                      <a:pt x="1" y="969"/>
                      <a:pt x="210" y="1257"/>
                    </a:cubicBezTo>
                    <a:cubicBezTo>
                      <a:pt x="357" y="1483"/>
                      <a:pt x="641" y="1592"/>
                      <a:pt x="918" y="1592"/>
                    </a:cubicBezTo>
                    <a:cubicBezTo>
                      <a:pt x="961" y="1592"/>
                      <a:pt x="1005" y="1589"/>
                      <a:pt x="1047" y="1584"/>
                    </a:cubicBezTo>
                    <a:cubicBezTo>
                      <a:pt x="1191" y="1571"/>
                      <a:pt x="1322" y="1545"/>
                      <a:pt x="1453" y="1480"/>
                    </a:cubicBezTo>
                    <a:lnTo>
                      <a:pt x="1453" y="1427"/>
                    </a:lnTo>
                    <a:cubicBezTo>
                      <a:pt x="1453" y="1244"/>
                      <a:pt x="1374" y="1061"/>
                      <a:pt x="1296" y="904"/>
                    </a:cubicBezTo>
                    <a:cubicBezTo>
                      <a:pt x="1165" y="603"/>
                      <a:pt x="1047" y="315"/>
                      <a:pt x="825" y="66"/>
                    </a:cubicBezTo>
                    <a:lnTo>
                      <a:pt x="759" y="1"/>
                    </a:ln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650" name="Google Shape;650;p34"/>
              <p:cNvSpPr/>
              <p:nvPr/>
            </p:nvSpPr>
            <p:spPr>
              <a:xfrm>
                <a:off x="1306980" y="3676647"/>
                <a:ext cx="361486" cy="333634"/>
              </a:xfrm>
              <a:custGeom>
                <a:avLst/>
                <a:gdLst/>
                <a:ahLst/>
                <a:cxnLst/>
                <a:rect l="l" t="t" r="r" b="b"/>
                <a:pathLst>
                  <a:path w="3050" h="2815" extrusionOk="0">
                    <a:moveTo>
                      <a:pt x="1518" y="1"/>
                    </a:moveTo>
                    <a:cubicBezTo>
                      <a:pt x="1204" y="1"/>
                      <a:pt x="838" y="158"/>
                      <a:pt x="628" y="393"/>
                    </a:cubicBezTo>
                    <a:cubicBezTo>
                      <a:pt x="419" y="642"/>
                      <a:pt x="288" y="930"/>
                      <a:pt x="157" y="1231"/>
                    </a:cubicBezTo>
                    <a:cubicBezTo>
                      <a:pt x="79" y="1401"/>
                      <a:pt x="0" y="1571"/>
                      <a:pt x="0" y="1754"/>
                    </a:cubicBezTo>
                    <a:cubicBezTo>
                      <a:pt x="0" y="2068"/>
                      <a:pt x="223" y="2356"/>
                      <a:pt x="498" y="2526"/>
                    </a:cubicBezTo>
                    <a:cubicBezTo>
                      <a:pt x="772" y="2683"/>
                      <a:pt x="1217" y="2814"/>
                      <a:pt x="1531" y="2814"/>
                    </a:cubicBezTo>
                    <a:cubicBezTo>
                      <a:pt x="1832" y="2814"/>
                      <a:pt x="2277" y="2683"/>
                      <a:pt x="2552" y="2526"/>
                    </a:cubicBezTo>
                    <a:cubicBezTo>
                      <a:pt x="2814" y="2356"/>
                      <a:pt x="3036" y="2094"/>
                      <a:pt x="3049" y="1807"/>
                    </a:cubicBezTo>
                    <a:lnTo>
                      <a:pt x="3049" y="1807"/>
                    </a:lnTo>
                    <a:cubicBezTo>
                      <a:pt x="2905" y="1859"/>
                      <a:pt x="2761" y="1898"/>
                      <a:pt x="2630" y="1924"/>
                    </a:cubicBezTo>
                    <a:cubicBezTo>
                      <a:pt x="2602" y="1927"/>
                      <a:pt x="2573" y="1928"/>
                      <a:pt x="2543" y="1928"/>
                    </a:cubicBezTo>
                    <a:cubicBezTo>
                      <a:pt x="2255" y="1928"/>
                      <a:pt x="1959" y="1811"/>
                      <a:pt x="1793" y="1597"/>
                    </a:cubicBezTo>
                    <a:cubicBezTo>
                      <a:pt x="1584" y="1296"/>
                      <a:pt x="1662" y="838"/>
                      <a:pt x="1911" y="577"/>
                    </a:cubicBezTo>
                    <a:cubicBezTo>
                      <a:pt x="2015" y="459"/>
                      <a:pt x="2172" y="380"/>
                      <a:pt x="2329" y="328"/>
                    </a:cubicBezTo>
                    <a:cubicBezTo>
                      <a:pt x="2120" y="132"/>
                      <a:pt x="1793" y="1"/>
                      <a:pt x="1518"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651" name="Google Shape;651;p34"/>
              <p:cNvSpPr/>
              <p:nvPr/>
            </p:nvSpPr>
            <p:spPr>
              <a:xfrm>
                <a:off x="1551962" y="3814723"/>
                <a:ext cx="31171" cy="35793"/>
              </a:xfrm>
              <a:custGeom>
                <a:avLst/>
                <a:gdLst/>
                <a:ahLst/>
                <a:cxnLst/>
                <a:rect l="l" t="t" r="r" b="b"/>
                <a:pathLst>
                  <a:path w="263" h="302" extrusionOk="0">
                    <a:moveTo>
                      <a:pt x="132" y="0"/>
                    </a:moveTo>
                    <a:cubicBezTo>
                      <a:pt x="66" y="0"/>
                      <a:pt x="1" y="66"/>
                      <a:pt x="1" y="144"/>
                    </a:cubicBezTo>
                    <a:cubicBezTo>
                      <a:pt x="1" y="236"/>
                      <a:pt x="53" y="301"/>
                      <a:pt x="132" y="301"/>
                    </a:cubicBezTo>
                    <a:cubicBezTo>
                      <a:pt x="197" y="301"/>
                      <a:pt x="262" y="236"/>
                      <a:pt x="262" y="144"/>
                    </a:cubicBezTo>
                    <a:cubicBezTo>
                      <a:pt x="262" y="66"/>
                      <a:pt x="210" y="0"/>
                      <a:pt x="13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652" name="Google Shape;652;p34"/>
              <p:cNvSpPr/>
              <p:nvPr/>
            </p:nvSpPr>
            <p:spPr>
              <a:xfrm>
                <a:off x="1389114" y="3814723"/>
                <a:ext cx="31171" cy="35793"/>
              </a:xfrm>
              <a:custGeom>
                <a:avLst/>
                <a:gdLst/>
                <a:ahLst/>
                <a:cxnLst/>
                <a:rect l="l" t="t" r="r" b="b"/>
                <a:pathLst>
                  <a:path w="263" h="302" extrusionOk="0">
                    <a:moveTo>
                      <a:pt x="132" y="0"/>
                    </a:moveTo>
                    <a:cubicBezTo>
                      <a:pt x="53" y="0"/>
                      <a:pt x="1" y="66"/>
                      <a:pt x="1" y="144"/>
                    </a:cubicBezTo>
                    <a:cubicBezTo>
                      <a:pt x="1" y="236"/>
                      <a:pt x="66" y="301"/>
                      <a:pt x="132" y="301"/>
                    </a:cubicBezTo>
                    <a:cubicBezTo>
                      <a:pt x="210" y="301"/>
                      <a:pt x="263" y="236"/>
                      <a:pt x="263" y="144"/>
                    </a:cubicBezTo>
                    <a:cubicBezTo>
                      <a:pt x="263" y="66"/>
                      <a:pt x="210" y="0"/>
                      <a:pt x="132"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653" name="Google Shape;653;p34"/>
              <p:cNvSpPr/>
              <p:nvPr/>
            </p:nvSpPr>
            <p:spPr>
              <a:xfrm>
                <a:off x="1458923" y="3898517"/>
                <a:ext cx="48238" cy="32237"/>
              </a:xfrm>
              <a:custGeom>
                <a:avLst/>
                <a:gdLst/>
                <a:ahLst/>
                <a:cxnLst/>
                <a:rect l="l" t="t" r="r" b="b"/>
                <a:pathLst>
                  <a:path w="407" h="272" extrusionOk="0">
                    <a:moveTo>
                      <a:pt x="66" y="0"/>
                    </a:moveTo>
                    <a:cubicBezTo>
                      <a:pt x="14" y="0"/>
                      <a:pt x="1" y="65"/>
                      <a:pt x="27" y="92"/>
                    </a:cubicBezTo>
                    <a:lnTo>
                      <a:pt x="158" y="262"/>
                    </a:lnTo>
                    <a:cubicBezTo>
                      <a:pt x="177" y="268"/>
                      <a:pt x="194" y="272"/>
                      <a:pt x="208" y="272"/>
                    </a:cubicBezTo>
                    <a:cubicBezTo>
                      <a:pt x="223" y="272"/>
                      <a:pt x="236" y="268"/>
                      <a:pt x="249" y="262"/>
                    </a:cubicBezTo>
                    <a:lnTo>
                      <a:pt x="380" y="92"/>
                    </a:lnTo>
                    <a:cubicBezTo>
                      <a:pt x="406" y="65"/>
                      <a:pt x="380" y="0"/>
                      <a:pt x="34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grpSp>
      </p:grpSp>
      <p:sp>
        <p:nvSpPr>
          <p:cNvPr id="28" name="TextBox 27">
            <a:extLst>
              <a:ext uri="{FF2B5EF4-FFF2-40B4-BE49-F238E27FC236}">
                <a16:creationId xmlns:a16="http://schemas.microsoft.com/office/drawing/2014/main" id="{0BD0523A-9C85-8D08-C097-927ADEE24C9B}"/>
              </a:ext>
            </a:extLst>
          </p:cNvPr>
          <p:cNvSpPr txBox="1"/>
          <p:nvPr/>
        </p:nvSpPr>
        <p:spPr>
          <a:xfrm>
            <a:off x="-358211" y="2262878"/>
            <a:ext cx="9658350" cy="1015663"/>
          </a:xfrm>
          <a:prstGeom prst="rect">
            <a:avLst/>
          </a:prstGeom>
          <a:noFill/>
        </p:spPr>
        <p:txBody>
          <a:bodyPr wrap="square">
            <a:spAutoFit/>
          </a:bodyPr>
          <a:lstStyle/>
          <a:p>
            <a:pPr algn="ctr"/>
            <a:r>
              <a:rPr lang="en-US" sz="6000" b="1">
                <a:solidFill>
                  <a:srgbClr val="C00000"/>
                </a:solidFill>
              </a:rPr>
              <a:t>NHẬN XÉT</a:t>
            </a:r>
            <a:endParaRPr lang="en-US" sz="5400" b="1"/>
          </a:p>
        </p:txBody>
      </p:sp>
      <p:pic>
        <p:nvPicPr>
          <p:cNvPr id="29" name="Picture 2" descr="8 Teacher cartoon ideas | teacher cartoon, cartoon, character design">
            <a:extLst>
              <a:ext uri="{FF2B5EF4-FFF2-40B4-BE49-F238E27FC236}">
                <a16:creationId xmlns:a16="http://schemas.microsoft.com/office/drawing/2014/main" id="{CF3F1357-8D58-BC8E-69B0-2BCA859A1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2819" y="1343025"/>
            <a:ext cx="4586579" cy="5762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ABCEB9-167C-021F-B38B-52BF3B54C9D5}"/>
              </a:ext>
            </a:extLst>
          </p:cNvPr>
          <p:cNvSpPr txBox="1"/>
          <p:nvPr/>
        </p:nvSpPr>
        <p:spPr>
          <a:xfrm>
            <a:off x="1251744" y="1188502"/>
            <a:ext cx="9658350" cy="1015663"/>
          </a:xfrm>
          <a:prstGeom prst="rect">
            <a:avLst/>
          </a:prstGeom>
          <a:noFill/>
        </p:spPr>
        <p:txBody>
          <a:bodyPr wrap="square">
            <a:spAutoFit/>
          </a:bodyPr>
          <a:lstStyle/>
          <a:p>
            <a:pPr algn="ctr"/>
            <a:r>
              <a:rPr lang="en-US" sz="6000" b="1">
                <a:solidFill>
                  <a:srgbClr val="C00000"/>
                </a:solidFill>
              </a:rPr>
              <a:t>TRẢ LỜI CÂU HỎI</a:t>
            </a:r>
            <a:endParaRPr lang="en-US" sz="5400" b="1"/>
          </a:p>
        </p:txBody>
      </p:sp>
      <p:pic>
        <p:nvPicPr>
          <p:cNvPr id="4" name="Picture 3">
            <a:extLst>
              <a:ext uri="{FF2B5EF4-FFF2-40B4-BE49-F238E27FC236}">
                <a16:creationId xmlns:a16="http://schemas.microsoft.com/office/drawing/2014/main" id="{8ED7E232-7B5D-544F-7F63-6DC9A1444275}"/>
              </a:ext>
            </a:extLst>
          </p:cNvPr>
          <p:cNvPicPr>
            <a:picLocks noChangeAspect="1"/>
          </p:cNvPicPr>
          <p:nvPr/>
        </p:nvPicPr>
        <p:blipFill>
          <a:blip r:embed="rId3"/>
          <a:stretch>
            <a:fillRect/>
          </a:stretch>
        </p:blipFill>
        <p:spPr>
          <a:xfrm>
            <a:off x="3582025" y="2834498"/>
            <a:ext cx="4567025" cy="4328302"/>
          </a:xfrm>
          <a:prstGeom prst="rect">
            <a:avLst/>
          </a:prstGeom>
        </p:spPr>
      </p:pic>
    </p:spTree>
    <p:extLst>
      <p:ext uri="{BB962C8B-B14F-4D97-AF65-F5344CB8AC3E}">
        <p14:creationId xmlns:p14="http://schemas.microsoft.com/office/powerpoint/2010/main" val="1713683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B874C0D-EE91-8AAB-F4AA-0CE2B7A8D70C}"/>
              </a:ext>
            </a:extLst>
          </p:cNvPr>
          <p:cNvSpPr/>
          <p:nvPr/>
        </p:nvSpPr>
        <p:spPr>
          <a:xfrm>
            <a:off x="548145" y="2041563"/>
            <a:ext cx="11050463" cy="3860292"/>
          </a:xfrm>
          <a:custGeom>
            <a:avLst/>
            <a:gdLst>
              <a:gd name="connsiteX0" fmla="*/ 0 w 11050463"/>
              <a:gd name="connsiteY0" fmla="*/ 643395 h 3860292"/>
              <a:gd name="connsiteX1" fmla="*/ 643395 w 11050463"/>
              <a:gd name="connsiteY1" fmla="*/ 0 h 3860292"/>
              <a:gd name="connsiteX2" fmla="*/ 1243163 w 11050463"/>
              <a:gd name="connsiteY2" fmla="*/ 0 h 3860292"/>
              <a:gd name="connsiteX3" fmla="*/ 1940569 w 11050463"/>
              <a:gd name="connsiteY3" fmla="*/ 0 h 3860292"/>
              <a:gd name="connsiteX4" fmla="*/ 2833247 w 11050463"/>
              <a:gd name="connsiteY4" fmla="*/ 0 h 3860292"/>
              <a:gd name="connsiteX5" fmla="*/ 3530653 w 11050463"/>
              <a:gd name="connsiteY5" fmla="*/ 0 h 3860292"/>
              <a:gd name="connsiteX6" fmla="*/ 4130421 w 11050463"/>
              <a:gd name="connsiteY6" fmla="*/ 0 h 3860292"/>
              <a:gd name="connsiteX7" fmla="*/ 4534916 w 11050463"/>
              <a:gd name="connsiteY7" fmla="*/ 0 h 3860292"/>
              <a:gd name="connsiteX8" fmla="*/ 5134685 w 11050463"/>
              <a:gd name="connsiteY8" fmla="*/ 0 h 3860292"/>
              <a:gd name="connsiteX9" fmla="*/ 5539180 w 11050463"/>
              <a:gd name="connsiteY9" fmla="*/ 0 h 3860292"/>
              <a:gd name="connsiteX10" fmla="*/ 6431858 w 11050463"/>
              <a:gd name="connsiteY10" fmla="*/ 0 h 3860292"/>
              <a:gd name="connsiteX11" fmla="*/ 7324537 w 11050463"/>
              <a:gd name="connsiteY11" fmla="*/ 0 h 3860292"/>
              <a:gd name="connsiteX12" fmla="*/ 8021942 w 11050463"/>
              <a:gd name="connsiteY12" fmla="*/ 0 h 3860292"/>
              <a:gd name="connsiteX13" fmla="*/ 8914621 w 11050463"/>
              <a:gd name="connsiteY13" fmla="*/ 0 h 3860292"/>
              <a:gd name="connsiteX14" fmla="*/ 9709663 w 11050463"/>
              <a:gd name="connsiteY14" fmla="*/ 0 h 3860292"/>
              <a:gd name="connsiteX15" fmla="*/ 10407068 w 11050463"/>
              <a:gd name="connsiteY15" fmla="*/ 0 h 3860292"/>
              <a:gd name="connsiteX16" fmla="*/ 11050463 w 11050463"/>
              <a:gd name="connsiteY16" fmla="*/ 643395 h 3860292"/>
              <a:gd name="connsiteX17" fmla="*/ 11050463 w 11050463"/>
              <a:gd name="connsiteY17" fmla="*/ 1235300 h 3860292"/>
              <a:gd name="connsiteX18" fmla="*/ 11050463 w 11050463"/>
              <a:gd name="connsiteY18" fmla="*/ 1878676 h 3860292"/>
              <a:gd name="connsiteX19" fmla="*/ 11050463 w 11050463"/>
              <a:gd name="connsiteY19" fmla="*/ 2522051 h 3860292"/>
              <a:gd name="connsiteX20" fmla="*/ 11050463 w 11050463"/>
              <a:gd name="connsiteY20" fmla="*/ 3216897 h 3860292"/>
              <a:gd name="connsiteX21" fmla="*/ 10407068 w 11050463"/>
              <a:gd name="connsiteY21" fmla="*/ 3860292 h 3860292"/>
              <a:gd name="connsiteX22" fmla="*/ 10002573 w 11050463"/>
              <a:gd name="connsiteY22" fmla="*/ 3860292 h 3860292"/>
              <a:gd name="connsiteX23" fmla="*/ 9598078 w 11050463"/>
              <a:gd name="connsiteY23" fmla="*/ 3860292 h 3860292"/>
              <a:gd name="connsiteX24" fmla="*/ 8998309 w 11050463"/>
              <a:gd name="connsiteY24" fmla="*/ 3860292 h 3860292"/>
              <a:gd name="connsiteX25" fmla="*/ 8398541 w 11050463"/>
              <a:gd name="connsiteY25" fmla="*/ 3860292 h 3860292"/>
              <a:gd name="connsiteX26" fmla="*/ 7505862 w 11050463"/>
              <a:gd name="connsiteY26" fmla="*/ 3860292 h 3860292"/>
              <a:gd name="connsiteX27" fmla="*/ 6906094 w 11050463"/>
              <a:gd name="connsiteY27" fmla="*/ 3860292 h 3860292"/>
              <a:gd name="connsiteX28" fmla="*/ 6013415 w 11050463"/>
              <a:gd name="connsiteY28" fmla="*/ 3860292 h 3860292"/>
              <a:gd name="connsiteX29" fmla="*/ 5316010 w 11050463"/>
              <a:gd name="connsiteY29" fmla="*/ 3860292 h 3860292"/>
              <a:gd name="connsiteX30" fmla="*/ 4520968 w 11050463"/>
              <a:gd name="connsiteY30" fmla="*/ 3860292 h 3860292"/>
              <a:gd name="connsiteX31" fmla="*/ 3823563 w 11050463"/>
              <a:gd name="connsiteY31" fmla="*/ 3860292 h 3860292"/>
              <a:gd name="connsiteX32" fmla="*/ 2930884 w 11050463"/>
              <a:gd name="connsiteY32" fmla="*/ 3860292 h 3860292"/>
              <a:gd name="connsiteX33" fmla="*/ 2135842 w 11050463"/>
              <a:gd name="connsiteY33" fmla="*/ 3860292 h 3860292"/>
              <a:gd name="connsiteX34" fmla="*/ 1340800 w 11050463"/>
              <a:gd name="connsiteY34" fmla="*/ 3860292 h 3860292"/>
              <a:gd name="connsiteX35" fmla="*/ 643395 w 11050463"/>
              <a:gd name="connsiteY35" fmla="*/ 3860292 h 3860292"/>
              <a:gd name="connsiteX36" fmla="*/ 0 w 11050463"/>
              <a:gd name="connsiteY36" fmla="*/ 3216897 h 3860292"/>
              <a:gd name="connsiteX37" fmla="*/ 0 w 11050463"/>
              <a:gd name="connsiteY37" fmla="*/ 2547786 h 3860292"/>
              <a:gd name="connsiteX38" fmla="*/ 0 w 11050463"/>
              <a:gd name="connsiteY38" fmla="*/ 1981616 h 3860292"/>
              <a:gd name="connsiteX39" fmla="*/ 0 w 11050463"/>
              <a:gd name="connsiteY39" fmla="*/ 1312506 h 3860292"/>
              <a:gd name="connsiteX40" fmla="*/ 0 w 11050463"/>
              <a:gd name="connsiteY40" fmla="*/ 643395 h 386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050463" h="3860292" fill="none" extrusionOk="0">
                <a:moveTo>
                  <a:pt x="0" y="643395"/>
                </a:moveTo>
                <a:cubicBezTo>
                  <a:pt x="16811" y="282323"/>
                  <a:pt x="247620" y="-44997"/>
                  <a:pt x="643395" y="0"/>
                </a:cubicBezTo>
                <a:cubicBezTo>
                  <a:pt x="776297" y="-17635"/>
                  <a:pt x="1110074" y="5313"/>
                  <a:pt x="1243163" y="0"/>
                </a:cubicBezTo>
                <a:cubicBezTo>
                  <a:pt x="1376252" y="-5313"/>
                  <a:pt x="1796678" y="-19620"/>
                  <a:pt x="1940569" y="0"/>
                </a:cubicBezTo>
                <a:cubicBezTo>
                  <a:pt x="2084460" y="19620"/>
                  <a:pt x="2452616" y="30508"/>
                  <a:pt x="2833247" y="0"/>
                </a:cubicBezTo>
                <a:cubicBezTo>
                  <a:pt x="3213878" y="-30508"/>
                  <a:pt x="3290149" y="20531"/>
                  <a:pt x="3530653" y="0"/>
                </a:cubicBezTo>
                <a:cubicBezTo>
                  <a:pt x="3771157" y="-20531"/>
                  <a:pt x="3895012" y="25658"/>
                  <a:pt x="4130421" y="0"/>
                </a:cubicBezTo>
                <a:cubicBezTo>
                  <a:pt x="4365830" y="-25658"/>
                  <a:pt x="4347740" y="19891"/>
                  <a:pt x="4534916" y="0"/>
                </a:cubicBezTo>
                <a:cubicBezTo>
                  <a:pt x="4722093" y="-19891"/>
                  <a:pt x="4977981" y="14027"/>
                  <a:pt x="5134685" y="0"/>
                </a:cubicBezTo>
                <a:cubicBezTo>
                  <a:pt x="5291389" y="-14027"/>
                  <a:pt x="5370119" y="-2099"/>
                  <a:pt x="5539180" y="0"/>
                </a:cubicBezTo>
                <a:cubicBezTo>
                  <a:pt x="5708241" y="2099"/>
                  <a:pt x="5991661" y="-34938"/>
                  <a:pt x="6431858" y="0"/>
                </a:cubicBezTo>
                <a:cubicBezTo>
                  <a:pt x="6872055" y="34938"/>
                  <a:pt x="7011231" y="-36765"/>
                  <a:pt x="7324537" y="0"/>
                </a:cubicBezTo>
                <a:cubicBezTo>
                  <a:pt x="7637843" y="36765"/>
                  <a:pt x="7851294" y="27976"/>
                  <a:pt x="8021942" y="0"/>
                </a:cubicBezTo>
                <a:cubicBezTo>
                  <a:pt x="8192591" y="-27976"/>
                  <a:pt x="8498186" y="32642"/>
                  <a:pt x="8914621" y="0"/>
                </a:cubicBezTo>
                <a:cubicBezTo>
                  <a:pt x="9331056" y="-32642"/>
                  <a:pt x="9334636" y="36357"/>
                  <a:pt x="9709663" y="0"/>
                </a:cubicBezTo>
                <a:cubicBezTo>
                  <a:pt x="10084690" y="-36357"/>
                  <a:pt x="10262788" y="-16724"/>
                  <a:pt x="10407068" y="0"/>
                </a:cubicBezTo>
                <a:cubicBezTo>
                  <a:pt x="10830509" y="-4616"/>
                  <a:pt x="10981152" y="297748"/>
                  <a:pt x="11050463" y="643395"/>
                </a:cubicBezTo>
                <a:cubicBezTo>
                  <a:pt x="11064412" y="788574"/>
                  <a:pt x="11066300" y="946071"/>
                  <a:pt x="11050463" y="1235300"/>
                </a:cubicBezTo>
                <a:cubicBezTo>
                  <a:pt x="11034626" y="1524530"/>
                  <a:pt x="11028811" y="1562649"/>
                  <a:pt x="11050463" y="1878676"/>
                </a:cubicBezTo>
                <a:cubicBezTo>
                  <a:pt x="11072115" y="2194703"/>
                  <a:pt x="11063860" y="2225157"/>
                  <a:pt x="11050463" y="2522051"/>
                </a:cubicBezTo>
                <a:cubicBezTo>
                  <a:pt x="11037066" y="2818946"/>
                  <a:pt x="11032500" y="2893719"/>
                  <a:pt x="11050463" y="3216897"/>
                </a:cubicBezTo>
                <a:cubicBezTo>
                  <a:pt x="10981855" y="3540670"/>
                  <a:pt x="10767017" y="3881118"/>
                  <a:pt x="10407068" y="3860292"/>
                </a:cubicBezTo>
                <a:cubicBezTo>
                  <a:pt x="10213229" y="3867218"/>
                  <a:pt x="10181665" y="3848089"/>
                  <a:pt x="10002573" y="3860292"/>
                </a:cubicBezTo>
                <a:cubicBezTo>
                  <a:pt x="9823482" y="3872495"/>
                  <a:pt x="9741657" y="3864445"/>
                  <a:pt x="9598078" y="3860292"/>
                </a:cubicBezTo>
                <a:cubicBezTo>
                  <a:pt x="9454500" y="3856139"/>
                  <a:pt x="9286712" y="3868270"/>
                  <a:pt x="8998309" y="3860292"/>
                </a:cubicBezTo>
                <a:cubicBezTo>
                  <a:pt x="8709906" y="3852314"/>
                  <a:pt x="8602675" y="3869996"/>
                  <a:pt x="8398541" y="3860292"/>
                </a:cubicBezTo>
                <a:cubicBezTo>
                  <a:pt x="8194407" y="3850588"/>
                  <a:pt x="7934679" y="3877123"/>
                  <a:pt x="7505862" y="3860292"/>
                </a:cubicBezTo>
                <a:cubicBezTo>
                  <a:pt x="7077045" y="3843461"/>
                  <a:pt x="7120198" y="3847225"/>
                  <a:pt x="6906094" y="3860292"/>
                </a:cubicBezTo>
                <a:cubicBezTo>
                  <a:pt x="6691990" y="3873359"/>
                  <a:pt x="6239508" y="3892496"/>
                  <a:pt x="6013415" y="3860292"/>
                </a:cubicBezTo>
                <a:cubicBezTo>
                  <a:pt x="5787322" y="3828088"/>
                  <a:pt x="5492081" y="3877170"/>
                  <a:pt x="5316010" y="3860292"/>
                </a:cubicBezTo>
                <a:cubicBezTo>
                  <a:pt x="5139940" y="3843414"/>
                  <a:pt x="4793959" y="3864750"/>
                  <a:pt x="4520968" y="3860292"/>
                </a:cubicBezTo>
                <a:cubicBezTo>
                  <a:pt x="4247977" y="3855834"/>
                  <a:pt x="3992903" y="3878625"/>
                  <a:pt x="3823563" y="3860292"/>
                </a:cubicBezTo>
                <a:cubicBezTo>
                  <a:pt x="3654224" y="3841959"/>
                  <a:pt x="3140539" y="3855862"/>
                  <a:pt x="2930884" y="3860292"/>
                </a:cubicBezTo>
                <a:cubicBezTo>
                  <a:pt x="2721229" y="3864722"/>
                  <a:pt x="2503515" y="3825929"/>
                  <a:pt x="2135842" y="3860292"/>
                </a:cubicBezTo>
                <a:cubicBezTo>
                  <a:pt x="1768169" y="3894655"/>
                  <a:pt x="1621490" y="3849692"/>
                  <a:pt x="1340800" y="3860292"/>
                </a:cubicBezTo>
                <a:cubicBezTo>
                  <a:pt x="1060110" y="3870892"/>
                  <a:pt x="949408" y="3894846"/>
                  <a:pt x="643395" y="3860292"/>
                </a:cubicBezTo>
                <a:cubicBezTo>
                  <a:pt x="340771" y="3839362"/>
                  <a:pt x="39720" y="3557881"/>
                  <a:pt x="0" y="3216897"/>
                </a:cubicBezTo>
                <a:cubicBezTo>
                  <a:pt x="17764" y="2889692"/>
                  <a:pt x="-19642" y="2843251"/>
                  <a:pt x="0" y="2547786"/>
                </a:cubicBezTo>
                <a:cubicBezTo>
                  <a:pt x="19642" y="2252321"/>
                  <a:pt x="-12143" y="2230625"/>
                  <a:pt x="0" y="1981616"/>
                </a:cubicBezTo>
                <a:cubicBezTo>
                  <a:pt x="12143" y="1732607"/>
                  <a:pt x="3690" y="1553917"/>
                  <a:pt x="0" y="1312506"/>
                </a:cubicBezTo>
                <a:cubicBezTo>
                  <a:pt x="-3690" y="1071095"/>
                  <a:pt x="-31955" y="960341"/>
                  <a:pt x="0" y="643395"/>
                </a:cubicBezTo>
                <a:close/>
              </a:path>
              <a:path w="11050463" h="3860292" stroke="0" extrusionOk="0">
                <a:moveTo>
                  <a:pt x="0" y="643395"/>
                </a:moveTo>
                <a:cubicBezTo>
                  <a:pt x="-9287" y="281798"/>
                  <a:pt x="211497" y="-12495"/>
                  <a:pt x="643395" y="0"/>
                </a:cubicBezTo>
                <a:cubicBezTo>
                  <a:pt x="1009870" y="-32724"/>
                  <a:pt x="1264446" y="-44302"/>
                  <a:pt x="1536074" y="0"/>
                </a:cubicBezTo>
                <a:cubicBezTo>
                  <a:pt x="1807702" y="44302"/>
                  <a:pt x="2001969" y="-20085"/>
                  <a:pt x="2331116" y="0"/>
                </a:cubicBezTo>
                <a:cubicBezTo>
                  <a:pt x="2660263" y="20085"/>
                  <a:pt x="2810838" y="-13507"/>
                  <a:pt x="3126158" y="0"/>
                </a:cubicBezTo>
                <a:cubicBezTo>
                  <a:pt x="3441478" y="13507"/>
                  <a:pt x="3642041" y="25171"/>
                  <a:pt x="4018836" y="0"/>
                </a:cubicBezTo>
                <a:cubicBezTo>
                  <a:pt x="4395631" y="-25171"/>
                  <a:pt x="4435224" y="-25749"/>
                  <a:pt x="4716241" y="0"/>
                </a:cubicBezTo>
                <a:cubicBezTo>
                  <a:pt x="4997258" y="25749"/>
                  <a:pt x="5102485" y="-5951"/>
                  <a:pt x="5218373" y="0"/>
                </a:cubicBezTo>
                <a:cubicBezTo>
                  <a:pt x="5334261" y="5951"/>
                  <a:pt x="5629332" y="-7749"/>
                  <a:pt x="5818142" y="0"/>
                </a:cubicBezTo>
                <a:cubicBezTo>
                  <a:pt x="6006952" y="7749"/>
                  <a:pt x="6124418" y="-9143"/>
                  <a:pt x="6417910" y="0"/>
                </a:cubicBezTo>
                <a:cubicBezTo>
                  <a:pt x="6711402" y="9143"/>
                  <a:pt x="6676009" y="-13134"/>
                  <a:pt x="6822405" y="0"/>
                </a:cubicBezTo>
                <a:cubicBezTo>
                  <a:pt x="6968802" y="13134"/>
                  <a:pt x="7379743" y="17868"/>
                  <a:pt x="7617447" y="0"/>
                </a:cubicBezTo>
                <a:cubicBezTo>
                  <a:pt x="7855151" y="-17868"/>
                  <a:pt x="7918426" y="26405"/>
                  <a:pt x="8217216" y="0"/>
                </a:cubicBezTo>
                <a:cubicBezTo>
                  <a:pt x="8516006" y="-26405"/>
                  <a:pt x="8536955" y="5402"/>
                  <a:pt x="8816984" y="0"/>
                </a:cubicBezTo>
                <a:cubicBezTo>
                  <a:pt x="9097013" y="-5402"/>
                  <a:pt x="9235717" y="28525"/>
                  <a:pt x="9416753" y="0"/>
                </a:cubicBezTo>
                <a:cubicBezTo>
                  <a:pt x="9597789" y="-28525"/>
                  <a:pt x="10053946" y="-41389"/>
                  <a:pt x="10407068" y="0"/>
                </a:cubicBezTo>
                <a:cubicBezTo>
                  <a:pt x="10782144" y="20731"/>
                  <a:pt x="11001508" y="308288"/>
                  <a:pt x="11050463" y="643395"/>
                </a:cubicBezTo>
                <a:cubicBezTo>
                  <a:pt x="11037624" y="814514"/>
                  <a:pt x="11037819" y="1039025"/>
                  <a:pt x="11050463" y="1209565"/>
                </a:cubicBezTo>
                <a:cubicBezTo>
                  <a:pt x="11063108" y="1380105"/>
                  <a:pt x="11041015" y="1756551"/>
                  <a:pt x="11050463" y="1904411"/>
                </a:cubicBezTo>
                <a:cubicBezTo>
                  <a:pt x="11059911" y="2052271"/>
                  <a:pt x="11039013" y="2235324"/>
                  <a:pt x="11050463" y="2522051"/>
                </a:cubicBezTo>
                <a:cubicBezTo>
                  <a:pt x="11061913" y="2808778"/>
                  <a:pt x="11034377" y="3058681"/>
                  <a:pt x="11050463" y="3216897"/>
                </a:cubicBezTo>
                <a:cubicBezTo>
                  <a:pt x="11059182" y="3598685"/>
                  <a:pt x="10743193" y="3811500"/>
                  <a:pt x="10407068" y="3860292"/>
                </a:cubicBezTo>
                <a:cubicBezTo>
                  <a:pt x="10187756" y="3837606"/>
                  <a:pt x="10045920" y="3860320"/>
                  <a:pt x="9904936" y="3860292"/>
                </a:cubicBezTo>
                <a:cubicBezTo>
                  <a:pt x="9763952" y="3860264"/>
                  <a:pt x="9584817" y="3850245"/>
                  <a:pt x="9500441" y="3860292"/>
                </a:cubicBezTo>
                <a:cubicBezTo>
                  <a:pt x="9416066" y="3870339"/>
                  <a:pt x="8941385" y="3895423"/>
                  <a:pt x="8705399" y="3860292"/>
                </a:cubicBezTo>
                <a:cubicBezTo>
                  <a:pt x="8469413" y="3825161"/>
                  <a:pt x="8212220" y="3885253"/>
                  <a:pt x="7910357" y="3860292"/>
                </a:cubicBezTo>
                <a:cubicBezTo>
                  <a:pt x="7608494" y="3835331"/>
                  <a:pt x="7508076" y="3857436"/>
                  <a:pt x="7310589" y="3860292"/>
                </a:cubicBezTo>
                <a:cubicBezTo>
                  <a:pt x="7113102" y="3863148"/>
                  <a:pt x="6752438" y="3848127"/>
                  <a:pt x="6515547" y="3860292"/>
                </a:cubicBezTo>
                <a:cubicBezTo>
                  <a:pt x="6278656" y="3872457"/>
                  <a:pt x="6208195" y="3875763"/>
                  <a:pt x="6111052" y="3860292"/>
                </a:cubicBezTo>
                <a:cubicBezTo>
                  <a:pt x="6013910" y="3844821"/>
                  <a:pt x="5777195" y="3865767"/>
                  <a:pt x="5608920" y="3860292"/>
                </a:cubicBezTo>
                <a:cubicBezTo>
                  <a:pt x="5440645" y="3854817"/>
                  <a:pt x="5357853" y="3844537"/>
                  <a:pt x="5106788" y="3860292"/>
                </a:cubicBezTo>
                <a:cubicBezTo>
                  <a:pt x="4855723" y="3876047"/>
                  <a:pt x="4819087" y="3865760"/>
                  <a:pt x="4604657" y="3860292"/>
                </a:cubicBezTo>
                <a:cubicBezTo>
                  <a:pt x="4390227" y="3854824"/>
                  <a:pt x="3896753" y="3865451"/>
                  <a:pt x="3711978" y="3860292"/>
                </a:cubicBezTo>
                <a:cubicBezTo>
                  <a:pt x="3527203" y="3855133"/>
                  <a:pt x="3422245" y="3865780"/>
                  <a:pt x="3307483" y="3860292"/>
                </a:cubicBezTo>
                <a:cubicBezTo>
                  <a:pt x="3192721" y="3854804"/>
                  <a:pt x="2920680" y="3872038"/>
                  <a:pt x="2707714" y="3860292"/>
                </a:cubicBezTo>
                <a:cubicBezTo>
                  <a:pt x="2494748" y="3848546"/>
                  <a:pt x="2438595" y="3879026"/>
                  <a:pt x="2303219" y="3860292"/>
                </a:cubicBezTo>
                <a:cubicBezTo>
                  <a:pt x="2167844" y="3841558"/>
                  <a:pt x="2078375" y="3852077"/>
                  <a:pt x="1898724" y="3860292"/>
                </a:cubicBezTo>
                <a:cubicBezTo>
                  <a:pt x="1719073" y="3868507"/>
                  <a:pt x="1695113" y="3865026"/>
                  <a:pt x="1494229" y="3860292"/>
                </a:cubicBezTo>
                <a:cubicBezTo>
                  <a:pt x="1293345" y="3855558"/>
                  <a:pt x="843873" y="3857587"/>
                  <a:pt x="643395" y="3860292"/>
                </a:cubicBezTo>
                <a:cubicBezTo>
                  <a:pt x="301821" y="3928824"/>
                  <a:pt x="-21260" y="3588166"/>
                  <a:pt x="0" y="3216897"/>
                </a:cubicBezTo>
                <a:cubicBezTo>
                  <a:pt x="24445" y="2953520"/>
                  <a:pt x="-19714" y="2817352"/>
                  <a:pt x="0" y="2522051"/>
                </a:cubicBezTo>
                <a:cubicBezTo>
                  <a:pt x="19714" y="2226750"/>
                  <a:pt x="-27597" y="1974698"/>
                  <a:pt x="0" y="1827206"/>
                </a:cubicBezTo>
                <a:cubicBezTo>
                  <a:pt x="27597" y="1679714"/>
                  <a:pt x="-25801" y="1002677"/>
                  <a:pt x="0" y="643395"/>
                </a:cubicBezTo>
                <a:close/>
              </a:path>
            </a:pathLst>
          </a:custGeom>
          <a:solidFill>
            <a:srgbClr val="FDFDFD"/>
          </a:solidFill>
          <a:ln>
            <a:solidFill>
              <a:srgbClr val="00B0F0"/>
            </a:solidFill>
            <a:prstDash val="lgDash"/>
            <a:extLst>
              <a:ext uri="{C807C97D-BFC1-408E-A445-0C87EB9F89A2}">
                <ask:lineSketchStyleProps xmlns:ask="http://schemas.microsoft.com/office/drawing/2018/sketchyshapes" xmlns="" sd="7559018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57200" algn="just"/>
            <a:r>
              <a:rPr lang="en-US" sz="6000">
                <a:solidFill>
                  <a:srgbClr val="C00000"/>
                </a:solidFill>
              </a:rPr>
              <a:t>  </a:t>
            </a:r>
            <a:r>
              <a:rPr lang="vi-VN" sz="6000">
                <a:solidFill>
                  <a:srgbClr val="C00000"/>
                </a:solidFill>
              </a:rPr>
              <a:t>Nguyên nhân nào dẫn đến hiện tượng băng tan là trái đất nóng lên.</a:t>
            </a:r>
            <a:endParaRPr lang="vi-VN" sz="16600">
              <a:solidFill>
                <a:srgbClr val="C00000"/>
              </a:solidFill>
            </a:endParaRPr>
          </a:p>
        </p:txBody>
      </p:sp>
      <p:sp>
        <p:nvSpPr>
          <p:cNvPr id="3" name="TextBox 2">
            <a:extLst>
              <a:ext uri="{FF2B5EF4-FFF2-40B4-BE49-F238E27FC236}">
                <a16:creationId xmlns:a16="http://schemas.microsoft.com/office/drawing/2014/main" id="{05A1C31B-BA9F-2A91-B950-DFE74EB44AD1}"/>
              </a:ext>
            </a:extLst>
          </p:cNvPr>
          <p:cNvSpPr txBox="1"/>
          <p:nvPr/>
        </p:nvSpPr>
        <p:spPr>
          <a:xfrm>
            <a:off x="735366" y="294425"/>
            <a:ext cx="11035376" cy="1323439"/>
          </a:xfrm>
          <a:prstGeom prst="rect">
            <a:avLst/>
          </a:prstGeom>
          <a:noFill/>
        </p:spPr>
        <p:txBody>
          <a:bodyPr wrap="square">
            <a:spAutoFit/>
          </a:bodyPr>
          <a:lstStyle/>
          <a:p>
            <a:pPr algn="just"/>
            <a:r>
              <a:rPr lang="en-US" sz="4000" b="1"/>
              <a:t>1. </a:t>
            </a:r>
            <a:r>
              <a:rPr lang="vi-VN" sz="4000" b="1"/>
              <a:t>Nguyên nhân nào dẫn đến hiện tượng băng tan?</a:t>
            </a:r>
            <a:endParaRPr lang="en-US" sz="4000" b="1"/>
          </a:p>
        </p:txBody>
      </p:sp>
    </p:spTree>
    <p:extLst>
      <p:ext uri="{BB962C8B-B14F-4D97-AF65-F5344CB8AC3E}">
        <p14:creationId xmlns:p14="http://schemas.microsoft.com/office/powerpoint/2010/main" val="239227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3C28CF8D-24F3-4B5C-98F8-DECD5F790BDF}:1066"/>
</p:tagLst>
</file>

<file path=ppt/theme/theme1.xml><?xml version="1.0" encoding="utf-8"?>
<a:theme xmlns:a="http://schemas.openxmlformats.org/drawingml/2006/main" name="Welcome Winter! by Slidesgo">
  <a:themeElements>
    <a:clrScheme name="Simple Light">
      <a:dk1>
        <a:srgbClr val="212D35"/>
      </a:dk1>
      <a:lt1>
        <a:srgbClr val="567185"/>
      </a:lt1>
      <a:dk2>
        <a:srgbClr val="8BB6C5"/>
      </a:dk2>
      <a:lt2>
        <a:srgbClr val="BDD5DC"/>
      </a:lt2>
      <a:accent1>
        <a:srgbClr val="CD5E62"/>
      </a:accent1>
      <a:accent2>
        <a:srgbClr val="FFFFFF"/>
      </a:accent2>
      <a:accent3>
        <a:srgbClr val="D1C4B0"/>
      </a:accent3>
      <a:accent4>
        <a:srgbClr val="EAF9FD"/>
      </a:accent4>
      <a:accent5>
        <a:srgbClr val="FFFFFF"/>
      </a:accent5>
      <a:accent6>
        <a:srgbClr val="FFFFFF"/>
      </a:accent6>
      <a:hlink>
        <a:srgbClr val="212D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q4aate">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1200</TotalTime>
  <Words>1070</Words>
  <Application>Microsoft Office PowerPoint</Application>
  <PresentationFormat>Custom</PresentationFormat>
  <Paragraphs>66</Paragraphs>
  <Slides>18</Slides>
  <Notes>12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Anaheim</vt:lpstr>
      <vt:lpstr>Wingdings</vt:lpstr>
      <vt:lpstr>Yanone Kaffeesatz</vt:lpstr>
      <vt:lpstr>Calibri</vt:lpstr>
      <vt:lpstr>Montserrat</vt:lpstr>
      <vt:lpstr>Lilita One</vt:lpstr>
      <vt:lpstr>Times New Roman</vt:lpstr>
      <vt:lpstr>Bebas Neue</vt:lpstr>
      <vt:lpstr>Arial</vt:lpstr>
      <vt:lpstr>华康少女文字W5(P)</vt:lpstr>
      <vt:lpstr>Cedarville Cursive</vt:lpstr>
      <vt:lpstr>Welcome Winter! by Slidesgo</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Woods</dc:title>
  <dc:creator>ADMIN</dc:creator>
  <cp:lastModifiedBy>STD_MO</cp:lastModifiedBy>
  <cp:revision>159</cp:revision>
  <dcterms:modified xsi:type="dcterms:W3CDTF">2025-05-02T07:19:06Z</dcterms:modified>
</cp:coreProperties>
</file>