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9"/>
  </p:notesMasterIdLst>
  <p:sldIdLst>
    <p:sldId id="943" r:id="rId2"/>
    <p:sldId id="940" r:id="rId3"/>
    <p:sldId id="684" r:id="rId4"/>
    <p:sldId id="942" r:id="rId5"/>
    <p:sldId id="941" r:id="rId6"/>
    <p:sldId id="755" r:id="rId7"/>
    <p:sldId id="904" r:id="rId8"/>
  </p:sldIdLst>
  <p:sldSz cx="12161838" cy="6858000"/>
  <p:notesSz cx="6858000" cy="9144000"/>
  <p:embeddedFontLst>
    <p:embeddedFont>
      <p:font typeface="Catamaran" panose="020B0604020202020204" charset="0"/>
      <p:regular r:id="rId10"/>
      <p:bold r:id="rId11"/>
    </p:embeddedFont>
    <p:embeddedFont>
      <p:font typeface=".TMC-Ong Do"/>
      <p:regular r:id="rId12"/>
    </p:embeddedFont>
    <p:embeddedFont>
      <p:font typeface="Roboto" panose="02000000000000000000" pitchFamily="2" charset="0"/>
      <p:regular r:id="rId13"/>
      <p:bold r:id="rId14"/>
      <p:italic r:id="rId15"/>
      <p:boldItalic r:id="rId16"/>
    </p:embeddedFont>
    <p:embeddedFont>
      <p:font typeface="Open Sans" panose="020B0606030504020204" pitchFamily="34" charset="0"/>
      <p:regular r:id="rId17"/>
      <p:bold r:id="rId18"/>
      <p:italic r:id="rId19"/>
      <p:boldItalic r:id="rId20"/>
    </p:embeddedFont>
    <p:embeddedFont>
      <p:font typeface="Vibur" panose="020B0604020202020204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9AA0A6"/>
          </p15:clr>
        </p15:guide>
        <p15:guide id="2" pos="3831" userDrawn="1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B871"/>
    <a:srgbClr val="E0FCAE"/>
    <a:srgbClr val="FF9933"/>
    <a:srgbClr val="B6DF89"/>
    <a:srgbClr val="F2B800"/>
    <a:srgbClr val="BDF4FB"/>
    <a:srgbClr val="FBF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7E6C24C-657B-4D88-9A49-64C3D431F836}">
  <a:tblStyle styleId="{27E6C24C-657B-4D88-9A49-64C3D431F83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8" autoAdjust="0"/>
    <p:restoredTop sz="83784" autoAdjust="0"/>
  </p:normalViewPr>
  <p:slideViewPr>
    <p:cSldViewPr snapToGrid="0">
      <p:cViewPr varScale="1">
        <p:scale>
          <a:sx n="65" d="100"/>
          <a:sy n="65" d="100"/>
        </p:scale>
        <p:origin x="804" y="32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8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46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84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GVHD thêm cho hs ơ bảng lớp</a:t>
            </a:r>
          </a:p>
        </p:txBody>
      </p:sp>
    </p:spTree>
    <p:extLst>
      <p:ext uri="{BB962C8B-B14F-4D97-AF65-F5344CB8AC3E}">
        <p14:creationId xmlns:p14="http://schemas.microsoft.com/office/powerpoint/2010/main" val="2214517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41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b="1" i="0">
                <a:solidFill>
                  <a:srgbClr val="395074"/>
                </a:solidFill>
                <a:effectLst/>
                <a:latin typeface="Open Sans" panose="020B0606030504020204" pitchFamily="34" charset="0"/>
              </a:rPr>
              <a:t/>
            </a:r>
            <a:br>
              <a:rPr lang="vi-VN" b="1" i="0">
                <a:solidFill>
                  <a:srgbClr val="395074"/>
                </a:solidFill>
                <a:effectLst/>
                <a:latin typeface="Open Sans" panose="020B0606030504020204" pitchFamily="34" charset="0"/>
              </a:rPr>
            </a:br>
            <a:endParaRPr lang="en-US"/>
          </a:p>
          <a:p>
            <a:endParaRPr lang="en-US"/>
          </a:p>
          <a:p>
            <a:r>
              <a:rPr lang="en-US"/>
              <a:t>Kho ppt Phan Linh_0916604268</a:t>
            </a:r>
          </a:p>
          <a:p>
            <a:r>
              <a:rPr lang="en-US"/>
              <a:t>Mời thầy cô liên hệ chính chủ sản phẩm để được em hỗ trợ và đồng hành nhé!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494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bb3ccd7b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bb3ccd7b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sz="1100">
                <a:latin typeface=".TMC-Ong Do" pitchFamily="2" charset="0"/>
              </a:rPr>
              <a:t>Kho ppt Phan Linh_0916.604.268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4873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oogle Shape;11;p2"/>
          <p:cNvGrpSpPr/>
          <p:nvPr/>
        </p:nvGrpSpPr>
        <p:grpSpPr>
          <a:xfrm>
            <a:off x="2216761" y="724367"/>
            <a:ext cx="1221864" cy="889668"/>
            <a:chOff x="5211663" y="1358969"/>
            <a:chExt cx="483893" cy="351481"/>
          </a:xfrm>
        </p:grpSpPr>
        <p:sp>
          <p:nvSpPr>
            <p:cNvPr id="12" name="Google Shape;12;p2"/>
            <p:cNvSpPr/>
            <p:nvPr/>
          </p:nvSpPr>
          <p:spPr>
            <a:xfrm>
              <a:off x="5519159" y="1395927"/>
              <a:ext cx="71050" cy="66812"/>
            </a:xfrm>
            <a:custGeom>
              <a:avLst/>
              <a:gdLst/>
              <a:ahLst/>
              <a:cxnLst/>
              <a:rect l="l" t="t" r="r" b="b"/>
              <a:pathLst>
                <a:path w="1040" h="978" extrusionOk="0">
                  <a:moveTo>
                    <a:pt x="914" y="1"/>
                  </a:moveTo>
                  <a:cubicBezTo>
                    <a:pt x="801" y="1"/>
                    <a:pt x="571" y="36"/>
                    <a:pt x="67" y="176"/>
                  </a:cubicBezTo>
                  <a:cubicBezTo>
                    <a:pt x="0" y="198"/>
                    <a:pt x="16" y="324"/>
                    <a:pt x="95" y="324"/>
                  </a:cubicBezTo>
                  <a:cubicBezTo>
                    <a:pt x="102" y="324"/>
                    <a:pt x="109" y="323"/>
                    <a:pt x="116" y="322"/>
                  </a:cubicBezTo>
                  <a:cubicBezTo>
                    <a:pt x="359" y="249"/>
                    <a:pt x="626" y="200"/>
                    <a:pt x="869" y="152"/>
                  </a:cubicBezTo>
                  <a:lnTo>
                    <a:pt x="869" y="152"/>
                  </a:lnTo>
                  <a:cubicBezTo>
                    <a:pt x="796" y="322"/>
                    <a:pt x="626" y="662"/>
                    <a:pt x="505" y="880"/>
                  </a:cubicBezTo>
                  <a:cubicBezTo>
                    <a:pt x="480" y="905"/>
                    <a:pt x="480" y="953"/>
                    <a:pt x="529" y="977"/>
                  </a:cubicBezTo>
                  <a:lnTo>
                    <a:pt x="553" y="977"/>
                  </a:lnTo>
                  <a:cubicBezTo>
                    <a:pt x="577" y="977"/>
                    <a:pt x="602" y="977"/>
                    <a:pt x="602" y="953"/>
                  </a:cubicBezTo>
                  <a:cubicBezTo>
                    <a:pt x="650" y="880"/>
                    <a:pt x="990" y="249"/>
                    <a:pt x="1039" y="127"/>
                  </a:cubicBezTo>
                  <a:cubicBezTo>
                    <a:pt x="1039" y="103"/>
                    <a:pt x="1039" y="79"/>
                    <a:pt x="1039" y="30"/>
                  </a:cubicBezTo>
                  <a:cubicBezTo>
                    <a:pt x="1018" y="20"/>
                    <a:pt x="998" y="1"/>
                    <a:pt x="914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211663" y="1358969"/>
              <a:ext cx="483893" cy="351481"/>
            </a:xfrm>
            <a:custGeom>
              <a:avLst/>
              <a:gdLst/>
              <a:ahLst/>
              <a:cxnLst/>
              <a:rect l="l" t="t" r="r" b="b"/>
              <a:pathLst>
                <a:path w="7083" h="5145" extrusionOk="0">
                  <a:moveTo>
                    <a:pt x="3768" y="0"/>
                  </a:moveTo>
                  <a:cubicBezTo>
                    <a:pt x="3734" y="0"/>
                    <a:pt x="3701" y="4"/>
                    <a:pt x="3670" y="12"/>
                  </a:cubicBezTo>
                  <a:cubicBezTo>
                    <a:pt x="3014" y="207"/>
                    <a:pt x="3232" y="1713"/>
                    <a:pt x="3232" y="1713"/>
                  </a:cubicBezTo>
                  <a:cubicBezTo>
                    <a:pt x="3232" y="1713"/>
                    <a:pt x="1357" y="535"/>
                    <a:pt x="891" y="535"/>
                  </a:cubicBezTo>
                  <a:cubicBezTo>
                    <a:pt x="865" y="535"/>
                    <a:pt x="844" y="539"/>
                    <a:pt x="827" y="547"/>
                  </a:cubicBezTo>
                  <a:cubicBezTo>
                    <a:pt x="366" y="814"/>
                    <a:pt x="1483" y="1664"/>
                    <a:pt x="1483" y="1664"/>
                  </a:cubicBezTo>
                  <a:cubicBezTo>
                    <a:pt x="1483" y="1664"/>
                    <a:pt x="832" y="1473"/>
                    <a:pt x="445" y="1473"/>
                  </a:cubicBezTo>
                  <a:cubicBezTo>
                    <a:pt x="263" y="1473"/>
                    <a:pt x="140" y="1516"/>
                    <a:pt x="171" y="1640"/>
                  </a:cubicBezTo>
                  <a:cubicBezTo>
                    <a:pt x="269" y="2029"/>
                    <a:pt x="1022" y="2490"/>
                    <a:pt x="1022" y="2490"/>
                  </a:cubicBezTo>
                  <a:cubicBezTo>
                    <a:pt x="730" y="2490"/>
                    <a:pt x="439" y="2539"/>
                    <a:pt x="147" y="2587"/>
                  </a:cubicBezTo>
                  <a:cubicBezTo>
                    <a:pt x="1" y="2650"/>
                    <a:pt x="594" y="3616"/>
                    <a:pt x="1664" y="3616"/>
                  </a:cubicBezTo>
                  <a:cubicBezTo>
                    <a:pt x="1835" y="3616"/>
                    <a:pt x="2018" y="3592"/>
                    <a:pt x="2212" y="3535"/>
                  </a:cubicBezTo>
                  <a:lnTo>
                    <a:pt x="2212" y="3535"/>
                  </a:lnTo>
                  <a:lnTo>
                    <a:pt x="1095" y="4506"/>
                  </a:lnTo>
                  <a:cubicBezTo>
                    <a:pt x="1095" y="4506"/>
                    <a:pt x="2102" y="5144"/>
                    <a:pt x="3258" y="5144"/>
                  </a:cubicBezTo>
                  <a:cubicBezTo>
                    <a:pt x="3697" y="5144"/>
                    <a:pt x="4158" y="5052"/>
                    <a:pt x="4593" y="4798"/>
                  </a:cubicBezTo>
                  <a:cubicBezTo>
                    <a:pt x="7083" y="3365"/>
                    <a:pt x="4779" y="0"/>
                    <a:pt x="3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467307" y="1398045"/>
              <a:ext cx="48164" cy="44746"/>
            </a:xfrm>
            <a:custGeom>
              <a:avLst/>
              <a:gdLst/>
              <a:ahLst/>
              <a:cxnLst/>
              <a:rect l="l" t="t" r="r" b="b"/>
              <a:pathLst>
                <a:path w="705" h="655" extrusionOk="0">
                  <a:moveTo>
                    <a:pt x="443" y="1"/>
                  </a:moveTo>
                  <a:cubicBezTo>
                    <a:pt x="395" y="1"/>
                    <a:pt x="349" y="49"/>
                    <a:pt x="365" y="96"/>
                  </a:cubicBezTo>
                  <a:cubicBezTo>
                    <a:pt x="413" y="218"/>
                    <a:pt x="462" y="363"/>
                    <a:pt x="486" y="485"/>
                  </a:cubicBezTo>
                  <a:cubicBezTo>
                    <a:pt x="365" y="388"/>
                    <a:pt x="243" y="291"/>
                    <a:pt x="122" y="169"/>
                  </a:cubicBezTo>
                  <a:cubicBezTo>
                    <a:pt x="110" y="157"/>
                    <a:pt x="92" y="151"/>
                    <a:pt x="73" y="151"/>
                  </a:cubicBezTo>
                  <a:cubicBezTo>
                    <a:pt x="55" y="151"/>
                    <a:pt x="37" y="157"/>
                    <a:pt x="25" y="169"/>
                  </a:cubicBezTo>
                  <a:cubicBezTo>
                    <a:pt x="0" y="218"/>
                    <a:pt x="0" y="266"/>
                    <a:pt x="25" y="291"/>
                  </a:cubicBezTo>
                  <a:cubicBezTo>
                    <a:pt x="340" y="606"/>
                    <a:pt x="462" y="655"/>
                    <a:pt x="535" y="655"/>
                  </a:cubicBezTo>
                  <a:lnTo>
                    <a:pt x="559" y="655"/>
                  </a:lnTo>
                  <a:cubicBezTo>
                    <a:pt x="608" y="631"/>
                    <a:pt x="705" y="582"/>
                    <a:pt x="511" y="48"/>
                  </a:cubicBezTo>
                  <a:cubicBezTo>
                    <a:pt x="494" y="14"/>
                    <a:pt x="468" y="1"/>
                    <a:pt x="443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309630" y="1479885"/>
              <a:ext cx="102954" cy="109167"/>
            </a:xfrm>
            <a:custGeom>
              <a:avLst/>
              <a:gdLst/>
              <a:ahLst/>
              <a:cxnLst/>
              <a:rect l="l" t="t" r="r" b="b"/>
              <a:pathLst>
                <a:path w="1507" h="1598" extrusionOk="0">
                  <a:moveTo>
                    <a:pt x="479" y="1"/>
                  </a:moveTo>
                  <a:cubicBezTo>
                    <a:pt x="444" y="1"/>
                    <a:pt x="427" y="9"/>
                    <a:pt x="414" y="16"/>
                  </a:cubicBezTo>
                  <a:cubicBezTo>
                    <a:pt x="389" y="40"/>
                    <a:pt x="389" y="64"/>
                    <a:pt x="389" y="113"/>
                  </a:cubicBezTo>
                  <a:cubicBezTo>
                    <a:pt x="389" y="210"/>
                    <a:pt x="535" y="380"/>
                    <a:pt x="657" y="477"/>
                  </a:cubicBezTo>
                  <a:cubicBezTo>
                    <a:pt x="1" y="526"/>
                    <a:pt x="1" y="599"/>
                    <a:pt x="1" y="672"/>
                  </a:cubicBezTo>
                  <a:cubicBezTo>
                    <a:pt x="1" y="744"/>
                    <a:pt x="74" y="793"/>
                    <a:pt x="98" y="817"/>
                  </a:cubicBezTo>
                  <a:cubicBezTo>
                    <a:pt x="219" y="890"/>
                    <a:pt x="316" y="963"/>
                    <a:pt x="438" y="1012"/>
                  </a:cubicBezTo>
                  <a:cubicBezTo>
                    <a:pt x="316" y="1036"/>
                    <a:pt x="195" y="1085"/>
                    <a:pt x="98" y="1157"/>
                  </a:cubicBezTo>
                  <a:cubicBezTo>
                    <a:pt x="49" y="1182"/>
                    <a:pt x="49" y="1255"/>
                    <a:pt x="74" y="1303"/>
                  </a:cubicBezTo>
                  <a:cubicBezTo>
                    <a:pt x="185" y="1481"/>
                    <a:pt x="397" y="1598"/>
                    <a:pt x="619" y="1598"/>
                  </a:cubicBezTo>
                  <a:cubicBezTo>
                    <a:pt x="639" y="1598"/>
                    <a:pt x="660" y="1597"/>
                    <a:pt x="681" y="1595"/>
                  </a:cubicBezTo>
                  <a:cubicBezTo>
                    <a:pt x="778" y="1595"/>
                    <a:pt x="875" y="1570"/>
                    <a:pt x="948" y="1546"/>
                  </a:cubicBezTo>
                  <a:cubicBezTo>
                    <a:pt x="997" y="1546"/>
                    <a:pt x="1021" y="1498"/>
                    <a:pt x="997" y="1473"/>
                  </a:cubicBezTo>
                  <a:cubicBezTo>
                    <a:pt x="997" y="1438"/>
                    <a:pt x="971" y="1415"/>
                    <a:pt x="938" y="1415"/>
                  </a:cubicBezTo>
                  <a:cubicBezTo>
                    <a:pt x="925" y="1415"/>
                    <a:pt x="912" y="1418"/>
                    <a:pt x="899" y="1425"/>
                  </a:cubicBezTo>
                  <a:cubicBezTo>
                    <a:pt x="829" y="1446"/>
                    <a:pt x="756" y="1457"/>
                    <a:pt x="683" y="1457"/>
                  </a:cubicBezTo>
                  <a:cubicBezTo>
                    <a:pt x="507" y="1457"/>
                    <a:pt x="333" y="1392"/>
                    <a:pt x="195" y="1255"/>
                  </a:cubicBezTo>
                  <a:cubicBezTo>
                    <a:pt x="365" y="1157"/>
                    <a:pt x="535" y="1109"/>
                    <a:pt x="705" y="1085"/>
                  </a:cubicBezTo>
                  <a:lnTo>
                    <a:pt x="729" y="1085"/>
                  </a:lnTo>
                  <a:cubicBezTo>
                    <a:pt x="754" y="1060"/>
                    <a:pt x="778" y="1036"/>
                    <a:pt x="778" y="1012"/>
                  </a:cubicBezTo>
                  <a:cubicBezTo>
                    <a:pt x="778" y="987"/>
                    <a:pt x="754" y="963"/>
                    <a:pt x="729" y="939"/>
                  </a:cubicBezTo>
                  <a:lnTo>
                    <a:pt x="705" y="939"/>
                  </a:lnTo>
                  <a:cubicBezTo>
                    <a:pt x="511" y="890"/>
                    <a:pt x="341" y="793"/>
                    <a:pt x="171" y="696"/>
                  </a:cubicBezTo>
                  <a:cubicBezTo>
                    <a:pt x="389" y="647"/>
                    <a:pt x="608" y="623"/>
                    <a:pt x="827" y="623"/>
                  </a:cubicBezTo>
                  <a:cubicBezTo>
                    <a:pt x="851" y="623"/>
                    <a:pt x="875" y="599"/>
                    <a:pt x="899" y="574"/>
                  </a:cubicBezTo>
                  <a:cubicBezTo>
                    <a:pt x="899" y="550"/>
                    <a:pt x="899" y="526"/>
                    <a:pt x="875" y="502"/>
                  </a:cubicBezTo>
                  <a:cubicBezTo>
                    <a:pt x="754" y="404"/>
                    <a:pt x="657" y="283"/>
                    <a:pt x="559" y="161"/>
                  </a:cubicBezTo>
                  <a:lnTo>
                    <a:pt x="559" y="161"/>
                  </a:lnTo>
                  <a:cubicBezTo>
                    <a:pt x="851" y="259"/>
                    <a:pt x="1118" y="380"/>
                    <a:pt x="1385" y="526"/>
                  </a:cubicBezTo>
                  <a:cubicBezTo>
                    <a:pt x="1434" y="526"/>
                    <a:pt x="1482" y="526"/>
                    <a:pt x="1482" y="477"/>
                  </a:cubicBezTo>
                  <a:cubicBezTo>
                    <a:pt x="1507" y="429"/>
                    <a:pt x="1482" y="404"/>
                    <a:pt x="1458" y="380"/>
                  </a:cubicBezTo>
                  <a:cubicBezTo>
                    <a:pt x="803" y="61"/>
                    <a:pt x="574" y="1"/>
                    <a:pt x="479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442439" y="1508440"/>
              <a:ext cx="151050" cy="201598"/>
            </a:xfrm>
            <a:custGeom>
              <a:avLst/>
              <a:gdLst/>
              <a:ahLst/>
              <a:cxnLst/>
              <a:rect l="l" t="t" r="r" b="b"/>
              <a:pathLst>
                <a:path w="2211" h="2951" extrusionOk="0">
                  <a:moveTo>
                    <a:pt x="2131" y="1"/>
                  </a:moveTo>
                  <a:cubicBezTo>
                    <a:pt x="2118" y="1"/>
                    <a:pt x="2103" y="4"/>
                    <a:pt x="2089" y="11"/>
                  </a:cubicBezTo>
                  <a:cubicBezTo>
                    <a:pt x="2089" y="11"/>
                    <a:pt x="0" y="982"/>
                    <a:pt x="49" y="2877"/>
                  </a:cubicBezTo>
                  <a:cubicBezTo>
                    <a:pt x="49" y="2901"/>
                    <a:pt x="73" y="2950"/>
                    <a:pt x="121" y="2950"/>
                  </a:cubicBezTo>
                  <a:cubicBezTo>
                    <a:pt x="170" y="2950"/>
                    <a:pt x="194" y="2901"/>
                    <a:pt x="194" y="2877"/>
                  </a:cubicBezTo>
                  <a:cubicBezTo>
                    <a:pt x="170" y="1080"/>
                    <a:pt x="2138" y="132"/>
                    <a:pt x="2162" y="132"/>
                  </a:cubicBezTo>
                  <a:cubicBezTo>
                    <a:pt x="2186" y="108"/>
                    <a:pt x="2211" y="84"/>
                    <a:pt x="2186" y="35"/>
                  </a:cubicBezTo>
                  <a:cubicBezTo>
                    <a:pt x="2186" y="18"/>
                    <a:pt x="2162" y="1"/>
                    <a:pt x="2131" y="1"/>
                  </a:cubicBezTo>
                  <a:close/>
                </a:path>
              </a:pathLst>
            </a:custGeom>
            <a:solidFill>
              <a:srgbClr val="261D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24429" y="2672225"/>
            <a:ext cx="1619295" cy="1283228"/>
            <a:chOff x="855987" y="2204128"/>
            <a:chExt cx="1217483" cy="962421"/>
          </a:xfrm>
        </p:grpSpPr>
        <p:grpSp>
          <p:nvGrpSpPr>
            <p:cNvPr id="18" name="Google Shape;18;p2"/>
            <p:cNvGrpSpPr/>
            <p:nvPr/>
          </p:nvGrpSpPr>
          <p:grpSpPr>
            <a:xfrm>
              <a:off x="855987" y="2204128"/>
              <a:ext cx="1146639" cy="962421"/>
              <a:chOff x="958238" y="2157575"/>
              <a:chExt cx="1115191" cy="93602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1253863" y="215757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1441088" y="23251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997663" y="233495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958238" y="2551725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165163" y="2601000"/>
                <a:ext cx="4926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450928" y="2561600"/>
                <a:ext cx="622500" cy="492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sp>
          <p:nvSpPr>
            <p:cNvPr id="25" name="Google Shape;25;p2"/>
            <p:cNvSpPr/>
            <p:nvPr/>
          </p:nvSpPr>
          <p:spPr>
            <a:xfrm>
              <a:off x="926851" y="2206843"/>
              <a:ext cx="1146619" cy="869887"/>
            </a:xfrm>
            <a:custGeom>
              <a:avLst/>
              <a:gdLst/>
              <a:ahLst/>
              <a:cxnLst/>
              <a:rect l="l" t="t" r="r" b="b"/>
              <a:pathLst>
                <a:path w="6074" h="4608" extrusionOk="0">
                  <a:moveTo>
                    <a:pt x="1749" y="936"/>
                  </a:moveTo>
                  <a:cubicBezTo>
                    <a:pt x="1968" y="985"/>
                    <a:pt x="2187" y="1131"/>
                    <a:pt x="2284" y="1325"/>
                  </a:cubicBezTo>
                  <a:cubicBezTo>
                    <a:pt x="2284" y="1398"/>
                    <a:pt x="2260" y="1446"/>
                    <a:pt x="2211" y="1471"/>
                  </a:cubicBezTo>
                  <a:cubicBezTo>
                    <a:pt x="2162" y="1519"/>
                    <a:pt x="2114" y="1519"/>
                    <a:pt x="2065" y="1544"/>
                  </a:cubicBezTo>
                  <a:cubicBezTo>
                    <a:pt x="1871" y="1544"/>
                    <a:pt x="1725" y="1276"/>
                    <a:pt x="1677" y="1155"/>
                  </a:cubicBezTo>
                  <a:lnTo>
                    <a:pt x="1677" y="1131"/>
                  </a:lnTo>
                  <a:cubicBezTo>
                    <a:pt x="1701" y="1058"/>
                    <a:pt x="1725" y="1009"/>
                    <a:pt x="1749" y="936"/>
                  </a:cubicBezTo>
                  <a:close/>
                  <a:moveTo>
                    <a:pt x="3936" y="1301"/>
                  </a:moveTo>
                  <a:lnTo>
                    <a:pt x="3936" y="1301"/>
                  </a:lnTo>
                  <a:cubicBezTo>
                    <a:pt x="3960" y="1446"/>
                    <a:pt x="3936" y="1616"/>
                    <a:pt x="3839" y="1762"/>
                  </a:cubicBezTo>
                  <a:cubicBezTo>
                    <a:pt x="3790" y="1714"/>
                    <a:pt x="3814" y="1495"/>
                    <a:pt x="3936" y="1301"/>
                  </a:cubicBezTo>
                  <a:close/>
                  <a:moveTo>
                    <a:pt x="750" y="2166"/>
                  </a:moveTo>
                  <a:cubicBezTo>
                    <a:pt x="776" y="2166"/>
                    <a:pt x="802" y="2169"/>
                    <a:pt x="826" y="2175"/>
                  </a:cubicBezTo>
                  <a:cubicBezTo>
                    <a:pt x="1142" y="2199"/>
                    <a:pt x="1264" y="2394"/>
                    <a:pt x="1264" y="2564"/>
                  </a:cubicBezTo>
                  <a:cubicBezTo>
                    <a:pt x="1264" y="2661"/>
                    <a:pt x="1166" y="2758"/>
                    <a:pt x="1045" y="2782"/>
                  </a:cubicBezTo>
                  <a:cubicBezTo>
                    <a:pt x="996" y="2758"/>
                    <a:pt x="924" y="2758"/>
                    <a:pt x="875" y="2734"/>
                  </a:cubicBezTo>
                  <a:cubicBezTo>
                    <a:pt x="705" y="2612"/>
                    <a:pt x="583" y="2442"/>
                    <a:pt x="535" y="2248"/>
                  </a:cubicBezTo>
                  <a:cubicBezTo>
                    <a:pt x="590" y="2193"/>
                    <a:pt x="672" y="2166"/>
                    <a:pt x="750" y="2166"/>
                  </a:cubicBezTo>
                  <a:close/>
                  <a:moveTo>
                    <a:pt x="5199" y="2588"/>
                  </a:moveTo>
                  <a:cubicBezTo>
                    <a:pt x="5078" y="2855"/>
                    <a:pt x="4883" y="3025"/>
                    <a:pt x="4762" y="3025"/>
                  </a:cubicBezTo>
                  <a:cubicBezTo>
                    <a:pt x="4713" y="3025"/>
                    <a:pt x="4665" y="3001"/>
                    <a:pt x="4640" y="2977"/>
                  </a:cubicBezTo>
                  <a:cubicBezTo>
                    <a:pt x="4567" y="2855"/>
                    <a:pt x="4592" y="2807"/>
                    <a:pt x="4592" y="2782"/>
                  </a:cubicBezTo>
                  <a:cubicBezTo>
                    <a:pt x="4640" y="2685"/>
                    <a:pt x="4883" y="2588"/>
                    <a:pt x="5150" y="2588"/>
                  </a:cubicBezTo>
                  <a:close/>
                  <a:moveTo>
                    <a:pt x="3596" y="3293"/>
                  </a:moveTo>
                  <a:cubicBezTo>
                    <a:pt x="3596" y="3293"/>
                    <a:pt x="3620" y="3317"/>
                    <a:pt x="3620" y="3317"/>
                  </a:cubicBezTo>
                  <a:cubicBezTo>
                    <a:pt x="3669" y="3390"/>
                    <a:pt x="3644" y="3608"/>
                    <a:pt x="3426" y="3851"/>
                  </a:cubicBezTo>
                  <a:cubicBezTo>
                    <a:pt x="3353" y="3754"/>
                    <a:pt x="3328" y="3633"/>
                    <a:pt x="3377" y="3511"/>
                  </a:cubicBezTo>
                  <a:cubicBezTo>
                    <a:pt x="3401" y="3414"/>
                    <a:pt x="3474" y="3341"/>
                    <a:pt x="3596" y="3317"/>
                  </a:cubicBezTo>
                  <a:lnTo>
                    <a:pt x="3596" y="3293"/>
                  </a:lnTo>
                  <a:close/>
                  <a:moveTo>
                    <a:pt x="1822" y="3366"/>
                  </a:moveTo>
                  <a:cubicBezTo>
                    <a:pt x="1847" y="3366"/>
                    <a:pt x="1944" y="3366"/>
                    <a:pt x="1968" y="3487"/>
                  </a:cubicBezTo>
                  <a:cubicBezTo>
                    <a:pt x="1944" y="3754"/>
                    <a:pt x="1798" y="3997"/>
                    <a:pt x="1555" y="4094"/>
                  </a:cubicBezTo>
                  <a:cubicBezTo>
                    <a:pt x="1482" y="3924"/>
                    <a:pt x="1507" y="3706"/>
                    <a:pt x="1604" y="3511"/>
                  </a:cubicBezTo>
                  <a:cubicBezTo>
                    <a:pt x="1652" y="3438"/>
                    <a:pt x="1725" y="3366"/>
                    <a:pt x="1822" y="3366"/>
                  </a:cubicBezTo>
                  <a:close/>
                  <a:moveTo>
                    <a:pt x="2745" y="159"/>
                  </a:moveTo>
                  <a:cubicBezTo>
                    <a:pt x="2867" y="159"/>
                    <a:pt x="3013" y="183"/>
                    <a:pt x="3158" y="256"/>
                  </a:cubicBezTo>
                  <a:cubicBezTo>
                    <a:pt x="3523" y="378"/>
                    <a:pt x="3814" y="693"/>
                    <a:pt x="3911" y="1058"/>
                  </a:cubicBezTo>
                  <a:cubicBezTo>
                    <a:pt x="3693" y="1325"/>
                    <a:pt x="3596" y="1714"/>
                    <a:pt x="3766" y="1859"/>
                  </a:cubicBezTo>
                  <a:cubicBezTo>
                    <a:pt x="3790" y="1908"/>
                    <a:pt x="3839" y="1932"/>
                    <a:pt x="3863" y="1932"/>
                  </a:cubicBezTo>
                  <a:cubicBezTo>
                    <a:pt x="3936" y="1932"/>
                    <a:pt x="3984" y="1884"/>
                    <a:pt x="4009" y="1835"/>
                  </a:cubicBezTo>
                  <a:cubicBezTo>
                    <a:pt x="4130" y="1616"/>
                    <a:pt x="4154" y="1349"/>
                    <a:pt x="4082" y="1106"/>
                  </a:cubicBezTo>
                  <a:cubicBezTo>
                    <a:pt x="4203" y="961"/>
                    <a:pt x="4397" y="863"/>
                    <a:pt x="4592" y="863"/>
                  </a:cubicBezTo>
                  <a:cubicBezTo>
                    <a:pt x="4762" y="863"/>
                    <a:pt x="4932" y="936"/>
                    <a:pt x="5053" y="1033"/>
                  </a:cubicBezTo>
                  <a:cubicBezTo>
                    <a:pt x="5466" y="1325"/>
                    <a:pt x="5466" y="1932"/>
                    <a:pt x="5272" y="2418"/>
                  </a:cubicBezTo>
                  <a:lnTo>
                    <a:pt x="5150" y="2418"/>
                  </a:lnTo>
                  <a:cubicBezTo>
                    <a:pt x="4907" y="2418"/>
                    <a:pt x="4567" y="2491"/>
                    <a:pt x="4470" y="2710"/>
                  </a:cubicBezTo>
                  <a:cubicBezTo>
                    <a:pt x="4397" y="2928"/>
                    <a:pt x="4543" y="3171"/>
                    <a:pt x="4762" y="3195"/>
                  </a:cubicBezTo>
                  <a:cubicBezTo>
                    <a:pt x="5029" y="3195"/>
                    <a:pt x="5248" y="2904"/>
                    <a:pt x="5369" y="2612"/>
                  </a:cubicBezTo>
                  <a:cubicBezTo>
                    <a:pt x="5612" y="2637"/>
                    <a:pt x="5806" y="2807"/>
                    <a:pt x="5879" y="3025"/>
                  </a:cubicBezTo>
                  <a:cubicBezTo>
                    <a:pt x="5903" y="3220"/>
                    <a:pt x="5831" y="3414"/>
                    <a:pt x="5685" y="3560"/>
                  </a:cubicBezTo>
                  <a:cubicBezTo>
                    <a:pt x="5320" y="3949"/>
                    <a:pt x="4810" y="4191"/>
                    <a:pt x="4252" y="4191"/>
                  </a:cubicBezTo>
                  <a:cubicBezTo>
                    <a:pt x="4082" y="4191"/>
                    <a:pt x="3887" y="4167"/>
                    <a:pt x="3741" y="4070"/>
                  </a:cubicBezTo>
                  <a:cubicBezTo>
                    <a:pt x="3669" y="4046"/>
                    <a:pt x="3620" y="4021"/>
                    <a:pt x="3571" y="3973"/>
                  </a:cubicBezTo>
                  <a:cubicBezTo>
                    <a:pt x="3814" y="3681"/>
                    <a:pt x="3887" y="3366"/>
                    <a:pt x="3766" y="3220"/>
                  </a:cubicBezTo>
                  <a:cubicBezTo>
                    <a:pt x="3717" y="3171"/>
                    <a:pt x="3669" y="3147"/>
                    <a:pt x="3596" y="3147"/>
                  </a:cubicBezTo>
                  <a:cubicBezTo>
                    <a:pt x="3426" y="3171"/>
                    <a:pt x="3280" y="3268"/>
                    <a:pt x="3231" y="3438"/>
                  </a:cubicBezTo>
                  <a:cubicBezTo>
                    <a:pt x="3158" y="3633"/>
                    <a:pt x="3207" y="3851"/>
                    <a:pt x="3328" y="3973"/>
                  </a:cubicBezTo>
                  <a:cubicBezTo>
                    <a:pt x="3037" y="4264"/>
                    <a:pt x="2648" y="4434"/>
                    <a:pt x="2260" y="4434"/>
                  </a:cubicBezTo>
                  <a:cubicBezTo>
                    <a:pt x="2215" y="4444"/>
                    <a:pt x="2169" y="4449"/>
                    <a:pt x="2124" y="4449"/>
                  </a:cubicBezTo>
                  <a:cubicBezTo>
                    <a:pt x="1946" y="4449"/>
                    <a:pt x="1768" y="4375"/>
                    <a:pt x="1652" y="4240"/>
                  </a:cubicBezTo>
                  <a:cubicBezTo>
                    <a:pt x="1944" y="4094"/>
                    <a:pt x="2138" y="3778"/>
                    <a:pt x="2138" y="3463"/>
                  </a:cubicBezTo>
                  <a:cubicBezTo>
                    <a:pt x="2116" y="3307"/>
                    <a:pt x="2013" y="3192"/>
                    <a:pt x="1865" y="3192"/>
                  </a:cubicBezTo>
                  <a:cubicBezTo>
                    <a:pt x="1851" y="3192"/>
                    <a:pt x="1837" y="3193"/>
                    <a:pt x="1822" y="3195"/>
                  </a:cubicBezTo>
                  <a:cubicBezTo>
                    <a:pt x="1677" y="3195"/>
                    <a:pt x="1531" y="3293"/>
                    <a:pt x="1458" y="3438"/>
                  </a:cubicBezTo>
                  <a:cubicBezTo>
                    <a:pt x="1337" y="3657"/>
                    <a:pt x="1312" y="3924"/>
                    <a:pt x="1409" y="4143"/>
                  </a:cubicBezTo>
                  <a:cubicBezTo>
                    <a:pt x="1361" y="4149"/>
                    <a:pt x="1314" y="4152"/>
                    <a:pt x="1268" y="4152"/>
                  </a:cubicBezTo>
                  <a:cubicBezTo>
                    <a:pt x="1130" y="4152"/>
                    <a:pt x="1002" y="4125"/>
                    <a:pt x="875" y="4070"/>
                  </a:cubicBezTo>
                  <a:cubicBezTo>
                    <a:pt x="535" y="3924"/>
                    <a:pt x="316" y="3633"/>
                    <a:pt x="268" y="3268"/>
                  </a:cubicBezTo>
                  <a:cubicBezTo>
                    <a:pt x="195" y="2977"/>
                    <a:pt x="243" y="2637"/>
                    <a:pt x="413" y="2370"/>
                  </a:cubicBezTo>
                  <a:cubicBezTo>
                    <a:pt x="486" y="2564"/>
                    <a:pt x="632" y="2734"/>
                    <a:pt x="802" y="2855"/>
                  </a:cubicBezTo>
                  <a:cubicBezTo>
                    <a:pt x="899" y="2880"/>
                    <a:pt x="972" y="2904"/>
                    <a:pt x="1069" y="2904"/>
                  </a:cubicBezTo>
                  <a:cubicBezTo>
                    <a:pt x="1264" y="2904"/>
                    <a:pt x="1434" y="2758"/>
                    <a:pt x="1434" y="2540"/>
                  </a:cubicBezTo>
                  <a:cubicBezTo>
                    <a:pt x="1434" y="2224"/>
                    <a:pt x="1166" y="1981"/>
                    <a:pt x="851" y="1981"/>
                  </a:cubicBezTo>
                  <a:cubicBezTo>
                    <a:pt x="828" y="1976"/>
                    <a:pt x="806" y="1974"/>
                    <a:pt x="784" y="1974"/>
                  </a:cubicBezTo>
                  <a:cubicBezTo>
                    <a:pt x="685" y="1974"/>
                    <a:pt x="590" y="2014"/>
                    <a:pt x="511" y="2054"/>
                  </a:cubicBezTo>
                  <a:cubicBezTo>
                    <a:pt x="438" y="1568"/>
                    <a:pt x="608" y="1058"/>
                    <a:pt x="1069" y="936"/>
                  </a:cubicBezTo>
                  <a:cubicBezTo>
                    <a:pt x="1194" y="901"/>
                    <a:pt x="1331" y="878"/>
                    <a:pt x="1463" y="878"/>
                  </a:cubicBezTo>
                  <a:cubicBezTo>
                    <a:pt x="1511" y="878"/>
                    <a:pt x="1558" y="881"/>
                    <a:pt x="1604" y="888"/>
                  </a:cubicBezTo>
                  <a:cubicBezTo>
                    <a:pt x="1555" y="1009"/>
                    <a:pt x="1507" y="1106"/>
                    <a:pt x="1507" y="1106"/>
                  </a:cubicBezTo>
                  <a:cubicBezTo>
                    <a:pt x="1507" y="1131"/>
                    <a:pt x="1507" y="1131"/>
                    <a:pt x="1507" y="1155"/>
                  </a:cubicBezTo>
                  <a:cubicBezTo>
                    <a:pt x="1531" y="1179"/>
                    <a:pt x="1725" y="1665"/>
                    <a:pt x="2065" y="1665"/>
                  </a:cubicBezTo>
                  <a:cubicBezTo>
                    <a:pt x="2162" y="1665"/>
                    <a:pt x="2235" y="1641"/>
                    <a:pt x="2308" y="1592"/>
                  </a:cubicBezTo>
                  <a:cubicBezTo>
                    <a:pt x="2405" y="1544"/>
                    <a:pt x="2478" y="1422"/>
                    <a:pt x="2454" y="1301"/>
                  </a:cubicBezTo>
                  <a:cubicBezTo>
                    <a:pt x="2357" y="1033"/>
                    <a:pt x="2114" y="839"/>
                    <a:pt x="1847" y="791"/>
                  </a:cubicBezTo>
                  <a:cubicBezTo>
                    <a:pt x="1992" y="426"/>
                    <a:pt x="2332" y="183"/>
                    <a:pt x="2745" y="159"/>
                  </a:cubicBezTo>
                  <a:close/>
                  <a:moveTo>
                    <a:pt x="2728" y="1"/>
                  </a:moveTo>
                  <a:cubicBezTo>
                    <a:pt x="2260" y="1"/>
                    <a:pt x="1815" y="296"/>
                    <a:pt x="1652" y="766"/>
                  </a:cubicBezTo>
                  <a:cubicBezTo>
                    <a:pt x="1569" y="748"/>
                    <a:pt x="1485" y="740"/>
                    <a:pt x="1403" y="740"/>
                  </a:cubicBezTo>
                  <a:cubicBezTo>
                    <a:pt x="1270" y="740"/>
                    <a:pt x="1141" y="760"/>
                    <a:pt x="1021" y="791"/>
                  </a:cubicBezTo>
                  <a:cubicBezTo>
                    <a:pt x="438" y="936"/>
                    <a:pt x="219" y="1616"/>
                    <a:pt x="341" y="2199"/>
                  </a:cubicBezTo>
                  <a:cubicBezTo>
                    <a:pt x="98" y="2515"/>
                    <a:pt x="0" y="2928"/>
                    <a:pt x="73" y="3317"/>
                  </a:cubicBezTo>
                  <a:cubicBezTo>
                    <a:pt x="146" y="3730"/>
                    <a:pt x="413" y="4070"/>
                    <a:pt x="802" y="4240"/>
                  </a:cubicBezTo>
                  <a:cubicBezTo>
                    <a:pt x="960" y="4293"/>
                    <a:pt x="1130" y="4332"/>
                    <a:pt x="1294" y="4332"/>
                  </a:cubicBezTo>
                  <a:cubicBezTo>
                    <a:pt x="1358" y="4332"/>
                    <a:pt x="1421" y="4326"/>
                    <a:pt x="1482" y="4313"/>
                  </a:cubicBezTo>
                  <a:cubicBezTo>
                    <a:pt x="1638" y="4491"/>
                    <a:pt x="1875" y="4607"/>
                    <a:pt x="2119" y="4607"/>
                  </a:cubicBezTo>
                  <a:cubicBezTo>
                    <a:pt x="2141" y="4607"/>
                    <a:pt x="2164" y="4606"/>
                    <a:pt x="2187" y="4604"/>
                  </a:cubicBezTo>
                  <a:lnTo>
                    <a:pt x="2260" y="4604"/>
                  </a:lnTo>
                  <a:cubicBezTo>
                    <a:pt x="2721" y="4580"/>
                    <a:pt x="3134" y="4410"/>
                    <a:pt x="3450" y="4094"/>
                  </a:cubicBezTo>
                  <a:cubicBezTo>
                    <a:pt x="3523" y="4143"/>
                    <a:pt x="3596" y="4191"/>
                    <a:pt x="3669" y="4240"/>
                  </a:cubicBezTo>
                  <a:cubicBezTo>
                    <a:pt x="3839" y="4313"/>
                    <a:pt x="4057" y="4361"/>
                    <a:pt x="4276" y="4361"/>
                  </a:cubicBezTo>
                  <a:cubicBezTo>
                    <a:pt x="4859" y="4361"/>
                    <a:pt x="5418" y="4094"/>
                    <a:pt x="5831" y="3681"/>
                  </a:cubicBezTo>
                  <a:cubicBezTo>
                    <a:pt x="6001" y="3487"/>
                    <a:pt x="6073" y="3244"/>
                    <a:pt x="6049" y="3001"/>
                  </a:cubicBezTo>
                  <a:cubicBezTo>
                    <a:pt x="5976" y="2710"/>
                    <a:pt x="5733" y="2491"/>
                    <a:pt x="5442" y="2467"/>
                  </a:cubicBezTo>
                  <a:cubicBezTo>
                    <a:pt x="5636" y="1908"/>
                    <a:pt x="5612" y="1252"/>
                    <a:pt x="5126" y="912"/>
                  </a:cubicBezTo>
                  <a:cubicBezTo>
                    <a:pt x="4972" y="781"/>
                    <a:pt x="4776" y="715"/>
                    <a:pt x="4580" y="715"/>
                  </a:cubicBezTo>
                  <a:cubicBezTo>
                    <a:pt x="4376" y="715"/>
                    <a:pt x="4170" y="787"/>
                    <a:pt x="4009" y="936"/>
                  </a:cubicBezTo>
                  <a:cubicBezTo>
                    <a:pt x="3887" y="548"/>
                    <a:pt x="3571" y="256"/>
                    <a:pt x="3207" y="110"/>
                  </a:cubicBezTo>
                  <a:cubicBezTo>
                    <a:pt x="3052" y="36"/>
                    <a:pt x="2889" y="1"/>
                    <a:pt x="2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5886174" y="370876"/>
            <a:ext cx="2196796" cy="959963"/>
            <a:chOff x="3965010" y="571479"/>
            <a:chExt cx="1651683" cy="719972"/>
          </a:xfrm>
        </p:grpSpPr>
        <p:grpSp>
          <p:nvGrpSpPr>
            <p:cNvPr id="27" name="Google Shape;27;p2"/>
            <p:cNvGrpSpPr/>
            <p:nvPr/>
          </p:nvGrpSpPr>
          <p:grpSpPr>
            <a:xfrm>
              <a:off x="3965010" y="571479"/>
              <a:ext cx="1446820" cy="719972"/>
              <a:chOff x="3953250" y="571500"/>
              <a:chExt cx="1383325" cy="766825"/>
            </a:xfrm>
          </p:grpSpPr>
          <p:grpSp>
            <p:nvGrpSpPr>
              <p:cNvPr id="28" name="Google Shape;28;p2"/>
              <p:cNvGrpSpPr/>
              <p:nvPr/>
            </p:nvGrpSpPr>
            <p:grpSpPr>
              <a:xfrm>
                <a:off x="3953250" y="571500"/>
                <a:ext cx="1383166" cy="669650"/>
                <a:chOff x="897088" y="2374675"/>
                <a:chExt cx="1383166" cy="669650"/>
              </a:xfrm>
            </p:grpSpPr>
            <p:sp>
              <p:nvSpPr>
                <p:cNvPr id="29" name="Google Shape;29;p2"/>
                <p:cNvSpPr/>
                <p:nvPr/>
              </p:nvSpPr>
              <p:spPr>
                <a:xfrm>
                  <a:off x="1135613" y="2416700"/>
                  <a:ext cx="622500" cy="622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30" name="Google Shape;30;p2"/>
                <p:cNvSpPr/>
                <p:nvPr/>
              </p:nvSpPr>
              <p:spPr>
                <a:xfrm>
                  <a:off x="1479050" y="2374675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31" name="Google Shape;31;p2"/>
                <p:cNvSpPr/>
                <p:nvPr/>
              </p:nvSpPr>
              <p:spPr>
                <a:xfrm>
                  <a:off x="897088" y="2689700"/>
                  <a:ext cx="492600" cy="354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32" name="Google Shape;32;p2"/>
                <p:cNvSpPr/>
                <p:nvPr/>
              </p:nvSpPr>
              <p:spPr>
                <a:xfrm>
                  <a:off x="1657753" y="2551725"/>
                  <a:ext cx="6225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sp>
            <p:nvSpPr>
              <p:cNvPr id="33" name="Google Shape;33;p2"/>
              <p:cNvSpPr/>
              <p:nvPr/>
            </p:nvSpPr>
            <p:spPr>
              <a:xfrm>
                <a:off x="3972775" y="907225"/>
                <a:ext cx="1363800" cy="431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sp>
          <p:nvSpPr>
            <p:cNvPr id="34" name="Google Shape;34;p2"/>
            <p:cNvSpPr/>
            <p:nvPr/>
          </p:nvSpPr>
          <p:spPr>
            <a:xfrm>
              <a:off x="4006544" y="571481"/>
              <a:ext cx="1610148" cy="660750"/>
            </a:xfrm>
            <a:custGeom>
              <a:avLst/>
              <a:gdLst/>
              <a:ahLst/>
              <a:cxnLst/>
              <a:rect l="l" t="t" r="r" b="b"/>
              <a:pathLst>
                <a:path w="3864" h="1872" extrusionOk="0">
                  <a:moveTo>
                    <a:pt x="1847" y="365"/>
                  </a:moveTo>
                  <a:cubicBezTo>
                    <a:pt x="1920" y="487"/>
                    <a:pt x="1920" y="633"/>
                    <a:pt x="1871" y="754"/>
                  </a:cubicBezTo>
                  <a:lnTo>
                    <a:pt x="1847" y="754"/>
                  </a:lnTo>
                  <a:cubicBezTo>
                    <a:pt x="1847" y="754"/>
                    <a:pt x="1823" y="754"/>
                    <a:pt x="1798" y="705"/>
                  </a:cubicBezTo>
                  <a:cubicBezTo>
                    <a:pt x="1774" y="608"/>
                    <a:pt x="1774" y="487"/>
                    <a:pt x="1847" y="390"/>
                  </a:cubicBezTo>
                  <a:lnTo>
                    <a:pt x="1847" y="365"/>
                  </a:lnTo>
                  <a:close/>
                  <a:moveTo>
                    <a:pt x="2891" y="584"/>
                  </a:moveTo>
                  <a:lnTo>
                    <a:pt x="2891" y="608"/>
                  </a:lnTo>
                  <a:cubicBezTo>
                    <a:pt x="2940" y="754"/>
                    <a:pt x="2940" y="900"/>
                    <a:pt x="2867" y="948"/>
                  </a:cubicBezTo>
                  <a:cubicBezTo>
                    <a:pt x="2831" y="960"/>
                    <a:pt x="2806" y="967"/>
                    <a:pt x="2791" y="967"/>
                  </a:cubicBezTo>
                  <a:cubicBezTo>
                    <a:pt x="2776" y="967"/>
                    <a:pt x="2770" y="960"/>
                    <a:pt x="2770" y="948"/>
                  </a:cubicBezTo>
                  <a:cubicBezTo>
                    <a:pt x="2770" y="803"/>
                    <a:pt x="2794" y="681"/>
                    <a:pt x="2891" y="584"/>
                  </a:cubicBezTo>
                  <a:close/>
                  <a:moveTo>
                    <a:pt x="754" y="1021"/>
                  </a:moveTo>
                  <a:cubicBezTo>
                    <a:pt x="851" y="1021"/>
                    <a:pt x="924" y="1070"/>
                    <a:pt x="972" y="1143"/>
                  </a:cubicBezTo>
                  <a:cubicBezTo>
                    <a:pt x="997" y="1216"/>
                    <a:pt x="972" y="1288"/>
                    <a:pt x="899" y="1337"/>
                  </a:cubicBezTo>
                  <a:cubicBezTo>
                    <a:pt x="887" y="1349"/>
                    <a:pt x="875" y="1355"/>
                    <a:pt x="863" y="1355"/>
                  </a:cubicBezTo>
                  <a:cubicBezTo>
                    <a:pt x="851" y="1355"/>
                    <a:pt x="839" y="1349"/>
                    <a:pt x="827" y="1337"/>
                  </a:cubicBezTo>
                  <a:cubicBezTo>
                    <a:pt x="754" y="1240"/>
                    <a:pt x="754" y="1143"/>
                    <a:pt x="754" y="1045"/>
                  </a:cubicBezTo>
                  <a:lnTo>
                    <a:pt x="754" y="1021"/>
                  </a:lnTo>
                  <a:close/>
                  <a:moveTo>
                    <a:pt x="2357" y="74"/>
                  </a:moveTo>
                  <a:cubicBezTo>
                    <a:pt x="2600" y="122"/>
                    <a:pt x="2794" y="268"/>
                    <a:pt x="2867" y="487"/>
                  </a:cubicBezTo>
                  <a:cubicBezTo>
                    <a:pt x="2746" y="608"/>
                    <a:pt x="2673" y="778"/>
                    <a:pt x="2697" y="973"/>
                  </a:cubicBezTo>
                  <a:cubicBezTo>
                    <a:pt x="2725" y="1015"/>
                    <a:pt x="2745" y="1041"/>
                    <a:pt x="2786" y="1041"/>
                  </a:cubicBezTo>
                  <a:cubicBezTo>
                    <a:pt x="2815" y="1041"/>
                    <a:pt x="2855" y="1027"/>
                    <a:pt x="2916" y="997"/>
                  </a:cubicBezTo>
                  <a:cubicBezTo>
                    <a:pt x="3061" y="924"/>
                    <a:pt x="3037" y="681"/>
                    <a:pt x="2964" y="487"/>
                  </a:cubicBezTo>
                  <a:cubicBezTo>
                    <a:pt x="2989" y="462"/>
                    <a:pt x="3013" y="462"/>
                    <a:pt x="3061" y="462"/>
                  </a:cubicBezTo>
                  <a:cubicBezTo>
                    <a:pt x="3329" y="535"/>
                    <a:pt x="3572" y="730"/>
                    <a:pt x="3693" y="997"/>
                  </a:cubicBezTo>
                  <a:cubicBezTo>
                    <a:pt x="3766" y="1143"/>
                    <a:pt x="3766" y="1337"/>
                    <a:pt x="3644" y="1483"/>
                  </a:cubicBezTo>
                  <a:cubicBezTo>
                    <a:pt x="3474" y="1677"/>
                    <a:pt x="2819" y="1799"/>
                    <a:pt x="1774" y="1799"/>
                  </a:cubicBezTo>
                  <a:cubicBezTo>
                    <a:pt x="1118" y="1799"/>
                    <a:pt x="535" y="1750"/>
                    <a:pt x="535" y="1750"/>
                  </a:cubicBezTo>
                  <a:cubicBezTo>
                    <a:pt x="316" y="1726"/>
                    <a:pt x="195" y="1653"/>
                    <a:pt x="146" y="1507"/>
                  </a:cubicBezTo>
                  <a:cubicBezTo>
                    <a:pt x="98" y="1386"/>
                    <a:pt x="219" y="1216"/>
                    <a:pt x="438" y="1118"/>
                  </a:cubicBezTo>
                  <a:cubicBezTo>
                    <a:pt x="511" y="1070"/>
                    <a:pt x="584" y="1045"/>
                    <a:pt x="681" y="1045"/>
                  </a:cubicBezTo>
                  <a:cubicBezTo>
                    <a:pt x="657" y="1167"/>
                    <a:pt x="705" y="1288"/>
                    <a:pt x="778" y="1410"/>
                  </a:cubicBezTo>
                  <a:cubicBezTo>
                    <a:pt x="808" y="1440"/>
                    <a:pt x="857" y="1461"/>
                    <a:pt x="901" y="1461"/>
                  </a:cubicBezTo>
                  <a:cubicBezTo>
                    <a:pt x="928" y="1461"/>
                    <a:pt x="954" y="1453"/>
                    <a:pt x="972" y="1434"/>
                  </a:cubicBezTo>
                  <a:cubicBezTo>
                    <a:pt x="1070" y="1361"/>
                    <a:pt x="1118" y="1240"/>
                    <a:pt x="1094" y="1118"/>
                  </a:cubicBezTo>
                  <a:cubicBezTo>
                    <a:pt x="1045" y="1021"/>
                    <a:pt x="924" y="924"/>
                    <a:pt x="802" y="924"/>
                  </a:cubicBezTo>
                  <a:cubicBezTo>
                    <a:pt x="851" y="681"/>
                    <a:pt x="1021" y="462"/>
                    <a:pt x="1264" y="365"/>
                  </a:cubicBezTo>
                  <a:cubicBezTo>
                    <a:pt x="1395" y="278"/>
                    <a:pt x="1517" y="234"/>
                    <a:pt x="1621" y="234"/>
                  </a:cubicBezTo>
                  <a:cubicBezTo>
                    <a:pt x="1689" y="234"/>
                    <a:pt x="1750" y="254"/>
                    <a:pt x="1798" y="292"/>
                  </a:cubicBezTo>
                  <a:cubicBezTo>
                    <a:pt x="1701" y="414"/>
                    <a:pt x="1677" y="584"/>
                    <a:pt x="1750" y="730"/>
                  </a:cubicBezTo>
                  <a:cubicBezTo>
                    <a:pt x="1750" y="778"/>
                    <a:pt x="1798" y="827"/>
                    <a:pt x="1871" y="827"/>
                  </a:cubicBezTo>
                  <a:cubicBezTo>
                    <a:pt x="1895" y="827"/>
                    <a:pt x="1920" y="803"/>
                    <a:pt x="1944" y="778"/>
                  </a:cubicBezTo>
                  <a:cubicBezTo>
                    <a:pt x="2041" y="633"/>
                    <a:pt x="2017" y="438"/>
                    <a:pt x="1920" y="292"/>
                  </a:cubicBezTo>
                  <a:cubicBezTo>
                    <a:pt x="1993" y="220"/>
                    <a:pt x="2090" y="147"/>
                    <a:pt x="2187" y="122"/>
                  </a:cubicBezTo>
                  <a:cubicBezTo>
                    <a:pt x="2236" y="98"/>
                    <a:pt x="2308" y="98"/>
                    <a:pt x="2357" y="74"/>
                  </a:cubicBezTo>
                  <a:close/>
                  <a:moveTo>
                    <a:pt x="2333" y="1"/>
                  </a:moveTo>
                  <a:cubicBezTo>
                    <a:pt x="2260" y="1"/>
                    <a:pt x="2211" y="25"/>
                    <a:pt x="2138" y="50"/>
                  </a:cubicBezTo>
                  <a:cubicBezTo>
                    <a:pt x="2017" y="74"/>
                    <a:pt x="1920" y="147"/>
                    <a:pt x="1823" y="244"/>
                  </a:cubicBezTo>
                  <a:cubicBezTo>
                    <a:pt x="1756" y="188"/>
                    <a:pt x="1674" y="158"/>
                    <a:pt x="1579" y="158"/>
                  </a:cubicBezTo>
                  <a:cubicBezTo>
                    <a:pt x="1466" y="158"/>
                    <a:pt x="1336" y="200"/>
                    <a:pt x="1191" y="292"/>
                  </a:cubicBezTo>
                  <a:cubicBezTo>
                    <a:pt x="924" y="414"/>
                    <a:pt x="754" y="657"/>
                    <a:pt x="681" y="948"/>
                  </a:cubicBezTo>
                  <a:cubicBezTo>
                    <a:pt x="584" y="948"/>
                    <a:pt x="487" y="973"/>
                    <a:pt x="414" y="1021"/>
                  </a:cubicBezTo>
                  <a:cubicBezTo>
                    <a:pt x="146" y="1167"/>
                    <a:pt x="1" y="1361"/>
                    <a:pt x="49" y="1531"/>
                  </a:cubicBezTo>
                  <a:cubicBezTo>
                    <a:pt x="74" y="1701"/>
                    <a:pt x="268" y="1823"/>
                    <a:pt x="511" y="1847"/>
                  </a:cubicBezTo>
                  <a:cubicBezTo>
                    <a:pt x="511" y="1847"/>
                    <a:pt x="1118" y="1871"/>
                    <a:pt x="1774" y="1871"/>
                  </a:cubicBezTo>
                  <a:cubicBezTo>
                    <a:pt x="2867" y="1871"/>
                    <a:pt x="3523" y="1774"/>
                    <a:pt x="3717" y="1556"/>
                  </a:cubicBezTo>
                  <a:cubicBezTo>
                    <a:pt x="3839" y="1386"/>
                    <a:pt x="3863" y="1167"/>
                    <a:pt x="3766" y="973"/>
                  </a:cubicBezTo>
                  <a:cubicBezTo>
                    <a:pt x="3620" y="681"/>
                    <a:pt x="3353" y="438"/>
                    <a:pt x="3037" y="365"/>
                  </a:cubicBezTo>
                  <a:cubicBezTo>
                    <a:pt x="2989" y="365"/>
                    <a:pt x="2940" y="390"/>
                    <a:pt x="2916" y="414"/>
                  </a:cubicBezTo>
                  <a:cubicBezTo>
                    <a:pt x="2819" y="171"/>
                    <a:pt x="2600" y="25"/>
                    <a:pt x="2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9644630" y="4956980"/>
            <a:ext cx="1351057" cy="1926185"/>
            <a:chOff x="-1047799" y="3300294"/>
            <a:chExt cx="413467" cy="588041"/>
          </a:xfrm>
        </p:grpSpPr>
        <p:sp>
          <p:nvSpPr>
            <p:cNvPr id="36" name="Google Shape;36;p2"/>
            <p:cNvSpPr/>
            <p:nvPr/>
          </p:nvSpPr>
          <p:spPr>
            <a:xfrm>
              <a:off x="-994003" y="3750695"/>
              <a:ext cx="138774" cy="63785"/>
            </a:xfrm>
            <a:custGeom>
              <a:avLst/>
              <a:gdLst/>
              <a:ahLst/>
              <a:cxnLst/>
              <a:rect l="l" t="t" r="r" b="b"/>
              <a:pathLst>
                <a:path w="1847" h="849" extrusionOk="0">
                  <a:moveTo>
                    <a:pt x="728" y="0"/>
                  </a:moveTo>
                  <a:cubicBezTo>
                    <a:pt x="502" y="0"/>
                    <a:pt x="254" y="68"/>
                    <a:pt x="1" y="252"/>
                  </a:cubicBezTo>
                  <a:cubicBezTo>
                    <a:pt x="1" y="252"/>
                    <a:pt x="350" y="848"/>
                    <a:pt x="1002" y="848"/>
                  </a:cubicBezTo>
                  <a:cubicBezTo>
                    <a:pt x="1243" y="848"/>
                    <a:pt x="1526" y="767"/>
                    <a:pt x="1847" y="544"/>
                  </a:cubicBezTo>
                  <a:cubicBezTo>
                    <a:pt x="1847" y="544"/>
                    <a:pt x="1369" y="0"/>
                    <a:pt x="7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-950199" y="3777592"/>
              <a:ext cx="98652" cy="17656"/>
            </a:xfrm>
            <a:custGeom>
              <a:avLst/>
              <a:gdLst/>
              <a:ahLst/>
              <a:cxnLst/>
              <a:rect l="l" t="t" r="r" b="b"/>
              <a:pathLst>
                <a:path w="1313" h="235" extrusionOk="0">
                  <a:moveTo>
                    <a:pt x="500" y="0"/>
                  </a:moveTo>
                  <a:cubicBezTo>
                    <a:pt x="349" y="0"/>
                    <a:pt x="197" y="14"/>
                    <a:pt x="49" y="40"/>
                  </a:cubicBezTo>
                  <a:cubicBezTo>
                    <a:pt x="25" y="40"/>
                    <a:pt x="1" y="64"/>
                    <a:pt x="25" y="89"/>
                  </a:cubicBezTo>
                  <a:cubicBezTo>
                    <a:pt x="25" y="113"/>
                    <a:pt x="49" y="113"/>
                    <a:pt x="73" y="113"/>
                  </a:cubicBezTo>
                  <a:cubicBezTo>
                    <a:pt x="191" y="98"/>
                    <a:pt x="311" y="90"/>
                    <a:pt x="431" y="90"/>
                  </a:cubicBezTo>
                  <a:cubicBezTo>
                    <a:pt x="708" y="90"/>
                    <a:pt x="985" y="133"/>
                    <a:pt x="1239" y="234"/>
                  </a:cubicBezTo>
                  <a:lnTo>
                    <a:pt x="1264" y="234"/>
                  </a:lnTo>
                  <a:cubicBezTo>
                    <a:pt x="1288" y="234"/>
                    <a:pt x="1288" y="210"/>
                    <a:pt x="1312" y="210"/>
                  </a:cubicBezTo>
                  <a:cubicBezTo>
                    <a:pt x="1312" y="186"/>
                    <a:pt x="1312" y="162"/>
                    <a:pt x="1288" y="137"/>
                  </a:cubicBezTo>
                  <a:cubicBezTo>
                    <a:pt x="1039" y="44"/>
                    <a:pt x="770" y="0"/>
                    <a:pt x="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-949448" y="3639053"/>
              <a:ext cx="114280" cy="249281"/>
            </a:xfrm>
            <a:custGeom>
              <a:avLst/>
              <a:gdLst/>
              <a:ahLst/>
              <a:cxnLst/>
              <a:rect l="l" t="t" r="r" b="b"/>
              <a:pathLst>
                <a:path w="1521" h="3318" extrusionOk="0">
                  <a:moveTo>
                    <a:pt x="69" y="0"/>
                  </a:moveTo>
                  <a:cubicBezTo>
                    <a:pt x="40" y="0"/>
                    <a:pt x="0" y="67"/>
                    <a:pt x="39" y="86"/>
                  </a:cubicBezTo>
                  <a:cubicBezTo>
                    <a:pt x="63" y="86"/>
                    <a:pt x="1327" y="961"/>
                    <a:pt x="1424" y="3269"/>
                  </a:cubicBezTo>
                  <a:cubicBezTo>
                    <a:pt x="1424" y="3293"/>
                    <a:pt x="1448" y="3317"/>
                    <a:pt x="1472" y="3317"/>
                  </a:cubicBezTo>
                  <a:cubicBezTo>
                    <a:pt x="1497" y="3293"/>
                    <a:pt x="1521" y="3293"/>
                    <a:pt x="1521" y="3269"/>
                  </a:cubicBezTo>
                  <a:cubicBezTo>
                    <a:pt x="1424" y="912"/>
                    <a:pt x="88" y="14"/>
                    <a:pt x="88" y="14"/>
                  </a:cubicBezTo>
                  <a:cubicBezTo>
                    <a:pt x="83" y="4"/>
                    <a:pt x="76" y="0"/>
                    <a:pt x="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1047799" y="3504796"/>
              <a:ext cx="229087" cy="179936"/>
            </a:xfrm>
            <a:custGeom>
              <a:avLst/>
              <a:gdLst/>
              <a:ahLst/>
              <a:cxnLst/>
              <a:rect l="l" t="t" r="r" b="b"/>
              <a:pathLst>
                <a:path w="3049" h="2395" extrusionOk="0">
                  <a:moveTo>
                    <a:pt x="2055" y="1"/>
                  </a:moveTo>
                  <a:cubicBezTo>
                    <a:pt x="1883" y="1"/>
                    <a:pt x="1883" y="562"/>
                    <a:pt x="1883" y="562"/>
                  </a:cubicBezTo>
                  <a:cubicBezTo>
                    <a:pt x="1761" y="416"/>
                    <a:pt x="1615" y="294"/>
                    <a:pt x="1445" y="197"/>
                  </a:cubicBezTo>
                  <a:cubicBezTo>
                    <a:pt x="1434" y="193"/>
                    <a:pt x="1423" y="192"/>
                    <a:pt x="1413" y="192"/>
                  </a:cubicBezTo>
                  <a:cubicBezTo>
                    <a:pt x="1234" y="192"/>
                    <a:pt x="1300" y="780"/>
                    <a:pt x="1300" y="780"/>
                  </a:cubicBezTo>
                  <a:cubicBezTo>
                    <a:pt x="1154" y="635"/>
                    <a:pt x="984" y="537"/>
                    <a:pt x="814" y="416"/>
                  </a:cubicBezTo>
                  <a:cubicBezTo>
                    <a:pt x="785" y="400"/>
                    <a:pt x="760" y="393"/>
                    <a:pt x="740" y="393"/>
                  </a:cubicBezTo>
                  <a:cubicBezTo>
                    <a:pt x="532" y="393"/>
                    <a:pt x="692" y="1096"/>
                    <a:pt x="692" y="1096"/>
                  </a:cubicBezTo>
                  <a:cubicBezTo>
                    <a:pt x="692" y="1096"/>
                    <a:pt x="357" y="857"/>
                    <a:pt x="178" y="857"/>
                  </a:cubicBezTo>
                  <a:cubicBezTo>
                    <a:pt x="136" y="857"/>
                    <a:pt x="103" y="870"/>
                    <a:pt x="85" y="902"/>
                  </a:cubicBezTo>
                  <a:cubicBezTo>
                    <a:pt x="1" y="1049"/>
                    <a:pt x="662" y="2395"/>
                    <a:pt x="1533" y="2395"/>
                  </a:cubicBezTo>
                  <a:cubicBezTo>
                    <a:pt x="1669" y="2395"/>
                    <a:pt x="1811" y="2362"/>
                    <a:pt x="1955" y="2286"/>
                  </a:cubicBezTo>
                  <a:cubicBezTo>
                    <a:pt x="3049" y="1728"/>
                    <a:pt x="2684" y="926"/>
                    <a:pt x="2684" y="926"/>
                  </a:cubicBezTo>
                  <a:cubicBezTo>
                    <a:pt x="2684" y="926"/>
                    <a:pt x="2368" y="197"/>
                    <a:pt x="2125" y="27"/>
                  </a:cubicBezTo>
                  <a:cubicBezTo>
                    <a:pt x="2099" y="9"/>
                    <a:pt x="2076" y="1"/>
                    <a:pt x="20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1006775" y="3550625"/>
              <a:ext cx="157032" cy="111418"/>
            </a:xfrm>
            <a:custGeom>
              <a:avLst/>
              <a:gdLst/>
              <a:ahLst/>
              <a:cxnLst/>
              <a:rect l="l" t="t" r="r" b="b"/>
              <a:pathLst>
                <a:path w="2090" h="1483" extrusionOk="0">
                  <a:moveTo>
                    <a:pt x="1652" y="292"/>
                  </a:moveTo>
                  <a:cubicBezTo>
                    <a:pt x="1677" y="292"/>
                    <a:pt x="1701" y="316"/>
                    <a:pt x="1725" y="340"/>
                  </a:cubicBezTo>
                  <a:cubicBezTo>
                    <a:pt x="1749" y="365"/>
                    <a:pt x="1749" y="389"/>
                    <a:pt x="1774" y="413"/>
                  </a:cubicBezTo>
                  <a:lnTo>
                    <a:pt x="1725" y="389"/>
                  </a:lnTo>
                  <a:cubicBezTo>
                    <a:pt x="1701" y="365"/>
                    <a:pt x="1677" y="316"/>
                    <a:pt x="1652" y="292"/>
                  </a:cubicBezTo>
                  <a:close/>
                  <a:moveTo>
                    <a:pt x="802" y="656"/>
                  </a:moveTo>
                  <a:lnTo>
                    <a:pt x="802" y="656"/>
                  </a:lnTo>
                  <a:cubicBezTo>
                    <a:pt x="826" y="680"/>
                    <a:pt x="851" y="729"/>
                    <a:pt x="875" y="778"/>
                  </a:cubicBezTo>
                  <a:cubicBezTo>
                    <a:pt x="851" y="729"/>
                    <a:pt x="826" y="705"/>
                    <a:pt x="802" y="656"/>
                  </a:cubicBezTo>
                  <a:close/>
                  <a:moveTo>
                    <a:pt x="535" y="923"/>
                  </a:moveTo>
                  <a:lnTo>
                    <a:pt x="535" y="923"/>
                  </a:lnTo>
                  <a:cubicBezTo>
                    <a:pt x="583" y="948"/>
                    <a:pt x="608" y="996"/>
                    <a:pt x="608" y="1045"/>
                  </a:cubicBezTo>
                  <a:cubicBezTo>
                    <a:pt x="583" y="996"/>
                    <a:pt x="559" y="972"/>
                    <a:pt x="535" y="923"/>
                  </a:cubicBezTo>
                  <a:close/>
                  <a:moveTo>
                    <a:pt x="1944" y="0"/>
                  </a:moveTo>
                  <a:cubicBezTo>
                    <a:pt x="1920" y="25"/>
                    <a:pt x="1920" y="49"/>
                    <a:pt x="1920" y="73"/>
                  </a:cubicBezTo>
                  <a:cubicBezTo>
                    <a:pt x="1944" y="146"/>
                    <a:pt x="2017" y="292"/>
                    <a:pt x="1968" y="365"/>
                  </a:cubicBezTo>
                  <a:cubicBezTo>
                    <a:pt x="1968" y="389"/>
                    <a:pt x="1944" y="413"/>
                    <a:pt x="1920" y="413"/>
                  </a:cubicBezTo>
                  <a:lnTo>
                    <a:pt x="1847" y="413"/>
                  </a:lnTo>
                  <a:cubicBezTo>
                    <a:pt x="1847" y="365"/>
                    <a:pt x="1822" y="316"/>
                    <a:pt x="1798" y="267"/>
                  </a:cubicBezTo>
                  <a:cubicBezTo>
                    <a:pt x="1774" y="195"/>
                    <a:pt x="1701" y="170"/>
                    <a:pt x="1628" y="146"/>
                  </a:cubicBezTo>
                  <a:cubicBezTo>
                    <a:pt x="1604" y="146"/>
                    <a:pt x="1579" y="170"/>
                    <a:pt x="1555" y="195"/>
                  </a:cubicBezTo>
                  <a:cubicBezTo>
                    <a:pt x="1531" y="243"/>
                    <a:pt x="1555" y="316"/>
                    <a:pt x="1604" y="365"/>
                  </a:cubicBezTo>
                  <a:cubicBezTo>
                    <a:pt x="1652" y="413"/>
                    <a:pt x="1701" y="462"/>
                    <a:pt x="1749" y="486"/>
                  </a:cubicBezTo>
                  <a:lnTo>
                    <a:pt x="1749" y="510"/>
                  </a:lnTo>
                  <a:cubicBezTo>
                    <a:pt x="1749" y="559"/>
                    <a:pt x="1701" y="559"/>
                    <a:pt x="1628" y="559"/>
                  </a:cubicBezTo>
                  <a:cubicBezTo>
                    <a:pt x="1555" y="559"/>
                    <a:pt x="1482" y="535"/>
                    <a:pt x="1409" y="510"/>
                  </a:cubicBezTo>
                  <a:cubicBezTo>
                    <a:pt x="1385" y="437"/>
                    <a:pt x="1337" y="389"/>
                    <a:pt x="1288" y="365"/>
                  </a:cubicBezTo>
                  <a:cubicBezTo>
                    <a:pt x="1256" y="365"/>
                    <a:pt x="1234" y="354"/>
                    <a:pt x="1209" y="354"/>
                  </a:cubicBezTo>
                  <a:cubicBezTo>
                    <a:pt x="1196" y="354"/>
                    <a:pt x="1183" y="357"/>
                    <a:pt x="1166" y="365"/>
                  </a:cubicBezTo>
                  <a:cubicBezTo>
                    <a:pt x="1166" y="389"/>
                    <a:pt x="1142" y="413"/>
                    <a:pt x="1166" y="437"/>
                  </a:cubicBezTo>
                  <a:cubicBezTo>
                    <a:pt x="1215" y="486"/>
                    <a:pt x="1264" y="559"/>
                    <a:pt x="1337" y="583"/>
                  </a:cubicBezTo>
                  <a:cubicBezTo>
                    <a:pt x="1385" y="656"/>
                    <a:pt x="1385" y="753"/>
                    <a:pt x="1361" y="850"/>
                  </a:cubicBezTo>
                  <a:cubicBezTo>
                    <a:pt x="1343" y="905"/>
                    <a:pt x="1311" y="932"/>
                    <a:pt x="1255" y="932"/>
                  </a:cubicBezTo>
                  <a:cubicBezTo>
                    <a:pt x="1236" y="932"/>
                    <a:pt x="1215" y="929"/>
                    <a:pt x="1191" y="923"/>
                  </a:cubicBezTo>
                  <a:cubicBezTo>
                    <a:pt x="1142" y="923"/>
                    <a:pt x="1069" y="899"/>
                    <a:pt x="1021" y="850"/>
                  </a:cubicBezTo>
                  <a:cubicBezTo>
                    <a:pt x="996" y="729"/>
                    <a:pt x="924" y="608"/>
                    <a:pt x="826" y="535"/>
                  </a:cubicBezTo>
                  <a:lnTo>
                    <a:pt x="729" y="535"/>
                  </a:lnTo>
                  <a:cubicBezTo>
                    <a:pt x="705" y="559"/>
                    <a:pt x="705" y="583"/>
                    <a:pt x="705" y="632"/>
                  </a:cubicBezTo>
                  <a:cubicBezTo>
                    <a:pt x="754" y="753"/>
                    <a:pt x="826" y="850"/>
                    <a:pt x="924" y="923"/>
                  </a:cubicBezTo>
                  <a:cubicBezTo>
                    <a:pt x="948" y="972"/>
                    <a:pt x="948" y="1021"/>
                    <a:pt x="924" y="1093"/>
                  </a:cubicBezTo>
                  <a:cubicBezTo>
                    <a:pt x="924" y="1129"/>
                    <a:pt x="898" y="1151"/>
                    <a:pt x="874" y="1151"/>
                  </a:cubicBezTo>
                  <a:cubicBezTo>
                    <a:pt x="865" y="1151"/>
                    <a:pt x="857" y="1148"/>
                    <a:pt x="851" y="1142"/>
                  </a:cubicBezTo>
                  <a:cubicBezTo>
                    <a:pt x="802" y="1142"/>
                    <a:pt x="754" y="1118"/>
                    <a:pt x="729" y="1093"/>
                  </a:cubicBezTo>
                  <a:cubicBezTo>
                    <a:pt x="729" y="972"/>
                    <a:pt x="656" y="875"/>
                    <a:pt x="559" y="826"/>
                  </a:cubicBezTo>
                  <a:cubicBezTo>
                    <a:pt x="547" y="814"/>
                    <a:pt x="529" y="808"/>
                    <a:pt x="508" y="808"/>
                  </a:cubicBezTo>
                  <a:cubicBezTo>
                    <a:pt x="486" y="808"/>
                    <a:pt x="462" y="814"/>
                    <a:pt x="438" y="826"/>
                  </a:cubicBezTo>
                  <a:cubicBezTo>
                    <a:pt x="438" y="826"/>
                    <a:pt x="413" y="875"/>
                    <a:pt x="438" y="899"/>
                  </a:cubicBezTo>
                  <a:cubicBezTo>
                    <a:pt x="462" y="996"/>
                    <a:pt x="535" y="1093"/>
                    <a:pt x="632" y="1166"/>
                  </a:cubicBezTo>
                  <a:cubicBezTo>
                    <a:pt x="608" y="1239"/>
                    <a:pt x="559" y="1312"/>
                    <a:pt x="486" y="1336"/>
                  </a:cubicBezTo>
                  <a:cubicBezTo>
                    <a:pt x="455" y="1356"/>
                    <a:pt x="424" y="1364"/>
                    <a:pt x="393" y="1364"/>
                  </a:cubicBezTo>
                  <a:cubicBezTo>
                    <a:pt x="234" y="1364"/>
                    <a:pt x="98" y="1142"/>
                    <a:pt x="98" y="1142"/>
                  </a:cubicBezTo>
                  <a:cubicBezTo>
                    <a:pt x="85" y="1130"/>
                    <a:pt x="73" y="1124"/>
                    <a:pt x="64" y="1124"/>
                  </a:cubicBezTo>
                  <a:cubicBezTo>
                    <a:pt x="55" y="1124"/>
                    <a:pt x="49" y="1130"/>
                    <a:pt x="49" y="1142"/>
                  </a:cubicBezTo>
                  <a:cubicBezTo>
                    <a:pt x="25" y="1166"/>
                    <a:pt x="0" y="1191"/>
                    <a:pt x="25" y="1215"/>
                  </a:cubicBezTo>
                  <a:cubicBezTo>
                    <a:pt x="25" y="1215"/>
                    <a:pt x="195" y="1482"/>
                    <a:pt x="389" y="1482"/>
                  </a:cubicBezTo>
                  <a:cubicBezTo>
                    <a:pt x="438" y="1458"/>
                    <a:pt x="486" y="1433"/>
                    <a:pt x="535" y="1385"/>
                  </a:cubicBezTo>
                  <a:cubicBezTo>
                    <a:pt x="608" y="1336"/>
                    <a:pt x="681" y="1263"/>
                    <a:pt x="705" y="1166"/>
                  </a:cubicBezTo>
                  <a:cubicBezTo>
                    <a:pt x="754" y="1191"/>
                    <a:pt x="778" y="1191"/>
                    <a:pt x="826" y="1215"/>
                  </a:cubicBezTo>
                  <a:cubicBezTo>
                    <a:pt x="839" y="1219"/>
                    <a:pt x="852" y="1221"/>
                    <a:pt x="866" y="1221"/>
                  </a:cubicBezTo>
                  <a:cubicBezTo>
                    <a:pt x="930" y="1221"/>
                    <a:pt x="1001" y="1174"/>
                    <a:pt x="1021" y="1093"/>
                  </a:cubicBezTo>
                  <a:cubicBezTo>
                    <a:pt x="1021" y="1045"/>
                    <a:pt x="1021" y="996"/>
                    <a:pt x="1021" y="948"/>
                  </a:cubicBezTo>
                  <a:cubicBezTo>
                    <a:pt x="1069" y="972"/>
                    <a:pt x="1118" y="996"/>
                    <a:pt x="1166" y="996"/>
                  </a:cubicBezTo>
                  <a:cubicBezTo>
                    <a:pt x="1192" y="1007"/>
                    <a:pt x="1218" y="1011"/>
                    <a:pt x="1243" y="1011"/>
                  </a:cubicBezTo>
                  <a:cubicBezTo>
                    <a:pt x="1335" y="1011"/>
                    <a:pt x="1415" y="946"/>
                    <a:pt x="1434" y="850"/>
                  </a:cubicBezTo>
                  <a:cubicBezTo>
                    <a:pt x="1458" y="778"/>
                    <a:pt x="1458" y="680"/>
                    <a:pt x="1434" y="608"/>
                  </a:cubicBezTo>
                  <a:cubicBezTo>
                    <a:pt x="1507" y="608"/>
                    <a:pt x="1555" y="632"/>
                    <a:pt x="1628" y="632"/>
                  </a:cubicBezTo>
                  <a:cubicBezTo>
                    <a:pt x="1701" y="632"/>
                    <a:pt x="1798" y="608"/>
                    <a:pt x="1822" y="535"/>
                  </a:cubicBezTo>
                  <a:cubicBezTo>
                    <a:pt x="1847" y="510"/>
                    <a:pt x="1847" y="510"/>
                    <a:pt x="1847" y="486"/>
                  </a:cubicBezTo>
                  <a:cubicBezTo>
                    <a:pt x="1859" y="498"/>
                    <a:pt x="1877" y="504"/>
                    <a:pt x="1895" y="504"/>
                  </a:cubicBezTo>
                  <a:cubicBezTo>
                    <a:pt x="1913" y="504"/>
                    <a:pt x="1932" y="498"/>
                    <a:pt x="1944" y="486"/>
                  </a:cubicBezTo>
                  <a:cubicBezTo>
                    <a:pt x="1992" y="486"/>
                    <a:pt x="2041" y="462"/>
                    <a:pt x="2065" y="413"/>
                  </a:cubicBezTo>
                  <a:cubicBezTo>
                    <a:pt x="2090" y="267"/>
                    <a:pt x="2065" y="146"/>
                    <a:pt x="2017" y="25"/>
                  </a:cubicBezTo>
                  <a:cubicBezTo>
                    <a:pt x="1992" y="0"/>
                    <a:pt x="1968" y="0"/>
                    <a:pt x="19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-868753" y="3630488"/>
              <a:ext cx="108420" cy="91959"/>
            </a:xfrm>
            <a:custGeom>
              <a:avLst/>
              <a:gdLst/>
              <a:ahLst/>
              <a:cxnLst/>
              <a:rect l="l" t="t" r="r" b="b"/>
              <a:pathLst>
                <a:path w="1443" h="1224" extrusionOk="0">
                  <a:moveTo>
                    <a:pt x="158" y="1"/>
                  </a:moveTo>
                  <a:cubicBezTo>
                    <a:pt x="118" y="1"/>
                    <a:pt x="76" y="3"/>
                    <a:pt x="34" y="6"/>
                  </a:cubicBezTo>
                  <a:cubicBezTo>
                    <a:pt x="34" y="6"/>
                    <a:pt x="34" y="6"/>
                    <a:pt x="34" y="6"/>
                  </a:cubicBezTo>
                  <a:lnTo>
                    <a:pt x="34" y="6"/>
                  </a:lnTo>
                  <a:cubicBezTo>
                    <a:pt x="33" y="6"/>
                    <a:pt x="1" y="1224"/>
                    <a:pt x="1328" y="1224"/>
                  </a:cubicBezTo>
                  <a:cubicBezTo>
                    <a:pt x="1365" y="1224"/>
                    <a:pt x="1404" y="1223"/>
                    <a:pt x="1443" y="1221"/>
                  </a:cubicBezTo>
                  <a:cubicBezTo>
                    <a:pt x="1443" y="1221"/>
                    <a:pt x="1240" y="1"/>
                    <a:pt x="1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-837046" y="3663019"/>
              <a:ext cx="80394" cy="62884"/>
            </a:xfrm>
            <a:custGeom>
              <a:avLst/>
              <a:gdLst/>
              <a:ahLst/>
              <a:cxnLst/>
              <a:rect l="l" t="t" r="r" b="b"/>
              <a:pathLst>
                <a:path w="1070" h="837" extrusionOk="0">
                  <a:moveTo>
                    <a:pt x="53" y="0"/>
                  </a:moveTo>
                  <a:cubicBezTo>
                    <a:pt x="37" y="0"/>
                    <a:pt x="25" y="17"/>
                    <a:pt x="25" y="35"/>
                  </a:cubicBezTo>
                  <a:cubicBezTo>
                    <a:pt x="1" y="59"/>
                    <a:pt x="25" y="83"/>
                    <a:pt x="49" y="83"/>
                  </a:cubicBezTo>
                  <a:cubicBezTo>
                    <a:pt x="414" y="253"/>
                    <a:pt x="729" y="496"/>
                    <a:pt x="997" y="812"/>
                  </a:cubicBezTo>
                  <a:cubicBezTo>
                    <a:pt x="997" y="812"/>
                    <a:pt x="1021" y="836"/>
                    <a:pt x="1021" y="836"/>
                  </a:cubicBezTo>
                  <a:lnTo>
                    <a:pt x="1045" y="812"/>
                  </a:lnTo>
                  <a:cubicBezTo>
                    <a:pt x="1069" y="812"/>
                    <a:pt x="1069" y="788"/>
                    <a:pt x="1069" y="763"/>
                  </a:cubicBezTo>
                  <a:cubicBezTo>
                    <a:pt x="802" y="423"/>
                    <a:pt x="462" y="156"/>
                    <a:pt x="74" y="10"/>
                  </a:cubicBezTo>
                  <a:cubicBezTo>
                    <a:pt x="66" y="3"/>
                    <a:pt x="59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764015" y="3539732"/>
              <a:ext cx="129683" cy="73101"/>
            </a:xfrm>
            <a:custGeom>
              <a:avLst/>
              <a:gdLst/>
              <a:ahLst/>
              <a:cxnLst/>
              <a:rect l="l" t="t" r="r" b="b"/>
              <a:pathLst>
                <a:path w="1726" h="973" extrusionOk="0">
                  <a:moveTo>
                    <a:pt x="1242" y="0"/>
                  </a:moveTo>
                  <a:cubicBezTo>
                    <a:pt x="434" y="0"/>
                    <a:pt x="0" y="850"/>
                    <a:pt x="0" y="850"/>
                  </a:cubicBezTo>
                  <a:cubicBezTo>
                    <a:pt x="232" y="937"/>
                    <a:pt x="435" y="973"/>
                    <a:pt x="612" y="973"/>
                  </a:cubicBezTo>
                  <a:cubicBezTo>
                    <a:pt x="1474" y="973"/>
                    <a:pt x="1725" y="117"/>
                    <a:pt x="1725" y="97"/>
                  </a:cubicBezTo>
                  <a:cubicBezTo>
                    <a:pt x="1552" y="29"/>
                    <a:pt x="1391" y="0"/>
                    <a:pt x="12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769500" y="3568882"/>
              <a:ext cx="94971" cy="38391"/>
            </a:xfrm>
            <a:custGeom>
              <a:avLst/>
              <a:gdLst/>
              <a:ahLst/>
              <a:cxnLst/>
              <a:rect l="l" t="t" r="r" b="b"/>
              <a:pathLst>
                <a:path w="1264" h="511" extrusionOk="0">
                  <a:moveTo>
                    <a:pt x="1191" y="0"/>
                  </a:moveTo>
                  <a:cubicBezTo>
                    <a:pt x="778" y="49"/>
                    <a:pt x="389" y="194"/>
                    <a:pt x="25" y="413"/>
                  </a:cubicBezTo>
                  <a:cubicBezTo>
                    <a:pt x="0" y="462"/>
                    <a:pt x="25" y="510"/>
                    <a:pt x="73" y="510"/>
                  </a:cubicBezTo>
                  <a:cubicBezTo>
                    <a:pt x="73" y="510"/>
                    <a:pt x="98" y="510"/>
                    <a:pt x="98" y="486"/>
                  </a:cubicBezTo>
                  <a:cubicBezTo>
                    <a:pt x="438" y="267"/>
                    <a:pt x="802" y="146"/>
                    <a:pt x="1215" y="97"/>
                  </a:cubicBezTo>
                  <a:cubicBezTo>
                    <a:pt x="1239" y="97"/>
                    <a:pt x="1264" y="73"/>
                    <a:pt x="1264" y="49"/>
                  </a:cubicBezTo>
                  <a:cubicBezTo>
                    <a:pt x="1239" y="24"/>
                    <a:pt x="1215" y="0"/>
                    <a:pt x="11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-800981" y="3409081"/>
              <a:ext cx="60784" cy="462801"/>
            </a:xfrm>
            <a:custGeom>
              <a:avLst/>
              <a:gdLst/>
              <a:ahLst/>
              <a:cxnLst/>
              <a:rect l="l" t="t" r="r" b="b"/>
              <a:pathLst>
                <a:path w="809" h="6160" extrusionOk="0">
                  <a:moveTo>
                    <a:pt x="69" y="1"/>
                  </a:moveTo>
                  <a:cubicBezTo>
                    <a:pt x="37" y="1"/>
                    <a:pt x="0" y="32"/>
                    <a:pt x="31" y="62"/>
                  </a:cubicBezTo>
                  <a:cubicBezTo>
                    <a:pt x="711" y="1860"/>
                    <a:pt x="541" y="6063"/>
                    <a:pt x="541" y="6111"/>
                  </a:cubicBezTo>
                  <a:cubicBezTo>
                    <a:pt x="541" y="6135"/>
                    <a:pt x="565" y="6135"/>
                    <a:pt x="589" y="6160"/>
                  </a:cubicBezTo>
                  <a:cubicBezTo>
                    <a:pt x="614" y="6135"/>
                    <a:pt x="638" y="6135"/>
                    <a:pt x="638" y="6111"/>
                  </a:cubicBezTo>
                  <a:cubicBezTo>
                    <a:pt x="638" y="6063"/>
                    <a:pt x="808" y="1836"/>
                    <a:pt x="104" y="38"/>
                  </a:cubicBezTo>
                  <a:cubicBezTo>
                    <a:pt x="104" y="11"/>
                    <a:pt x="87" y="1"/>
                    <a:pt x="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905869" y="3300294"/>
              <a:ext cx="198507" cy="165361"/>
            </a:xfrm>
            <a:custGeom>
              <a:avLst/>
              <a:gdLst/>
              <a:ahLst/>
              <a:cxnLst/>
              <a:rect l="l" t="t" r="r" b="b"/>
              <a:pathLst>
                <a:path w="2642" h="2201" extrusionOk="0">
                  <a:moveTo>
                    <a:pt x="898" y="1"/>
                  </a:moveTo>
                  <a:cubicBezTo>
                    <a:pt x="722" y="1"/>
                    <a:pt x="649" y="636"/>
                    <a:pt x="649" y="636"/>
                  </a:cubicBezTo>
                  <a:cubicBezTo>
                    <a:pt x="649" y="636"/>
                    <a:pt x="381" y="252"/>
                    <a:pt x="219" y="252"/>
                  </a:cubicBezTo>
                  <a:cubicBezTo>
                    <a:pt x="198" y="252"/>
                    <a:pt x="180" y="258"/>
                    <a:pt x="164" y="271"/>
                  </a:cubicBezTo>
                  <a:cubicBezTo>
                    <a:pt x="0" y="365"/>
                    <a:pt x="217" y="2201"/>
                    <a:pt x="1307" y="2201"/>
                  </a:cubicBezTo>
                  <a:cubicBezTo>
                    <a:pt x="1353" y="2201"/>
                    <a:pt x="1401" y="2197"/>
                    <a:pt x="1451" y="2190"/>
                  </a:cubicBezTo>
                  <a:cubicBezTo>
                    <a:pt x="2641" y="2045"/>
                    <a:pt x="2569" y="1170"/>
                    <a:pt x="2569" y="1170"/>
                  </a:cubicBezTo>
                  <a:cubicBezTo>
                    <a:pt x="2569" y="1170"/>
                    <a:pt x="2544" y="369"/>
                    <a:pt x="2374" y="126"/>
                  </a:cubicBezTo>
                  <a:cubicBezTo>
                    <a:pt x="2348" y="89"/>
                    <a:pt x="2321" y="73"/>
                    <a:pt x="2293" y="73"/>
                  </a:cubicBezTo>
                  <a:cubicBezTo>
                    <a:pt x="2136" y="73"/>
                    <a:pt x="1961" y="563"/>
                    <a:pt x="1961" y="563"/>
                  </a:cubicBezTo>
                  <a:cubicBezTo>
                    <a:pt x="1888" y="369"/>
                    <a:pt x="1791" y="199"/>
                    <a:pt x="1670" y="53"/>
                  </a:cubicBezTo>
                  <a:cubicBezTo>
                    <a:pt x="1650" y="38"/>
                    <a:pt x="1631" y="32"/>
                    <a:pt x="1612" y="32"/>
                  </a:cubicBezTo>
                  <a:cubicBezTo>
                    <a:pt x="1443" y="32"/>
                    <a:pt x="1305" y="563"/>
                    <a:pt x="1305" y="563"/>
                  </a:cubicBezTo>
                  <a:cubicBezTo>
                    <a:pt x="1232" y="369"/>
                    <a:pt x="1111" y="199"/>
                    <a:pt x="990" y="53"/>
                  </a:cubicBezTo>
                  <a:cubicBezTo>
                    <a:pt x="957" y="16"/>
                    <a:pt x="926" y="1"/>
                    <a:pt x="8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884456" y="3364454"/>
              <a:ext cx="171608" cy="62133"/>
            </a:xfrm>
            <a:custGeom>
              <a:avLst/>
              <a:gdLst/>
              <a:ahLst/>
              <a:cxnLst/>
              <a:rect l="l" t="t" r="r" b="b"/>
              <a:pathLst>
                <a:path w="2284" h="827" extrusionOk="0">
                  <a:moveTo>
                    <a:pt x="1846" y="122"/>
                  </a:moveTo>
                  <a:lnTo>
                    <a:pt x="1846" y="122"/>
                  </a:lnTo>
                  <a:cubicBezTo>
                    <a:pt x="1871" y="146"/>
                    <a:pt x="1895" y="146"/>
                    <a:pt x="1919" y="195"/>
                  </a:cubicBezTo>
                  <a:cubicBezTo>
                    <a:pt x="1919" y="219"/>
                    <a:pt x="1919" y="243"/>
                    <a:pt x="1919" y="268"/>
                  </a:cubicBezTo>
                  <a:cubicBezTo>
                    <a:pt x="1895" y="268"/>
                    <a:pt x="1895" y="243"/>
                    <a:pt x="1895" y="243"/>
                  </a:cubicBezTo>
                  <a:cubicBezTo>
                    <a:pt x="1871" y="195"/>
                    <a:pt x="1846" y="146"/>
                    <a:pt x="1846" y="122"/>
                  </a:cubicBezTo>
                  <a:close/>
                  <a:moveTo>
                    <a:pt x="923" y="170"/>
                  </a:moveTo>
                  <a:lnTo>
                    <a:pt x="923" y="170"/>
                  </a:lnTo>
                  <a:cubicBezTo>
                    <a:pt x="947" y="219"/>
                    <a:pt x="947" y="268"/>
                    <a:pt x="972" y="292"/>
                  </a:cubicBezTo>
                  <a:cubicBezTo>
                    <a:pt x="947" y="268"/>
                    <a:pt x="923" y="219"/>
                    <a:pt x="923" y="170"/>
                  </a:cubicBezTo>
                  <a:close/>
                  <a:moveTo>
                    <a:pt x="583" y="341"/>
                  </a:moveTo>
                  <a:lnTo>
                    <a:pt x="583" y="341"/>
                  </a:lnTo>
                  <a:cubicBezTo>
                    <a:pt x="607" y="365"/>
                    <a:pt x="632" y="413"/>
                    <a:pt x="632" y="486"/>
                  </a:cubicBezTo>
                  <a:cubicBezTo>
                    <a:pt x="607" y="438"/>
                    <a:pt x="583" y="389"/>
                    <a:pt x="583" y="341"/>
                  </a:cubicBezTo>
                  <a:close/>
                  <a:moveTo>
                    <a:pt x="2211" y="0"/>
                  </a:moveTo>
                  <a:cubicBezTo>
                    <a:pt x="2186" y="0"/>
                    <a:pt x="2162" y="25"/>
                    <a:pt x="2186" y="49"/>
                  </a:cubicBezTo>
                  <a:cubicBezTo>
                    <a:pt x="2186" y="122"/>
                    <a:pt x="2186" y="292"/>
                    <a:pt x="2138" y="341"/>
                  </a:cubicBezTo>
                  <a:cubicBezTo>
                    <a:pt x="2113" y="365"/>
                    <a:pt x="2089" y="365"/>
                    <a:pt x="2065" y="365"/>
                  </a:cubicBezTo>
                  <a:cubicBezTo>
                    <a:pt x="2041" y="365"/>
                    <a:pt x="2016" y="365"/>
                    <a:pt x="1992" y="341"/>
                  </a:cubicBezTo>
                  <a:cubicBezTo>
                    <a:pt x="2016" y="292"/>
                    <a:pt x="2016" y="243"/>
                    <a:pt x="1992" y="195"/>
                  </a:cubicBezTo>
                  <a:cubicBezTo>
                    <a:pt x="1992" y="122"/>
                    <a:pt x="1943" y="49"/>
                    <a:pt x="1895" y="25"/>
                  </a:cubicBezTo>
                  <a:cubicBezTo>
                    <a:pt x="1846" y="25"/>
                    <a:pt x="1822" y="25"/>
                    <a:pt x="1798" y="49"/>
                  </a:cubicBezTo>
                  <a:cubicBezTo>
                    <a:pt x="1749" y="98"/>
                    <a:pt x="1749" y="170"/>
                    <a:pt x="1798" y="219"/>
                  </a:cubicBezTo>
                  <a:cubicBezTo>
                    <a:pt x="1822" y="292"/>
                    <a:pt x="1846" y="341"/>
                    <a:pt x="1895" y="365"/>
                  </a:cubicBezTo>
                  <a:lnTo>
                    <a:pt x="1871" y="389"/>
                  </a:lnTo>
                  <a:cubicBezTo>
                    <a:pt x="1858" y="401"/>
                    <a:pt x="1834" y="407"/>
                    <a:pt x="1810" y="407"/>
                  </a:cubicBezTo>
                  <a:cubicBezTo>
                    <a:pt x="1786" y="407"/>
                    <a:pt x="1761" y="401"/>
                    <a:pt x="1749" y="389"/>
                  </a:cubicBezTo>
                  <a:cubicBezTo>
                    <a:pt x="1676" y="365"/>
                    <a:pt x="1603" y="316"/>
                    <a:pt x="1555" y="268"/>
                  </a:cubicBezTo>
                  <a:cubicBezTo>
                    <a:pt x="1555" y="195"/>
                    <a:pt x="1530" y="146"/>
                    <a:pt x="1482" y="98"/>
                  </a:cubicBezTo>
                  <a:cubicBezTo>
                    <a:pt x="1458" y="49"/>
                    <a:pt x="1409" y="49"/>
                    <a:pt x="1385" y="49"/>
                  </a:cubicBezTo>
                  <a:cubicBezTo>
                    <a:pt x="1360" y="73"/>
                    <a:pt x="1336" y="98"/>
                    <a:pt x="1336" y="122"/>
                  </a:cubicBezTo>
                  <a:cubicBezTo>
                    <a:pt x="1360" y="195"/>
                    <a:pt x="1409" y="268"/>
                    <a:pt x="1458" y="316"/>
                  </a:cubicBezTo>
                  <a:cubicBezTo>
                    <a:pt x="1458" y="413"/>
                    <a:pt x="1433" y="511"/>
                    <a:pt x="1385" y="583"/>
                  </a:cubicBezTo>
                  <a:cubicBezTo>
                    <a:pt x="1360" y="608"/>
                    <a:pt x="1336" y="620"/>
                    <a:pt x="1309" y="620"/>
                  </a:cubicBezTo>
                  <a:cubicBezTo>
                    <a:pt x="1281" y="620"/>
                    <a:pt x="1251" y="608"/>
                    <a:pt x="1215" y="583"/>
                  </a:cubicBezTo>
                  <a:cubicBezTo>
                    <a:pt x="1142" y="559"/>
                    <a:pt x="1093" y="511"/>
                    <a:pt x="1069" y="462"/>
                  </a:cubicBezTo>
                  <a:cubicBezTo>
                    <a:pt x="1093" y="341"/>
                    <a:pt x="1069" y="195"/>
                    <a:pt x="996" y="98"/>
                  </a:cubicBezTo>
                  <a:cubicBezTo>
                    <a:pt x="979" y="80"/>
                    <a:pt x="950" y="63"/>
                    <a:pt x="925" y="63"/>
                  </a:cubicBezTo>
                  <a:cubicBezTo>
                    <a:pt x="915" y="63"/>
                    <a:pt x="906" y="66"/>
                    <a:pt x="899" y="73"/>
                  </a:cubicBezTo>
                  <a:cubicBezTo>
                    <a:pt x="850" y="73"/>
                    <a:pt x="850" y="98"/>
                    <a:pt x="850" y="146"/>
                  </a:cubicBezTo>
                  <a:cubicBezTo>
                    <a:pt x="850" y="243"/>
                    <a:pt x="875" y="365"/>
                    <a:pt x="947" y="462"/>
                  </a:cubicBezTo>
                  <a:cubicBezTo>
                    <a:pt x="947" y="535"/>
                    <a:pt x="923" y="583"/>
                    <a:pt x="899" y="632"/>
                  </a:cubicBezTo>
                  <a:cubicBezTo>
                    <a:pt x="885" y="660"/>
                    <a:pt x="862" y="672"/>
                    <a:pt x="836" y="672"/>
                  </a:cubicBezTo>
                  <a:cubicBezTo>
                    <a:pt x="818" y="672"/>
                    <a:pt x="798" y="666"/>
                    <a:pt x="777" y="656"/>
                  </a:cubicBezTo>
                  <a:cubicBezTo>
                    <a:pt x="753" y="632"/>
                    <a:pt x="729" y="608"/>
                    <a:pt x="705" y="559"/>
                  </a:cubicBezTo>
                  <a:cubicBezTo>
                    <a:pt x="729" y="462"/>
                    <a:pt x="729" y="341"/>
                    <a:pt x="632" y="243"/>
                  </a:cubicBezTo>
                  <a:cubicBezTo>
                    <a:pt x="607" y="219"/>
                    <a:pt x="559" y="219"/>
                    <a:pt x="534" y="219"/>
                  </a:cubicBezTo>
                  <a:cubicBezTo>
                    <a:pt x="510" y="219"/>
                    <a:pt x="486" y="243"/>
                    <a:pt x="486" y="292"/>
                  </a:cubicBezTo>
                  <a:cubicBezTo>
                    <a:pt x="486" y="389"/>
                    <a:pt x="510" y="486"/>
                    <a:pt x="583" y="583"/>
                  </a:cubicBezTo>
                  <a:cubicBezTo>
                    <a:pt x="534" y="656"/>
                    <a:pt x="462" y="705"/>
                    <a:pt x="389" y="705"/>
                  </a:cubicBezTo>
                  <a:cubicBezTo>
                    <a:pt x="374" y="708"/>
                    <a:pt x="360" y="710"/>
                    <a:pt x="347" y="710"/>
                  </a:cubicBezTo>
                  <a:cubicBezTo>
                    <a:pt x="161" y="710"/>
                    <a:pt x="97" y="413"/>
                    <a:pt x="97" y="413"/>
                  </a:cubicBezTo>
                  <a:cubicBezTo>
                    <a:pt x="97" y="389"/>
                    <a:pt x="73" y="365"/>
                    <a:pt x="49" y="365"/>
                  </a:cubicBezTo>
                  <a:cubicBezTo>
                    <a:pt x="24" y="389"/>
                    <a:pt x="0" y="413"/>
                    <a:pt x="0" y="438"/>
                  </a:cubicBezTo>
                  <a:cubicBezTo>
                    <a:pt x="0" y="438"/>
                    <a:pt x="97" y="826"/>
                    <a:pt x="364" y="826"/>
                  </a:cubicBezTo>
                  <a:lnTo>
                    <a:pt x="413" y="802"/>
                  </a:lnTo>
                  <a:cubicBezTo>
                    <a:pt x="510" y="802"/>
                    <a:pt x="583" y="753"/>
                    <a:pt x="656" y="656"/>
                  </a:cubicBezTo>
                  <a:cubicBezTo>
                    <a:pt x="680" y="681"/>
                    <a:pt x="705" y="729"/>
                    <a:pt x="753" y="729"/>
                  </a:cubicBezTo>
                  <a:cubicBezTo>
                    <a:pt x="784" y="760"/>
                    <a:pt x="818" y="773"/>
                    <a:pt x="852" y="773"/>
                  </a:cubicBezTo>
                  <a:cubicBezTo>
                    <a:pt x="899" y="773"/>
                    <a:pt x="943" y="747"/>
                    <a:pt x="972" y="705"/>
                  </a:cubicBezTo>
                  <a:cubicBezTo>
                    <a:pt x="996" y="656"/>
                    <a:pt x="1020" y="608"/>
                    <a:pt x="1045" y="559"/>
                  </a:cubicBezTo>
                  <a:cubicBezTo>
                    <a:pt x="1069" y="608"/>
                    <a:pt x="1117" y="632"/>
                    <a:pt x="1166" y="656"/>
                  </a:cubicBezTo>
                  <a:cubicBezTo>
                    <a:pt x="1198" y="699"/>
                    <a:pt x="1244" y="718"/>
                    <a:pt x="1292" y="718"/>
                  </a:cubicBezTo>
                  <a:cubicBezTo>
                    <a:pt x="1353" y="718"/>
                    <a:pt x="1417" y="687"/>
                    <a:pt x="1458" y="632"/>
                  </a:cubicBezTo>
                  <a:cubicBezTo>
                    <a:pt x="1506" y="559"/>
                    <a:pt x="1530" y="462"/>
                    <a:pt x="1555" y="389"/>
                  </a:cubicBezTo>
                  <a:cubicBezTo>
                    <a:pt x="1603" y="413"/>
                    <a:pt x="1652" y="438"/>
                    <a:pt x="1700" y="462"/>
                  </a:cubicBezTo>
                  <a:cubicBezTo>
                    <a:pt x="1737" y="486"/>
                    <a:pt x="1779" y="498"/>
                    <a:pt x="1822" y="498"/>
                  </a:cubicBezTo>
                  <a:cubicBezTo>
                    <a:pt x="1864" y="498"/>
                    <a:pt x="1907" y="486"/>
                    <a:pt x="1943" y="462"/>
                  </a:cubicBezTo>
                  <a:lnTo>
                    <a:pt x="1968" y="413"/>
                  </a:lnTo>
                  <a:cubicBezTo>
                    <a:pt x="1992" y="438"/>
                    <a:pt x="2016" y="438"/>
                    <a:pt x="2065" y="462"/>
                  </a:cubicBezTo>
                  <a:cubicBezTo>
                    <a:pt x="2113" y="462"/>
                    <a:pt x="2162" y="438"/>
                    <a:pt x="2211" y="413"/>
                  </a:cubicBezTo>
                  <a:cubicBezTo>
                    <a:pt x="2259" y="292"/>
                    <a:pt x="2284" y="170"/>
                    <a:pt x="2284" y="25"/>
                  </a:cubicBezTo>
                  <a:cubicBezTo>
                    <a:pt x="2259" y="0"/>
                    <a:pt x="2235" y="0"/>
                    <a:pt x="2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48" name="Google Shape;48;p2"/>
          <p:cNvGrpSpPr/>
          <p:nvPr/>
        </p:nvGrpSpPr>
        <p:grpSpPr>
          <a:xfrm rot="1386123">
            <a:off x="1170485" y="4865247"/>
            <a:ext cx="1427405" cy="2411160"/>
            <a:chOff x="-653265" y="1899986"/>
            <a:chExt cx="171302" cy="288619"/>
          </a:xfrm>
        </p:grpSpPr>
        <p:sp>
          <p:nvSpPr>
            <p:cNvPr id="49" name="Google Shape;49;p2"/>
            <p:cNvSpPr/>
            <p:nvPr/>
          </p:nvSpPr>
          <p:spPr>
            <a:xfrm>
              <a:off x="-651356" y="1997166"/>
              <a:ext cx="32212" cy="26798"/>
            </a:xfrm>
            <a:custGeom>
              <a:avLst/>
              <a:gdLst/>
              <a:ahLst/>
              <a:cxnLst/>
              <a:rect l="l" t="t" r="r" b="b"/>
              <a:pathLst>
                <a:path w="827" h="688" extrusionOk="0">
                  <a:moveTo>
                    <a:pt x="462" y="80"/>
                  </a:moveTo>
                  <a:cubicBezTo>
                    <a:pt x="802" y="80"/>
                    <a:pt x="802" y="591"/>
                    <a:pt x="462" y="591"/>
                  </a:cubicBezTo>
                  <a:cubicBezTo>
                    <a:pt x="122" y="591"/>
                    <a:pt x="122" y="80"/>
                    <a:pt x="462" y="80"/>
                  </a:cubicBezTo>
                  <a:close/>
                  <a:moveTo>
                    <a:pt x="470" y="0"/>
                  </a:moveTo>
                  <a:cubicBezTo>
                    <a:pt x="381" y="0"/>
                    <a:pt x="291" y="33"/>
                    <a:pt x="219" y="105"/>
                  </a:cubicBezTo>
                  <a:cubicBezTo>
                    <a:pt x="0" y="323"/>
                    <a:pt x="146" y="688"/>
                    <a:pt x="462" y="688"/>
                  </a:cubicBezTo>
                  <a:cubicBezTo>
                    <a:pt x="656" y="688"/>
                    <a:pt x="826" y="542"/>
                    <a:pt x="826" y="348"/>
                  </a:cubicBezTo>
                  <a:cubicBezTo>
                    <a:pt x="826" y="136"/>
                    <a:pt x="651" y="0"/>
                    <a:pt x="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527106" y="1913930"/>
              <a:ext cx="45143" cy="47052"/>
            </a:xfrm>
            <a:custGeom>
              <a:avLst/>
              <a:gdLst/>
              <a:ahLst/>
              <a:cxnLst/>
              <a:rect l="l" t="t" r="r" b="b"/>
              <a:pathLst>
                <a:path w="1159" h="1208" extrusionOk="0">
                  <a:moveTo>
                    <a:pt x="626" y="1"/>
                  </a:moveTo>
                  <a:cubicBezTo>
                    <a:pt x="368" y="1"/>
                    <a:pt x="163" y="396"/>
                    <a:pt x="163" y="396"/>
                  </a:cubicBezTo>
                  <a:cubicBezTo>
                    <a:pt x="0" y="997"/>
                    <a:pt x="317" y="1207"/>
                    <a:pt x="551" y="1207"/>
                  </a:cubicBezTo>
                  <a:cubicBezTo>
                    <a:pt x="666" y="1207"/>
                    <a:pt x="762" y="1156"/>
                    <a:pt x="770" y="1076"/>
                  </a:cubicBezTo>
                  <a:cubicBezTo>
                    <a:pt x="794" y="833"/>
                    <a:pt x="479" y="736"/>
                    <a:pt x="479" y="736"/>
                  </a:cubicBezTo>
                  <a:cubicBezTo>
                    <a:pt x="479" y="736"/>
                    <a:pt x="1159" y="396"/>
                    <a:pt x="819" y="80"/>
                  </a:cubicBezTo>
                  <a:cubicBezTo>
                    <a:pt x="753" y="23"/>
                    <a:pt x="688" y="1"/>
                    <a:pt x="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564303" y="1911944"/>
              <a:ext cx="42728" cy="46273"/>
            </a:xfrm>
            <a:custGeom>
              <a:avLst/>
              <a:gdLst/>
              <a:ahLst/>
              <a:cxnLst/>
              <a:rect l="l" t="t" r="r" b="b"/>
              <a:pathLst>
                <a:path w="1097" h="1188" extrusionOk="0">
                  <a:moveTo>
                    <a:pt x="548" y="1"/>
                  </a:moveTo>
                  <a:cubicBezTo>
                    <a:pt x="491" y="1"/>
                    <a:pt x="429" y="17"/>
                    <a:pt x="365" y="58"/>
                  </a:cubicBezTo>
                  <a:cubicBezTo>
                    <a:pt x="0" y="301"/>
                    <a:pt x="680" y="738"/>
                    <a:pt x="680" y="738"/>
                  </a:cubicBezTo>
                  <a:cubicBezTo>
                    <a:pt x="680" y="738"/>
                    <a:pt x="340" y="811"/>
                    <a:pt x="340" y="1030"/>
                  </a:cubicBezTo>
                  <a:cubicBezTo>
                    <a:pt x="349" y="1120"/>
                    <a:pt x="464" y="1188"/>
                    <a:pt x="597" y="1188"/>
                  </a:cubicBezTo>
                  <a:cubicBezTo>
                    <a:pt x="821" y="1188"/>
                    <a:pt x="1097" y="1000"/>
                    <a:pt x="1021" y="422"/>
                  </a:cubicBezTo>
                  <a:cubicBezTo>
                    <a:pt x="1021" y="422"/>
                    <a:pt x="835" y="1"/>
                    <a:pt x="5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525509" y="1900921"/>
              <a:ext cx="20838" cy="20877"/>
            </a:xfrm>
            <a:custGeom>
              <a:avLst/>
              <a:gdLst/>
              <a:ahLst/>
              <a:cxnLst/>
              <a:rect l="l" t="t" r="r" b="b"/>
              <a:pathLst>
                <a:path w="535" h="536" extrusionOk="0">
                  <a:moveTo>
                    <a:pt x="462" y="1"/>
                  </a:moveTo>
                  <a:cubicBezTo>
                    <a:pt x="292" y="25"/>
                    <a:pt x="0" y="195"/>
                    <a:pt x="49" y="487"/>
                  </a:cubicBezTo>
                  <a:cubicBezTo>
                    <a:pt x="49" y="511"/>
                    <a:pt x="73" y="535"/>
                    <a:pt x="97" y="535"/>
                  </a:cubicBezTo>
                  <a:lnTo>
                    <a:pt x="122" y="535"/>
                  </a:lnTo>
                  <a:cubicBezTo>
                    <a:pt x="146" y="535"/>
                    <a:pt x="146" y="511"/>
                    <a:pt x="146" y="487"/>
                  </a:cubicBezTo>
                  <a:cubicBezTo>
                    <a:pt x="97" y="171"/>
                    <a:pt x="462" y="98"/>
                    <a:pt x="486" y="98"/>
                  </a:cubicBezTo>
                  <a:cubicBezTo>
                    <a:pt x="510" y="74"/>
                    <a:pt x="535" y="49"/>
                    <a:pt x="510" y="25"/>
                  </a:cubicBezTo>
                  <a:cubicBezTo>
                    <a:pt x="510" y="1"/>
                    <a:pt x="486" y="1"/>
                    <a:pt x="4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-540660" y="1899986"/>
              <a:ext cx="17060" cy="20838"/>
            </a:xfrm>
            <a:custGeom>
              <a:avLst/>
              <a:gdLst/>
              <a:ahLst/>
              <a:cxnLst/>
              <a:rect l="l" t="t" r="r" b="b"/>
              <a:pathLst>
                <a:path w="438" h="535" extrusionOk="0">
                  <a:moveTo>
                    <a:pt x="49" y="1"/>
                  </a:moveTo>
                  <a:cubicBezTo>
                    <a:pt x="1" y="1"/>
                    <a:pt x="1" y="25"/>
                    <a:pt x="1" y="49"/>
                  </a:cubicBezTo>
                  <a:cubicBezTo>
                    <a:pt x="1" y="98"/>
                    <a:pt x="25" y="98"/>
                    <a:pt x="49" y="98"/>
                  </a:cubicBezTo>
                  <a:cubicBezTo>
                    <a:pt x="98" y="98"/>
                    <a:pt x="146" y="122"/>
                    <a:pt x="195" y="146"/>
                  </a:cubicBezTo>
                  <a:cubicBezTo>
                    <a:pt x="292" y="243"/>
                    <a:pt x="341" y="365"/>
                    <a:pt x="341" y="511"/>
                  </a:cubicBezTo>
                  <a:cubicBezTo>
                    <a:pt x="341" y="535"/>
                    <a:pt x="365" y="535"/>
                    <a:pt x="389" y="535"/>
                  </a:cubicBezTo>
                  <a:cubicBezTo>
                    <a:pt x="414" y="535"/>
                    <a:pt x="438" y="511"/>
                    <a:pt x="438" y="486"/>
                  </a:cubicBezTo>
                  <a:cubicBezTo>
                    <a:pt x="438" y="341"/>
                    <a:pt x="365" y="171"/>
                    <a:pt x="243" y="73"/>
                  </a:cubicBezTo>
                  <a:cubicBezTo>
                    <a:pt x="195" y="25"/>
                    <a:pt x="122" y="1"/>
                    <a:pt x="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653265" y="1974731"/>
              <a:ext cx="137260" cy="213874"/>
            </a:xfrm>
            <a:custGeom>
              <a:avLst/>
              <a:gdLst/>
              <a:ahLst/>
              <a:cxnLst/>
              <a:rect l="l" t="t" r="r" b="b"/>
              <a:pathLst>
                <a:path w="3524" h="5491" extrusionOk="0">
                  <a:moveTo>
                    <a:pt x="3353" y="1"/>
                  </a:moveTo>
                  <a:cubicBezTo>
                    <a:pt x="3329" y="25"/>
                    <a:pt x="3329" y="49"/>
                    <a:pt x="3329" y="73"/>
                  </a:cubicBezTo>
                  <a:cubicBezTo>
                    <a:pt x="3353" y="122"/>
                    <a:pt x="3377" y="171"/>
                    <a:pt x="3377" y="244"/>
                  </a:cubicBezTo>
                  <a:cubicBezTo>
                    <a:pt x="3377" y="268"/>
                    <a:pt x="3402" y="268"/>
                    <a:pt x="3426" y="268"/>
                  </a:cubicBezTo>
                  <a:cubicBezTo>
                    <a:pt x="3450" y="268"/>
                    <a:pt x="3475" y="244"/>
                    <a:pt x="3475" y="219"/>
                  </a:cubicBezTo>
                  <a:cubicBezTo>
                    <a:pt x="3450" y="98"/>
                    <a:pt x="3426" y="25"/>
                    <a:pt x="3426" y="25"/>
                  </a:cubicBezTo>
                  <a:cubicBezTo>
                    <a:pt x="3402" y="1"/>
                    <a:pt x="3377" y="1"/>
                    <a:pt x="3353" y="1"/>
                  </a:cubicBezTo>
                  <a:close/>
                  <a:moveTo>
                    <a:pt x="3465" y="377"/>
                  </a:moveTo>
                  <a:cubicBezTo>
                    <a:pt x="3438" y="377"/>
                    <a:pt x="3414" y="389"/>
                    <a:pt x="3426" y="414"/>
                  </a:cubicBezTo>
                  <a:cubicBezTo>
                    <a:pt x="3426" y="462"/>
                    <a:pt x="3426" y="535"/>
                    <a:pt x="3426" y="584"/>
                  </a:cubicBezTo>
                  <a:lnTo>
                    <a:pt x="3426" y="608"/>
                  </a:lnTo>
                  <a:cubicBezTo>
                    <a:pt x="3426" y="632"/>
                    <a:pt x="3450" y="656"/>
                    <a:pt x="3475" y="656"/>
                  </a:cubicBezTo>
                  <a:cubicBezTo>
                    <a:pt x="3499" y="656"/>
                    <a:pt x="3499" y="632"/>
                    <a:pt x="3523" y="632"/>
                  </a:cubicBezTo>
                  <a:lnTo>
                    <a:pt x="3523" y="584"/>
                  </a:lnTo>
                  <a:cubicBezTo>
                    <a:pt x="3523" y="535"/>
                    <a:pt x="3523" y="486"/>
                    <a:pt x="3523" y="414"/>
                  </a:cubicBezTo>
                  <a:cubicBezTo>
                    <a:pt x="3523" y="389"/>
                    <a:pt x="3493" y="377"/>
                    <a:pt x="3465" y="377"/>
                  </a:cubicBezTo>
                  <a:close/>
                  <a:moveTo>
                    <a:pt x="3450" y="754"/>
                  </a:moveTo>
                  <a:cubicBezTo>
                    <a:pt x="3426" y="754"/>
                    <a:pt x="3402" y="754"/>
                    <a:pt x="3402" y="778"/>
                  </a:cubicBezTo>
                  <a:cubicBezTo>
                    <a:pt x="3402" y="851"/>
                    <a:pt x="3377" y="899"/>
                    <a:pt x="3353" y="948"/>
                  </a:cubicBezTo>
                  <a:cubicBezTo>
                    <a:pt x="3329" y="972"/>
                    <a:pt x="3353" y="997"/>
                    <a:pt x="3377" y="1021"/>
                  </a:cubicBezTo>
                  <a:lnTo>
                    <a:pt x="3402" y="1021"/>
                  </a:lnTo>
                  <a:cubicBezTo>
                    <a:pt x="3426" y="1021"/>
                    <a:pt x="3426" y="997"/>
                    <a:pt x="3426" y="997"/>
                  </a:cubicBezTo>
                  <a:cubicBezTo>
                    <a:pt x="3450" y="924"/>
                    <a:pt x="3475" y="875"/>
                    <a:pt x="3499" y="802"/>
                  </a:cubicBezTo>
                  <a:cubicBezTo>
                    <a:pt x="3499" y="778"/>
                    <a:pt x="3475" y="754"/>
                    <a:pt x="3450" y="754"/>
                  </a:cubicBezTo>
                  <a:close/>
                  <a:moveTo>
                    <a:pt x="2576" y="899"/>
                  </a:moveTo>
                  <a:cubicBezTo>
                    <a:pt x="2503" y="924"/>
                    <a:pt x="2430" y="997"/>
                    <a:pt x="2406" y="1045"/>
                  </a:cubicBezTo>
                  <a:cubicBezTo>
                    <a:pt x="2406" y="1069"/>
                    <a:pt x="2406" y="1118"/>
                    <a:pt x="2430" y="1118"/>
                  </a:cubicBezTo>
                  <a:lnTo>
                    <a:pt x="2454" y="1118"/>
                  </a:lnTo>
                  <a:cubicBezTo>
                    <a:pt x="2479" y="1118"/>
                    <a:pt x="2479" y="1118"/>
                    <a:pt x="2503" y="1094"/>
                  </a:cubicBezTo>
                  <a:cubicBezTo>
                    <a:pt x="2503" y="1045"/>
                    <a:pt x="2551" y="1021"/>
                    <a:pt x="2600" y="997"/>
                  </a:cubicBezTo>
                  <a:cubicBezTo>
                    <a:pt x="2649" y="972"/>
                    <a:pt x="2624" y="899"/>
                    <a:pt x="2576" y="899"/>
                  </a:cubicBezTo>
                  <a:close/>
                  <a:moveTo>
                    <a:pt x="2722" y="948"/>
                  </a:moveTo>
                  <a:cubicBezTo>
                    <a:pt x="2697" y="972"/>
                    <a:pt x="2697" y="997"/>
                    <a:pt x="2722" y="1021"/>
                  </a:cubicBezTo>
                  <a:cubicBezTo>
                    <a:pt x="2770" y="1045"/>
                    <a:pt x="2794" y="1094"/>
                    <a:pt x="2819" y="1142"/>
                  </a:cubicBezTo>
                  <a:cubicBezTo>
                    <a:pt x="2843" y="1167"/>
                    <a:pt x="2843" y="1167"/>
                    <a:pt x="2867" y="1167"/>
                  </a:cubicBezTo>
                  <a:lnTo>
                    <a:pt x="2916" y="1191"/>
                  </a:lnTo>
                  <a:cubicBezTo>
                    <a:pt x="2916" y="1167"/>
                    <a:pt x="2940" y="1142"/>
                    <a:pt x="2916" y="1118"/>
                  </a:cubicBezTo>
                  <a:cubicBezTo>
                    <a:pt x="2892" y="1045"/>
                    <a:pt x="2843" y="997"/>
                    <a:pt x="2794" y="948"/>
                  </a:cubicBezTo>
                  <a:close/>
                  <a:moveTo>
                    <a:pt x="3268" y="1078"/>
                  </a:moveTo>
                  <a:cubicBezTo>
                    <a:pt x="3256" y="1078"/>
                    <a:pt x="3243" y="1082"/>
                    <a:pt x="3232" y="1094"/>
                  </a:cubicBezTo>
                  <a:cubicBezTo>
                    <a:pt x="3207" y="1142"/>
                    <a:pt x="3159" y="1167"/>
                    <a:pt x="3110" y="1215"/>
                  </a:cubicBezTo>
                  <a:cubicBezTo>
                    <a:pt x="3086" y="1215"/>
                    <a:pt x="3086" y="1239"/>
                    <a:pt x="3110" y="1264"/>
                  </a:cubicBezTo>
                  <a:cubicBezTo>
                    <a:pt x="3110" y="1288"/>
                    <a:pt x="3134" y="1288"/>
                    <a:pt x="3159" y="1288"/>
                  </a:cubicBezTo>
                  <a:cubicBezTo>
                    <a:pt x="3207" y="1264"/>
                    <a:pt x="3256" y="1215"/>
                    <a:pt x="3305" y="1167"/>
                  </a:cubicBezTo>
                  <a:cubicBezTo>
                    <a:pt x="3342" y="1129"/>
                    <a:pt x="3308" y="1078"/>
                    <a:pt x="3268" y="1078"/>
                  </a:cubicBezTo>
                  <a:close/>
                  <a:moveTo>
                    <a:pt x="2469" y="1197"/>
                  </a:moveTo>
                  <a:cubicBezTo>
                    <a:pt x="2460" y="1197"/>
                    <a:pt x="2454" y="1203"/>
                    <a:pt x="2454" y="1215"/>
                  </a:cubicBezTo>
                  <a:cubicBezTo>
                    <a:pt x="2430" y="1215"/>
                    <a:pt x="2406" y="1264"/>
                    <a:pt x="2430" y="1264"/>
                  </a:cubicBezTo>
                  <a:cubicBezTo>
                    <a:pt x="2479" y="1337"/>
                    <a:pt x="2527" y="1385"/>
                    <a:pt x="2600" y="1385"/>
                  </a:cubicBezTo>
                  <a:lnTo>
                    <a:pt x="2624" y="1410"/>
                  </a:lnTo>
                  <a:cubicBezTo>
                    <a:pt x="2649" y="1410"/>
                    <a:pt x="2673" y="1385"/>
                    <a:pt x="2673" y="1361"/>
                  </a:cubicBezTo>
                  <a:cubicBezTo>
                    <a:pt x="2673" y="1337"/>
                    <a:pt x="2649" y="1288"/>
                    <a:pt x="2624" y="1288"/>
                  </a:cubicBezTo>
                  <a:cubicBezTo>
                    <a:pt x="2576" y="1288"/>
                    <a:pt x="2527" y="1264"/>
                    <a:pt x="2503" y="1215"/>
                  </a:cubicBezTo>
                  <a:cubicBezTo>
                    <a:pt x="2491" y="1203"/>
                    <a:pt x="2479" y="1197"/>
                    <a:pt x="2469" y="1197"/>
                  </a:cubicBezTo>
                  <a:close/>
                  <a:moveTo>
                    <a:pt x="2958" y="1253"/>
                  </a:moveTo>
                  <a:cubicBezTo>
                    <a:pt x="2954" y="1253"/>
                    <a:pt x="2948" y="1256"/>
                    <a:pt x="2940" y="1264"/>
                  </a:cubicBezTo>
                  <a:cubicBezTo>
                    <a:pt x="2916" y="1264"/>
                    <a:pt x="2892" y="1264"/>
                    <a:pt x="2892" y="1288"/>
                  </a:cubicBezTo>
                  <a:lnTo>
                    <a:pt x="2794" y="1312"/>
                  </a:lnTo>
                  <a:cubicBezTo>
                    <a:pt x="2790" y="1310"/>
                    <a:pt x="2786" y="1309"/>
                    <a:pt x="2782" y="1309"/>
                  </a:cubicBezTo>
                  <a:cubicBezTo>
                    <a:pt x="2746" y="1309"/>
                    <a:pt x="2750" y="1410"/>
                    <a:pt x="2794" y="1410"/>
                  </a:cubicBezTo>
                  <a:cubicBezTo>
                    <a:pt x="2843" y="1410"/>
                    <a:pt x="2867" y="1385"/>
                    <a:pt x="2916" y="1385"/>
                  </a:cubicBezTo>
                  <a:cubicBezTo>
                    <a:pt x="2916" y="1410"/>
                    <a:pt x="2916" y="1458"/>
                    <a:pt x="2916" y="1482"/>
                  </a:cubicBezTo>
                  <a:cubicBezTo>
                    <a:pt x="2916" y="1507"/>
                    <a:pt x="2940" y="1531"/>
                    <a:pt x="2964" y="1531"/>
                  </a:cubicBezTo>
                  <a:lnTo>
                    <a:pt x="2989" y="1531"/>
                  </a:lnTo>
                  <a:cubicBezTo>
                    <a:pt x="3013" y="1531"/>
                    <a:pt x="3037" y="1507"/>
                    <a:pt x="3037" y="1482"/>
                  </a:cubicBezTo>
                  <a:cubicBezTo>
                    <a:pt x="3013" y="1434"/>
                    <a:pt x="3013" y="1410"/>
                    <a:pt x="3013" y="1361"/>
                  </a:cubicBezTo>
                  <a:cubicBezTo>
                    <a:pt x="3037" y="1361"/>
                    <a:pt x="3037" y="1337"/>
                    <a:pt x="3037" y="1312"/>
                  </a:cubicBezTo>
                  <a:cubicBezTo>
                    <a:pt x="3013" y="1288"/>
                    <a:pt x="3013" y="1264"/>
                    <a:pt x="2989" y="1264"/>
                  </a:cubicBezTo>
                  <a:cubicBezTo>
                    <a:pt x="2973" y="1264"/>
                    <a:pt x="2967" y="1253"/>
                    <a:pt x="2958" y="1253"/>
                  </a:cubicBezTo>
                  <a:close/>
                  <a:moveTo>
                    <a:pt x="2989" y="1628"/>
                  </a:moveTo>
                  <a:cubicBezTo>
                    <a:pt x="2964" y="1628"/>
                    <a:pt x="2940" y="1652"/>
                    <a:pt x="2940" y="1677"/>
                  </a:cubicBezTo>
                  <a:cubicBezTo>
                    <a:pt x="2916" y="1725"/>
                    <a:pt x="2916" y="1798"/>
                    <a:pt x="2892" y="1847"/>
                  </a:cubicBezTo>
                  <a:cubicBezTo>
                    <a:pt x="2892" y="1871"/>
                    <a:pt x="2916" y="1895"/>
                    <a:pt x="2940" y="1895"/>
                  </a:cubicBezTo>
                  <a:cubicBezTo>
                    <a:pt x="2964" y="1895"/>
                    <a:pt x="2989" y="1895"/>
                    <a:pt x="2989" y="1871"/>
                  </a:cubicBezTo>
                  <a:cubicBezTo>
                    <a:pt x="3013" y="1798"/>
                    <a:pt x="3013" y="1750"/>
                    <a:pt x="3037" y="1677"/>
                  </a:cubicBezTo>
                  <a:cubicBezTo>
                    <a:pt x="3037" y="1652"/>
                    <a:pt x="3013" y="1628"/>
                    <a:pt x="2989" y="1628"/>
                  </a:cubicBezTo>
                  <a:close/>
                  <a:moveTo>
                    <a:pt x="1628" y="1993"/>
                  </a:moveTo>
                  <a:cubicBezTo>
                    <a:pt x="1604" y="1993"/>
                    <a:pt x="1580" y="2017"/>
                    <a:pt x="1580" y="2041"/>
                  </a:cubicBezTo>
                  <a:cubicBezTo>
                    <a:pt x="1580" y="2065"/>
                    <a:pt x="1604" y="2090"/>
                    <a:pt x="1628" y="2090"/>
                  </a:cubicBezTo>
                  <a:cubicBezTo>
                    <a:pt x="1677" y="2090"/>
                    <a:pt x="1726" y="2090"/>
                    <a:pt x="1750" y="2114"/>
                  </a:cubicBezTo>
                  <a:lnTo>
                    <a:pt x="1823" y="2114"/>
                  </a:lnTo>
                  <a:cubicBezTo>
                    <a:pt x="1823" y="2114"/>
                    <a:pt x="1847" y="2114"/>
                    <a:pt x="1847" y="2090"/>
                  </a:cubicBezTo>
                  <a:cubicBezTo>
                    <a:pt x="1847" y="2065"/>
                    <a:pt x="1847" y="2041"/>
                    <a:pt x="1823" y="2017"/>
                  </a:cubicBezTo>
                  <a:lnTo>
                    <a:pt x="1798" y="2017"/>
                  </a:lnTo>
                  <a:cubicBezTo>
                    <a:pt x="1750" y="1993"/>
                    <a:pt x="1677" y="1993"/>
                    <a:pt x="1628" y="1993"/>
                  </a:cubicBezTo>
                  <a:close/>
                  <a:moveTo>
                    <a:pt x="2892" y="1993"/>
                  </a:moveTo>
                  <a:cubicBezTo>
                    <a:pt x="2867" y="1993"/>
                    <a:pt x="2843" y="1993"/>
                    <a:pt x="2819" y="2017"/>
                  </a:cubicBezTo>
                  <a:cubicBezTo>
                    <a:pt x="2794" y="2065"/>
                    <a:pt x="2770" y="2114"/>
                    <a:pt x="2722" y="2163"/>
                  </a:cubicBezTo>
                  <a:cubicBezTo>
                    <a:pt x="2722" y="2187"/>
                    <a:pt x="2722" y="2211"/>
                    <a:pt x="2722" y="2235"/>
                  </a:cubicBezTo>
                  <a:lnTo>
                    <a:pt x="2794" y="2235"/>
                  </a:lnTo>
                  <a:cubicBezTo>
                    <a:pt x="2843" y="2187"/>
                    <a:pt x="2867" y="2114"/>
                    <a:pt x="2916" y="2065"/>
                  </a:cubicBezTo>
                  <a:cubicBezTo>
                    <a:pt x="2916" y="2041"/>
                    <a:pt x="2916" y="2017"/>
                    <a:pt x="2892" y="1993"/>
                  </a:cubicBezTo>
                  <a:close/>
                  <a:moveTo>
                    <a:pt x="1968" y="2144"/>
                  </a:moveTo>
                  <a:cubicBezTo>
                    <a:pt x="1956" y="2144"/>
                    <a:pt x="1944" y="2150"/>
                    <a:pt x="1944" y="2163"/>
                  </a:cubicBezTo>
                  <a:cubicBezTo>
                    <a:pt x="1920" y="2163"/>
                    <a:pt x="1920" y="2211"/>
                    <a:pt x="1944" y="2211"/>
                  </a:cubicBezTo>
                  <a:cubicBezTo>
                    <a:pt x="1993" y="2260"/>
                    <a:pt x="2017" y="2284"/>
                    <a:pt x="2066" y="2333"/>
                  </a:cubicBezTo>
                  <a:lnTo>
                    <a:pt x="2114" y="2333"/>
                  </a:lnTo>
                  <a:cubicBezTo>
                    <a:pt x="2114" y="2357"/>
                    <a:pt x="2139" y="2357"/>
                    <a:pt x="2139" y="2357"/>
                  </a:cubicBezTo>
                  <a:cubicBezTo>
                    <a:pt x="2163" y="2333"/>
                    <a:pt x="2163" y="2308"/>
                    <a:pt x="2139" y="2284"/>
                  </a:cubicBezTo>
                  <a:cubicBezTo>
                    <a:pt x="2114" y="2235"/>
                    <a:pt x="2066" y="2187"/>
                    <a:pt x="1993" y="2163"/>
                  </a:cubicBezTo>
                  <a:cubicBezTo>
                    <a:pt x="1993" y="2150"/>
                    <a:pt x="1981" y="2144"/>
                    <a:pt x="1968" y="2144"/>
                  </a:cubicBezTo>
                  <a:close/>
                  <a:moveTo>
                    <a:pt x="1531" y="2114"/>
                  </a:moveTo>
                  <a:cubicBezTo>
                    <a:pt x="1507" y="2114"/>
                    <a:pt x="1483" y="2138"/>
                    <a:pt x="1483" y="2163"/>
                  </a:cubicBezTo>
                  <a:cubicBezTo>
                    <a:pt x="1483" y="2235"/>
                    <a:pt x="1507" y="2308"/>
                    <a:pt x="1555" y="2357"/>
                  </a:cubicBezTo>
                  <a:cubicBezTo>
                    <a:pt x="1555" y="2357"/>
                    <a:pt x="1580" y="2381"/>
                    <a:pt x="1604" y="2381"/>
                  </a:cubicBezTo>
                  <a:cubicBezTo>
                    <a:pt x="1604" y="2381"/>
                    <a:pt x="1628" y="2381"/>
                    <a:pt x="1628" y="2357"/>
                  </a:cubicBezTo>
                  <a:cubicBezTo>
                    <a:pt x="1653" y="2357"/>
                    <a:pt x="1653" y="2308"/>
                    <a:pt x="1628" y="2308"/>
                  </a:cubicBezTo>
                  <a:cubicBezTo>
                    <a:pt x="1580" y="2260"/>
                    <a:pt x="1580" y="2211"/>
                    <a:pt x="1555" y="2163"/>
                  </a:cubicBezTo>
                  <a:cubicBezTo>
                    <a:pt x="1580" y="2138"/>
                    <a:pt x="1555" y="2114"/>
                    <a:pt x="1531" y="2114"/>
                  </a:cubicBezTo>
                  <a:close/>
                  <a:moveTo>
                    <a:pt x="2637" y="2266"/>
                  </a:moveTo>
                  <a:cubicBezTo>
                    <a:pt x="2624" y="2266"/>
                    <a:pt x="2612" y="2272"/>
                    <a:pt x="2600" y="2284"/>
                  </a:cubicBezTo>
                  <a:cubicBezTo>
                    <a:pt x="2551" y="2308"/>
                    <a:pt x="2503" y="2333"/>
                    <a:pt x="2454" y="2357"/>
                  </a:cubicBezTo>
                  <a:cubicBezTo>
                    <a:pt x="2406" y="2381"/>
                    <a:pt x="2406" y="2406"/>
                    <a:pt x="2430" y="2430"/>
                  </a:cubicBezTo>
                  <a:cubicBezTo>
                    <a:pt x="2430" y="2454"/>
                    <a:pt x="2430" y="2454"/>
                    <a:pt x="2454" y="2454"/>
                  </a:cubicBezTo>
                  <a:lnTo>
                    <a:pt x="2503" y="2430"/>
                  </a:lnTo>
                  <a:cubicBezTo>
                    <a:pt x="2551" y="2406"/>
                    <a:pt x="2600" y="2381"/>
                    <a:pt x="2673" y="2333"/>
                  </a:cubicBezTo>
                  <a:cubicBezTo>
                    <a:pt x="2673" y="2333"/>
                    <a:pt x="2673" y="2284"/>
                    <a:pt x="2673" y="2284"/>
                  </a:cubicBezTo>
                  <a:cubicBezTo>
                    <a:pt x="2661" y="2272"/>
                    <a:pt x="2649" y="2266"/>
                    <a:pt x="2637" y="2266"/>
                  </a:cubicBezTo>
                  <a:close/>
                  <a:moveTo>
                    <a:pt x="1748" y="2395"/>
                  </a:moveTo>
                  <a:cubicBezTo>
                    <a:pt x="1726" y="2395"/>
                    <a:pt x="1701" y="2413"/>
                    <a:pt x="1701" y="2430"/>
                  </a:cubicBezTo>
                  <a:cubicBezTo>
                    <a:pt x="1677" y="2454"/>
                    <a:pt x="1701" y="2478"/>
                    <a:pt x="1726" y="2478"/>
                  </a:cubicBezTo>
                  <a:cubicBezTo>
                    <a:pt x="1774" y="2527"/>
                    <a:pt x="1847" y="2527"/>
                    <a:pt x="1920" y="2551"/>
                  </a:cubicBezTo>
                  <a:cubicBezTo>
                    <a:pt x="1968" y="2527"/>
                    <a:pt x="1968" y="2478"/>
                    <a:pt x="1920" y="2454"/>
                  </a:cubicBezTo>
                  <a:cubicBezTo>
                    <a:pt x="1871" y="2454"/>
                    <a:pt x="1823" y="2430"/>
                    <a:pt x="1774" y="2406"/>
                  </a:cubicBezTo>
                  <a:cubicBezTo>
                    <a:pt x="1767" y="2398"/>
                    <a:pt x="1758" y="2395"/>
                    <a:pt x="1748" y="2395"/>
                  </a:cubicBezTo>
                  <a:close/>
                  <a:moveTo>
                    <a:pt x="2208" y="2395"/>
                  </a:moveTo>
                  <a:cubicBezTo>
                    <a:pt x="2201" y="2395"/>
                    <a:pt x="2194" y="2398"/>
                    <a:pt x="2187" y="2406"/>
                  </a:cubicBezTo>
                  <a:cubicBezTo>
                    <a:pt x="2163" y="2406"/>
                    <a:pt x="2139" y="2430"/>
                    <a:pt x="2139" y="2454"/>
                  </a:cubicBezTo>
                  <a:lnTo>
                    <a:pt x="2090" y="2454"/>
                  </a:lnTo>
                  <a:cubicBezTo>
                    <a:pt x="2066" y="2454"/>
                    <a:pt x="2041" y="2478"/>
                    <a:pt x="2041" y="2503"/>
                  </a:cubicBezTo>
                  <a:cubicBezTo>
                    <a:pt x="2041" y="2527"/>
                    <a:pt x="2066" y="2551"/>
                    <a:pt x="2090" y="2551"/>
                  </a:cubicBezTo>
                  <a:lnTo>
                    <a:pt x="2187" y="2551"/>
                  </a:lnTo>
                  <a:cubicBezTo>
                    <a:pt x="2187" y="2551"/>
                    <a:pt x="2187" y="2576"/>
                    <a:pt x="2187" y="2600"/>
                  </a:cubicBezTo>
                  <a:lnTo>
                    <a:pt x="2187" y="2624"/>
                  </a:lnTo>
                  <a:cubicBezTo>
                    <a:pt x="2163" y="2648"/>
                    <a:pt x="2187" y="2673"/>
                    <a:pt x="2211" y="2673"/>
                  </a:cubicBezTo>
                  <a:lnTo>
                    <a:pt x="2236" y="2673"/>
                  </a:lnTo>
                  <a:cubicBezTo>
                    <a:pt x="2260" y="2673"/>
                    <a:pt x="2260" y="2648"/>
                    <a:pt x="2260" y="2624"/>
                  </a:cubicBezTo>
                  <a:lnTo>
                    <a:pt x="2260" y="2600"/>
                  </a:lnTo>
                  <a:cubicBezTo>
                    <a:pt x="2260" y="2576"/>
                    <a:pt x="2260" y="2551"/>
                    <a:pt x="2260" y="2527"/>
                  </a:cubicBezTo>
                  <a:lnTo>
                    <a:pt x="2284" y="2527"/>
                  </a:lnTo>
                  <a:cubicBezTo>
                    <a:pt x="2333" y="2478"/>
                    <a:pt x="2309" y="2430"/>
                    <a:pt x="2260" y="2430"/>
                  </a:cubicBezTo>
                  <a:lnTo>
                    <a:pt x="2236" y="2430"/>
                  </a:lnTo>
                  <a:cubicBezTo>
                    <a:pt x="2236" y="2413"/>
                    <a:pt x="2224" y="2395"/>
                    <a:pt x="2208" y="2395"/>
                  </a:cubicBezTo>
                  <a:close/>
                  <a:moveTo>
                    <a:pt x="2158" y="2774"/>
                  </a:moveTo>
                  <a:cubicBezTo>
                    <a:pt x="2147" y="2774"/>
                    <a:pt x="2139" y="2780"/>
                    <a:pt x="2139" y="2794"/>
                  </a:cubicBezTo>
                  <a:cubicBezTo>
                    <a:pt x="2090" y="2843"/>
                    <a:pt x="2066" y="2891"/>
                    <a:pt x="2041" y="2940"/>
                  </a:cubicBezTo>
                  <a:cubicBezTo>
                    <a:pt x="2017" y="2964"/>
                    <a:pt x="2017" y="2989"/>
                    <a:pt x="2041" y="3013"/>
                  </a:cubicBezTo>
                  <a:lnTo>
                    <a:pt x="2090" y="3013"/>
                  </a:lnTo>
                  <a:cubicBezTo>
                    <a:pt x="2139" y="2964"/>
                    <a:pt x="2187" y="2916"/>
                    <a:pt x="2211" y="2843"/>
                  </a:cubicBezTo>
                  <a:cubicBezTo>
                    <a:pt x="2229" y="2808"/>
                    <a:pt x="2185" y="2774"/>
                    <a:pt x="2158" y="2774"/>
                  </a:cubicBezTo>
                  <a:close/>
                  <a:moveTo>
                    <a:pt x="1943" y="3045"/>
                  </a:moveTo>
                  <a:cubicBezTo>
                    <a:pt x="1934" y="3045"/>
                    <a:pt x="1926" y="3050"/>
                    <a:pt x="1920" y="3061"/>
                  </a:cubicBezTo>
                  <a:cubicBezTo>
                    <a:pt x="1871" y="3086"/>
                    <a:pt x="1798" y="3134"/>
                    <a:pt x="1750" y="3183"/>
                  </a:cubicBezTo>
                  <a:cubicBezTo>
                    <a:pt x="1701" y="3207"/>
                    <a:pt x="1726" y="3256"/>
                    <a:pt x="1774" y="3256"/>
                  </a:cubicBezTo>
                  <a:lnTo>
                    <a:pt x="1798" y="3256"/>
                  </a:lnTo>
                  <a:cubicBezTo>
                    <a:pt x="1798" y="3256"/>
                    <a:pt x="1823" y="3256"/>
                    <a:pt x="1823" y="3231"/>
                  </a:cubicBezTo>
                  <a:cubicBezTo>
                    <a:pt x="1871" y="3207"/>
                    <a:pt x="1920" y="3159"/>
                    <a:pt x="1968" y="3134"/>
                  </a:cubicBezTo>
                  <a:cubicBezTo>
                    <a:pt x="2006" y="3097"/>
                    <a:pt x="1971" y="3045"/>
                    <a:pt x="1943" y="3045"/>
                  </a:cubicBezTo>
                  <a:close/>
                  <a:moveTo>
                    <a:pt x="1634" y="3269"/>
                  </a:moveTo>
                  <a:cubicBezTo>
                    <a:pt x="1623" y="3269"/>
                    <a:pt x="1612" y="3272"/>
                    <a:pt x="1604" y="3280"/>
                  </a:cubicBezTo>
                  <a:lnTo>
                    <a:pt x="1580" y="3304"/>
                  </a:lnTo>
                  <a:lnTo>
                    <a:pt x="1458" y="3377"/>
                  </a:lnTo>
                  <a:cubicBezTo>
                    <a:pt x="1434" y="3377"/>
                    <a:pt x="1434" y="3402"/>
                    <a:pt x="1434" y="3426"/>
                  </a:cubicBezTo>
                  <a:cubicBezTo>
                    <a:pt x="1434" y="3450"/>
                    <a:pt x="1458" y="3450"/>
                    <a:pt x="1483" y="3450"/>
                  </a:cubicBezTo>
                  <a:lnTo>
                    <a:pt x="1507" y="3450"/>
                  </a:lnTo>
                  <a:lnTo>
                    <a:pt x="1653" y="3377"/>
                  </a:lnTo>
                  <a:lnTo>
                    <a:pt x="1677" y="3353"/>
                  </a:lnTo>
                  <a:cubicBezTo>
                    <a:pt x="1701" y="3329"/>
                    <a:pt x="1701" y="3304"/>
                    <a:pt x="1677" y="3280"/>
                  </a:cubicBezTo>
                  <a:cubicBezTo>
                    <a:pt x="1677" y="3280"/>
                    <a:pt x="1655" y="3269"/>
                    <a:pt x="1634" y="3269"/>
                  </a:cubicBezTo>
                  <a:close/>
                  <a:moveTo>
                    <a:pt x="1303" y="3461"/>
                  </a:moveTo>
                  <a:cubicBezTo>
                    <a:pt x="1292" y="3461"/>
                    <a:pt x="1278" y="3465"/>
                    <a:pt x="1264" y="3474"/>
                  </a:cubicBezTo>
                  <a:lnTo>
                    <a:pt x="1118" y="3572"/>
                  </a:lnTo>
                  <a:cubicBezTo>
                    <a:pt x="1094" y="3572"/>
                    <a:pt x="1094" y="3620"/>
                    <a:pt x="1118" y="3620"/>
                  </a:cubicBezTo>
                  <a:cubicBezTo>
                    <a:pt x="1118" y="3644"/>
                    <a:pt x="1143" y="3644"/>
                    <a:pt x="1167" y="3644"/>
                  </a:cubicBezTo>
                  <a:lnTo>
                    <a:pt x="1337" y="3547"/>
                  </a:lnTo>
                  <a:cubicBezTo>
                    <a:pt x="1376" y="3528"/>
                    <a:pt x="1352" y="3461"/>
                    <a:pt x="1303" y="3461"/>
                  </a:cubicBezTo>
                  <a:close/>
                  <a:moveTo>
                    <a:pt x="1006" y="3651"/>
                  </a:moveTo>
                  <a:cubicBezTo>
                    <a:pt x="997" y="3651"/>
                    <a:pt x="985" y="3657"/>
                    <a:pt x="972" y="3669"/>
                  </a:cubicBezTo>
                  <a:lnTo>
                    <a:pt x="802" y="3766"/>
                  </a:lnTo>
                  <a:cubicBezTo>
                    <a:pt x="778" y="3766"/>
                    <a:pt x="778" y="3814"/>
                    <a:pt x="802" y="3839"/>
                  </a:cubicBezTo>
                  <a:lnTo>
                    <a:pt x="851" y="3839"/>
                  </a:lnTo>
                  <a:cubicBezTo>
                    <a:pt x="900" y="3814"/>
                    <a:pt x="972" y="3766"/>
                    <a:pt x="1021" y="3742"/>
                  </a:cubicBezTo>
                  <a:cubicBezTo>
                    <a:pt x="1045" y="3717"/>
                    <a:pt x="1045" y="3693"/>
                    <a:pt x="1021" y="3669"/>
                  </a:cubicBezTo>
                  <a:cubicBezTo>
                    <a:pt x="1021" y="3657"/>
                    <a:pt x="1015" y="3651"/>
                    <a:pt x="1006" y="3651"/>
                  </a:cubicBezTo>
                  <a:close/>
                  <a:moveTo>
                    <a:pt x="657" y="3863"/>
                  </a:moveTo>
                  <a:lnTo>
                    <a:pt x="487" y="3985"/>
                  </a:lnTo>
                  <a:cubicBezTo>
                    <a:pt x="487" y="4009"/>
                    <a:pt x="487" y="4033"/>
                    <a:pt x="487" y="4057"/>
                  </a:cubicBezTo>
                  <a:lnTo>
                    <a:pt x="560" y="4057"/>
                  </a:lnTo>
                  <a:lnTo>
                    <a:pt x="705" y="3936"/>
                  </a:lnTo>
                  <a:cubicBezTo>
                    <a:pt x="730" y="3912"/>
                    <a:pt x="730" y="3887"/>
                    <a:pt x="705" y="3863"/>
                  </a:cubicBezTo>
                  <a:close/>
                  <a:moveTo>
                    <a:pt x="385" y="4101"/>
                  </a:moveTo>
                  <a:cubicBezTo>
                    <a:pt x="379" y="4101"/>
                    <a:pt x="372" y="4103"/>
                    <a:pt x="365" y="4106"/>
                  </a:cubicBezTo>
                  <a:cubicBezTo>
                    <a:pt x="317" y="4155"/>
                    <a:pt x="268" y="4203"/>
                    <a:pt x="219" y="4252"/>
                  </a:cubicBezTo>
                  <a:cubicBezTo>
                    <a:pt x="219" y="4276"/>
                    <a:pt x="219" y="4300"/>
                    <a:pt x="219" y="4325"/>
                  </a:cubicBezTo>
                  <a:lnTo>
                    <a:pt x="292" y="4325"/>
                  </a:lnTo>
                  <a:cubicBezTo>
                    <a:pt x="341" y="4276"/>
                    <a:pt x="389" y="4227"/>
                    <a:pt x="438" y="4179"/>
                  </a:cubicBezTo>
                  <a:cubicBezTo>
                    <a:pt x="459" y="4158"/>
                    <a:pt x="426" y="4101"/>
                    <a:pt x="385" y="4101"/>
                  </a:cubicBezTo>
                  <a:close/>
                  <a:moveTo>
                    <a:pt x="137" y="4379"/>
                  </a:moveTo>
                  <a:cubicBezTo>
                    <a:pt x="128" y="4379"/>
                    <a:pt x="122" y="4385"/>
                    <a:pt x="122" y="4397"/>
                  </a:cubicBezTo>
                  <a:cubicBezTo>
                    <a:pt x="74" y="4470"/>
                    <a:pt x="49" y="4519"/>
                    <a:pt x="25" y="4592"/>
                  </a:cubicBezTo>
                  <a:cubicBezTo>
                    <a:pt x="25" y="4616"/>
                    <a:pt x="25" y="4640"/>
                    <a:pt x="49" y="4640"/>
                  </a:cubicBezTo>
                  <a:lnTo>
                    <a:pt x="98" y="4640"/>
                  </a:lnTo>
                  <a:cubicBezTo>
                    <a:pt x="98" y="4640"/>
                    <a:pt x="122" y="4640"/>
                    <a:pt x="122" y="4616"/>
                  </a:cubicBezTo>
                  <a:cubicBezTo>
                    <a:pt x="147" y="4568"/>
                    <a:pt x="171" y="4495"/>
                    <a:pt x="195" y="4446"/>
                  </a:cubicBezTo>
                  <a:cubicBezTo>
                    <a:pt x="195" y="4422"/>
                    <a:pt x="195" y="4397"/>
                    <a:pt x="171" y="4397"/>
                  </a:cubicBezTo>
                  <a:cubicBezTo>
                    <a:pt x="159" y="4385"/>
                    <a:pt x="147" y="4379"/>
                    <a:pt x="137" y="4379"/>
                  </a:cubicBezTo>
                  <a:close/>
                  <a:moveTo>
                    <a:pt x="49" y="4738"/>
                  </a:moveTo>
                  <a:cubicBezTo>
                    <a:pt x="25" y="4738"/>
                    <a:pt x="1" y="4762"/>
                    <a:pt x="1" y="4786"/>
                  </a:cubicBezTo>
                  <a:cubicBezTo>
                    <a:pt x="1" y="4859"/>
                    <a:pt x="25" y="4908"/>
                    <a:pt x="25" y="4981"/>
                  </a:cubicBezTo>
                  <a:cubicBezTo>
                    <a:pt x="49" y="5005"/>
                    <a:pt x="49" y="5005"/>
                    <a:pt x="74" y="5005"/>
                  </a:cubicBezTo>
                  <a:lnTo>
                    <a:pt x="98" y="5005"/>
                  </a:lnTo>
                  <a:cubicBezTo>
                    <a:pt x="122" y="5005"/>
                    <a:pt x="122" y="4981"/>
                    <a:pt x="122" y="4956"/>
                  </a:cubicBezTo>
                  <a:cubicBezTo>
                    <a:pt x="98" y="4908"/>
                    <a:pt x="98" y="4835"/>
                    <a:pt x="98" y="4786"/>
                  </a:cubicBezTo>
                  <a:cubicBezTo>
                    <a:pt x="98" y="4762"/>
                    <a:pt x="74" y="4738"/>
                    <a:pt x="49" y="4738"/>
                  </a:cubicBezTo>
                  <a:close/>
                  <a:moveTo>
                    <a:pt x="144" y="5092"/>
                  </a:moveTo>
                  <a:cubicBezTo>
                    <a:pt x="136" y="5092"/>
                    <a:pt x="129" y="5095"/>
                    <a:pt x="122" y="5102"/>
                  </a:cubicBezTo>
                  <a:cubicBezTo>
                    <a:pt x="98" y="5102"/>
                    <a:pt x="98" y="5151"/>
                    <a:pt x="98" y="5175"/>
                  </a:cubicBezTo>
                  <a:cubicBezTo>
                    <a:pt x="147" y="5223"/>
                    <a:pt x="171" y="5272"/>
                    <a:pt x="219" y="5321"/>
                  </a:cubicBezTo>
                  <a:cubicBezTo>
                    <a:pt x="219" y="5345"/>
                    <a:pt x="244" y="5345"/>
                    <a:pt x="244" y="5345"/>
                  </a:cubicBezTo>
                  <a:lnTo>
                    <a:pt x="292" y="5345"/>
                  </a:lnTo>
                  <a:cubicBezTo>
                    <a:pt x="292" y="5321"/>
                    <a:pt x="292" y="5296"/>
                    <a:pt x="292" y="5272"/>
                  </a:cubicBezTo>
                  <a:cubicBezTo>
                    <a:pt x="244" y="5223"/>
                    <a:pt x="219" y="5175"/>
                    <a:pt x="195" y="5126"/>
                  </a:cubicBezTo>
                  <a:cubicBezTo>
                    <a:pt x="178" y="5109"/>
                    <a:pt x="161" y="5092"/>
                    <a:pt x="144" y="5092"/>
                  </a:cubicBezTo>
                  <a:close/>
                  <a:moveTo>
                    <a:pt x="365" y="5400"/>
                  </a:moveTo>
                  <a:cubicBezTo>
                    <a:pt x="353" y="5400"/>
                    <a:pt x="341" y="5406"/>
                    <a:pt x="341" y="5418"/>
                  </a:cubicBezTo>
                  <a:cubicBezTo>
                    <a:pt x="317" y="5442"/>
                    <a:pt x="317" y="5466"/>
                    <a:pt x="341" y="5491"/>
                  </a:cubicBezTo>
                  <a:lnTo>
                    <a:pt x="389" y="5491"/>
                  </a:lnTo>
                  <a:cubicBezTo>
                    <a:pt x="414" y="5466"/>
                    <a:pt x="414" y="5442"/>
                    <a:pt x="389" y="5418"/>
                  </a:cubicBezTo>
                  <a:cubicBezTo>
                    <a:pt x="389" y="5406"/>
                    <a:pt x="377" y="5400"/>
                    <a:pt x="365" y="5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55" name="Google Shape;55;p2"/>
          <p:cNvGrpSpPr/>
          <p:nvPr/>
        </p:nvGrpSpPr>
        <p:grpSpPr>
          <a:xfrm rot="8903269">
            <a:off x="-82951" y="163265"/>
            <a:ext cx="1464328" cy="1050163"/>
            <a:chOff x="1202177" y="4613417"/>
            <a:chExt cx="528376" cy="377938"/>
          </a:xfrm>
        </p:grpSpPr>
        <p:sp>
          <p:nvSpPr>
            <p:cNvPr id="56" name="Google Shape;56;p2"/>
            <p:cNvSpPr/>
            <p:nvPr/>
          </p:nvSpPr>
          <p:spPr>
            <a:xfrm>
              <a:off x="1564214" y="4671691"/>
              <a:ext cx="166339" cy="48340"/>
            </a:xfrm>
            <a:custGeom>
              <a:avLst/>
              <a:gdLst/>
              <a:ahLst/>
              <a:cxnLst/>
              <a:rect l="l" t="t" r="r" b="b"/>
              <a:pathLst>
                <a:path w="1507" h="438" extrusionOk="0">
                  <a:moveTo>
                    <a:pt x="1409" y="1"/>
                  </a:moveTo>
                  <a:lnTo>
                    <a:pt x="73" y="316"/>
                  </a:lnTo>
                  <a:cubicBezTo>
                    <a:pt x="25" y="316"/>
                    <a:pt x="0" y="341"/>
                    <a:pt x="25" y="389"/>
                  </a:cubicBezTo>
                  <a:cubicBezTo>
                    <a:pt x="25" y="414"/>
                    <a:pt x="49" y="438"/>
                    <a:pt x="73" y="438"/>
                  </a:cubicBezTo>
                  <a:lnTo>
                    <a:pt x="98" y="438"/>
                  </a:lnTo>
                  <a:lnTo>
                    <a:pt x="1434" y="122"/>
                  </a:lnTo>
                  <a:cubicBezTo>
                    <a:pt x="1506" y="122"/>
                    <a:pt x="1482" y="1"/>
                    <a:pt x="1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602846" y="4613417"/>
              <a:ext cx="60708" cy="176363"/>
            </a:xfrm>
            <a:custGeom>
              <a:avLst/>
              <a:gdLst/>
              <a:ahLst/>
              <a:cxnLst/>
              <a:rect l="l" t="t" r="r" b="b"/>
              <a:pathLst>
                <a:path w="550" h="1598" extrusionOk="0">
                  <a:moveTo>
                    <a:pt x="77" y="0"/>
                  </a:moveTo>
                  <a:cubicBezTo>
                    <a:pt x="39" y="0"/>
                    <a:pt x="0" y="32"/>
                    <a:pt x="15" y="91"/>
                  </a:cubicBezTo>
                  <a:lnTo>
                    <a:pt x="403" y="1573"/>
                  </a:lnTo>
                  <a:cubicBezTo>
                    <a:pt x="428" y="1597"/>
                    <a:pt x="452" y="1597"/>
                    <a:pt x="476" y="1597"/>
                  </a:cubicBezTo>
                  <a:lnTo>
                    <a:pt x="501" y="1597"/>
                  </a:lnTo>
                  <a:cubicBezTo>
                    <a:pt x="525" y="1597"/>
                    <a:pt x="549" y="1549"/>
                    <a:pt x="525" y="1525"/>
                  </a:cubicBezTo>
                  <a:lnTo>
                    <a:pt x="136" y="43"/>
                  </a:lnTo>
                  <a:cubicBezTo>
                    <a:pt x="127" y="14"/>
                    <a:pt x="102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582978" y="4629421"/>
              <a:ext cx="104638" cy="138950"/>
            </a:xfrm>
            <a:custGeom>
              <a:avLst/>
              <a:gdLst/>
              <a:ahLst/>
              <a:cxnLst/>
              <a:rect l="l" t="t" r="r" b="b"/>
              <a:pathLst>
                <a:path w="948" h="1259" extrusionOk="0">
                  <a:moveTo>
                    <a:pt x="875" y="1"/>
                  </a:moveTo>
                  <a:cubicBezTo>
                    <a:pt x="857" y="1"/>
                    <a:pt x="838" y="7"/>
                    <a:pt x="826" y="19"/>
                  </a:cubicBezTo>
                  <a:lnTo>
                    <a:pt x="25" y="1161"/>
                  </a:lnTo>
                  <a:cubicBezTo>
                    <a:pt x="0" y="1185"/>
                    <a:pt x="0" y="1234"/>
                    <a:pt x="49" y="1258"/>
                  </a:cubicBezTo>
                  <a:lnTo>
                    <a:pt x="122" y="1258"/>
                  </a:lnTo>
                  <a:lnTo>
                    <a:pt x="924" y="92"/>
                  </a:lnTo>
                  <a:cubicBezTo>
                    <a:pt x="948" y="68"/>
                    <a:pt x="948" y="19"/>
                    <a:pt x="924" y="19"/>
                  </a:cubicBezTo>
                  <a:cubicBezTo>
                    <a:pt x="911" y="7"/>
                    <a:pt x="893" y="1"/>
                    <a:pt x="8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548982" y="4644430"/>
              <a:ext cx="160158" cy="102419"/>
            </a:xfrm>
            <a:custGeom>
              <a:avLst/>
              <a:gdLst/>
              <a:ahLst/>
              <a:cxnLst/>
              <a:rect l="l" t="t" r="r" b="b"/>
              <a:pathLst>
                <a:path w="1451" h="928" extrusionOk="0">
                  <a:moveTo>
                    <a:pt x="115" y="1"/>
                  </a:moveTo>
                  <a:cubicBezTo>
                    <a:pt x="51" y="1"/>
                    <a:pt x="0" y="83"/>
                    <a:pt x="65" y="126"/>
                  </a:cubicBezTo>
                  <a:lnTo>
                    <a:pt x="1329" y="928"/>
                  </a:lnTo>
                  <a:lnTo>
                    <a:pt x="1377" y="928"/>
                  </a:lnTo>
                  <a:cubicBezTo>
                    <a:pt x="1426" y="928"/>
                    <a:pt x="1450" y="831"/>
                    <a:pt x="1402" y="806"/>
                  </a:cubicBezTo>
                  <a:lnTo>
                    <a:pt x="138" y="5"/>
                  </a:lnTo>
                  <a:cubicBezTo>
                    <a:pt x="130" y="2"/>
                    <a:pt x="123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202177" y="4673346"/>
              <a:ext cx="177156" cy="151310"/>
            </a:xfrm>
            <a:custGeom>
              <a:avLst/>
              <a:gdLst/>
              <a:ahLst/>
              <a:cxnLst/>
              <a:rect l="l" t="t" r="r" b="b"/>
              <a:pathLst>
                <a:path w="1605" h="1371" extrusionOk="0">
                  <a:moveTo>
                    <a:pt x="924" y="131"/>
                  </a:moveTo>
                  <a:cubicBezTo>
                    <a:pt x="1216" y="131"/>
                    <a:pt x="1458" y="374"/>
                    <a:pt x="1483" y="690"/>
                  </a:cubicBezTo>
                  <a:cubicBezTo>
                    <a:pt x="1483" y="1019"/>
                    <a:pt x="1204" y="1248"/>
                    <a:pt x="911" y="1248"/>
                  </a:cubicBezTo>
                  <a:cubicBezTo>
                    <a:pt x="771" y="1248"/>
                    <a:pt x="629" y="1196"/>
                    <a:pt x="511" y="1079"/>
                  </a:cubicBezTo>
                  <a:cubicBezTo>
                    <a:pt x="171" y="739"/>
                    <a:pt x="414" y="131"/>
                    <a:pt x="924" y="131"/>
                  </a:cubicBezTo>
                  <a:close/>
                  <a:moveTo>
                    <a:pt x="907" y="1"/>
                  </a:moveTo>
                  <a:cubicBezTo>
                    <a:pt x="740" y="1"/>
                    <a:pt x="571" y="63"/>
                    <a:pt x="438" y="204"/>
                  </a:cubicBezTo>
                  <a:cubicBezTo>
                    <a:pt x="1" y="641"/>
                    <a:pt x="317" y="1370"/>
                    <a:pt x="924" y="1370"/>
                  </a:cubicBezTo>
                  <a:cubicBezTo>
                    <a:pt x="1288" y="1370"/>
                    <a:pt x="1604" y="1079"/>
                    <a:pt x="1604" y="690"/>
                  </a:cubicBezTo>
                  <a:cubicBezTo>
                    <a:pt x="1604" y="278"/>
                    <a:pt x="1258" y="1"/>
                    <a:pt x="9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419143" y="4894566"/>
              <a:ext cx="115344" cy="96790"/>
            </a:xfrm>
            <a:custGeom>
              <a:avLst/>
              <a:gdLst/>
              <a:ahLst/>
              <a:cxnLst/>
              <a:rect l="l" t="t" r="r" b="b"/>
              <a:pathLst>
                <a:path w="1045" h="877" extrusionOk="0">
                  <a:moveTo>
                    <a:pt x="583" y="124"/>
                  </a:moveTo>
                  <a:cubicBezTo>
                    <a:pt x="753" y="124"/>
                    <a:pt x="899" y="269"/>
                    <a:pt x="899" y="439"/>
                  </a:cubicBezTo>
                  <a:cubicBezTo>
                    <a:pt x="899" y="622"/>
                    <a:pt x="741" y="747"/>
                    <a:pt x="587" y="747"/>
                  </a:cubicBezTo>
                  <a:cubicBezTo>
                    <a:pt x="515" y="747"/>
                    <a:pt x="443" y="720"/>
                    <a:pt x="389" y="658"/>
                  </a:cubicBezTo>
                  <a:cubicBezTo>
                    <a:pt x="195" y="464"/>
                    <a:pt x="316" y="124"/>
                    <a:pt x="583" y="124"/>
                  </a:cubicBezTo>
                  <a:close/>
                  <a:moveTo>
                    <a:pt x="584" y="0"/>
                  </a:moveTo>
                  <a:cubicBezTo>
                    <a:pt x="473" y="0"/>
                    <a:pt x="361" y="38"/>
                    <a:pt x="268" y="124"/>
                  </a:cubicBezTo>
                  <a:cubicBezTo>
                    <a:pt x="0" y="415"/>
                    <a:pt x="195" y="877"/>
                    <a:pt x="583" y="877"/>
                  </a:cubicBezTo>
                  <a:cubicBezTo>
                    <a:pt x="826" y="877"/>
                    <a:pt x="1021" y="682"/>
                    <a:pt x="1045" y="439"/>
                  </a:cubicBezTo>
                  <a:cubicBezTo>
                    <a:pt x="1045" y="175"/>
                    <a:pt x="820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62" name="Google Shape;62;p2"/>
          <p:cNvGrpSpPr/>
          <p:nvPr/>
        </p:nvGrpSpPr>
        <p:grpSpPr>
          <a:xfrm>
            <a:off x="10333293" y="1697880"/>
            <a:ext cx="2534102" cy="1620086"/>
            <a:chOff x="7239867" y="1514545"/>
            <a:chExt cx="2525833" cy="1610805"/>
          </a:xfrm>
        </p:grpSpPr>
        <p:grpSp>
          <p:nvGrpSpPr>
            <p:cNvPr id="63" name="Google Shape;63;p2"/>
            <p:cNvGrpSpPr/>
            <p:nvPr/>
          </p:nvGrpSpPr>
          <p:grpSpPr>
            <a:xfrm>
              <a:off x="7346663" y="1514545"/>
              <a:ext cx="2419037" cy="1551678"/>
              <a:chOff x="7410211" y="1555302"/>
              <a:chExt cx="2355440" cy="1510884"/>
            </a:xfrm>
          </p:grpSpPr>
          <p:grpSp>
            <p:nvGrpSpPr>
              <p:cNvPr id="64" name="Google Shape;64;p2"/>
              <p:cNvGrpSpPr/>
              <p:nvPr/>
            </p:nvGrpSpPr>
            <p:grpSpPr>
              <a:xfrm>
                <a:off x="7410211" y="1555302"/>
                <a:ext cx="2355440" cy="1510884"/>
                <a:chOff x="761258" y="2062480"/>
                <a:chExt cx="1646470" cy="1056119"/>
              </a:xfrm>
            </p:grpSpPr>
            <p:sp>
              <p:nvSpPr>
                <p:cNvPr id="65" name="Google Shape;65;p2"/>
                <p:cNvSpPr/>
                <p:nvPr/>
              </p:nvSpPr>
              <p:spPr>
                <a:xfrm rot="-1481318">
                  <a:off x="1087094" y="2126891"/>
                  <a:ext cx="430227" cy="556678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66" name="Google Shape;66;p2"/>
                <p:cNvSpPr/>
                <p:nvPr/>
              </p:nvSpPr>
              <p:spPr>
                <a:xfrm>
                  <a:off x="1415418" y="2201127"/>
                  <a:ext cx="5577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67" name="Google Shape;67;p2"/>
                <p:cNvSpPr/>
                <p:nvPr/>
              </p:nvSpPr>
              <p:spPr>
                <a:xfrm>
                  <a:off x="761258" y="2379293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68" name="Google Shape;68;p2"/>
                <p:cNvSpPr/>
                <p:nvPr/>
              </p:nvSpPr>
              <p:spPr>
                <a:xfrm>
                  <a:off x="899445" y="2606080"/>
                  <a:ext cx="469500" cy="4695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69" name="Google Shape;69;p2"/>
                <p:cNvSpPr/>
                <p:nvPr/>
              </p:nvSpPr>
              <p:spPr>
                <a:xfrm>
                  <a:off x="1250808" y="2594534"/>
                  <a:ext cx="492600" cy="492600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 rot="-2967336">
                  <a:off x="1706888" y="2475460"/>
                  <a:ext cx="622580" cy="492779"/>
                </a:xfrm>
                <a:prstGeom prst="ellipse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sp>
            <p:nvSpPr>
              <p:cNvPr id="71" name="Google Shape;71;p2"/>
              <p:cNvSpPr/>
              <p:nvPr/>
            </p:nvSpPr>
            <p:spPr>
              <a:xfrm>
                <a:off x="793321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8386462" y="2119383"/>
                <a:ext cx="704700" cy="704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sp>
          <p:nvSpPr>
            <p:cNvPr id="73" name="Google Shape;73;p2"/>
            <p:cNvSpPr/>
            <p:nvPr/>
          </p:nvSpPr>
          <p:spPr>
            <a:xfrm>
              <a:off x="7239867" y="1792171"/>
              <a:ext cx="2256600" cy="1333178"/>
            </a:xfrm>
            <a:custGeom>
              <a:avLst/>
              <a:gdLst/>
              <a:ahLst/>
              <a:cxnLst/>
              <a:rect l="l" t="t" r="r" b="b"/>
              <a:pathLst>
                <a:path w="4957" h="2929" extrusionOk="0">
                  <a:moveTo>
                    <a:pt x="1215" y="718"/>
                  </a:moveTo>
                  <a:cubicBezTo>
                    <a:pt x="1312" y="743"/>
                    <a:pt x="1337" y="767"/>
                    <a:pt x="1361" y="815"/>
                  </a:cubicBezTo>
                  <a:cubicBezTo>
                    <a:pt x="1361" y="840"/>
                    <a:pt x="1312" y="888"/>
                    <a:pt x="1288" y="913"/>
                  </a:cubicBezTo>
                  <a:cubicBezTo>
                    <a:pt x="1264" y="913"/>
                    <a:pt x="1264" y="937"/>
                    <a:pt x="1215" y="937"/>
                  </a:cubicBezTo>
                  <a:cubicBezTo>
                    <a:pt x="1215" y="864"/>
                    <a:pt x="1215" y="815"/>
                    <a:pt x="1215" y="743"/>
                  </a:cubicBezTo>
                  <a:lnTo>
                    <a:pt x="1215" y="718"/>
                  </a:lnTo>
                  <a:close/>
                  <a:moveTo>
                    <a:pt x="2527" y="475"/>
                  </a:moveTo>
                  <a:cubicBezTo>
                    <a:pt x="2624" y="597"/>
                    <a:pt x="2673" y="767"/>
                    <a:pt x="2624" y="937"/>
                  </a:cubicBezTo>
                  <a:cubicBezTo>
                    <a:pt x="2601" y="983"/>
                    <a:pt x="2567" y="1007"/>
                    <a:pt x="2530" y="1007"/>
                  </a:cubicBezTo>
                  <a:cubicBezTo>
                    <a:pt x="2489" y="1007"/>
                    <a:pt x="2444" y="977"/>
                    <a:pt x="2405" y="913"/>
                  </a:cubicBezTo>
                  <a:cubicBezTo>
                    <a:pt x="2333" y="767"/>
                    <a:pt x="2381" y="573"/>
                    <a:pt x="2527" y="475"/>
                  </a:cubicBezTo>
                  <a:close/>
                  <a:moveTo>
                    <a:pt x="3984" y="1010"/>
                  </a:moveTo>
                  <a:lnTo>
                    <a:pt x="3984" y="1010"/>
                  </a:lnTo>
                  <a:cubicBezTo>
                    <a:pt x="4009" y="1107"/>
                    <a:pt x="3984" y="1228"/>
                    <a:pt x="3936" y="1326"/>
                  </a:cubicBezTo>
                  <a:cubicBezTo>
                    <a:pt x="3912" y="1350"/>
                    <a:pt x="3912" y="1350"/>
                    <a:pt x="3887" y="1350"/>
                  </a:cubicBezTo>
                  <a:cubicBezTo>
                    <a:pt x="3863" y="1350"/>
                    <a:pt x="3839" y="1326"/>
                    <a:pt x="3814" y="1326"/>
                  </a:cubicBezTo>
                  <a:cubicBezTo>
                    <a:pt x="3766" y="1277"/>
                    <a:pt x="3766" y="1277"/>
                    <a:pt x="3766" y="1204"/>
                  </a:cubicBezTo>
                  <a:cubicBezTo>
                    <a:pt x="3790" y="1131"/>
                    <a:pt x="3863" y="1058"/>
                    <a:pt x="3984" y="1010"/>
                  </a:cubicBezTo>
                  <a:close/>
                  <a:moveTo>
                    <a:pt x="1045" y="1860"/>
                  </a:moveTo>
                  <a:cubicBezTo>
                    <a:pt x="948" y="1957"/>
                    <a:pt x="851" y="2030"/>
                    <a:pt x="754" y="2079"/>
                  </a:cubicBezTo>
                  <a:cubicBezTo>
                    <a:pt x="778" y="1982"/>
                    <a:pt x="875" y="1909"/>
                    <a:pt x="972" y="1860"/>
                  </a:cubicBezTo>
                  <a:close/>
                  <a:moveTo>
                    <a:pt x="3159" y="1957"/>
                  </a:moveTo>
                  <a:cubicBezTo>
                    <a:pt x="3159" y="1957"/>
                    <a:pt x="3183" y="1957"/>
                    <a:pt x="3231" y="2006"/>
                  </a:cubicBezTo>
                  <a:cubicBezTo>
                    <a:pt x="3280" y="2054"/>
                    <a:pt x="3304" y="2152"/>
                    <a:pt x="3280" y="2224"/>
                  </a:cubicBezTo>
                  <a:cubicBezTo>
                    <a:pt x="3159" y="2127"/>
                    <a:pt x="3159" y="2006"/>
                    <a:pt x="3159" y="1957"/>
                  </a:cubicBezTo>
                  <a:close/>
                  <a:moveTo>
                    <a:pt x="1701" y="2030"/>
                  </a:moveTo>
                  <a:cubicBezTo>
                    <a:pt x="1750" y="2054"/>
                    <a:pt x="1798" y="2079"/>
                    <a:pt x="1822" y="2127"/>
                  </a:cubicBezTo>
                  <a:cubicBezTo>
                    <a:pt x="1847" y="2249"/>
                    <a:pt x="1822" y="2346"/>
                    <a:pt x="1774" y="2443"/>
                  </a:cubicBezTo>
                  <a:cubicBezTo>
                    <a:pt x="1677" y="2346"/>
                    <a:pt x="1628" y="2200"/>
                    <a:pt x="1652" y="2054"/>
                  </a:cubicBezTo>
                  <a:cubicBezTo>
                    <a:pt x="1652" y="2030"/>
                    <a:pt x="1677" y="2030"/>
                    <a:pt x="1677" y="2030"/>
                  </a:cubicBezTo>
                  <a:close/>
                  <a:moveTo>
                    <a:pt x="1688" y="116"/>
                  </a:moveTo>
                  <a:cubicBezTo>
                    <a:pt x="1796" y="116"/>
                    <a:pt x="1923" y="140"/>
                    <a:pt x="2065" y="184"/>
                  </a:cubicBezTo>
                  <a:cubicBezTo>
                    <a:pt x="2211" y="232"/>
                    <a:pt x="2333" y="305"/>
                    <a:pt x="2454" y="427"/>
                  </a:cubicBezTo>
                  <a:cubicBezTo>
                    <a:pt x="2284" y="548"/>
                    <a:pt x="2235" y="791"/>
                    <a:pt x="2333" y="961"/>
                  </a:cubicBezTo>
                  <a:cubicBezTo>
                    <a:pt x="2430" y="1083"/>
                    <a:pt x="2503" y="1131"/>
                    <a:pt x="2551" y="1131"/>
                  </a:cubicBezTo>
                  <a:cubicBezTo>
                    <a:pt x="2648" y="1107"/>
                    <a:pt x="2721" y="1058"/>
                    <a:pt x="2746" y="986"/>
                  </a:cubicBezTo>
                  <a:cubicBezTo>
                    <a:pt x="2794" y="791"/>
                    <a:pt x="2746" y="573"/>
                    <a:pt x="2624" y="427"/>
                  </a:cubicBezTo>
                  <a:cubicBezTo>
                    <a:pt x="2818" y="305"/>
                    <a:pt x="3061" y="232"/>
                    <a:pt x="3304" y="232"/>
                  </a:cubicBezTo>
                  <a:lnTo>
                    <a:pt x="3450" y="232"/>
                  </a:lnTo>
                  <a:cubicBezTo>
                    <a:pt x="3742" y="330"/>
                    <a:pt x="3960" y="597"/>
                    <a:pt x="3984" y="888"/>
                  </a:cubicBezTo>
                  <a:cubicBezTo>
                    <a:pt x="3839" y="937"/>
                    <a:pt x="3717" y="1034"/>
                    <a:pt x="3693" y="1180"/>
                  </a:cubicBezTo>
                  <a:cubicBezTo>
                    <a:pt x="3669" y="1277"/>
                    <a:pt x="3693" y="1350"/>
                    <a:pt x="3766" y="1423"/>
                  </a:cubicBezTo>
                  <a:cubicBezTo>
                    <a:pt x="3802" y="1459"/>
                    <a:pt x="3845" y="1477"/>
                    <a:pt x="3887" y="1477"/>
                  </a:cubicBezTo>
                  <a:cubicBezTo>
                    <a:pt x="3930" y="1477"/>
                    <a:pt x="3972" y="1459"/>
                    <a:pt x="4009" y="1423"/>
                  </a:cubicBezTo>
                  <a:cubicBezTo>
                    <a:pt x="4082" y="1277"/>
                    <a:pt x="4106" y="1131"/>
                    <a:pt x="4082" y="986"/>
                  </a:cubicBezTo>
                  <a:cubicBezTo>
                    <a:pt x="4130" y="986"/>
                    <a:pt x="4203" y="961"/>
                    <a:pt x="4252" y="961"/>
                  </a:cubicBezTo>
                  <a:cubicBezTo>
                    <a:pt x="4470" y="961"/>
                    <a:pt x="4640" y="1083"/>
                    <a:pt x="4738" y="1277"/>
                  </a:cubicBezTo>
                  <a:cubicBezTo>
                    <a:pt x="4835" y="1544"/>
                    <a:pt x="4810" y="1836"/>
                    <a:pt x="4665" y="2079"/>
                  </a:cubicBezTo>
                  <a:cubicBezTo>
                    <a:pt x="4483" y="2341"/>
                    <a:pt x="4201" y="2486"/>
                    <a:pt x="3902" y="2486"/>
                  </a:cubicBezTo>
                  <a:cubicBezTo>
                    <a:pt x="3841" y="2486"/>
                    <a:pt x="3779" y="2480"/>
                    <a:pt x="3717" y="2467"/>
                  </a:cubicBezTo>
                  <a:cubicBezTo>
                    <a:pt x="3572" y="2443"/>
                    <a:pt x="3450" y="2370"/>
                    <a:pt x="3353" y="2297"/>
                  </a:cubicBezTo>
                  <a:cubicBezTo>
                    <a:pt x="3401" y="2176"/>
                    <a:pt x="3377" y="2030"/>
                    <a:pt x="3304" y="1933"/>
                  </a:cubicBezTo>
                  <a:cubicBezTo>
                    <a:pt x="3244" y="1884"/>
                    <a:pt x="3189" y="1860"/>
                    <a:pt x="3143" y="1860"/>
                  </a:cubicBezTo>
                  <a:cubicBezTo>
                    <a:pt x="3098" y="1860"/>
                    <a:pt x="3061" y="1884"/>
                    <a:pt x="3037" y="1933"/>
                  </a:cubicBezTo>
                  <a:cubicBezTo>
                    <a:pt x="3037" y="2103"/>
                    <a:pt x="3086" y="2249"/>
                    <a:pt x="3231" y="2322"/>
                  </a:cubicBezTo>
                  <a:cubicBezTo>
                    <a:pt x="3071" y="2620"/>
                    <a:pt x="2781" y="2809"/>
                    <a:pt x="2442" y="2809"/>
                  </a:cubicBezTo>
                  <a:cubicBezTo>
                    <a:pt x="2422" y="2809"/>
                    <a:pt x="2402" y="2809"/>
                    <a:pt x="2381" y="2807"/>
                  </a:cubicBezTo>
                  <a:cubicBezTo>
                    <a:pt x="2187" y="2807"/>
                    <a:pt x="1968" y="2686"/>
                    <a:pt x="1847" y="2516"/>
                  </a:cubicBezTo>
                  <a:cubicBezTo>
                    <a:pt x="1920" y="2394"/>
                    <a:pt x="1968" y="2249"/>
                    <a:pt x="1920" y="2103"/>
                  </a:cubicBezTo>
                  <a:cubicBezTo>
                    <a:pt x="1895" y="2030"/>
                    <a:pt x="1822" y="1957"/>
                    <a:pt x="1725" y="1933"/>
                  </a:cubicBezTo>
                  <a:cubicBezTo>
                    <a:pt x="1712" y="1928"/>
                    <a:pt x="1699" y="1926"/>
                    <a:pt x="1685" y="1926"/>
                  </a:cubicBezTo>
                  <a:cubicBezTo>
                    <a:pt x="1627" y="1926"/>
                    <a:pt x="1575" y="1966"/>
                    <a:pt x="1555" y="2006"/>
                  </a:cubicBezTo>
                  <a:cubicBezTo>
                    <a:pt x="1531" y="2200"/>
                    <a:pt x="1580" y="2394"/>
                    <a:pt x="1725" y="2540"/>
                  </a:cubicBezTo>
                  <a:cubicBezTo>
                    <a:pt x="1604" y="2662"/>
                    <a:pt x="1434" y="2735"/>
                    <a:pt x="1264" y="2759"/>
                  </a:cubicBezTo>
                  <a:lnTo>
                    <a:pt x="1191" y="2759"/>
                  </a:lnTo>
                  <a:cubicBezTo>
                    <a:pt x="1045" y="2759"/>
                    <a:pt x="924" y="2686"/>
                    <a:pt x="826" y="2589"/>
                  </a:cubicBezTo>
                  <a:cubicBezTo>
                    <a:pt x="729" y="2467"/>
                    <a:pt x="705" y="2346"/>
                    <a:pt x="729" y="2224"/>
                  </a:cubicBezTo>
                  <a:cubicBezTo>
                    <a:pt x="924" y="2152"/>
                    <a:pt x="1167" y="1957"/>
                    <a:pt x="1142" y="1836"/>
                  </a:cubicBezTo>
                  <a:cubicBezTo>
                    <a:pt x="1142" y="1801"/>
                    <a:pt x="1118" y="1767"/>
                    <a:pt x="1052" y="1767"/>
                  </a:cubicBezTo>
                  <a:cubicBezTo>
                    <a:pt x="1025" y="1767"/>
                    <a:pt x="991" y="1773"/>
                    <a:pt x="948" y="1787"/>
                  </a:cubicBezTo>
                  <a:cubicBezTo>
                    <a:pt x="802" y="1836"/>
                    <a:pt x="681" y="1982"/>
                    <a:pt x="656" y="2152"/>
                  </a:cubicBezTo>
                  <a:cubicBezTo>
                    <a:pt x="638" y="2154"/>
                    <a:pt x="621" y="2155"/>
                    <a:pt x="603" y="2155"/>
                  </a:cubicBezTo>
                  <a:cubicBezTo>
                    <a:pt x="414" y="2155"/>
                    <a:pt x="286" y="2032"/>
                    <a:pt x="219" y="1787"/>
                  </a:cubicBezTo>
                  <a:cubicBezTo>
                    <a:pt x="98" y="1520"/>
                    <a:pt x="122" y="1228"/>
                    <a:pt x="243" y="961"/>
                  </a:cubicBezTo>
                  <a:cubicBezTo>
                    <a:pt x="389" y="791"/>
                    <a:pt x="608" y="694"/>
                    <a:pt x="851" y="694"/>
                  </a:cubicBezTo>
                  <a:lnTo>
                    <a:pt x="1142" y="694"/>
                  </a:lnTo>
                  <a:lnTo>
                    <a:pt x="1142" y="743"/>
                  </a:lnTo>
                  <a:cubicBezTo>
                    <a:pt x="1118" y="840"/>
                    <a:pt x="1142" y="937"/>
                    <a:pt x="1191" y="1010"/>
                  </a:cubicBezTo>
                  <a:cubicBezTo>
                    <a:pt x="1204" y="1036"/>
                    <a:pt x="1232" y="1056"/>
                    <a:pt x="1271" y="1056"/>
                  </a:cubicBezTo>
                  <a:cubicBezTo>
                    <a:pt x="1302" y="1056"/>
                    <a:pt x="1341" y="1043"/>
                    <a:pt x="1385" y="1010"/>
                  </a:cubicBezTo>
                  <a:cubicBezTo>
                    <a:pt x="1482" y="913"/>
                    <a:pt x="1507" y="888"/>
                    <a:pt x="1482" y="791"/>
                  </a:cubicBezTo>
                  <a:cubicBezTo>
                    <a:pt x="1458" y="718"/>
                    <a:pt x="1385" y="645"/>
                    <a:pt x="1239" y="621"/>
                  </a:cubicBezTo>
                  <a:cubicBezTo>
                    <a:pt x="1239" y="475"/>
                    <a:pt x="1288" y="330"/>
                    <a:pt x="1385" y="232"/>
                  </a:cubicBezTo>
                  <a:cubicBezTo>
                    <a:pt x="1452" y="152"/>
                    <a:pt x="1556" y="116"/>
                    <a:pt x="1688" y="116"/>
                  </a:cubicBezTo>
                  <a:close/>
                  <a:moveTo>
                    <a:pt x="1650" y="1"/>
                  </a:moveTo>
                  <a:cubicBezTo>
                    <a:pt x="1501" y="1"/>
                    <a:pt x="1380" y="43"/>
                    <a:pt x="1288" y="135"/>
                  </a:cubicBezTo>
                  <a:cubicBezTo>
                    <a:pt x="1191" y="257"/>
                    <a:pt x="1118" y="427"/>
                    <a:pt x="1118" y="597"/>
                  </a:cubicBezTo>
                  <a:cubicBezTo>
                    <a:pt x="1069" y="585"/>
                    <a:pt x="1021" y="579"/>
                    <a:pt x="972" y="579"/>
                  </a:cubicBezTo>
                  <a:cubicBezTo>
                    <a:pt x="924" y="579"/>
                    <a:pt x="875" y="585"/>
                    <a:pt x="826" y="597"/>
                  </a:cubicBezTo>
                  <a:cubicBezTo>
                    <a:pt x="559" y="597"/>
                    <a:pt x="316" y="694"/>
                    <a:pt x="146" y="888"/>
                  </a:cubicBezTo>
                  <a:cubicBezTo>
                    <a:pt x="1" y="1180"/>
                    <a:pt x="1" y="1520"/>
                    <a:pt x="122" y="1811"/>
                  </a:cubicBezTo>
                  <a:cubicBezTo>
                    <a:pt x="219" y="2152"/>
                    <a:pt x="414" y="2224"/>
                    <a:pt x="559" y="2224"/>
                  </a:cubicBezTo>
                  <a:lnTo>
                    <a:pt x="608" y="2224"/>
                  </a:lnTo>
                  <a:cubicBezTo>
                    <a:pt x="608" y="2394"/>
                    <a:pt x="656" y="2540"/>
                    <a:pt x="754" y="2637"/>
                  </a:cubicBezTo>
                  <a:cubicBezTo>
                    <a:pt x="851" y="2783"/>
                    <a:pt x="1021" y="2856"/>
                    <a:pt x="1191" y="2856"/>
                  </a:cubicBezTo>
                  <a:lnTo>
                    <a:pt x="1264" y="2856"/>
                  </a:lnTo>
                  <a:cubicBezTo>
                    <a:pt x="1458" y="2832"/>
                    <a:pt x="1652" y="2759"/>
                    <a:pt x="1774" y="2613"/>
                  </a:cubicBezTo>
                  <a:cubicBezTo>
                    <a:pt x="1944" y="2783"/>
                    <a:pt x="2163" y="2905"/>
                    <a:pt x="2381" y="2929"/>
                  </a:cubicBezTo>
                  <a:lnTo>
                    <a:pt x="2430" y="2929"/>
                  </a:lnTo>
                  <a:cubicBezTo>
                    <a:pt x="2794" y="2905"/>
                    <a:pt x="3134" y="2710"/>
                    <a:pt x="3304" y="2394"/>
                  </a:cubicBezTo>
                  <a:cubicBezTo>
                    <a:pt x="3426" y="2467"/>
                    <a:pt x="3547" y="2516"/>
                    <a:pt x="3693" y="2540"/>
                  </a:cubicBezTo>
                  <a:cubicBezTo>
                    <a:pt x="3766" y="2559"/>
                    <a:pt x="3841" y="2567"/>
                    <a:pt x="3916" y="2567"/>
                  </a:cubicBezTo>
                  <a:cubicBezTo>
                    <a:pt x="4239" y="2567"/>
                    <a:pt x="4560" y="2403"/>
                    <a:pt x="4738" y="2127"/>
                  </a:cubicBezTo>
                  <a:cubicBezTo>
                    <a:pt x="4932" y="1860"/>
                    <a:pt x="4956" y="1496"/>
                    <a:pt x="4835" y="1204"/>
                  </a:cubicBezTo>
                  <a:cubicBezTo>
                    <a:pt x="4738" y="986"/>
                    <a:pt x="4495" y="840"/>
                    <a:pt x="4252" y="840"/>
                  </a:cubicBezTo>
                  <a:cubicBezTo>
                    <a:pt x="4203" y="840"/>
                    <a:pt x="4130" y="840"/>
                    <a:pt x="4057" y="864"/>
                  </a:cubicBezTo>
                  <a:cubicBezTo>
                    <a:pt x="4033" y="500"/>
                    <a:pt x="3790" y="232"/>
                    <a:pt x="3450" y="135"/>
                  </a:cubicBezTo>
                  <a:cubicBezTo>
                    <a:pt x="3426" y="123"/>
                    <a:pt x="3395" y="117"/>
                    <a:pt x="3365" y="117"/>
                  </a:cubicBezTo>
                  <a:cubicBezTo>
                    <a:pt x="3335" y="117"/>
                    <a:pt x="3304" y="123"/>
                    <a:pt x="3280" y="135"/>
                  </a:cubicBezTo>
                  <a:cubicBezTo>
                    <a:pt x="3013" y="135"/>
                    <a:pt x="2746" y="208"/>
                    <a:pt x="2527" y="330"/>
                  </a:cubicBezTo>
                  <a:cubicBezTo>
                    <a:pt x="2405" y="232"/>
                    <a:pt x="2235" y="135"/>
                    <a:pt x="2090" y="87"/>
                  </a:cubicBezTo>
                  <a:cubicBezTo>
                    <a:pt x="1923" y="31"/>
                    <a:pt x="1776" y="1"/>
                    <a:pt x="1650" y="1"/>
                  </a:cubicBezTo>
                  <a:close/>
                </a:path>
              </a:pathLst>
            </a:custGeom>
            <a:solidFill>
              <a:srgbClr val="261C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74" name="Google Shape;74;p2"/>
          <p:cNvSpPr/>
          <p:nvPr/>
        </p:nvSpPr>
        <p:spPr>
          <a:xfrm>
            <a:off x="-65537" y="6431401"/>
            <a:ext cx="2133301" cy="492032"/>
          </a:xfrm>
          <a:custGeom>
            <a:avLst/>
            <a:gdLst/>
            <a:ahLst/>
            <a:cxnLst/>
            <a:rect l="l" t="t" r="r" b="b"/>
            <a:pathLst>
              <a:path w="7289" h="1677" extrusionOk="0">
                <a:moveTo>
                  <a:pt x="2819" y="1"/>
                </a:moveTo>
                <a:lnTo>
                  <a:pt x="2114" y="1191"/>
                </a:lnTo>
                <a:lnTo>
                  <a:pt x="1604" y="268"/>
                </a:lnTo>
                <a:lnTo>
                  <a:pt x="1118" y="1361"/>
                </a:lnTo>
                <a:lnTo>
                  <a:pt x="584" y="754"/>
                </a:lnTo>
                <a:lnTo>
                  <a:pt x="1" y="1677"/>
                </a:lnTo>
                <a:lnTo>
                  <a:pt x="7289" y="1677"/>
                </a:lnTo>
                <a:lnTo>
                  <a:pt x="6657" y="559"/>
                </a:lnTo>
                <a:lnTo>
                  <a:pt x="6001" y="1191"/>
                </a:lnTo>
                <a:lnTo>
                  <a:pt x="5394" y="268"/>
                </a:lnTo>
                <a:lnTo>
                  <a:pt x="4738" y="1191"/>
                </a:lnTo>
                <a:lnTo>
                  <a:pt x="4252" y="1"/>
                </a:lnTo>
                <a:lnTo>
                  <a:pt x="3353" y="1118"/>
                </a:lnTo>
                <a:lnTo>
                  <a:pt x="281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5" name="Google Shape;75;p2"/>
          <p:cNvSpPr/>
          <p:nvPr/>
        </p:nvSpPr>
        <p:spPr>
          <a:xfrm>
            <a:off x="2003268" y="6614303"/>
            <a:ext cx="1417732" cy="309132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6" name="Google Shape;76;p2"/>
          <p:cNvSpPr/>
          <p:nvPr/>
        </p:nvSpPr>
        <p:spPr>
          <a:xfrm>
            <a:off x="7985434" y="6458275"/>
            <a:ext cx="2133312" cy="46516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7" name="Google Shape;77;p2"/>
          <p:cNvSpPr/>
          <p:nvPr/>
        </p:nvSpPr>
        <p:spPr>
          <a:xfrm>
            <a:off x="10018290" y="6431401"/>
            <a:ext cx="2256663" cy="492033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8" name="Google Shape;78;p2"/>
          <p:cNvSpPr/>
          <p:nvPr/>
        </p:nvSpPr>
        <p:spPr>
          <a:xfrm>
            <a:off x="4183838" y="6458275"/>
            <a:ext cx="2133312" cy="465160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9" name="Google Shape;79;p2"/>
          <p:cNvSpPr/>
          <p:nvPr/>
        </p:nvSpPr>
        <p:spPr>
          <a:xfrm>
            <a:off x="6210749" y="6515214"/>
            <a:ext cx="1872221" cy="408217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80" name="Google Shape;80;p2"/>
          <p:cNvSpPr/>
          <p:nvPr/>
        </p:nvSpPr>
        <p:spPr>
          <a:xfrm>
            <a:off x="3149861" y="6614303"/>
            <a:ext cx="1417732" cy="309132"/>
          </a:xfrm>
          <a:custGeom>
            <a:avLst/>
            <a:gdLst/>
            <a:ahLst/>
            <a:cxnLst/>
            <a:rect l="l" t="t" r="r" b="b"/>
            <a:pathLst>
              <a:path w="6147" h="1337" extrusionOk="0">
                <a:moveTo>
                  <a:pt x="2842" y="1"/>
                </a:moveTo>
                <a:lnTo>
                  <a:pt x="2259" y="924"/>
                </a:lnTo>
                <a:lnTo>
                  <a:pt x="1676" y="171"/>
                </a:lnTo>
                <a:lnTo>
                  <a:pt x="1191" y="972"/>
                </a:lnTo>
                <a:lnTo>
                  <a:pt x="535" y="365"/>
                </a:lnTo>
                <a:lnTo>
                  <a:pt x="0" y="1337"/>
                </a:lnTo>
                <a:lnTo>
                  <a:pt x="6146" y="1337"/>
                </a:lnTo>
                <a:lnTo>
                  <a:pt x="5587" y="268"/>
                </a:lnTo>
                <a:lnTo>
                  <a:pt x="4956" y="948"/>
                </a:lnTo>
                <a:cubicBezTo>
                  <a:pt x="4954" y="953"/>
                  <a:pt x="4951" y="956"/>
                  <a:pt x="4946" y="956"/>
                </a:cubicBezTo>
                <a:cubicBezTo>
                  <a:pt x="4857" y="956"/>
                  <a:pt x="4227" y="195"/>
                  <a:pt x="4227" y="195"/>
                </a:cubicBezTo>
                <a:lnTo>
                  <a:pt x="3620" y="900"/>
                </a:lnTo>
                <a:lnTo>
                  <a:pt x="284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2"/>
          <p:cNvSpPr/>
          <p:nvPr/>
        </p:nvSpPr>
        <p:spPr>
          <a:xfrm rot="1356523" flipH="1">
            <a:off x="9788364" y="-138396"/>
            <a:ext cx="15482" cy="46096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85" name="Google Shape;485;p12"/>
          <p:cNvSpPr/>
          <p:nvPr/>
        </p:nvSpPr>
        <p:spPr>
          <a:xfrm>
            <a:off x="8971493" y="6938530"/>
            <a:ext cx="650743" cy="71767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 2">
  <p:cSld name="1_Title only  2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/>
          <p:nvPr/>
        </p:nvSpPr>
        <p:spPr>
          <a:xfrm rot="1036562">
            <a:off x="9861076" y="-277326"/>
            <a:ext cx="3919352" cy="3591123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7" name="Google Shape;117;p15"/>
          <p:cNvSpPr/>
          <p:nvPr/>
        </p:nvSpPr>
        <p:spPr>
          <a:xfrm rot="-10256595">
            <a:off x="-1191802" y="6105572"/>
            <a:ext cx="7890693" cy="3417149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8" name="Google Shape;118;p15"/>
          <p:cNvSpPr/>
          <p:nvPr/>
        </p:nvSpPr>
        <p:spPr>
          <a:xfrm rot="7101805">
            <a:off x="-2140498" y="-1014642"/>
            <a:ext cx="4453991" cy="267050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9" name="Google Shape;119;p15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12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1_Title 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/>
          <p:nvPr/>
        </p:nvSpPr>
        <p:spPr>
          <a:xfrm>
            <a:off x="9598085" y="5940707"/>
            <a:ext cx="4049396" cy="3392916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4" name="Google Shape;44;p6"/>
          <p:cNvSpPr/>
          <p:nvPr/>
        </p:nvSpPr>
        <p:spPr>
          <a:xfrm>
            <a:off x="10441638" y="-566179"/>
            <a:ext cx="2876918" cy="2697637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5" name="Google Shape;45;p6"/>
          <p:cNvSpPr/>
          <p:nvPr/>
        </p:nvSpPr>
        <p:spPr>
          <a:xfrm>
            <a:off x="-6" y="6296638"/>
            <a:ext cx="5357260" cy="2441811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6" name="Google Shape;46;p6"/>
          <p:cNvSpPr/>
          <p:nvPr/>
        </p:nvSpPr>
        <p:spPr>
          <a:xfrm rot="-3863724">
            <a:off x="-3592684" y="148963"/>
            <a:ext cx="5370415" cy="3024410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7" name="Google Shape;47;p6"/>
          <p:cNvSpPr/>
          <p:nvPr/>
        </p:nvSpPr>
        <p:spPr>
          <a:xfrm rot="851619">
            <a:off x="2446784" y="-2674528"/>
            <a:ext cx="5357476" cy="303186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1293991" y="604100"/>
            <a:ext cx="9573856" cy="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99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9606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1_Quote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 txBox="1">
            <a:spLocks noGrp="1"/>
          </p:cNvSpPr>
          <p:nvPr>
            <p:ph type="subTitle" idx="1"/>
          </p:nvPr>
        </p:nvSpPr>
        <p:spPr>
          <a:xfrm>
            <a:off x="2547283" y="2858700"/>
            <a:ext cx="7067273" cy="10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394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81" name="Google Shape;181;p21"/>
          <p:cNvSpPr txBox="1">
            <a:spLocks noGrp="1"/>
          </p:cNvSpPr>
          <p:nvPr>
            <p:ph type="subTitle" idx="2"/>
          </p:nvPr>
        </p:nvSpPr>
        <p:spPr>
          <a:xfrm>
            <a:off x="3931251" y="4209433"/>
            <a:ext cx="4299337" cy="3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990"/>
            </a:lvl9pPr>
          </a:lstStyle>
          <a:p>
            <a:endParaRPr/>
          </a:p>
        </p:txBody>
      </p:sp>
      <p:sp>
        <p:nvSpPr>
          <p:cNvPr id="182" name="Google Shape;182;p21"/>
          <p:cNvSpPr/>
          <p:nvPr/>
        </p:nvSpPr>
        <p:spPr>
          <a:xfrm flipH="1">
            <a:off x="6706388" y="6317267"/>
            <a:ext cx="5455460" cy="2526157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83" name="Google Shape;183;p21"/>
          <p:cNvSpPr/>
          <p:nvPr/>
        </p:nvSpPr>
        <p:spPr>
          <a:xfrm rot="2700000" flipH="1">
            <a:off x="-79965" y="-876759"/>
            <a:ext cx="2884156" cy="2691059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84" name="Google Shape;184;p21"/>
          <p:cNvSpPr/>
          <p:nvPr/>
        </p:nvSpPr>
        <p:spPr>
          <a:xfrm flipH="1">
            <a:off x="7535601" y="-1431833"/>
            <a:ext cx="4973729" cy="3417148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85" name="Google Shape;185;p21"/>
          <p:cNvSpPr/>
          <p:nvPr/>
        </p:nvSpPr>
        <p:spPr>
          <a:xfrm rot="4358284" flipH="1">
            <a:off x="-2748037" y="4093850"/>
            <a:ext cx="5370569" cy="2435780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333625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 userDrawn="1">
  <p:cSld name="Title only 2">
    <p:spTree>
      <p:nvGrpSpPr>
        <p:cNvPr id="1" name="Shape 2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" name="Google Shape;2358;p18"/>
          <p:cNvSpPr/>
          <p:nvPr/>
        </p:nvSpPr>
        <p:spPr>
          <a:xfrm rot="-3607199" flipH="1">
            <a:off x="9590192" y="5839065"/>
            <a:ext cx="4095567" cy="1681700"/>
          </a:xfrm>
          <a:custGeom>
            <a:avLst/>
            <a:gdLst/>
            <a:ahLst/>
            <a:cxnLst/>
            <a:rect l="l" t="t" r="r" b="b"/>
            <a:pathLst>
              <a:path w="22316" h="9186" extrusionOk="0">
                <a:moveTo>
                  <a:pt x="12280" y="0"/>
                </a:moveTo>
                <a:cubicBezTo>
                  <a:pt x="12023" y="0"/>
                  <a:pt x="11766" y="38"/>
                  <a:pt x="11516" y="116"/>
                </a:cubicBezTo>
                <a:cubicBezTo>
                  <a:pt x="9904" y="617"/>
                  <a:pt x="8609" y="2432"/>
                  <a:pt x="7761" y="4569"/>
                </a:cubicBezTo>
                <a:cubicBezTo>
                  <a:pt x="7071" y="3411"/>
                  <a:pt x="6054" y="2774"/>
                  <a:pt x="5035" y="2774"/>
                </a:cubicBezTo>
                <a:cubicBezTo>
                  <a:pt x="4547" y="2774"/>
                  <a:pt x="4059" y="2921"/>
                  <a:pt x="3606" y="3226"/>
                </a:cubicBezTo>
                <a:cubicBezTo>
                  <a:pt x="2215" y="4175"/>
                  <a:pt x="0" y="8575"/>
                  <a:pt x="1517" y="8826"/>
                </a:cubicBezTo>
                <a:cubicBezTo>
                  <a:pt x="2870" y="9066"/>
                  <a:pt x="5851" y="9186"/>
                  <a:pt x="9152" y="9186"/>
                </a:cubicBezTo>
                <a:cubicBezTo>
                  <a:pt x="14048" y="9186"/>
                  <a:pt x="19647" y="8923"/>
                  <a:pt x="21665" y="8402"/>
                </a:cubicBezTo>
                <a:cubicBezTo>
                  <a:pt x="22316" y="8229"/>
                  <a:pt x="21020" y="4098"/>
                  <a:pt x="20226" y="3226"/>
                </a:cubicBezTo>
                <a:cubicBezTo>
                  <a:pt x="19530" y="2451"/>
                  <a:pt x="18666" y="2058"/>
                  <a:pt x="17805" y="2058"/>
                </a:cubicBezTo>
                <a:cubicBezTo>
                  <a:pt x="17036" y="2058"/>
                  <a:pt x="16269" y="2371"/>
                  <a:pt x="15624" y="3005"/>
                </a:cubicBezTo>
                <a:cubicBezTo>
                  <a:pt x="15080" y="1097"/>
                  <a:pt x="13666" y="0"/>
                  <a:pt x="1228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59" name="Google Shape;2359;p18"/>
          <p:cNvSpPr/>
          <p:nvPr/>
        </p:nvSpPr>
        <p:spPr>
          <a:xfrm rot="900074" flipH="1">
            <a:off x="-1828361" y="5497263"/>
            <a:ext cx="5080150" cy="2096403"/>
          </a:xfrm>
          <a:custGeom>
            <a:avLst/>
            <a:gdLst/>
            <a:ahLst/>
            <a:cxnLst/>
            <a:rect l="l" t="t" r="r" b="b"/>
            <a:pathLst>
              <a:path w="22316" h="9186" extrusionOk="0">
                <a:moveTo>
                  <a:pt x="12280" y="0"/>
                </a:moveTo>
                <a:cubicBezTo>
                  <a:pt x="12023" y="0"/>
                  <a:pt x="11766" y="38"/>
                  <a:pt x="11516" y="116"/>
                </a:cubicBezTo>
                <a:cubicBezTo>
                  <a:pt x="9904" y="617"/>
                  <a:pt x="8609" y="2432"/>
                  <a:pt x="7761" y="4569"/>
                </a:cubicBezTo>
                <a:cubicBezTo>
                  <a:pt x="7071" y="3411"/>
                  <a:pt x="6054" y="2774"/>
                  <a:pt x="5035" y="2774"/>
                </a:cubicBezTo>
                <a:cubicBezTo>
                  <a:pt x="4547" y="2774"/>
                  <a:pt x="4059" y="2921"/>
                  <a:pt x="3606" y="3226"/>
                </a:cubicBezTo>
                <a:cubicBezTo>
                  <a:pt x="2215" y="4175"/>
                  <a:pt x="0" y="8575"/>
                  <a:pt x="1517" y="8826"/>
                </a:cubicBezTo>
                <a:cubicBezTo>
                  <a:pt x="2870" y="9066"/>
                  <a:pt x="5851" y="9186"/>
                  <a:pt x="9152" y="9186"/>
                </a:cubicBezTo>
                <a:cubicBezTo>
                  <a:pt x="14048" y="9186"/>
                  <a:pt x="19647" y="8923"/>
                  <a:pt x="21665" y="8402"/>
                </a:cubicBezTo>
                <a:cubicBezTo>
                  <a:pt x="22316" y="8229"/>
                  <a:pt x="21020" y="4098"/>
                  <a:pt x="20226" y="3226"/>
                </a:cubicBezTo>
                <a:cubicBezTo>
                  <a:pt x="19530" y="2451"/>
                  <a:pt x="18666" y="2058"/>
                  <a:pt x="17805" y="2058"/>
                </a:cubicBezTo>
                <a:cubicBezTo>
                  <a:pt x="17036" y="2058"/>
                  <a:pt x="16269" y="2371"/>
                  <a:pt x="15624" y="3005"/>
                </a:cubicBezTo>
                <a:cubicBezTo>
                  <a:pt x="15080" y="1097"/>
                  <a:pt x="13666" y="0"/>
                  <a:pt x="1228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60" name="Google Shape;2360;p18"/>
          <p:cNvSpPr/>
          <p:nvPr/>
        </p:nvSpPr>
        <p:spPr>
          <a:xfrm rot="10800000" flipH="1">
            <a:off x="1270466" y="6198233"/>
            <a:ext cx="50801" cy="51339"/>
          </a:xfrm>
          <a:custGeom>
            <a:avLst/>
            <a:gdLst/>
            <a:ahLst/>
            <a:cxnLst/>
            <a:rect l="l" t="t" r="r" b="b"/>
            <a:pathLst>
              <a:path w="371" h="374" extrusionOk="0">
                <a:moveTo>
                  <a:pt x="197" y="1"/>
                </a:moveTo>
                <a:cubicBezTo>
                  <a:pt x="181" y="1"/>
                  <a:pt x="165" y="11"/>
                  <a:pt x="149" y="11"/>
                </a:cubicBezTo>
                <a:cubicBezTo>
                  <a:pt x="96" y="11"/>
                  <a:pt x="48" y="65"/>
                  <a:pt x="24" y="89"/>
                </a:cubicBezTo>
                <a:cubicBezTo>
                  <a:pt x="24" y="113"/>
                  <a:pt x="0" y="137"/>
                  <a:pt x="0" y="161"/>
                </a:cubicBezTo>
                <a:cubicBezTo>
                  <a:pt x="0" y="191"/>
                  <a:pt x="0" y="214"/>
                  <a:pt x="24" y="238"/>
                </a:cubicBezTo>
                <a:cubicBezTo>
                  <a:pt x="24" y="286"/>
                  <a:pt x="48" y="310"/>
                  <a:pt x="96" y="340"/>
                </a:cubicBezTo>
                <a:cubicBezTo>
                  <a:pt x="134" y="357"/>
                  <a:pt x="169" y="374"/>
                  <a:pt x="203" y="374"/>
                </a:cubicBezTo>
                <a:cubicBezTo>
                  <a:pt x="217" y="374"/>
                  <a:pt x="231" y="371"/>
                  <a:pt x="245" y="364"/>
                </a:cubicBezTo>
                <a:cubicBezTo>
                  <a:pt x="275" y="364"/>
                  <a:pt x="322" y="310"/>
                  <a:pt x="346" y="286"/>
                </a:cubicBezTo>
                <a:cubicBezTo>
                  <a:pt x="370" y="262"/>
                  <a:pt x="370" y="214"/>
                  <a:pt x="370" y="191"/>
                </a:cubicBezTo>
                <a:cubicBezTo>
                  <a:pt x="370" y="161"/>
                  <a:pt x="370" y="137"/>
                  <a:pt x="346" y="113"/>
                </a:cubicBezTo>
                <a:cubicBezTo>
                  <a:pt x="346" y="89"/>
                  <a:pt x="346" y="65"/>
                  <a:pt x="322" y="65"/>
                </a:cubicBezTo>
                <a:cubicBezTo>
                  <a:pt x="299" y="41"/>
                  <a:pt x="275" y="11"/>
                  <a:pt x="245" y="11"/>
                </a:cubicBezTo>
                <a:lnTo>
                  <a:pt x="221" y="11"/>
                </a:lnTo>
                <a:cubicBezTo>
                  <a:pt x="213" y="3"/>
                  <a:pt x="205" y="1"/>
                  <a:pt x="19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61" name="Google Shape;2361;p18"/>
          <p:cNvSpPr/>
          <p:nvPr/>
        </p:nvSpPr>
        <p:spPr>
          <a:xfrm rot="10800000" flipH="1">
            <a:off x="1627580" y="6078809"/>
            <a:ext cx="139942" cy="134799"/>
          </a:xfrm>
          <a:custGeom>
            <a:avLst/>
            <a:gdLst/>
            <a:ahLst/>
            <a:cxnLst/>
            <a:rect l="l" t="t" r="r" b="b"/>
            <a:pathLst>
              <a:path w="1022" h="982" extrusionOk="0">
                <a:moveTo>
                  <a:pt x="473" y="0"/>
                </a:moveTo>
                <a:cubicBezTo>
                  <a:pt x="401" y="0"/>
                  <a:pt x="323" y="24"/>
                  <a:pt x="252" y="78"/>
                </a:cubicBezTo>
                <a:cubicBezTo>
                  <a:pt x="150" y="126"/>
                  <a:pt x="79" y="197"/>
                  <a:pt x="55" y="299"/>
                </a:cubicBezTo>
                <a:cubicBezTo>
                  <a:pt x="1" y="376"/>
                  <a:pt x="1" y="448"/>
                  <a:pt x="1" y="549"/>
                </a:cubicBezTo>
                <a:cubicBezTo>
                  <a:pt x="25" y="645"/>
                  <a:pt x="79" y="746"/>
                  <a:pt x="150" y="824"/>
                </a:cubicBezTo>
                <a:lnTo>
                  <a:pt x="150" y="848"/>
                </a:lnTo>
                <a:cubicBezTo>
                  <a:pt x="248" y="945"/>
                  <a:pt x="389" y="982"/>
                  <a:pt x="517" y="982"/>
                </a:cubicBezTo>
                <a:cubicBezTo>
                  <a:pt x="553" y="982"/>
                  <a:pt x="589" y="979"/>
                  <a:pt x="622" y="973"/>
                </a:cubicBezTo>
                <a:cubicBezTo>
                  <a:pt x="801" y="920"/>
                  <a:pt x="920" y="794"/>
                  <a:pt x="974" y="621"/>
                </a:cubicBezTo>
                <a:cubicBezTo>
                  <a:pt x="1022" y="448"/>
                  <a:pt x="974" y="275"/>
                  <a:pt x="849" y="149"/>
                </a:cubicBezTo>
                <a:cubicBezTo>
                  <a:pt x="801" y="78"/>
                  <a:pt x="723" y="48"/>
                  <a:pt x="622" y="24"/>
                </a:cubicBezTo>
                <a:cubicBezTo>
                  <a:pt x="586" y="12"/>
                  <a:pt x="543" y="6"/>
                  <a:pt x="499" y="6"/>
                </a:cubicBezTo>
                <a:cubicBezTo>
                  <a:pt x="456" y="6"/>
                  <a:pt x="413" y="12"/>
                  <a:pt x="377" y="24"/>
                </a:cubicBezTo>
                <a:cubicBezTo>
                  <a:pt x="401" y="0"/>
                  <a:pt x="449" y="0"/>
                  <a:pt x="50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62" name="Google Shape;2362;p18"/>
          <p:cNvSpPr/>
          <p:nvPr/>
        </p:nvSpPr>
        <p:spPr>
          <a:xfrm rot="10800000" flipH="1">
            <a:off x="994140" y="5950460"/>
            <a:ext cx="89142" cy="86755"/>
          </a:xfrm>
          <a:custGeom>
            <a:avLst/>
            <a:gdLst/>
            <a:ahLst/>
            <a:cxnLst/>
            <a:rect l="l" t="t" r="r" b="b"/>
            <a:pathLst>
              <a:path w="651" h="632" extrusionOk="0">
                <a:moveTo>
                  <a:pt x="281" y="1"/>
                </a:moveTo>
                <a:cubicBezTo>
                  <a:pt x="249" y="1"/>
                  <a:pt x="220" y="18"/>
                  <a:pt x="203" y="35"/>
                </a:cubicBezTo>
                <a:cubicBezTo>
                  <a:pt x="149" y="35"/>
                  <a:pt x="126" y="58"/>
                  <a:pt x="102" y="82"/>
                </a:cubicBezTo>
                <a:cubicBezTo>
                  <a:pt x="54" y="106"/>
                  <a:pt x="54" y="160"/>
                  <a:pt x="24" y="184"/>
                </a:cubicBezTo>
                <a:cubicBezTo>
                  <a:pt x="0" y="232"/>
                  <a:pt x="0" y="285"/>
                  <a:pt x="0" y="309"/>
                </a:cubicBezTo>
                <a:lnTo>
                  <a:pt x="0" y="405"/>
                </a:lnTo>
                <a:cubicBezTo>
                  <a:pt x="24" y="458"/>
                  <a:pt x="54" y="506"/>
                  <a:pt x="102" y="530"/>
                </a:cubicBezTo>
                <a:cubicBezTo>
                  <a:pt x="126" y="554"/>
                  <a:pt x="126" y="584"/>
                  <a:pt x="149" y="584"/>
                </a:cubicBezTo>
                <a:cubicBezTo>
                  <a:pt x="203" y="632"/>
                  <a:pt x="251" y="632"/>
                  <a:pt x="323" y="632"/>
                </a:cubicBezTo>
                <a:cubicBezTo>
                  <a:pt x="352" y="632"/>
                  <a:pt x="400" y="632"/>
                  <a:pt x="448" y="608"/>
                </a:cubicBezTo>
                <a:cubicBezTo>
                  <a:pt x="472" y="608"/>
                  <a:pt x="526" y="584"/>
                  <a:pt x="549" y="530"/>
                </a:cubicBezTo>
                <a:cubicBezTo>
                  <a:pt x="573" y="506"/>
                  <a:pt x="597" y="482"/>
                  <a:pt x="597" y="435"/>
                </a:cubicBezTo>
                <a:cubicBezTo>
                  <a:pt x="621" y="405"/>
                  <a:pt x="651" y="357"/>
                  <a:pt x="621" y="309"/>
                </a:cubicBezTo>
                <a:lnTo>
                  <a:pt x="621" y="232"/>
                </a:lnTo>
                <a:cubicBezTo>
                  <a:pt x="597" y="184"/>
                  <a:pt x="573" y="136"/>
                  <a:pt x="549" y="82"/>
                </a:cubicBezTo>
                <a:cubicBezTo>
                  <a:pt x="526" y="82"/>
                  <a:pt x="502" y="58"/>
                  <a:pt x="472" y="35"/>
                </a:cubicBezTo>
                <a:cubicBezTo>
                  <a:pt x="424" y="11"/>
                  <a:pt x="376" y="11"/>
                  <a:pt x="323" y="11"/>
                </a:cubicBezTo>
                <a:cubicBezTo>
                  <a:pt x="309" y="4"/>
                  <a:pt x="295" y="1"/>
                  <a:pt x="28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63" name="Google Shape;2363;p18"/>
          <p:cNvSpPr/>
          <p:nvPr/>
        </p:nvSpPr>
        <p:spPr>
          <a:xfrm rot="10800000" flipH="1">
            <a:off x="1375903" y="5902966"/>
            <a:ext cx="58196" cy="54221"/>
          </a:xfrm>
          <a:custGeom>
            <a:avLst/>
            <a:gdLst/>
            <a:ahLst/>
            <a:cxnLst/>
            <a:rect l="l" t="t" r="r" b="b"/>
            <a:pathLst>
              <a:path w="425" h="395" extrusionOk="0">
                <a:moveTo>
                  <a:pt x="221" y="1"/>
                </a:moveTo>
                <a:cubicBezTo>
                  <a:pt x="173" y="1"/>
                  <a:pt x="149" y="1"/>
                  <a:pt x="126" y="25"/>
                </a:cubicBezTo>
                <a:cubicBezTo>
                  <a:pt x="102" y="25"/>
                  <a:pt x="102" y="25"/>
                  <a:pt x="72" y="49"/>
                </a:cubicBezTo>
                <a:cubicBezTo>
                  <a:pt x="48" y="49"/>
                  <a:pt x="24" y="72"/>
                  <a:pt x="24" y="96"/>
                </a:cubicBezTo>
                <a:cubicBezTo>
                  <a:pt x="0" y="120"/>
                  <a:pt x="0" y="150"/>
                  <a:pt x="0" y="198"/>
                </a:cubicBezTo>
                <a:cubicBezTo>
                  <a:pt x="0" y="222"/>
                  <a:pt x="0" y="246"/>
                  <a:pt x="24" y="269"/>
                </a:cubicBezTo>
                <a:cubicBezTo>
                  <a:pt x="24" y="299"/>
                  <a:pt x="48" y="323"/>
                  <a:pt x="72" y="347"/>
                </a:cubicBezTo>
                <a:cubicBezTo>
                  <a:pt x="102" y="347"/>
                  <a:pt x="102" y="347"/>
                  <a:pt x="126" y="371"/>
                </a:cubicBezTo>
                <a:cubicBezTo>
                  <a:pt x="149" y="371"/>
                  <a:pt x="173" y="395"/>
                  <a:pt x="221" y="395"/>
                </a:cubicBezTo>
                <a:cubicBezTo>
                  <a:pt x="251" y="395"/>
                  <a:pt x="299" y="371"/>
                  <a:pt x="323" y="371"/>
                </a:cubicBezTo>
                <a:cubicBezTo>
                  <a:pt x="370" y="323"/>
                  <a:pt x="424" y="246"/>
                  <a:pt x="424" y="198"/>
                </a:cubicBezTo>
                <a:cubicBezTo>
                  <a:pt x="424" y="120"/>
                  <a:pt x="370" y="49"/>
                  <a:pt x="323" y="25"/>
                </a:cubicBezTo>
                <a:cubicBezTo>
                  <a:pt x="299" y="1"/>
                  <a:pt x="251" y="1"/>
                  <a:pt x="22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64" name="Google Shape;2364;p18"/>
          <p:cNvSpPr/>
          <p:nvPr/>
        </p:nvSpPr>
        <p:spPr>
          <a:xfrm rot="10800000" flipH="1">
            <a:off x="1859815" y="5984917"/>
            <a:ext cx="156238" cy="156625"/>
          </a:xfrm>
          <a:custGeom>
            <a:avLst/>
            <a:gdLst/>
            <a:ahLst/>
            <a:cxnLst/>
            <a:rect l="l" t="t" r="r" b="b"/>
            <a:pathLst>
              <a:path w="1141" h="1141" extrusionOk="0">
                <a:moveTo>
                  <a:pt x="568" y="1"/>
                </a:moveTo>
                <a:cubicBezTo>
                  <a:pt x="496" y="1"/>
                  <a:pt x="418" y="24"/>
                  <a:pt x="347" y="48"/>
                </a:cubicBezTo>
                <a:cubicBezTo>
                  <a:pt x="299" y="72"/>
                  <a:pt x="221" y="120"/>
                  <a:pt x="174" y="174"/>
                </a:cubicBezTo>
                <a:cubicBezTo>
                  <a:pt x="120" y="221"/>
                  <a:pt x="72" y="299"/>
                  <a:pt x="48" y="347"/>
                </a:cubicBezTo>
                <a:cubicBezTo>
                  <a:pt x="24" y="418"/>
                  <a:pt x="0" y="496"/>
                  <a:pt x="0" y="568"/>
                </a:cubicBezTo>
                <a:cubicBezTo>
                  <a:pt x="24" y="621"/>
                  <a:pt x="24" y="669"/>
                  <a:pt x="24" y="717"/>
                </a:cubicBezTo>
                <a:cubicBezTo>
                  <a:pt x="48" y="818"/>
                  <a:pt x="96" y="896"/>
                  <a:pt x="174" y="968"/>
                </a:cubicBezTo>
                <a:cubicBezTo>
                  <a:pt x="221" y="992"/>
                  <a:pt x="245" y="1045"/>
                  <a:pt x="299" y="1069"/>
                </a:cubicBezTo>
                <a:cubicBezTo>
                  <a:pt x="371" y="1117"/>
                  <a:pt x="472" y="1141"/>
                  <a:pt x="568" y="1141"/>
                </a:cubicBezTo>
                <a:cubicBezTo>
                  <a:pt x="645" y="1141"/>
                  <a:pt x="717" y="1117"/>
                  <a:pt x="794" y="1093"/>
                </a:cubicBezTo>
                <a:cubicBezTo>
                  <a:pt x="866" y="1069"/>
                  <a:pt x="920" y="1015"/>
                  <a:pt x="968" y="968"/>
                </a:cubicBezTo>
                <a:cubicBezTo>
                  <a:pt x="1015" y="920"/>
                  <a:pt x="1069" y="866"/>
                  <a:pt x="1093" y="795"/>
                </a:cubicBezTo>
                <a:cubicBezTo>
                  <a:pt x="1117" y="717"/>
                  <a:pt x="1141" y="645"/>
                  <a:pt x="1141" y="568"/>
                </a:cubicBezTo>
                <a:cubicBezTo>
                  <a:pt x="1141" y="520"/>
                  <a:pt x="1117" y="472"/>
                  <a:pt x="1117" y="418"/>
                </a:cubicBezTo>
                <a:cubicBezTo>
                  <a:pt x="1093" y="323"/>
                  <a:pt x="1045" y="245"/>
                  <a:pt x="968" y="174"/>
                </a:cubicBezTo>
                <a:cubicBezTo>
                  <a:pt x="944" y="150"/>
                  <a:pt x="896" y="120"/>
                  <a:pt x="866" y="96"/>
                </a:cubicBezTo>
                <a:cubicBezTo>
                  <a:pt x="771" y="24"/>
                  <a:pt x="669" y="1"/>
                  <a:pt x="56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65" name="Google Shape;2365;p18"/>
          <p:cNvSpPr/>
          <p:nvPr/>
        </p:nvSpPr>
        <p:spPr>
          <a:xfrm rot="10800000" flipH="1">
            <a:off x="663863" y="6131521"/>
            <a:ext cx="95715" cy="96089"/>
          </a:xfrm>
          <a:custGeom>
            <a:avLst/>
            <a:gdLst/>
            <a:ahLst/>
            <a:cxnLst/>
            <a:rect l="l" t="t" r="r" b="b"/>
            <a:pathLst>
              <a:path w="699" h="700" extrusionOk="0">
                <a:moveTo>
                  <a:pt x="347" y="1"/>
                </a:moveTo>
                <a:cubicBezTo>
                  <a:pt x="299" y="1"/>
                  <a:pt x="275" y="1"/>
                  <a:pt x="227" y="31"/>
                </a:cubicBezTo>
                <a:cubicBezTo>
                  <a:pt x="174" y="54"/>
                  <a:pt x="150" y="78"/>
                  <a:pt x="102" y="102"/>
                </a:cubicBezTo>
                <a:cubicBezTo>
                  <a:pt x="78" y="126"/>
                  <a:pt x="48" y="180"/>
                  <a:pt x="48" y="204"/>
                </a:cubicBezTo>
                <a:cubicBezTo>
                  <a:pt x="24" y="251"/>
                  <a:pt x="0" y="299"/>
                  <a:pt x="0" y="353"/>
                </a:cubicBezTo>
                <a:cubicBezTo>
                  <a:pt x="24" y="377"/>
                  <a:pt x="24" y="401"/>
                  <a:pt x="24" y="448"/>
                </a:cubicBezTo>
                <a:cubicBezTo>
                  <a:pt x="48" y="502"/>
                  <a:pt x="78" y="550"/>
                  <a:pt x="102" y="598"/>
                </a:cubicBezTo>
                <a:cubicBezTo>
                  <a:pt x="126" y="598"/>
                  <a:pt x="150" y="628"/>
                  <a:pt x="174" y="651"/>
                </a:cubicBezTo>
                <a:cubicBezTo>
                  <a:pt x="227" y="675"/>
                  <a:pt x="299" y="699"/>
                  <a:pt x="347" y="699"/>
                </a:cubicBezTo>
                <a:cubicBezTo>
                  <a:pt x="400" y="699"/>
                  <a:pt x="448" y="675"/>
                  <a:pt x="496" y="675"/>
                </a:cubicBezTo>
                <a:cubicBezTo>
                  <a:pt x="526" y="651"/>
                  <a:pt x="574" y="628"/>
                  <a:pt x="597" y="598"/>
                </a:cubicBezTo>
                <a:cubicBezTo>
                  <a:pt x="621" y="550"/>
                  <a:pt x="645" y="526"/>
                  <a:pt x="675" y="478"/>
                </a:cubicBezTo>
                <a:cubicBezTo>
                  <a:pt x="699" y="448"/>
                  <a:pt x="699" y="401"/>
                  <a:pt x="699" y="353"/>
                </a:cubicBezTo>
                <a:lnTo>
                  <a:pt x="699" y="251"/>
                </a:lnTo>
                <a:cubicBezTo>
                  <a:pt x="675" y="204"/>
                  <a:pt x="645" y="150"/>
                  <a:pt x="597" y="102"/>
                </a:cubicBezTo>
                <a:cubicBezTo>
                  <a:pt x="574" y="78"/>
                  <a:pt x="550" y="78"/>
                  <a:pt x="526" y="54"/>
                </a:cubicBezTo>
                <a:cubicBezTo>
                  <a:pt x="472" y="31"/>
                  <a:pt x="424" y="1"/>
                  <a:pt x="34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grpSp>
        <p:nvGrpSpPr>
          <p:cNvPr id="2366" name="Google Shape;2366;p18"/>
          <p:cNvGrpSpPr/>
          <p:nvPr/>
        </p:nvGrpSpPr>
        <p:grpSpPr>
          <a:xfrm>
            <a:off x="11075907" y="5855657"/>
            <a:ext cx="1252270" cy="1197696"/>
            <a:chOff x="8327532" y="4391743"/>
            <a:chExt cx="941532" cy="898272"/>
          </a:xfrm>
        </p:grpSpPr>
        <p:sp>
          <p:nvSpPr>
            <p:cNvPr id="2367" name="Google Shape;2367;p18"/>
            <p:cNvSpPr/>
            <p:nvPr/>
          </p:nvSpPr>
          <p:spPr>
            <a:xfrm rot="1096618">
              <a:off x="8647763" y="4520801"/>
              <a:ext cx="186963" cy="111390"/>
            </a:xfrm>
            <a:custGeom>
              <a:avLst/>
              <a:gdLst/>
              <a:ahLst/>
              <a:cxnLst/>
              <a:rect l="l" t="t" r="r" b="b"/>
              <a:pathLst>
                <a:path w="1472" h="877" extrusionOk="0">
                  <a:moveTo>
                    <a:pt x="166" y="1"/>
                  </a:moveTo>
                  <a:cubicBezTo>
                    <a:pt x="108" y="1"/>
                    <a:pt x="50" y="35"/>
                    <a:pt x="23" y="92"/>
                  </a:cubicBezTo>
                  <a:cubicBezTo>
                    <a:pt x="1" y="169"/>
                    <a:pt x="42" y="259"/>
                    <a:pt x="114" y="300"/>
                  </a:cubicBezTo>
                  <a:cubicBezTo>
                    <a:pt x="494" y="485"/>
                    <a:pt x="851" y="675"/>
                    <a:pt x="1227" y="865"/>
                  </a:cubicBezTo>
                  <a:cubicBezTo>
                    <a:pt x="1244" y="873"/>
                    <a:pt x="1261" y="877"/>
                    <a:pt x="1279" y="877"/>
                  </a:cubicBezTo>
                  <a:cubicBezTo>
                    <a:pt x="1342" y="877"/>
                    <a:pt x="1407" y="830"/>
                    <a:pt x="1435" y="770"/>
                  </a:cubicBezTo>
                  <a:cubicBezTo>
                    <a:pt x="1471" y="693"/>
                    <a:pt x="1417" y="598"/>
                    <a:pt x="1340" y="580"/>
                  </a:cubicBezTo>
                  <a:cubicBezTo>
                    <a:pt x="983" y="395"/>
                    <a:pt x="607" y="205"/>
                    <a:pt x="227" y="15"/>
                  </a:cubicBezTo>
                  <a:cubicBezTo>
                    <a:pt x="208" y="5"/>
                    <a:pt x="187" y="1"/>
                    <a:pt x="1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68" name="Google Shape;2368;p18"/>
            <p:cNvSpPr/>
            <p:nvPr/>
          </p:nvSpPr>
          <p:spPr>
            <a:xfrm rot="1096618">
              <a:off x="8840446" y="4622250"/>
              <a:ext cx="155844" cy="96657"/>
            </a:xfrm>
            <a:custGeom>
              <a:avLst/>
              <a:gdLst/>
              <a:ahLst/>
              <a:cxnLst/>
              <a:rect l="l" t="t" r="r" b="b"/>
              <a:pathLst>
                <a:path w="1227" h="761" extrusionOk="0">
                  <a:moveTo>
                    <a:pt x="184" y="1"/>
                  </a:moveTo>
                  <a:cubicBezTo>
                    <a:pt x="127" y="1"/>
                    <a:pt x="55" y="47"/>
                    <a:pt x="41" y="107"/>
                  </a:cubicBezTo>
                  <a:cubicBezTo>
                    <a:pt x="0" y="184"/>
                    <a:pt x="41" y="256"/>
                    <a:pt x="113" y="297"/>
                  </a:cubicBezTo>
                  <a:cubicBezTo>
                    <a:pt x="416" y="446"/>
                    <a:pt x="697" y="596"/>
                    <a:pt x="982" y="749"/>
                  </a:cubicBezTo>
                  <a:cubicBezTo>
                    <a:pt x="998" y="757"/>
                    <a:pt x="1016" y="760"/>
                    <a:pt x="1034" y="760"/>
                  </a:cubicBezTo>
                  <a:cubicBezTo>
                    <a:pt x="1102" y="760"/>
                    <a:pt x="1176" y="712"/>
                    <a:pt x="1190" y="654"/>
                  </a:cubicBezTo>
                  <a:cubicBezTo>
                    <a:pt x="1226" y="578"/>
                    <a:pt x="1190" y="501"/>
                    <a:pt x="1095" y="464"/>
                  </a:cubicBezTo>
                  <a:cubicBezTo>
                    <a:pt x="810" y="315"/>
                    <a:pt x="529" y="161"/>
                    <a:pt x="226" y="12"/>
                  </a:cubicBezTo>
                  <a:cubicBezTo>
                    <a:pt x="215" y="4"/>
                    <a:pt x="200" y="1"/>
                    <a:pt x="1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69" name="Google Shape;2369;p18"/>
            <p:cNvSpPr/>
            <p:nvPr/>
          </p:nvSpPr>
          <p:spPr>
            <a:xfrm rot="1096618">
              <a:off x="8732515" y="4740862"/>
              <a:ext cx="140857" cy="85352"/>
            </a:xfrm>
            <a:custGeom>
              <a:avLst/>
              <a:gdLst/>
              <a:ahLst/>
              <a:cxnLst/>
              <a:rect l="l" t="t" r="r" b="b"/>
              <a:pathLst>
                <a:path w="1109" h="672" extrusionOk="0">
                  <a:moveTo>
                    <a:pt x="160" y="1"/>
                  </a:moveTo>
                  <a:cubicBezTo>
                    <a:pt x="113" y="1"/>
                    <a:pt x="68" y="19"/>
                    <a:pt x="37" y="64"/>
                  </a:cubicBezTo>
                  <a:cubicBezTo>
                    <a:pt x="0" y="141"/>
                    <a:pt x="0" y="231"/>
                    <a:pt x="73" y="272"/>
                  </a:cubicBezTo>
                  <a:cubicBezTo>
                    <a:pt x="317" y="439"/>
                    <a:pt x="584" y="571"/>
                    <a:pt x="883" y="666"/>
                  </a:cubicBezTo>
                  <a:cubicBezTo>
                    <a:pt x="900" y="670"/>
                    <a:pt x="918" y="672"/>
                    <a:pt x="935" y="672"/>
                  </a:cubicBezTo>
                  <a:cubicBezTo>
                    <a:pt x="998" y="672"/>
                    <a:pt x="1058" y="645"/>
                    <a:pt x="1073" y="571"/>
                  </a:cubicBezTo>
                  <a:cubicBezTo>
                    <a:pt x="1109" y="498"/>
                    <a:pt x="1073" y="403"/>
                    <a:pt x="996" y="367"/>
                  </a:cubicBezTo>
                  <a:cubicBezTo>
                    <a:pt x="864" y="326"/>
                    <a:pt x="733" y="290"/>
                    <a:pt x="602" y="231"/>
                  </a:cubicBezTo>
                  <a:cubicBezTo>
                    <a:pt x="566" y="213"/>
                    <a:pt x="543" y="195"/>
                    <a:pt x="507" y="195"/>
                  </a:cubicBezTo>
                  <a:cubicBezTo>
                    <a:pt x="489" y="177"/>
                    <a:pt x="489" y="177"/>
                    <a:pt x="471" y="159"/>
                  </a:cubicBezTo>
                  <a:lnTo>
                    <a:pt x="453" y="159"/>
                  </a:lnTo>
                  <a:lnTo>
                    <a:pt x="430" y="141"/>
                  </a:lnTo>
                  <a:cubicBezTo>
                    <a:pt x="376" y="118"/>
                    <a:pt x="317" y="82"/>
                    <a:pt x="263" y="28"/>
                  </a:cubicBezTo>
                  <a:cubicBezTo>
                    <a:pt x="230" y="11"/>
                    <a:pt x="195" y="1"/>
                    <a:pt x="1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0" name="Google Shape;2370;p18"/>
            <p:cNvSpPr/>
            <p:nvPr/>
          </p:nvSpPr>
          <p:spPr>
            <a:xfrm rot="1096618">
              <a:off x="8877167" y="4790211"/>
              <a:ext cx="141492" cy="85225"/>
            </a:xfrm>
            <a:custGeom>
              <a:avLst/>
              <a:gdLst/>
              <a:ahLst/>
              <a:cxnLst/>
              <a:rect l="l" t="t" r="r" b="b"/>
              <a:pathLst>
                <a:path w="1114" h="671" extrusionOk="0">
                  <a:moveTo>
                    <a:pt x="173" y="1"/>
                  </a:moveTo>
                  <a:cubicBezTo>
                    <a:pt x="118" y="1"/>
                    <a:pt x="55" y="37"/>
                    <a:pt x="41" y="89"/>
                  </a:cubicBezTo>
                  <a:cubicBezTo>
                    <a:pt x="1" y="166"/>
                    <a:pt x="41" y="261"/>
                    <a:pt x="114" y="297"/>
                  </a:cubicBezTo>
                  <a:cubicBezTo>
                    <a:pt x="381" y="410"/>
                    <a:pt x="625" y="542"/>
                    <a:pt x="887" y="655"/>
                  </a:cubicBezTo>
                  <a:cubicBezTo>
                    <a:pt x="908" y="666"/>
                    <a:pt x="931" y="671"/>
                    <a:pt x="952" y="671"/>
                  </a:cubicBezTo>
                  <a:cubicBezTo>
                    <a:pt x="1010" y="671"/>
                    <a:pt x="1064" y="635"/>
                    <a:pt x="1077" y="582"/>
                  </a:cubicBezTo>
                  <a:cubicBezTo>
                    <a:pt x="1114" y="487"/>
                    <a:pt x="1077" y="410"/>
                    <a:pt x="1001" y="374"/>
                  </a:cubicBezTo>
                  <a:cubicBezTo>
                    <a:pt x="738" y="261"/>
                    <a:pt x="494" y="130"/>
                    <a:pt x="227" y="17"/>
                  </a:cubicBezTo>
                  <a:cubicBezTo>
                    <a:pt x="212" y="6"/>
                    <a:pt x="193" y="1"/>
                    <a:pt x="1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1" name="Google Shape;2371;p18"/>
            <p:cNvSpPr/>
            <p:nvPr/>
          </p:nvSpPr>
          <p:spPr>
            <a:xfrm rot="1096618">
              <a:off x="8956291" y="4608164"/>
              <a:ext cx="167403" cy="113676"/>
            </a:xfrm>
            <a:custGeom>
              <a:avLst/>
              <a:gdLst/>
              <a:ahLst/>
              <a:cxnLst/>
              <a:rect l="l" t="t" r="r" b="b"/>
              <a:pathLst>
                <a:path w="1318" h="895" extrusionOk="0">
                  <a:moveTo>
                    <a:pt x="169" y="0"/>
                  </a:moveTo>
                  <a:cubicBezTo>
                    <a:pt x="128" y="0"/>
                    <a:pt x="89" y="19"/>
                    <a:pt x="55" y="64"/>
                  </a:cubicBezTo>
                  <a:cubicBezTo>
                    <a:pt x="1" y="118"/>
                    <a:pt x="1" y="231"/>
                    <a:pt x="73" y="272"/>
                  </a:cubicBezTo>
                  <a:cubicBezTo>
                    <a:pt x="412" y="457"/>
                    <a:pt x="734" y="665"/>
                    <a:pt x="1055" y="855"/>
                  </a:cubicBezTo>
                  <a:cubicBezTo>
                    <a:pt x="1090" y="881"/>
                    <a:pt x="1130" y="894"/>
                    <a:pt x="1166" y="894"/>
                  </a:cubicBezTo>
                  <a:cubicBezTo>
                    <a:pt x="1207" y="894"/>
                    <a:pt x="1243" y="876"/>
                    <a:pt x="1263" y="837"/>
                  </a:cubicBezTo>
                  <a:cubicBezTo>
                    <a:pt x="1317" y="778"/>
                    <a:pt x="1317" y="665"/>
                    <a:pt x="1245" y="611"/>
                  </a:cubicBezTo>
                  <a:cubicBezTo>
                    <a:pt x="924" y="421"/>
                    <a:pt x="584" y="213"/>
                    <a:pt x="263" y="27"/>
                  </a:cubicBezTo>
                  <a:cubicBezTo>
                    <a:pt x="231" y="10"/>
                    <a:pt x="199" y="0"/>
                    <a:pt x="1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2" name="Google Shape;2372;p18"/>
            <p:cNvSpPr/>
            <p:nvPr/>
          </p:nvSpPr>
          <p:spPr>
            <a:xfrm rot="1096618">
              <a:off x="9137599" y="4889456"/>
              <a:ext cx="119646" cy="94624"/>
            </a:xfrm>
            <a:custGeom>
              <a:avLst/>
              <a:gdLst/>
              <a:ahLst/>
              <a:cxnLst/>
              <a:rect l="l" t="t" r="r" b="b"/>
              <a:pathLst>
                <a:path w="942" h="745" extrusionOk="0">
                  <a:moveTo>
                    <a:pt x="162" y="0"/>
                  </a:moveTo>
                  <a:cubicBezTo>
                    <a:pt x="119" y="0"/>
                    <a:pt x="76" y="19"/>
                    <a:pt x="55" y="60"/>
                  </a:cubicBezTo>
                  <a:cubicBezTo>
                    <a:pt x="0" y="137"/>
                    <a:pt x="0" y="232"/>
                    <a:pt x="73" y="268"/>
                  </a:cubicBezTo>
                  <a:cubicBezTo>
                    <a:pt x="281" y="418"/>
                    <a:pt x="489" y="571"/>
                    <a:pt x="697" y="721"/>
                  </a:cubicBezTo>
                  <a:cubicBezTo>
                    <a:pt x="720" y="736"/>
                    <a:pt x="749" y="744"/>
                    <a:pt x="780" y="744"/>
                  </a:cubicBezTo>
                  <a:cubicBezTo>
                    <a:pt x="824" y="744"/>
                    <a:pt x="871" y="727"/>
                    <a:pt x="905" y="684"/>
                  </a:cubicBezTo>
                  <a:cubicBezTo>
                    <a:pt x="941" y="626"/>
                    <a:pt x="941" y="513"/>
                    <a:pt x="864" y="476"/>
                  </a:cubicBezTo>
                  <a:cubicBezTo>
                    <a:pt x="679" y="323"/>
                    <a:pt x="471" y="173"/>
                    <a:pt x="263" y="42"/>
                  </a:cubicBezTo>
                  <a:cubicBezTo>
                    <a:pt x="237" y="15"/>
                    <a:pt x="199" y="0"/>
                    <a:pt x="16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3" name="Google Shape;2373;p18"/>
            <p:cNvSpPr/>
            <p:nvPr/>
          </p:nvSpPr>
          <p:spPr>
            <a:xfrm rot="1096618">
              <a:off x="8906975" y="5001147"/>
              <a:ext cx="117233" cy="76716"/>
            </a:xfrm>
            <a:custGeom>
              <a:avLst/>
              <a:gdLst/>
              <a:ahLst/>
              <a:cxnLst/>
              <a:rect l="l" t="t" r="r" b="b"/>
              <a:pathLst>
                <a:path w="923" h="604" extrusionOk="0">
                  <a:moveTo>
                    <a:pt x="468" y="171"/>
                  </a:moveTo>
                  <a:cubicBezTo>
                    <a:pt x="466" y="171"/>
                    <a:pt x="466" y="173"/>
                    <a:pt x="471" y="178"/>
                  </a:cubicBezTo>
                  <a:cubicBezTo>
                    <a:pt x="474" y="178"/>
                    <a:pt x="478" y="179"/>
                    <a:pt x="482" y="180"/>
                  </a:cubicBezTo>
                  <a:lnTo>
                    <a:pt x="482" y="180"/>
                  </a:lnTo>
                  <a:cubicBezTo>
                    <a:pt x="478" y="177"/>
                    <a:pt x="470" y="171"/>
                    <a:pt x="468" y="171"/>
                  </a:cubicBezTo>
                  <a:close/>
                  <a:moveTo>
                    <a:pt x="176" y="1"/>
                  </a:moveTo>
                  <a:cubicBezTo>
                    <a:pt x="128" y="1"/>
                    <a:pt x="79" y="20"/>
                    <a:pt x="54" y="65"/>
                  </a:cubicBezTo>
                  <a:cubicBezTo>
                    <a:pt x="0" y="138"/>
                    <a:pt x="18" y="214"/>
                    <a:pt x="73" y="269"/>
                  </a:cubicBezTo>
                  <a:cubicBezTo>
                    <a:pt x="263" y="423"/>
                    <a:pt x="489" y="536"/>
                    <a:pt x="697" y="590"/>
                  </a:cubicBezTo>
                  <a:cubicBezTo>
                    <a:pt x="724" y="599"/>
                    <a:pt x="748" y="603"/>
                    <a:pt x="769" y="603"/>
                  </a:cubicBezTo>
                  <a:cubicBezTo>
                    <a:pt x="791" y="603"/>
                    <a:pt x="810" y="599"/>
                    <a:pt x="828" y="590"/>
                  </a:cubicBezTo>
                  <a:cubicBezTo>
                    <a:pt x="864" y="572"/>
                    <a:pt x="887" y="554"/>
                    <a:pt x="905" y="518"/>
                  </a:cubicBezTo>
                  <a:cubicBezTo>
                    <a:pt x="923" y="441"/>
                    <a:pt x="905" y="346"/>
                    <a:pt x="828" y="309"/>
                  </a:cubicBezTo>
                  <a:cubicBezTo>
                    <a:pt x="715" y="291"/>
                    <a:pt x="620" y="251"/>
                    <a:pt x="507" y="196"/>
                  </a:cubicBezTo>
                  <a:cubicBezTo>
                    <a:pt x="507" y="196"/>
                    <a:pt x="495" y="185"/>
                    <a:pt x="482" y="180"/>
                  </a:cubicBezTo>
                  <a:lnTo>
                    <a:pt x="482" y="180"/>
                  </a:lnTo>
                  <a:cubicBezTo>
                    <a:pt x="483" y="182"/>
                    <a:pt x="484" y="183"/>
                    <a:pt x="483" y="183"/>
                  </a:cubicBezTo>
                  <a:cubicBezTo>
                    <a:pt x="481" y="183"/>
                    <a:pt x="478" y="182"/>
                    <a:pt x="471" y="178"/>
                  </a:cubicBezTo>
                  <a:cubicBezTo>
                    <a:pt x="453" y="156"/>
                    <a:pt x="434" y="138"/>
                    <a:pt x="394" y="119"/>
                  </a:cubicBezTo>
                  <a:cubicBezTo>
                    <a:pt x="358" y="101"/>
                    <a:pt x="321" y="65"/>
                    <a:pt x="263" y="24"/>
                  </a:cubicBezTo>
                  <a:cubicBezTo>
                    <a:pt x="240" y="10"/>
                    <a:pt x="209" y="1"/>
                    <a:pt x="1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4" name="Google Shape;2374;p18"/>
            <p:cNvSpPr/>
            <p:nvPr/>
          </p:nvSpPr>
          <p:spPr>
            <a:xfrm rot="1096618">
              <a:off x="9146744" y="5050523"/>
              <a:ext cx="105293" cy="80907"/>
            </a:xfrm>
            <a:custGeom>
              <a:avLst/>
              <a:gdLst/>
              <a:ahLst/>
              <a:cxnLst/>
              <a:rect l="l" t="t" r="r" b="b"/>
              <a:pathLst>
                <a:path w="829" h="637" extrusionOk="0">
                  <a:moveTo>
                    <a:pt x="154" y="1"/>
                  </a:moveTo>
                  <a:cubicBezTo>
                    <a:pt x="113" y="1"/>
                    <a:pt x="70" y="15"/>
                    <a:pt x="37" y="48"/>
                  </a:cubicBezTo>
                  <a:cubicBezTo>
                    <a:pt x="1" y="120"/>
                    <a:pt x="1" y="215"/>
                    <a:pt x="73" y="274"/>
                  </a:cubicBezTo>
                  <a:cubicBezTo>
                    <a:pt x="245" y="387"/>
                    <a:pt x="394" y="500"/>
                    <a:pt x="566" y="613"/>
                  </a:cubicBezTo>
                  <a:cubicBezTo>
                    <a:pt x="596" y="628"/>
                    <a:pt x="629" y="637"/>
                    <a:pt x="662" y="637"/>
                  </a:cubicBezTo>
                  <a:cubicBezTo>
                    <a:pt x="710" y="637"/>
                    <a:pt x="758" y="618"/>
                    <a:pt x="792" y="573"/>
                  </a:cubicBezTo>
                  <a:cubicBezTo>
                    <a:pt x="829" y="518"/>
                    <a:pt x="829" y="405"/>
                    <a:pt x="752" y="365"/>
                  </a:cubicBezTo>
                  <a:lnTo>
                    <a:pt x="245" y="25"/>
                  </a:lnTo>
                  <a:cubicBezTo>
                    <a:pt x="219" y="9"/>
                    <a:pt x="187" y="1"/>
                    <a:pt x="1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5" name="Google Shape;2375;p18"/>
            <p:cNvSpPr/>
            <p:nvPr/>
          </p:nvSpPr>
          <p:spPr>
            <a:xfrm rot="1096618">
              <a:off x="8549755" y="4840186"/>
              <a:ext cx="129426" cy="90052"/>
            </a:xfrm>
            <a:custGeom>
              <a:avLst/>
              <a:gdLst/>
              <a:ahLst/>
              <a:cxnLst/>
              <a:rect l="l" t="t" r="r" b="b"/>
              <a:pathLst>
                <a:path w="1019" h="709" extrusionOk="0">
                  <a:moveTo>
                    <a:pt x="162" y="1"/>
                  </a:moveTo>
                  <a:cubicBezTo>
                    <a:pt x="118" y="1"/>
                    <a:pt x="72" y="19"/>
                    <a:pt x="37" y="65"/>
                  </a:cubicBezTo>
                  <a:cubicBezTo>
                    <a:pt x="1" y="119"/>
                    <a:pt x="1" y="232"/>
                    <a:pt x="73" y="268"/>
                  </a:cubicBezTo>
                  <a:cubicBezTo>
                    <a:pt x="299" y="404"/>
                    <a:pt x="525" y="553"/>
                    <a:pt x="752" y="685"/>
                  </a:cubicBezTo>
                  <a:cubicBezTo>
                    <a:pt x="776" y="700"/>
                    <a:pt x="806" y="708"/>
                    <a:pt x="838" y="708"/>
                  </a:cubicBezTo>
                  <a:cubicBezTo>
                    <a:pt x="882" y="708"/>
                    <a:pt x="928" y="691"/>
                    <a:pt x="960" y="648"/>
                  </a:cubicBezTo>
                  <a:cubicBezTo>
                    <a:pt x="1000" y="590"/>
                    <a:pt x="1018" y="477"/>
                    <a:pt x="942" y="440"/>
                  </a:cubicBezTo>
                  <a:cubicBezTo>
                    <a:pt x="715" y="309"/>
                    <a:pt x="471" y="155"/>
                    <a:pt x="245" y="24"/>
                  </a:cubicBezTo>
                  <a:cubicBezTo>
                    <a:pt x="221" y="9"/>
                    <a:pt x="192" y="1"/>
                    <a:pt x="16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6" name="Google Shape;2376;p18"/>
            <p:cNvSpPr/>
            <p:nvPr/>
          </p:nvSpPr>
          <p:spPr>
            <a:xfrm rot="1096618">
              <a:off x="8437409" y="4590545"/>
              <a:ext cx="139206" cy="95132"/>
            </a:xfrm>
            <a:custGeom>
              <a:avLst/>
              <a:gdLst/>
              <a:ahLst/>
              <a:cxnLst/>
              <a:rect l="l" t="t" r="r" b="b"/>
              <a:pathLst>
                <a:path w="1096" h="749" extrusionOk="0">
                  <a:moveTo>
                    <a:pt x="165" y="1"/>
                  </a:moveTo>
                  <a:cubicBezTo>
                    <a:pt x="118" y="1"/>
                    <a:pt x="71" y="19"/>
                    <a:pt x="37" y="61"/>
                  </a:cubicBezTo>
                  <a:cubicBezTo>
                    <a:pt x="0" y="120"/>
                    <a:pt x="0" y="233"/>
                    <a:pt x="77" y="269"/>
                  </a:cubicBezTo>
                  <a:cubicBezTo>
                    <a:pt x="322" y="423"/>
                    <a:pt x="584" y="572"/>
                    <a:pt x="828" y="721"/>
                  </a:cubicBezTo>
                  <a:cubicBezTo>
                    <a:pt x="861" y="739"/>
                    <a:pt x="896" y="748"/>
                    <a:pt x="931" y="748"/>
                  </a:cubicBezTo>
                  <a:cubicBezTo>
                    <a:pt x="978" y="748"/>
                    <a:pt x="1023" y="730"/>
                    <a:pt x="1054" y="685"/>
                  </a:cubicBezTo>
                  <a:cubicBezTo>
                    <a:pt x="1095" y="626"/>
                    <a:pt x="1095" y="513"/>
                    <a:pt x="1018" y="477"/>
                  </a:cubicBezTo>
                  <a:cubicBezTo>
                    <a:pt x="774" y="328"/>
                    <a:pt x="507" y="174"/>
                    <a:pt x="263" y="25"/>
                  </a:cubicBezTo>
                  <a:cubicBezTo>
                    <a:pt x="233" y="10"/>
                    <a:pt x="199" y="1"/>
                    <a:pt x="1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7" name="Google Shape;2377;p18"/>
            <p:cNvSpPr/>
            <p:nvPr/>
          </p:nvSpPr>
          <p:spPr>
            <a:xfrm rot="1096618">
              <a:off x="8716238" y="4954068"/>
              <a:ext cx="132220" cy="104404"/>
            </a:xfrm>
            <a:custGeom>
              <a:avLst/>
              <a:gdLst/>
              <a:ahLst/>
              <a:cxnLst/>
              <a:rect l="l" t="t" r="r" b="b"/>
              <a:pathLst>
                <a:path w="1041" h="822" extrusionOk="0">
                  <a:moveTo>
                    <a:pt x="166" y="1"/>
                  </a:moveTo>
                  <a:cubicBezTo>
                    <a:pt x="118" y="1"/>
                    <a:pt x="73" y="18"/>
                    <a:pt x="41" y="61"/>
                  </a:cubicBezTo>
                  <a:cubicBezTo>
                    <a:pt x="0" y="138"/>
                    <a:pt x="0" y="233"/>
                    <a:pt x="77" y="269"/>
                  </a:cubicBezTo>
                  <a:cubicBezTo>
                    <a:pt x="303" y="459"/>
                    <a:pt x="548" y="626"/>
                    <a:pt x="774" y="798"/>
                  </a:cubicBezTo>
                  <a:cubicBezTo>
                    <a:pt x="806" y="813"/>
                    <a:pt x="841" y="822"/>
                    <a:pt x="873" y="822"/>
                  </a:cubicBezTo>
                  <a:cubicBezTo>
                    <a:pt x="919" y="822"/>
                    <a:pt x="961" y="804"/>
                    <a:pt x="982" y="762"/>
                  </a:cubicBezTo>
                  <a:cubicBezTo>
                    <a:pt x="1041" y="703"/>
                    <a:pt x="1041" y="608"/>
                    <a:pt x="964" y="554"/>
                  </a:cubicBezTo>
                  <a:cubicBezTo>
                    <a:pt x="719" y="382"/>
                    <a:pt x="493" y="214"/>
                    <a:pt x="267" y="24"/>
                  </a:cubicBezTo>
                  <a:cubicBezTo>
                    <a:pt x="235" y="9"/>
                    <a:pt x="200" y="1"/>
                    <a:pt x="1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8" name="Google Shape;2378;p18"/>
            <p:cNvSpPr/>
            <p:nvPr/>
          </p:nvSpPr>
          <p:spPr>
            <a:xfrm rot="1096618">
              <a:off x="8960123" y="5180073"/>
              <a:ext cx="110374" cy="81161"/>
            </a:xfrm>
            <a:custGeom>
              <a:avLst/>
              <a:gdLst/>
              <a:ahLst/>
              <a:cxnLst/>
              <a:rect l="l" t="t" r="r" b="b"/>
              <a:pathLst>
                <a:path w="869" h="639" extrusionOk="0">
                  <a:moveTo>
                    <a:pt x="131" y="0"/>
                  </a:moveTo>
                  <a:cubicBezTo>
                    <a:pt x="95" y="0"/>
                    <a:pt x="59" y="36"/>
                    <a:pt x="41" y="54"/>
                  </a:cubicBezTo>
                  <a:cubicBezTo>
                    <a:pt x="0" y="131"/>
                    <a:pt x="0" y="226"/>
                    <a:pt x="59" y="281"/>
                  </a:cubicBezTo>
                  <a:cubicBezTo>
                    <a:pt x="244" y="376"/>
                    <a:pt x="434" y="489"/>
                    <a:pt x="606" y="602"/>
                  </a:cubicBezTo>
                  <a:cubicBezTo>
                    <a:pt x="642" y="620"/>
                    <a:pt x="679" y="638"/>
                    <a:pt x="737" y="638"/>
                  </a:cubicBezTo>
                  <a:cubicBezTo>
                    <a:pt x="774" y="620"/>
                    <a:pt x="810" y="602"/>
                    <a:pt x="832" y="584"/>
                  </a:cubicBezTo>
                  <a:cubicBezTo>
                    <a:pt x="869" y="507"/>
                    <a:pt x="869" y="412"/>
                    <a:pt x="792" y="358"/>
                  </a:cubicBezTo>
                  <a:cubicBezTo>
                    <a:pt x="624" y="244"/>
                    <a:pt x="434" y="149"/>
                    <a:pt x="244" y="36"/>
                  </a:cubicBezTo>
                  <a:cubicBezTo>
                    <a:pt x="208" y="0"/>
                    <a:pt x="172" y="0"/>
                    <a:pt x="1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79" name="Google Shape;2379;p18"/>
            <p:cNvSpPr/>
            <p:nvPr/>
          </p:nvSpPr>
          <p:spPr>
            <a:xfrm rot="1096618">
              <a:off x="8751733" y="5191543"/>
              <a:ext cx="105293" cy="84082"/>
            </a:xfrm>
            <a:custGeom>
              <a:avLst/>
              <a:gdLst/>
              <a:ahLst/>
              <a:cxnLst/>
              <a:rect l="l" t="t" r="r" b="b"/>
              <a:pathLst>
                <a:path w="829" h="662" extrusionOk="0">
                  <a:moveTo>
                    <a:pt x="166" y="1"/>
                  </a:moveTo>
                  <a:cubicBezTo>
                    <a:pt x="120" y="1"/>
                    <a:pt x="73" y="26"/>
                    <a:pt x="37" y="73"/>
                  </a:cubicBezTo>
                  <a:cubicBezTo>
                    <a:pt x="1" y="127"/>
                    <a:pt x="1" y="222"/>
                    <a:pt x="73" y="281"/>
                  </a:cubicBezTo>
                  <a:cubicBezTo>
                    <a:pt x="227" y="394"/>
                    <a:pt x="394" y="525"/>
                    <a:pt x="566" y="638"/>
                  </a:cubicBezTo>
                  <a:cubicBezTo>
                    <a:pt x="595" y="653"/>
                    <a:pt x="629" y="662"/>
                    <a:pt x="662" y="662"/>
                  </a:cubicBezTo>
                  <a:cubicBezTo>
                    <a:pt x="710" y="662"/>
                    <a:pt x="757" y="643"/>
                    <a:pt x="792" y="597"/>
                  </a:cubicBezTo>
                  <a:cubicBezTo>
                    <a:pt x="828" y="543"/>
                    <a:pt x="828" y="448"/>
                    <a:pt x="752" y="394"/>
                  </a:cubicBezTo>
                  <a:cubicBezTo>
                    <a:pt x="584" y="281"/>
                    <a:pt x="412" y="145"/>
                    <a:pt x="245" y="32"/>
                  </a:cubicBezTo>
                  <a:cubicBezTo>
                    <a:pt x="222" y="11"/>
                    <a:pt x="194" y="1"/>
                    <a:pt x="1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80" name="Google Shape;2380;p18"/>
            <p:cNvSpPr/>
            <p:nvPr/>
          </p:nvSpPr>
          <p:spPr>
            <a:xfrm rot="1096618">
              <a:off x="8435121" y="4410978"/>
              <a:ext cx="139079" cy="101991"/>
            </a:xfrm>
            <a:custGeom>
              <a:avLst/>
              <a:gdLst/>
              <a:ahLst/>
              <a:cxnLst/>
              <a:rect l="l" t="t" r="r" b="b"/>
              <a:pathLst>
                <a:path w="1095" h="803" extrusionOk="0">
                  <a:moveTo>
                    <a:pt x="167" y="0"/>
                  </a:moveTo>
                  <a:cubicBezTo>
                    <a:pt x="119" y="0"/>
                    <a:pt x="71" y="19"/>
                    <a:pt x="36" y="64"/>
                  </a:cubicBezTo>
                  <a:cubicBezTo>
                    <a:pt x="0" y="119"/>
                    <a:pt x="0" y="232"/>
                    <a:pt x="77" y="268"/>
                  </a:cubicBezTo>
                  <a:cubicBezTo>
                    <a:pt x="321" y="440"/>
                    <a:pt x="584" y="607"/>
                    <a:pt x="828" y="779"/>
                  </a:cubicBezTo>
                  <a:cubicBezTo>
                    <a:pt x="860" y="794"/>
                    <a:pt x="895" y="803"/>
                    <a:pt x="927" y="803"/>
                  </a:cubicBezTo>
                  <a:cubicBezTo>
                    <a:pt x="973" y="803"/>
                    <a:pt x="1015" y="785"/>
                    <a:pt x="1036" y="743"/>
                  </a:cubicBezTo>
                  <a:cubicBezTo>
                    <a:pt x="1095" y="684"/>
                    <a:pt x="1095" y="571"/>
                    <a:pt x="1018" y="535"/>
                  </a:cubicBezTo>
                  <a:cubicBezTo>
                    <a:pt x="756" y="363"/>
                    <a:pt x="507" y="196"/>
                    <a:pt x="262" y="24"/>
                  </a:cubicBezTo>
                  <a:cubicBezTo>
                    <a:pt x="233" y="9"/>
                    <a:pt x="200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81" name="Google Shape;2381;p18"/>
            <p:cNvSpPr/>
            <p:nvPr/>
          </p:nvSpPr>
          <p:spPr>
            <a:xfrm rot="1096618">
              <a:off x="8471804" y="4999717"/>
              <a:ext cx="122567" cy="88020"/>
            </a:xfrm>
            <a:custGeom>
              <a:avLst/>
              <a:gdLst/>
              <a:ahLst/>
              <a:cxnLst/>
              <a:rect l="l" t="t" r="r" b="b"/>
              <a:pathLst>
                <a:path w="965" h="693" extrusionOk="0">
                  <a:moveTo>
                    <a:pt x="164" y="1"/>
                  </a:moveTo>
                  <a:cubicBezTo>
                    <a:pt x="117" y="1"/>
                    <a:pt x="71" y="20"/>
                    <a:pt x="37" y="64"/>
                  </a:cubicBezTo>
                  <a:cubicBezTo>
                    <a:pt x="1" y="118"/>
                    <a:pt x="1" y="232"/>
                    <a:pt x="77" y="272"/>
                  </a:cubicBezTo>
                  <a:cubicBezTo>
                    <a:pt x="286" y="403"/>
                    <a:pt x="489" y="535"/>
                    <a:pt x="697" y="666"/>
                  </a:cubicBezTo>
                  <a:cubicBezTo>
                    <a:pt x="730" y="683"/>
                    <a:pt x="765" y="693"/>
                    <a:pt x="798" y="693"/>
                  </a:cubicBezTo>
                  <a:cubicBezTo>
                    <a:pt x="844" y="693"/>
                    <a:pt x="884" y="674"/>
                    <a:pt x="905" y="630"/>
                  </a:cubicBezTo>
                  <a:cubicBezTo>
                    <a:pt x="964" y="571"/>
                    <a:pt x="964" y="458"/>
                    <a:pt x="887" y="422"/>
                  </a:cubicBezTo>
                  <a:cubicBezTo>
                    <a:pt x="679" y="290"/>
                    <a:pt x="471" y="159"/>
                    <a:pt x="263" y="28"/>
                  </a:cubicBezTo>
                  <a:cubicBezTo>
                    <a:pt x="232" y="11"/>
                    <a:pt x="198" y="1"/>
                    <a:pt x="16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382" name="Google Shape;2382;p18"/>
            <p:cNvSpPr/>
            <p:nvPr/>
          </p:nvSpPr>
          <p:spPr>
            <a:xfrm rot="1096618">
              <a:off x="8338624" y="4699891"/>
              <a:ext cx="143778" cy="93862"/>
            </a:xfrm>
            <a:custGeom>
              <a:avLst/>
              <a:gdLst/>
              <a:ahLst/>
              <a:cxnLst/>
              <a:rect l="l" t="t" r="r" b="b"/>
              <a:pathLst>
                <a:path w="1132" h="739" extrusionOk="0">
                  <a:moveTo>
                    <a:pt x="168" y="1"/>
                  </a:moveTo>
                  <a:cubicBezTo>
                    <a:pt x="112" y="1"/>
                    <a:pt x="50" y="44"/>
                    <a:pt x="37" y="100"/>
                  </a:cubicBezTo>
                  <a:cubicBezTo>
                    <a:pt x="1" y="195"/>
                    <a:pt x="37" y="249"/>
                    <a:pt x="114" y="308"/>
                  </a:cubicBezTo>
                  <a:cubicBezTo>
                    <a:pt x="376" y="439"/>
                    <a:pt x="639" y="588"/>
                    <a:pt x="906" y="724"/>
                  </a:cubicBezTo>
                  <a:cubicBezTo>
                    <a:pt x="920" y="734"/>
                    <a:pt x="939" y="738"/>
                    <a:pt x="958" y="738"/>
                  </a:cubicBezTo>
                  <a:cubicBezTo>
                    <a:pt x="1013" y="738"/>
                    <a:pt x="1078" y="704"/>
                    <a:pt x="1091" y="647"/>
                  </a:cubicBezTo>
                  <a:cubicBezTo>
                    <a:pt x="1132" y="552"/>
                    <a:pt x="1091" y="475"/>
                    <a:pt x="1019" y="439"/>
                  </a:cubicBezTo>
                  <a:cubicBezTo>
                    <a:pt x="752" y="308"/>
                    <a:pt x="490" y="158"/>
                    <a:pt x="227" y="23"/>
                  </a:cubicBezTo>
                  <a:cubicBezTo>
                    <a:pt x="211" y="7"/>
                    <a:pt x="190" y="1"/>
                    <a:pt x="1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2383" name="Google Shape;2383;p18"/>
          <p:cNvSpPr/>
          <p:nvPr/>
        </p:nvSpPr>
        <p:spPr>
          <a:xfrm rot="-7192801">
            <a:off x="9590192" y="-683202"/>
            <a:ext cx="4095567" cy="1681700"/>
          </a:xfrm>
          <a:custGeom>
            <a:avLst/>
            <a:gdLst/>
            <a:ahLst/>
            <a:cxnLst/>
            <a:rect l="l" t="t" r="r" b="b"/>
            <a:pathLst>
              <a:path w="22316" h="9186" extrusionOk="0">
                <a:moveTo>
                  <a:pt x="12280" y="0"/>
                </a:moveTo>
                <a:cubicBezTo>
                  <a:pt x="12023" y="0"/>
                  <a:pt x="11766" y="38"/>
                  <a:pt x="11516" y="116"/>
                </a:cubicBezTo>
                <a:cubicBezTo>
                  <a:pt x="9904" y="617"/>
                  <a:pt x="8609" y="2432"/>
                  <a:pt x="7761" y="4569"/>
                </a:cubicBezTo>
                <a:cubicBezTo>
                  <a:pt x="7071" y="3411"/>
                  <a:pt x="6054" y="2774"/>
                  <a:pt x="5035" y="2774"/>
                </a:cubicBezTo>
                <a:cubicBezTo>
                  <a:pt x="4547" y="2774"/>
                  <a:pt x="4059" y="2921"/>
                  <a:pt x="3606" y="3226"/>
                </a:cubicBezTo>
                <a:cubicBezTo>
                  <a:pt x="2215" y="4175"/>
                  <a:pt x="0" y="8575"/>
                  <a:pt x="1517" y="8826"/>
                </a:cubicBezTo>
                <a:cubicBezTo>
                  <a:pt x="2870" y="9066"/>
                  <a:pt x="5851" y="9186"/>
                  <a:pt x="9152" y="9186"/>
                </a:cubicBezTo>
                <a:cubicBezTo>
                  <a:pt x="14048" y="9186"/>
                  <a:pt x="19647" y="8923"/>
                  <a:pt x="21665" y="8402"/>
                </a:cubicBezTo>
                <a:cubicBezTo>
                  <a:pt x="22316" y="8229"/>
                  <a:pt x="21020" y="4098"/>
                  <a:pt x="20226" y="3226"/>
                </a:cubicBezTo>
                <a:cubicBezTo>
                  <a:pt x="19530" y="2451"/>
                  <a:pt x="18666" y="2058"/>
                  <a:pt x="17805" y="2058"/>
                </a:cubicBezTo>
                <a:cubicBezTo>
                  <a:pt x="17036" y="2058"/>
                  <a:pt x="16269" y="2371"/>
                  <a:pt x="15624" y="3005"/>
                </a:cubicBezTo>
                <a:cubicBezTo>
                  <a:pt x="15080" y="1097"/>
                  <a:pt x="13666" y="0"/>
                  <a:pt x="1228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384" name="Google Shape;2384;p18"/>
          <p:cNvSpPr/>
          <p:nvPr/>
        </p:nvSpPr>
        <p:spPr>
          <a:xfrm rot="9899926">
            <a:off x="-1828361" y="-756107"/>
            <a:ext cx="5080150" cy="2096403"/>
          </a:xfrm>
          <a:custGeom>
            <a:avLst/>
            <a:gdLst/>
            <a:ahLst/>
            <a:cxnLst/>
            <a:rect l="l" t="t" r="r" b="b"/>
            <a:pathLst>
              <a:path w="22316" h="9186" extrusionOk="0">
                <a:moveTo>
                  <a:pt x="12280" y="0"/>
                </a:moveTo>
                <a:cubicBezTo>
                  <a:pt x="12023" y="0"/>
                  <a:pt x="11766" y="38"/>
                  <a:pt x="11516" y="116"/>
                </a:cubicBezTo>
                <a:cubicBezTo>
                  <a:pt x="9904" y="617"/>
                  <a:pt x="8609" y="2432"/>
                  <a:pt x="7761" y="4569"/>
                </a:cubicBezTo>
                <a:cubicBezTo>
                  <a:pt x="7071" y="3411"/>
                  <a:pt x="6054" y="2774"/>
                  <a:pt x="5035" y="2774"/>
                </a:cubicBezTo>
                <a:cubicBezTo>
                  <a:pt x="4547" y="2774"/>
                  <a:pt x="4059" y="2921"/>
                  <a:pt x="3606" y="3226"/>
                </a:cubicBezTo>
                <a:cubicBezTo>
                  <a:pt x="2215" y="4175"/>
                  <a:pt x="0" y="8575"/>
                  <a:pt x="1517" y="8826"/>
                </a:cubicBezTo>
                <a:cubicBezTo>
                  <a:pt x="2870" y="9066"/>
                  <a:pt x="5851" y="9186"/>
                  <a:pt x="9152" y="9186"/>
                </a:cubicBezTo>
                <a:cubicBezTo>
                  <a:pt x="14048" y="9186"/>
                  <a:pt x="19647" y="8923"/>
                  <a:pt x="21665" y="8402"/>
                </a:cubicBezTo>
                <a:cubicBezTo>
                  <a:pt x="22316" y="8229"/>
                  <a:pt x="21020" y="4098"/>
                  <a:pt x="20226" y="3226"/>
                </a:cubicBezTo>
                <a:cubicBezTo>
                  <a:pt x="19530" y="2451"/>
                  <a:pt x="18666" y="2058"/>
                  <a:pt x="17805" y="2058"/>
                </a:cubicBezTo>
                <a:cubicBezTo>
                  <a:pt x="17036" y="2058"/>
                  <a:pt x="16269" y="2371"/>
                  <a:pt x="15624" y="3005"/>
                </a:cubicBezTo>
                <a:cubicBezTo>
                  <a:pt x="15080" y="1097"/>
                  <a:pt x="13666" y="0"/>
                  <a:pt x="1228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137320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1_Title only 2"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2"/>
          <p:cNvSpPr txBox="1">
            <a:spLocks noGrp="1"/>
          </p:cNvSpPr>
          <p:nvPr>
            <p:ph type="title"/>
          </p:nvPr>
        </p:nvSpPr>
        <p:spPr>
          <a:xfrm>
            <a:off x="1353510" y="719333"/>
            <a:ext cx="9454951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244" name="Google Shape;244;p22"/>
          <p:cNvGrpSpPr/>
          <p:nvPr/>
        </p:nvGrpSpPr>
        <p:grpSpPr>
          <a:xfrm rot="-5400000">
            <a:off x="9614559" y="1524861"/>
            <a:ext cx="3179680" cy="900438"/>
            <a:chOff x="6368968" y="4168414"/>
            <a:chExt cx="2384760" cy="677003"/>
          </a:xfrm>
        </p:grpSpPr>
        <p:sp>
          <p:nvSpPr>
            <p:cNvPr id="245" name="Google Shape;245;p22"/>
            <p:cNvSpPr/>
            <p:nvPr/>
          </p:nvSpPr>
          <p:spPr>
            <a:xfrm rot="5400000" flipH="1">
              <a:off x="8076735" y="4168414"/>
              <a:ext cx="676994" cy="676994"/>
            </a:xfrm>
            <a:custGeom>
              <a:avLst/>
              <a:gdLst/>
              <a:ahLst/>
              <a:cxnLst/>
              <a:rect l="l" t="t" r="r" b="b"/>
              <a:pathLst>
                <a:path w="16506" h="16506" extrusionOk="0">
                  <a:moveTo>
                    <a:pt x="6718" y="0"/>
                  </a:moveTo>
                  <a:cubicBezTo>
                    <a:pt x="6505" y="0"/>
                    <a:pt x="6323" y="152"/>
                    <a:pt x="6323" y="365"/>
                  </a:cubicBezTo>
                  <a:cubicBezTo>
                    <a:pt x="6323" y="3648"/>
                    <a:pt x="3679" y="6292"/>
                    <a:pt x="396" y="6292"/>
                  </a:cubicBezTo>
                  <a:cubicBezTo>
                    <a:pt x="183" y="6292"/>
                    <a:pt x="1" y="6475"/>
                    <a:pt x="1" y="6688"/>
                  </a:cubicBezTo>
                  <a:lnTo>
                    <a:pt x="1" y="16110"/>
                  </a:lnTo>
                  <a:cubicBezTo>
                    <a:pt x="1" y="16323"/>
                    <a:pt x="183" y="16505"/>
                    <a:pt x="396" y="16505"/>
                  </a:cubicBezTo>
                  <a:cubicBezTo>
                    <a:pt x="609" y="16505"/>
                    <a:pt x="761" y="16323"/>
                    <a:pt x="761" y="16110"/>
                  </a:cubicBezTo>
                  <a:lnTo>
                    <a:pt x="761" y="7052"/>
                  </a:lnTo>
                  <a:cubicBezTo>
                    <a:pt x="4165" y="6870"/>
                    <a:pt x="6870" y="4134"/>
                    <a:pt x="7083" y="760"/>
                  </a:cubicBezTo>
                  <a:lnTo>
                    <a:pt x="16141" y="760"/>
                  </a:lnTo>
                  <a:cubicBezTo>
                    <a:pt x="16354" y="760"/>
                    <a:pt x="16506" y="578"/>
                    <a:pt x="16506" y="365"/>
                  </a:cubicBezTo>
                  <a:cubicBezTo>
                    <a:pt x="16506" y="152"/>
                    <a:pt x="16354" y="0"/>
                    <a:pt x="161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46" name="Google Shape;246;p22"/>
            <p:cNvSpPr/>
            <p:nvPr/>
          </p:nvSpPr>
          <p:spPr>
            <a:xfrm rot="5400000" flipH="1">
              <a:off x="7233527" y="3949632"/>
              <a:ext cx="31226" cy="1760343"/>
            </a:xfrm>
            <a:custGeom>
              <a:avLst/>
              <a:gdLst/>
              <a:ahLst/>
              <a:cxnLst/>
              <a:rect l="l" t="t" r="r" b="b"/>
              <a:pathLst>
                <a:path w="761" h="20944" extrusionOk="0">
                  <a:moveTo>
                    <a:pt x="396" y="1"/>
                  </a:moveTo>
                  <a:cubicBezTo>
                    <a:pt x="183" y="1"/>
                    <a:pt x="1" y="183"/>
                    <a:pt x="1" y="396"/>
                  </a:cubicBezTo>
                  <a:lnTo>
                    <a:pt x="1" y="20548"/>
                  </a:lnTo>
                  <a:cubicBezTo>
                    <a:pt x="1" y="20761"/>
                    <a:pt x="183" y="20943"/>
                    <a:pt x="396" y="20943"/>
                  </a:cubicBezTo>
                  <a:cubicBezTo>
                    <a:pt x="609" y="20943"/>
                    <a:pt x="761" y="20761"/>
                    <a:pt x="761" y="20548"/>
                  </a:cubicBezTo>
                  <a:lnTo>
                    <a:pt x="761" y="396"/>
                  </a:lnTo>
                  <a:cubicBezTo>
                    <a:pt x="761" y="183"/>
                    <a:pt x="609" y="1"/>
                    <a:pt x="3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47" name="Google Shape;247;p22"/>
            <p:cNvSpPr/>
            <p:nvPr/>
          </p:nvSpPr>
          <p:spPr>
            <a:xfrm rot="5400000" flipH="1">
              <a:off x="7031728" y="4486300"/>
              <a:ext cx="31212" cy="529914"/>
            </a:xfrm>
            <a:custGeom>
              <a:avLst/>
              <a:gdLst/>
              <a:ahLst/>
              <a:cxnLst/>
              <a:rect l="l" t="t" r="r" b="b"/>
              <a:pathLst>
                <a:path w="761" h="12920" extrusionOk="0">
                  <a:moveTo>
                    <a:pt x="365" y="1"/>
                  </a:moveTo>
                  <a:cubicBezTo>
                    <a:pt x="153" y="1"/>
                    <a:pt x="1" y="183"/>
                    <a:pt x="1" y="396"/>
                  </a:cubicBezTo>
                  <a:cubicBezTo>
                    <a:pt x="1" y="609"/>
                    <a:pt x="153" y="761"/>
                    <a:pt x="365" y="761"/>
                  </a:cubicBezTo>
                  <a:cubicBezTo>
                    <a:pt x="578" y="761"/>
                    <a:pt x="760" y="609"/>
                    <a:pt x="760" y="396"/>
                  </a:cubicBezTo>
                  <a:cubicBezTo>
                    <a:pt x="760" y="183"/>
                    <a:pt x="578" y="1"/>
                    <a:pt x="365" y="1"/>
                  </a:cubicBezTo>
                  <a:close/>
                  <a:moveTo>
                    <a:pt x="365" y="1521"/>
                  </a:moveTo>
                  <a:cubicBezTo>
                    <a:pt x="153" y="1521"/>
                    <a:pt x="1" y="1703"/>
                    <a:pt x="1" y="1916"/>
                  </a:cubicBezTo>
                  <a:cubicBezTo>
                    <a:pt x="1" y="2129"/>
                    <a:pt x="153" y="2281"/>
                    <a:pt x="365" y="2281"/>
                  </a:cubicBezTo>
                  <a:cubicBezTo>
                    <a:pt x="578" y="2281"/>
                    <a:pt x="760" y="2129"/>
                    <a:pt x="760" y="1916"/>
                  </a:cubicBezTo>
                  <a:cubicBezTo>
                    <a:pt x="760" y="1703"/>
                    <a:pt x="578" y="1521"/>
                    <a:pt x="365" y="1521"/>
                  </a:cubicBezTo>
                  <a:close/>
                  <a:moveTo>
                    <a:pt x="365" y="3040"/>
                  </a:moveTo>
                  <a:cubicBezTo>
                    <a:pt x="153" y="3040"/>
                    <a:pt x="1" y="3223"/>
                    <a:pt x="1" y="3436"/>
                  </a:cubicBezTo>
                  <a:cubicBezTo>
                    <a:pt x="1" y="3648"/>
                    <a:pt x="153" y="3800"/>
                    <a:pt x="365" y="3800"/>
                  </a:cubicBezTo>
                  <a:cubicBezTo>
                    <a:pt x="578" y="3800"/>
                    <a:pt x="760" y="3648"/>
                    <a:pt x="760" y="3436"/>
                  </a:cubicBezTo>
                  <a:cubicBezTo>
                    <a:pt x="760" y="3223"/>
                    <a:pt x="578" y="3040"/>
                    <a:pt x="365" y="3040"/>
                  </a:cubicBezTo>
                  <a:close/>
                  <a:moveTo>
                    <a:pt x="365" y="4560"/>
                  </a:moveTo>
                  <a:cubicBezTo>
                    <a:pt x="153" y="4560"/>
                    <a:pt x="1" y="4743"/>
                    <a:pt x="1" y="4955"/>
                  </a:cubicBezTo>
                  <a:cubicBezTo>
                    <a:pt x="1" y="5168"/>
                    <a:pt x="153" y="5320"/>
                    <a:pt x="365" y="5320"/>
                  </a:cubicBezTo>
                  <a:cubicBezTo>
                    <a:pt x="578" y="5320"/>
                    <a:pt x="760" y="5168"/>
                    <a:pt x="760" y="4955"/>
                  </a:cubicBezTo>
                  <a:cubicBezTo>
                    <a:pt x="760" y="4743"/>
                    <a:pt x="578" y="4560"/>
                    <a:pt x="365" y="4560"/>
                  </a:cubicBezTo>
                  <a:close/>
                  <a:moveTo>
                    <a:pt x="365" y="6080"/>
                  </a:moveTo>
                  <a:cubicBezTo>
                    <a:pt x="153" y="6080"/>
                    <a:pt x="1" y="6262"/>
                    <a:pt x="1" y="6475"/>
                  </a:cubicBezTo>
                  <a:cubicBezTo>
                    <a:pt x="1" y="6688"/>
                    <a:pt x="153" y="6840"/>
                    <a:pt x="365" y="6840"/>
                  </a:cubicBezTo>
                  <a:cubicBezTo>
                    <a:pt x="578" y="6840"/>
                    <a:pt x="760" y="6688"/>
                    <a:pt x="760" y="6475"/>
                  </a:cubicBezTo>
                  <a:cubicBezTo>
                    <a:pt x="760" y="6262"/>
                    <a:pt x="578" y="6080"/>
                    <a:pt x="365" y="6080"/>
                  </a:cubicBezTo>
                  <a:close/>
                  <a:moveTo>
                    <a:pt x="365" y="7600"/>
                  </a:moveTo>
                  <a:cubicBezTo>
                    <a:pt x="153" y="7600"/>
                    <a:pt x="1" y="7782"/>
                    <a:pt x="1" y="7995"/>
                  </a:cubicBezTo>
                  <a:cubicBezTo>
                    <a:pt x="1" y="8208"/>
                    <a:pt x="153" y="8360"/>
                    <a:pt x="365" y="8360"/>
                  </a:cubicBezTo>
                  <a:cubicBezTo>
                    <a:pt x="578" y="8360"/>
                    <a:pt x="760" y="8208"/>
                    <a:pt x="760" y="7995"/>
                  </a:cubicBezTo>
                  <a:cubicBezTo>
                    <a:pt x="760" y="7782"/>
                    <a:pt x="578" y="7600"/>
                    <a:pt x="365" y="7600"/>
                  </a:cubicBezTo>
                  <a:close/>
                  <a:moveTo>
                    <a:pt x="365" y="9120"/>
                  </a:moveTo>
                  <a:cubicBezTo>
                    <a:pt x="153" y="9120"/>
                    <a:pt x="1" y="9302"/>
                    <a:pt x="1" y="9515"/>
                  </a:cubicBezTo>
                  <a:cubicBezTo>
                    <a:pt x="1" y="9728"/>
                    <a:pt x="153" y="9880"/>
                    <a:pt x="365" y="9880"/>
                  </a:cubicBezTo>
                  <a:cubicBezTo>
                    <a:pt x="578" y="9880"/>
                    <a:pt x="760" y="9728"/>
                    <a:pt x="760" y="9515"/>
                  </a:cubicBezTo>
                  <a:cubicBezTo>
                    <a:pt x="760" y="9302"/>
                    <a:pt x="578" y="9120"/>
                    <a:pt x="365" y="9120"/>
                  </a:cubicBezTo>
                  <a:close/>
                  <a:moveTo>
                    <a:pt x="365" y="10639"/>
                  </a:moveTo>
                  <a:cubicBezTo>
                    <a:pt x="153" y="10639"/>
                    <a:pt x="1" y="10822"/>
                    <a:pt x="1" y="11035"/>
                  </a:cubicBezTo>
                  <a:cubicBezTo>
                    <a:pt x="1" y="11247"/>
                    <a:pt x="153" y="11399"/>
                    <a:pt x="365" y="11399"/>
                  </a:cubicBezTo>
                  <a:cubicBezTo>
                    <a:pt x="578" y="11399"/>
                    <a:pt x="760" y="11247"/>
                    <a:pt x="760" y="11035"/>
                  </a:cubicBezTo>
                  <a:cubicBezTo>
                    <a:pt x="760" y="10822"/>
                    <a:pt x="578" y="10639"/>
                    <a:pt x="365" y="10639"/>
                  </a:cubicBezTo>
                  <a:close/>
                  <a:moveTo>
                    <a:pt x="365" y="12159"/>
                  </a:moveTo>
                  <a:cubicBezTo>
                    <a:pt x="153" y="12159"/>
                    <a:pt x="1" y="12342"/>
                    <a:pt x="1" y="12554"/>
                  </a:cubicBezTo>
                  <a:cubicBezTo>
                    <a:pt x="1" y="12767"/>
                    <a:pt x="153" y="12919"/>
                    <a:pt x="365" y="12919"/>
                  </a:cubicBezTo>
                  <a:cubicBezTo>
                    <a:pt x="578" y="12919"/>
                    <a:pt x="760" y="12767"/>
                    <a:pt x="760" y="12554"/>
                  </a:cubicBezTo>
                  <a:cubicBezTo>
                    <a:pt x="760" y="12342"/>
                    <a:pt x="578" y="12159"/>
                    <a:pt x="365" y="121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248" name="Google Shape;248;p22"/>
          <p:cNvGrpSpPr/>
          <p:nvPr/>
        </p:nvGrpSpPr>
        <p:grpSpPr>
          <a:xfrm rot="-5400000" flipH="1">
            <a:off x="-853829" y="2671568"/>
            <a:ext cx="5129965" cy="2851899"/>
            <a:chOff x="3850457" y="539509"/>
            <a:chExt cx="4580326" cy="2552958"/>
          </a:xfrm>
        </p:grpSpPr>
        <p:sp>
          <p:nvSpPr>
            <p:cNvPr id="249" name="Google Shape;249;p22"/>
            <p:cNvSpPr/>
            <p:nvPr/>
          </p:nvSpPr>
          <p:spPr>
            <a:xfrm rot="5400000">
              <a:off x="7473229" y="1735375"/>
              <a:ext cx="1383444" cy="258308"/>
            </a:xfrm>
            <a:custGeom>
              <a:avLst/>
              <a:gdLst/>
              <a:ahLst/>
              <a:cxnLst/>
              <a:rect l="l" t="t" r="r" b="b"/>
              <a:pathLst>
                <a:path w="29880" h="5579" extrusionOk="0">
                  <a:moveTo>
                    <a:pt x="24961" y="1"/>
                  </a:moveTo>
                  <a:cubicBezTo>
                    <a:pt x="22564" y="1"/>
                    <a:pt x="20182" y="1023"/>
                    <a:pt x="18086" y="2083"/>
                  </a:cubicBezTo>
                  <a:lnTo>
                    <a:pt x="17478" y="2387"/>
                  </a:lnTo>
                  <a:cubicBezTo>
                    <a:pt x="15104" y="3603"/>
                    <a:pt x="12671" y="4820"/>
                    <a:pt x="10096" y="4820"/>
                  </a:cubicBezTo>
                  <a:cubicBezTo>
                    <a:pt x="10034" y="4820"/>
                    <a:pt x="9972" y="4820"/>
                    <a:pt x="9910" y="4818"/>
                  </a:cubicBezTo>
                  <a:cubicBezTo>
                    <a:pt x="8390" y="4788"/>
                    <a:pt x="6961" y="4362"/>
                    <a:pt x="5411" y="3967"/>
                  </a:cubicBezTo>
                  <a:cubicBezTo>
                    <a:pt x="3800" y="3511"/>
                    <a:pt x="2128" y="3055"/>
                    <a:pt x="365" y="3055"/>
                  </a:cubicBezTo>
                  <a:cubicBezTo>
                    <a:pt x="153" y="3055"/>
                    <a:pt x="1" y="3238"/>
                    <a:pt x="1" y="3450"/>
                  </a:cubicBezTo>
                  <a:cubicBezTo>
                    <a:pt x="1" y="3633"/>
                    <a:pt x="153" y="3815"/>
                    <a:pt x="365" y="3815"/>
                  </a:cubicBezTo>
                  <a:cubicBezTo>
                    <a:pt x="2037" y="3815"/>
                    <a:pt x="3648" y="4271"/>
                    <a:pt x="5229" y="4697"/>
                  </a:cubicBezTo>
                  <a:cubicBezTo>
                    <a:pt x="6718" y="5092"/>
                    <a:pt x="8299" y="5517"/>
                    <a:pt x="9910" y="5578"/>
                  </a:cubicBezTo>
                  <a:lnTo>
                    <a:pt x="10153" y="5578"/>
                  </a:lnTo>
                  <a:cubicBezTo>
                    <a:pt x="12888" y="5578"/>
                    <a:pt x="15381" y="4301"/>
                    <a:pt x="17813" y="3086"/>
                  </a:cubicBezTo>
                  <a:lnTo>
                    <a:pt x="18421" y="2751"/>
                  </a:lnTo>
                  <a:cubicBezTo>
                    <a:pt x="20506" y="1697"/>
                    <a:pt x="22705" y="774"/>
                    <a:pt x="24883" y="774"/>
                  </a:cubicBezTo>
                  <a:cubicBezTo>
                    <a:pt x="25467" y="774"/>
                    <a:pt x="26049" y="841"/>
                    <a:pt x="26627" y="988"/>
                  </a:cubicBezTo>
                  <a:cubicBezTo>
                    <a:pt x="27387" y="1171"/>
                    <a:pt x="27995" y="1475"/>
                    <a:pt x="28390" y="1900"/>
                  </a:cubicBezTo>
                  <a:cubicBezTo>
                    <a:pt x="28846" y="2387"/>
                    <a:pt x="29059" y="3025"/>
                    <a:pt x="28937" y="3572"/>
                  </a:cubicBezTo>
                  <a:cubicBezTo>
                    <a:pt x="28820" y="4130"/>
                    <a:pt x="28305" y="4546"/>
                    <a:pt x="27804" y="4546"/>
                  </a:cubicBezTo>
                  <a:cubicBezTo>
                    <a:pt x="27787" y="4546"/>
                    <a:pt x="27769" y="4546"/>
                    <a:pt x="27752" y="4545"/>
                  </a:cubicBezTo>
                  <a:cubicBezTo>
                    <a:pt x="27509" y="4514"/>
                    <a:pt x="27266" y="4362"/>
                    <a:pt x="27114" y="4119"/>
                  </a:cubicBezTo>
                  <a:cubicBezTo>
                    <a:pt x="26962" y="3906"/>
                    <a:pt x="26931" y="3663"/>
                    <a:pt x="27022" y="3481"/>
                  </a:cubicBezTo>
                  <a:cubicBezTo>
                    <a:pt x="27114" y="3268"/>
                    <a:pt x="27357" y="3146"/>
                    <a:pt x="27600" y="3146"/>
                  </a:cubicBezTo>
                  <a:cubicBezTo>
                    <a:pt x="27661" y="3146"/>
                    <a:pt x="27965" y="3146"/>
                    <a:pt x="28056" y="3359"/>
                  </a:cubicBezTo>
                  <a:cubicBezTo>
                    <a:pt x="28145" y="3493"/>
                    <a:pt x="28283" y="3577"/>
                    <a:pt x="28422" y="3577"/>
                  </a:cubicBezTo>
                  <a:cubicBezTo>
                    <a:pt x="28473" y="3577"/>
                    <a:pt x="28524" y="3566"/>
                    <a:pt x="28573" y="3542"/>
                  </a:cubicBezTo>
                  <a:cubicBezTo>
                    <a:pt x="28755" y="3450"/>
                    <a:pt x="28846" y="3207"/>
                    <a:pt x="28755" y="3025"/>
                  </a:cubicBezTo>
                  <a:cubicBezTo>
                    <a:pt x="28554" y="2623"/>
                    <a:pt x="28137" y="2384"/>
                    <a:pt x="27630" y="2384"/>
                  </a:cubicBezTo>
                  <a:cubicBezTo>
                    <a:pt x="27600" y="2384"/>
                    <a:pt x="27570" y="2385"/>
                    <a:pt x="27539" y="2387"/>
                  </a:cubicBezTo>
                  <a:cubicBezTo>
                    <a:pt x="26992" y="2417"/>
                    <a:pt x="26475" y="2721"/>
                    <a:pt x="26293" y="3207"/>
                  </a:cubicBezTo>
                  <a:cubicBezTo>
                    <a:pt x="26141" y="3633"/>
                    <a:pt x="26202" y="4089"/>
                    <a:pt x="26445" y="4514"/>
                  </a:cubicBezTo>
                  <a:cubicBezTo>
                    <a:pt x="26749" y="4970"/>
                    <a:pt x="27205" y="5274"/>
                    <a:pt x="27691" y="5304"/>
                  </a:cubicBezTo>
                  <a:cubicBezTo>
                    <a:pt x="27727" y="5307"/>
                    <a:pt x="27763" y="5308"/>
                    <a:pt x="27799" y="5308"/>
                  </a:cubicBezTo>
                  <a:cubicBezTo>
                    <a:pt x="28645" y="5308"/>
                    <a:pt x="29493" y="4628"/>
                    <a:pt x="29697" y="3724"/>
                  </a:cubicBezTo>
                  <a:cubicBezTo>
                    <a:pt x="29880" y="2934"/>
                    <a:pt x="29576" y="2022"/>
                    <a:pt x="28937" y="1353"/>
                  </a:cubicBezTo>
                  <a:cubicBezTo>
                    <a:pt x="28421" y="836"/>
                    <a:pt x="27722" y="472"/>
                    <a:pt x="26840" y="228"/>
                  </a:cubicBezTo>
                  <a:cubicBezTo>
                    <a:pt x="26216" y="71"/>
                    <a:pt x="25588" y="1"/>
                    <a:pt x="249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0" name="Google Shape;250;p22"/>
            <p:cNvSpPr/>
            <p:nvPr/>
          </p:nvSpPr>
          <p:spPr>
            <a:xfrm rot="5400000">
              <a:off x="6969039" y="107485"/>
              <a:ext cx="285764" cy="1377795"/>
            </a:xfrm>
            <a:custGeom>
              <a:avLst/>
              <a:gdLst/>
              <a:ahLst/>
              <a:cxnLst/>
              <a:rect l="l" t="t" r="r" b="b"/>
              <a:pathLst>
                <a:path w="6172" h="29758" extrusionOk="0">
                  <a:moveTo>
                    <a:pt x="3952" y="0"/>
                  </a:moveTo>
                  <a:cubicBezTo>
                    <a:pt x="3739" y="0"/>
                    <a:pt x="3587" y="182"/>
                    <a:pt x="3587" y="395"/>
                  </a:cubicBezTo>
                  <a:cubicBezTo>
                    <a:pt x="3587" y="2158"/>
                    <a:pt x="4043" y="3830"/>
                    <a:pt x="4469" y="5441"/>
                  </a:cubicBezTo>
                  <a:cubicBezTo>
                    <a:pt x="4894" y="6961"/>
                    <a:pt x="5290" y="8420"/>
                    <a:pt x="5350" y="9939"/>
                  </a:cubicBezTo>
                  <a:cubicBezTo>
                    <a:pt x="5411" y="12584"/>
                    <a:pt x="4135" y="15076"/>
                    <a:pt x="2919" y="17478"/>
                  </a:cubicBezTo>
                  <a:lnTo>
                    <a:pt x="2615" y="18085"/>
                  </a:lnTo>
                  <a:cubicBezTo>
                    <a:pt x="1277" y="20730"/>
                    <a:pt x="1" y="23861"/>
                    <a:pt x="761" y="26839"/>
                  </a:cubicBezTo>
                  <a:cubicBezTo>
                    <a:pt x="1004" y="27751"/>
                    <a:pt x="1369" y="28450"/>
                    <a:pt x="1885" y="28967"/>
                  </a:cubicBezTo>
                  <a:cubicBezTo>
                    <a:pt x="2432" y="29484"/>
                    <a:pt x="3101" y="29757"/>
                    <a:pt x="3770" y="29757"/>
                  </a:cubicBezTo>
                  <a:cubicBezTo>
                    <a:pt x="3952" y="29757"/>
                    <a:pt x="4104" y="29727"/>
                    <a:pt x="4256" y="29727"/>
                  </a:cubicBezTo>
                  <a:cubicBezTo>
                    <a:pt x="5198" y="29514"/>
                    <a:pt x="5897" y="28633"/>
                    <a:pt x="5837" y="27721"/>
                  </a:cubicBezTo>
                  <a:cubicBezTo>
                    <a:pt x="5776" y="27235"/>
                    <a:pt x="5502" y="26779"/>
                    <a:pt x="5046" y="26475"/>
                  </a:cubicBezTo>
                  <a:cubicBezTo>
                    <a:pt x="4777" y="26321"/>
                    <a:pt x="4483" y="26240"/>
                    <a:pt x="4203" y="26240"/>
                  </a:cubicBezTo>
                  <a:cubicBezTo>
                    <a:pt x="4041" y="26240"/>
                    <a:pt x="3884" y="26267"/>
                    <a:pt x="3739" y="26323"/>
                  </a:cubicBezTo>
                  <a:cubicBezTo>
                    <a:pt x="3253" y="26505"/>
                    <a:pt x="2919" y="26991"/>
                    <a:pt x="2919" y="27569"/>
                  </a:cubicBezTo>
                  <a:cubicBezTo>
                    <a:pt x="2888" y="28116"/>
                    <a:pt x="3131" y="28572"/>
                    <a:pt x="3557" y="28785"/>
                  </a:cubicBezTo>
                  <a:cubicBezTo>
                    <a:pt x="3606" y="28809"/>
                    <a:pt x="3659" y="28820"/>
                    <a:pt x="3713" y="28820"/>
                  </a:cubicBezTo>
                  <a:cubicBezTo>
                    <a:pt x="3859" y="28820"/>
                    <a:pt x="4007" y="28736"/>
                    <a:pt x="4074" y="28602"/>
                  </a:cubicBezTo>
                  <a:cubicBezTo>
                    <a:pt x="4165" y="28420"/>
                    <a:pt x="4074" y="28177"/>
                    <a:pt x="3891" y="28086"/>
                  </a:cubicBezTo>
                  <a:cubicBezTo>
                    <a:pt x="3679" y="27994"/>
                    <a:pt x="3679" y="27690"/>
                    <a:pt x="3679" y="27599"/>
                  </a:cubicBezTo>
                  <a:cubicBezTo>
                    <a:pt x="3679" y="27387"/>
                    <a:pt x="3800" y="27113"/>
                    <a:pt x="4013" y="27022"/>
                  </a:cubicBezTo>
                  <a:cubicBezTo>
                    <a:pt x="4074" y="27002"/>
                    <a:pt x="4141" y="26991"/>
                    <a:pt x="4212" y="26991"/>
                  </a:cubicBezTo>
                  <a:cubicBezTo>
                    <a:pt x="4354" y="26991"/>
                    <a:pt x="4509" y="27032"/>
                    <a:pt x="4651" y="27113"/>
                  </a:cubicBezTo>
                  <a:cubicBezTo>
                    <a:pt x="4894" y="27295"/>
                    <a:pt x="5046" y="27539"/>
                    <a:pt x="5077" y="27782"/>
                  </a:cubicBezTo>
                  <a:cubicBezTo>
                    <a:pt x="5107" y="28298"/>
                    <a:pt x="4682" y="28846"/>
                    <a:pt x="4104" y="28967"/>
                  </a:cubicBezTo>
                  <a:cubicBezTo>
                    <a:pt x="4002" y="28990"/>
                    <a:pt x="3896" y="29001"/>
                    <a:pt x="3787" y="29001"/>
                  </a:cubicBezTo>
                  <a:cubicBezTo>
                    <a:pt x="3315" y="29001"/>
                    <a:pt x="2803" y="28791"/>
                    <a:pt x="2432" y="28420"/>
                  </a:cubicBezTo>
                  <a:cubicBezTo>
                    <a:pt x="2007" y="27994"/>
                    <a:pt x="1703" y="27417"/>
                    <a:pt x="1490" y="26657"/>
                  </a:cubicBezTo>
                  <a:cubicBezTo>
                    <a:pt x="791" y="23921"/>
                    <a:pt x="1946" y="21095"/>
                    <a:pt x="3283" y="18420"/>
                  </a:cubicBezTo>
                  <a:lnTo>
                    <a:pt x="3587" y="17842"/>
                  </a:lnTo>
                  <a:cubicBezTo>
                    <a:pt x="4864" y="15319"/>
                    <a:pt x="6171" y="12736"/>
                    <a:pt x="6110" y="9909"/>
                  </a:cubicBezTo>
                  <a:cubicBezTo>
                    <a:pt x="6049" y="8298"/>
                    <a:pt x="5624" y="6748"/>
                    <a:pt x="5229" y="5228"/>
                  </a:cubicBezTo>
                  <a:cubicBezTo>
                    <a:pt x="4773" y="3678"/>
                    <a:pt x="4347" y="2037"/>
                    <a:pt x="4347" y="395"/>
                  </a:cubicBezTo>
                  <a:cubicBezTo>
                    <a:pt x="4347" y="182"/>
                    <a:pt x="4165" y="0"/>
                    <a:pt x="39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1" name="Google Shape;251;p22"/>
            <p:cNvSpPr/>
            <p:nvPr/>
          </p:nvSpPr>
          <p:spPr>
            <a:xfrm rot="5400000">
              <a:off x="6703073" y="887109"/>
              <a:ext cx="1515723" cy="1383444"/>
            </a:xfrm>
            <a:custGeom>
              <a:avLst/>
              <a:gdLst/>
              <a:ahLst/>
              <a:cxnLst/>
              <a:rect l="l" t="t" r="r" b="b"/>
              <a:pathLst>
                <a:path w="32737" h="29880" extrusionOk="0">
                  <a:moveTo>
                    <a:pt x="366" y="0"/>
                  </a:moveTo>
                  <a:cubicBezTo>
                    <a:pt x="153" y="0"/>
                    <a:pt x="1" y="183"/>
                    <a:pt x="1" y="395"/>
                  </a:cubicBezTo>
                  <a:lnTo>
                    <a:pt x="1" y="29484"/>
                  </a:lnTo>
                  <a:cubicBezTo>
                    <a:pt x="1" y="29697"/>
                    <a:pt x="153" y="29879"/>
                    <a:pt x="366" y="29879"/>
                  </a:cubicBezTo>
                  <a:cubicBezTo>
                    <a:pt x="578" y="29879"/>
                    <a:pt x="761" y="29697"/>
                    <a:pt x="761" y="29484"/>
                  </a:cubicBezTo>
                  <a:lnTo>
                    <a:pt x="761" y="760"/>
                  </a:lnTo>
                  <a:lnTo>
                    <a:pt x="32372" y="760"/>
                  </a:lnTo>
                  <a:cubicBezTo>
                    <a:pt x="32585" y="760"/>
                    <a:pt x="32737" y="578"/>
                    <a:pt x="32737" y="395"/>
                  </a:cubicBezTo>
                  <a:cubicBezTo>
                    <a:pt x="32737" y="183"/>
                    <a:pt x="32585" y="0"/>
                    <a:pt x="323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2" name="Google Shape;252;p22"/>
            <p:cNvSpPr/>
            <p:nvPr/>
          </p:nvSpPr>
          <p:spPr>
            <a:xfrm rot="5400000">
              <a:off x="7472881" y="735128"/>
              <a:ext cx="764228" cy="764228"/>
            </a:xfrm>
            <a:custGeom>
              <a:avLst/>
              <a:gdLst/>
              <a:ahLst/>
              <a:cxnLst/>
              <a:rect l="l" t="t" r="r" b="b"/>
              <a:pathLst>
                <a:path w="16506" h="16506" extrusionOk="0">
                  <a:moveTo>
                    <a:pt x="6718" y="0"/>
                  </a:moveTo>
                  <a:cubicBezTo>
                    <a:pt x="6505" y="0"/>
                    <a:pt x="6323" y="152"/>
                    <a:pt x="6323" y="365"/>
                  </a:cubicBezTo>
                  <a:cubicBezTo>
                    <a:pt x="6323" y="3648"/>
                    <a:pt x="3679" y="6292"/>
                    <a:pt x="396" y="6292"/>
                  </a:cubicBezTo>
                  <a:cubicBezTo>
                    <a:pt x="183" y="6292"/>
                    <a:pt x="1" y="6475"/>
                    <a:pt x="1" y="6688"/>
                  </a:cubicBezTo>
                  <a:lnTo>
                    <a:pt x="1" y="16110"/>
                  </a:lnTo>
                  <a:cubicBezTo>
                    <a:pt x="1" y="16323"/>
                    <a:pt x="183" y="16505"/>
                    <a:pt x="396" y="16505"/>
                  </a:cubicBezTo>
                  <a:cubicBezTo>
                    <a:pt x="609" y="16505"/>
                    <a:pt x="761" y="16323"/>
                    <a:pt x="761" y="16110"/>
                  </a:cubicBezTo>
                  <a:lnTo>
                    <a:pt x="761" y="7052"/>
                  </a:lnTo>
                  <a:cubicBezTo>
                    <a:pt x="4165" y="6870"/>
                    <a:pt x="6870" y="4134"/>
                    <a:pt x="7083" y="760"/>
                  </a:cubicBezTo>
                  <a:lnTo>
                    <a:pt x="16141" y="760"/>
                  </a:lnTo>
                  <a:cubicBezTo>
                    <a:pt x="16354" y="760"/>
                    <a:pt x="16506" y="578"/>
                    <a:pt x="16506" y="365"/>
                  </a:cubicBezTo>
                  <a:cubicBezTo>
                    <a:pt x="16506" y="152"/>
                    <a:pt x="16354" y="0"/>
                    <a:pt x="161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3" name="Google Shape;253;p22"/>
            <p:cNvSpPr/>
            <p:nvPr/>
          </p:nvSpPr>
          <p:spPr>
            <a:xfrm rot="5400000">
              <a:off x="7878539" y="2685328"/>
              <a:ext cx="620698" cy="193580"/>
            </a:xfrm>
            <a:custGeom>
              <a:avLst/>
              <a:gdLst/>
              <a:ahLst/>
              <a:cxnLst/>
              <a:rect l="l" t="t" r="r" b="b"/>
              <a:pathLst>
                <a:path w="13406" h="4181" extrusionOk="0">
                  <a:moveTo>
                    <a:pt x="11529" y="1"/>
                  </a:moveTo>
                  <a:cubicBezTo>
                    <a:pt x="11197" y="1"/>
                    <a:pt x="10866" y="119"/>
                    <a:pt x="10639" y="320"/>
                  </a:cubicBezTo>
                  <a:cubicBezTo>
                    <a:pt x="10335" y="563"/>
                    <a:pt x="10153" y="958"/>
                    <a:pt x="10092" y="1353"/>
                  </a:cubicBezTo>
                  <a:cubicBezTo>
                    <a:pt x="10062" y="1779"/>
                    <a:pt x="10184" y="2174"/>
                    <a:pt x="10427" y="2478"/>
                  </a:cubicBezTo>
                  <a:cubicBezTo>
                    <a:pt x="10498" y="2567"/>
                    <a:pt x="10610" y="2614"/>
                    <a:pt x="10727" y="2614"/>
                  </a:cubicBezTo>
                  <a:cubicBezTo>
                    <a:pt x="10811" y="2614"/>
                    <a:pt x="10898" y="2590"/>
                    <a:pt x="10974" y="2539"/>
                  </a:cubicBezTo>
                  <a:cubicBezTo>
                    <a:pt x="11126" y="2387"/>
                    <a:pt x="11156" y="2144"/>
                    <a:pt x="11004" y="1992"/>
                  </a:cubicBezTo>
                  <a:cubicBezTo>
                    <a:pt x="10883" y="1840"/>
                    <a:pt x="10852" y="1657"/>
                    <a:pt x="10852" y="1445"/>
                  </a:cubicBezTo>
                  <a:cubicBezTo>
                    <a:pt x="10883" y="1232"/>
                    <a:pt x="10974" y="1019"/>
                    <a:pt x="11095" y="898"/>
                  </a:cubicBezTo>
                  <a:cubicBezTo>
                    <a:pt x="11247" y="806"/>
                    <a:pt x="11460" y="746"/>
                    <a:pt x="11673" y="746"/>
                  </a:cubicBezTo>
                  <a:cubicBezTo>
                    <a:pt x="11886" y="776"/>
                    <a:pt x="12068" y="867"/>
                    <a:pt x="12190" y="1019"/>
                  </a:cubicBezTo>
                  <a:cubicBezTo>
                    <a:pt x="12524" y="1414"/>
                    <a:pt x="12342" y="2113"/>
                    <a:pt x="11977" y="2478"/>
                  </a:cubicBezTo>
                  <a:cubicBezTo>
                    <a:pt x="11491" y="2934"/>
                    <a:pt x="10791" y="3116"/>
                    <a:pt x="10214" y="3238"/>
                  </a:cubicBezTo>
                  <a:cubicBezTo>
                    <a:pt x="9571" y="3347"/>
                    <a:pt x="8914" y="3401"/>
                    <a:pt x="8251" y="3401"/>
                  </a:cubicBezTo>
                  <a:cubicBezTo>
                    <a:pt x="5593" y="3401"/>
                    <a:pt x="2853" y="2540"/>
                    <a:pt x="639" y="958"/>
                  </a:cubicBezTo>
                  <a:cubicBezTo>
                    <a:pt x="578" y="910"/>
                    <a:pt x="503" y="885"/>
                    <a:pt x="427" y="885"/>
                  </a:cubicBezTo>
                  <a:cubicBezTo>
                    <a:pt x="312" y="885"/>
                    <a:pt x="195" y="940"/>
                    <a:pt x="123" y="1049"/>
                  </a:cubicBezTo>
                  <a:cubicBezTo>
                    <a:pt x="1" y="1201"/>
                    <a:pt x="31" y="1445"/>
                    <a:pt x="214" y="1566"/>
                  </a:cubicBezTo>
                  <a:cubicBezTo>
                    <a:pt x="2554" y="3268"/>
                    <a:pt x="5351" y="4180"/>
                    <a:pt x="8147" y="4180"/>
                  </a:cubicBezTo>
                  <a:cubicBezTo>
                    <a:pt x="8876" y="4180"/>
                    <a:pt x="9606" y="4089"/>
                    <a:pt x="10335" y="3967"/>
                  </a:cubicBezTo>
                  <a:cubicBezTo>
                    <a:pt x="11035" y="3846"/>
                    <a:pt x="11886" y="3633"/>
                    <a:pt x="12494" y="3025"/>
                  </a:cubicBezTo>
                  <a:cubicBezTo>
                    <a:pt x="13132" y="2417"/>
                    <a:pt x="13405" y="1293"/>
                    <a:pt x="12767" y="533"/>
                  </a:cubicBezTo>
                  <a:cubicBezTo>
                    <a:pt x="12524" y="229"/>
                    <a:pt x="12159" y="46"/>
                    <a:pt x="11734" y="16"/>
                  </a:cubicBezTo>
                  <a:cubicBezTo>
                    <a:pt x="11666" y="6"/>
                    <a:pt x="11597" y="1"/>
                    <a:pt x="1152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4" name="Google Shape;254;p22"/>
            <p:cNvSpPr/>
            <p:nvPr/>
          </p:nvSpPr>
          <p:spPr>
            <a:xfrm rot="5400000">
              <a:off x="6089764" y="488557"/>
              <a:ext cx="213952" cy="605789"/>
            </a:xfrm>
            <a:custGeom>
              <a:avLst/>
              <a:gdLst/>
              <a:ahLst/>
              <a:cxnLst/>
              <a:rect l="l" t="t" r="r" b="b"/>
              <a:pathLst>
                <a:path w="4621" h="13084" extrusionOk="0">
                  <a:moveTo>
                    <a:pt x="1301" y="1"/>
                  </a:moveTo>
                  <a:cubicBezTo>
                    <a:pt x="1220" y="1"/>
                    <a:pt x="1137" y="25"/>
                    <a:pt x="1064" y="74"/>
                  </a:cubicBezTo>
                  <a:cubicBezTo>
                    <a:pt x="912" y="195"/>
                    <a:pt x="882" y="439"/>
                    <a:pt x="1003" y="621"/>
                  </a:cubicBezTo>
                  <a:cubicBezTo>
                    <a:pt x="2979" y="3387"/>
                    <a:pt x="3830" y="6943"/>
                    <a:pt x="3253" y="10165"/>
                  </a:cubicBezTo>
                  <a:cubicBezTo>
                    <a:pt x="3162" y="10743"/>
                    <a:pt x="2979" y="11472"/>
                    <a:pt x="2523" y="11928"/>
                  </a:cubicBezTo>
                  <a:cubicBezTo>
                    <a:pt x="2273" y="12159"/>
                    <a:pt x="1914" y="12317"/>
                    <a:pt x="1575" y="12317"/>
                  </a:cubicBezTo>
                  <a:cubicBezTo>
                    <a:pt x="1379" y="12317"/>
                    <a:pt x="1190" y="12264"/>
                    <a:pt x="1034" y="12141"/>
                  </a:cubicBezTo>
                  <a:cubicBezTo>
                    <a:pt x="912" y="12050"/>
                    <a:pt x="821" y="11837"/>
                    <a:pt x="791" y="11624"/>
                  </a:cubicBezTo>
                  <a:cubicBezTo>
                    <a:pt x="760" y="11411"/>
                    <a:pt x="821" y="11229"/>
                    <a:pt x="943" y="11077"/>
                  </a:cubicBezTo>
                  <a:cubicBezTo>
                    <a:pt x="1064" y="10925"/>
                    <a:pt x="1247" y="10834"/>
                    <a:pt x="1459" y="10834"/>
                  </a:cubicBezTo>
                  <a:cubicBezTo>
                    <a:pt x="1496" y="10829"/>
                    <a:pt x="1532" y="10826"/>
                    <a:pt x="1569" y="10826"/>
                  </a:cubicBezTo>
                  <a:cubicBezTo>
                    <a:pt x="1743" y="10826"/>
                    <a:pt x="1911" y="10885"/>
                    <a:pt x="2037" y="10986"/>
                  </a:cubicBezTo>
                  <a:cubicBezTo>
                    <a:pt x="2100" y="11037"/>
                    <a:pt x="2180" y="11061"/>
                    <a:pt x="2259" y="11061"/>
                  </a:cubicBezTo>
                  <a:cubicBezTo>
                    <a:pt x="2371" y="11061"/>
                    <a:pt x="2483" y="11014"/>
                    <a:pt x="2554" y="10925"/>
                  </a:cubicBezTo>
                  <a:cubicBezTo>
                    <a:pt x="2706" y="10773"/>
                    <a:pt x="2675" y="10530"/>
                    <a:pt x="2523" y="10378"/>
                  </a:cubicBezTo>
                  <a:cubicBezTo>
                    <a:pt x="2271" y="10176"/>
                    <a:pt x="1957" y="10058"/>
                    <a:pt x="1615" y="10058"/>
                  </a:cubicBezTo>
                  <a:cubicBezTo>
                    <a:pt x="1544" y="10058"/>
                    <a:pt x="1472" y="10064"/>
                    <a:pt x="1399" y="10074"/>
                  </a:cubicBezTo>
                  <a:cubicBezTo>
                    <a:pt x="1003" y="10104"/>
                    <a:pt x="608" y="10287"/>
                    <a:pt x="365" y="10591"/>
                  </a:cubicBezTo>
                  <a:cubicBezTo>
                    <a:pt x="122" y="10895"/>
                    <a:pt x="0" y="11290"/>
                    <a:pt x="31" y="11715"/>
                  </a:cubicBezTo>
                  <a:cubicBezTo>
                    <a:pt x="61" y="12110"/>
                    <a:pt x="274" y="12506"/>
                    <a:pt x="578" y="12749"/>
                  </a:cubicBezTo>
                  <a:cubicBezTo>
                    <a:pt x="851" y="12992"/>
                    <a:pt x="1216" y="13083"/>
                    <a:pt x="1581" y="13083"/>
                  </a:cubicBezTo>
                  <a:cubicBezTo>
                    <a:pt x="2128" y="13083"/>
                    <a:pt x="2675" y="12840"/>
                    <a:pt x="3070" y="12475"/>
                  </a:cubicBezTo>
                  <a:cubicBezTo>
                    <a:pt x="3678" y="11867"/>
                    <a:pt x="3891" y="10986"/>
                    <a:pt x="4013" y="10287"/>
                  </a:cubicBezTo>
                  <a:cubicBezTo>
                    <a:pt x="4621" y="6822"/>
                    <a:pt x="3739" y="3144"/>
                    <a:pt x="1611" y="165"/>
                  </a:cubicBezTo>
                  <a:cubicBezTo>
                    <a:pt x="1538" y="56"/>
                    <a:pt x="1422" y="1"/>
                    <a:pt x="13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5" name="Google Shape;255;p22"/>
            <p:cNvSpPr/>
            <p:nvPr/>
          </p:nvSpPr>
          <p:spPr>
            <a:xfrm rot="5400000">
              <a:off x="8216368" y="1953435"/>
              <a:ext cx="168949" cy="259882"/>
            </a:xfrm>
            <a:custGeom>
              <a:avLst/>
              <a:gdLst/>
              <a:ahLst/>
              <a:cxnLst/>
              <a:rect l="l" t="t" r="r" b="b"/>
              <a:pathLst>
                <a:path w="3649" h="5613" extrusionOk="0">
                  <a:moveTo>
                    <a:pt x="2706" y="901"/>
                  </a:moveTo>
                  <a:lnTo>
                    <a:pt x="2706" y="901"/>
                  </a:lnTo>
                  <a:cubicBezTo>
                    <a:pt x="2828" y="1539"/>
                    <a:pt x="2706" y="2329"/>
                    <a:pt x="2341" y="3059"/>
                  </a:cubicBezTo>
                  <a:cubicBezTo>
                    <a:pt x="2007" y="3788"/>
                    <a:pt x="1490" y="4396"/>
                    <a:pt x="913" y="4700"/>
                  </a:cubicBezTo>
                  <a:cubicBezTo>
                    <a:pt x="822" y="4062"/>
                    <a:pt x="943" y="3302"/>
                    <a:pt x="1278" y="2542"/>
                  </a:cubicBezTo>
                  <a:cubicBezTo>
                    <a:pt x="1612" y="1813"/>
                    <a:pt x="2129" y="1235"/>
                    <a:pt x="2706" y="901"/>
                  </a:cubicBezTo>
                  <a:close/>
                  <a:moveTo>
                    <a:pt x="2960" y="1"/>
                  </a:moveTo>
                  <a:cubicBezTo>
                    <a:pt x="2917" y="1"/>
                    <a:pt x="2872" y="7"/>
                    <a:pt x="2828" y="19"/>
                  </a:cubicBezTo>
                  <a:cubicBezTo>
                    <a:pt x="1946" y="323"/>
                    <a:pt x="1095" y="1144"/>
                    <a:pt x="609" y="2238"/>
                  </a:cubicBezTo>
                  <a:cubicBezTo>
                    <a:pt x="92" y="3302"/>
                    <a:pt x="1" y="4487"/>
                    <a:pt x="335" y="5369"/>
                  </a:cubicBezTo>
                  <a:cubicBezTo>
                    <a:pt x="396" y="5521"/>
                    <a:pt x="518" y="5612"/>
                    <a:pt x="670" y="5612"/>
                  </a:cubicBezTo>
                  <a:cubicBezTo>
                    <a:pt x="730" y="5612"/>
                    <a:pt x="761" y="5612"/>
                    <a:pt x="791" y="5582"/>
                  </a:cubicBezTo>
                  <a:cubicBezTo>
                    <a:pt x="1703" y="5278"/>
                    <a:pt x="2554" y="4457"/>
                    <a:pt x="3041" y="3393"/>
                  </a:cubicBezTo>
                  <a:cubicBezTo>
                    <a:pt x="3557" y="2299"/>
                    <a:pt x="3648" y="1144"/>
                    <a:pt x="3314" y="232"/>
                  </a:cubicBezTo>
                  <a:cubicBezTo>
                    <a:pt x="3266" y="88"/>
                    <a:pt x="3123" y="1"/>
                    <a:pt x="29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6" name="Google Shape;256;p22"/>
            <p:cNvSpPr/>
            <p:nvPr/>
          </p:nvSpPr>
          <p:spPr>
            <a:xfrm rot="5400000">
              <a:off x="7939537" y="2675028"/>
              <a:ext cx="218212" cy="202933"/>
            </a:xfrm>
            <a:custGeom>
              <a:avLst/>
              <a:gdLst/>
              <a:ahLst/>
              <a:cxnLst/>
              <a:rect l="l" t="t" r="r" b="b"/>
              <a:pathLst>
                <a:path w="4713" h="4383" extrusionOk="0">
                  <a:moveTo>
                    <a:pt x="822" y="796"/>
                  </a:moveTo>
                  <a:cubicBezTo>
                    <a:pt x="1460" y="857"/>
                    <a:pt x="2159" y="1222"/>
                    <a:pt x="2767" y="1769"/>
                  </a:cubicBezTo>
                  <a:cubicBezTo>
                    <a:pt x="3375" y="2316"/>
                    <a:pt x="3770" y="2985"/>
                    <a:pt x="3922" y="3623"/>
                  </a:cubicBezTo>
                  <a:cubicBezTo>
                    <a:pt x="3253" y="3532"/>
                    <a:pt x="2554" y="3198"/>
                    <a:pt x="1977" y="2650"/>
                  </a:cubicBezTo>
                  <a:cubicBezTo>
                    <a:pt x="1369" y="2103"/>
                    <a:pt x="943" y="1435"/>
                    <a:pt x="822" y="796"/>
                  </a:cubicBezTo>
                  <a:close/>
                  <a:moveTo>
                    <a:pt x="535" y="1"/>
                  </a:moveTo>
                  <a:cubicBezTo>
                    <a:pt x="478" y="1"/>
                    <a:pt x="422" y="2"/>
                    <a:pt x="366" y="6"/>
                  </a:cubicBezTo>
                  <a:cubicBezTo>
                    <a:pt x="153" y="36"/>
                    <a:pt x="1" y="188"/>
                    <a:pt x="1" y="401"/>
                  </a:cubicBezTo>
                  <a:cubicBezTo>
                    <a:pt x="31" y="1343"/>
                    <a:pt x="578" y="2407"/>
                    <a:pt x="1460" y="3198"/>
                  </a:cubicBezTo>
                  <a:cubicBezTo>
                    <a:pt x="2281" y="3957"/>
                    <a:pt x="3284" y="4383"/>
                    <a:pt x="4196" y="4383"/>
                  </a:cubicBezTo>
                  <a:lnTo>
                    <a:pt x="4378" y="4383"/>
                  </a:lnTo>
                  <a:cubicBezTo>
                    <a:pt x="4560" y="4383"/>
                    <a:pt x="4712" y="4201"/>
                    <a:pt x="4712" y="3988"/>
                  </a:cubicBezTo>
                  <a:cubicBezTo>
                    <a:pt x="4682" y="3046"/>
                    <a:pt x="4165" y="2012"/>
                    <a:pt x="3284" y="1191"/>
                  </a:cubicBezTo>
                  <a:cubicBezTo>
                    <a:pt x="2455" y="448"/>
                    <a:pt x="1437" y="1"/>
                    <a:pt x="5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7" name="Google Shape;257;p22"/>
            <p:cNvSpPr/>
            <p:nvPr/>
          </p:nvSpPr>
          <p:spPr>
            <a:xfrm rot="5400000">
              <a:off x="6760193" y="593564"/>
              <a:ext cx="264651" cy="156540"/>
            </a:xfrm>
            <a:custGeom>
              <a:avLst/>
              <a:gdLst/>
              <a:ahLst/>
              <a:cxnLst/>
              <a:rect l="l" t="t" r="r" b="b"/>
              <a:pathLst>
                <a:path w="5716" h="3381" extrusionOk="0">
                  <a:moveTo>
                    <a:pt x="4332" y="767"/>
                  </a:moveTo>
                  <a:cubicBezTo>
                    <a:pt x="4482" y="767"/>
                    <a:pt x="4629" y="777"/>
                    <a:pt x="4773" y="797"/>
                  </a:cubicBezTo>
                  <a:cubicBezTo>
                    <a:pt x="4438" y="1374"/>
                    <a:pt x="3861" y="1891"/>
                    <a:pt x="3101" y="2225"/>
                  </a:cubicBezTo>
                  <a:cubicBezTo>
                    <a:pt x="2554" y="2499"/>
                    <a:pt x="1990" y="2636"/>
                    <a:pt x="1472" y="2636"/>
                  </a:cubicBezTo>
                  <a:cubicBezTo>
                    <a:pt x="1300" y="2636"/>
                    <a:pt x="1133" y="2621"/>
                    <a:pt x="973" y="2590"/>
                  </a:cubicBezTo>
                  <a:cubicBezTo>
                    <a:pt x="1277" y="2013"/>
                    <a:pt x="1885" y="1496"/>
                    <a:pt x="2615" y="1162"/>
                  </a:cubicBezTo>
                  <a:cubicBezTo>
                    <a:pt x="3188" y="899"/>
                    <a:pt x="3780" y="767"/>
                    <a:pt x="4332" y="767"/>
                  </a:cubicBezTo>
                  <a:close/>
                  <a:moveTo>
                    <a:pt x="4302" y="0"/>
                  </a:moveTo>
                  <a:cubicBezTo>
                    <a:pt x="3658" y="0"/>
                    <a:pt x="2957" y="161"/>
                    <a:pt x="2280" y="462"/>
                  </a:cubicBezTo>
                  <a:cubicBezTo>
                    <a:pt x="1216" y="979"/>
                    <a:pt x="396" y="1830"/>
                    <a:pt x="92" y="2712"/>
                  </a:cubicBezTo>
                  <a:cubicBezTo>
                    <a:pt x="1" y="2894"/>
                    <a:pt x="122" y="3107"/>
                    <a:pt x="305" y="3198"/>
                  </a:cubicBezTo>
                  <a:cubicBezTo>
                    <a:pt x="639" y="3320"/>
                    <a:pt x="1034" y="3380"/>
                    <a:pt x="1460" y="3380"/>
                  </a:cubicBezTo>
                  <a:cubicBezTo>
                    <a:pt x="2098" y="3380"/>
                    <a:pt x="2767" y="3228"/>
                    <a:pt x="3435" y="2924"/>
                  </a:cubicBezTo>
                  <a:cubicBezTo>
                    <a:pt x="4499" y="2408"/>
                    <a:pt x="5350" y="1587"/>
                    <a:pt x="5654" y="675"/>
                  </a:cubicBezTo>
                  <a:cubicBezTo>
                    <a:pt x="5715" y="493"/>
                    <a:pt x="5624" y="280"/>
                    <a:pt x="5411" y="189"/>
                  </a:cubicBezTo>
                  <a:cubicBezTo>
                    <a:pt x="5075" y="61"/>
                    <a:pt x="4699" y="0"/>
                    <a:pt x="43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8" name="Google Shape;258;p22"/>
            <p:cNvSpPr/>
            <p:nvPr/>
          </p:nvSpPr>
          <p:spPr>
            <a:xfrm rot="5400000">
              <a:off x="6094392" y="816039"/>
              <a:ext cx="208350" cy="218212"/>
            </a:xfrm>
            <a:custGeom>
              <a:avLst/>
              <a:gdLst/>
              <a:ahLst/>
              <a:cxnLst/>
              <a:rect l="l" t="t" r="r" b="b"/>
              <a:pathLst>
                <a:path w="4500" h="4713" extrusionOk="0">
                  <a:moveTo>
                    <a:pt x="821" y="822"/>
                  </a:moveTo>
                  <a:cubicBezTo>
                    <a:pt x="1460" y="943"/>
                    <a:pt x="2128" y="1369"/>
                    <a:pt x="2676" y="1977"/>
                  </a:cubicBezTo>
                  <a:cubicBezTo>
                    <a:pt x="3223" y="2554"/>
                    <a:pt x="3557" y="3253"/>
                    <a:pt x="3648" y="3922"/>
                  </a:cubicBezTo>
                  <a:cubicBezTo>
                    <a:pt x="3010" y="3770"/>
                    <a:pt x="2341" y="3375"/>
                    <a:pt x="1794" y="2767"/>
                  </a:cubicBezTo>
                  <a:cubicBezTo>
                    <a:pt x="1247" y="2159"/>
                    <a:pt x="913" y="1460"/>
                    <a:pt x="821" y="822"/>
                  </a:cubicBezTo>
                  <a:close/>
                  <a:moveTo>
                    <a:pt x="457" y="1"/>
                  </a:moveTo>
                  <a:cubicBezTo>
                    <a:pt x="244" y="1"/>
                    <a:pt x="62" y="153"/>
                    <a:pt x="62" y="366"/>
                  </a:cubicBezTo>
                  <a:cubicBezTo>
                    <a:pt x="1" y="1308"/>
                    <a:pt x="457" y="2402"/>
                    <a:pt x="1247" y="3284"/>
                  </a:cubicBezTo>
                  <a:cubicBezTo>
                    <a:pt x="2037" y="4165"/>
                    <a:pt x="3101" y="4682"/>
                    <a:pt x="4043" y="4712"/>
                  </a:cubicBezTo>
                  <a:cubicBezTo>
                    <a:pt x="4256" y="4712"/>
                    <a:pt x="4408" y="4560"/>
                    <a:pt x="4439" y="4347"/>
                  </a:cubicBezTo>
                  <a:cubicBezTo>
                    <a:pt x="4499" y="3405"/>
                    <a:pt x="4043" y="2341"/>
                    <a:pt x="3253" y="1460"/>
                  </a:cubicBezTo>
                  <a:cubicBezTo>
                    <a:pt x="2432" y="578"/>
                    <a:pt x="1399" y="31"/>
                    <a:pt x="45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59" name="Google Shape;259;p22"/>
            <p:cNvSpPr/>
            <p:nvPr/>
          </p:nvSpPr>
          <p:spPr>
            <a:xfrm rot="5400000">
              <a:off x="4826416" y="-240841"/>
              <a:ext cx="35250" cy="1987167"/>
            </a:xfrm>
            <a:custGeom>
              <a:avLst/>
              <a:gdLst/>
              <a:ahLst/>
              <a:cxnLst/>
              <a:rect l="l" t="t" r="r" b="b"/>
              <a:pathLst>
                <a:path w="761" h="20944" extrusionOk="0">
                  <a:moveTo>
                    <a:pt x="396" y="1"/>
                  </a:moveTo>
                  <a:cubicBezTo>
                    <a:pt x="183" y="1"/>
                    <a:pt x="1" y="183"/>
                    <a:pt x="1" y="396"/>
                  </a:cubicBezTo>
                  <a:lnTo>
                    <a:pt x="1" y="20548"/>
                  </a:lnTo>
                  <a:cubicBezTo>
                    <a:pt x="1" y="20761"/>
                    <a:pt x="183" y="20943"/>
                    <a:pt x="396" y="20943"/>
                  </a:cubicBezTo>
                  <a:cubicBezTo>
                    <a:pt x="609" y="20943"/>
                    <a:pt x="761" y="20761"/>
                    <a:pt x="761" y="20548"/>
                  </a:cubicBezTo>
                  <a:lnTo>
                    <a:pt x="761" y="396"/>
                  </a:lnTo>
                  <a:cubicBezTo>
                    <a:pt x="761" y="183"/>
                    <a:pt x="609" y="1"/>
                    <a:pt x="3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260" name="Google Shape;260;p22"/>
            <p:cNvSpPr/>
            <p:nvPr/>
          </p:nvSpPr>
          <p:spPr>
            <a:xfrm rot="5400000">
              <a:off x="5520914" y="542313"/>
              <a:ext cx="35234" cy="598196"/>
            </a:xfrm>
            <a:custGeom>
              <a:avLst/>
              <a:gdLst/>
              <a:ahLst/>
              <a:cxnLst/>
              <a:rect l="l" t="t" r="r" b="b"/>
              <a:pathLst>
                <a:path w="761" h="12920" extrusionOk="0">
                  <a:moveTo>
                    <a:pt x="365" y="1"/>
                  </a:moveTo>
                  <a:cubicBezTo>
                    <a:pt x="153" y="1"/>
                    <a:pt x="1" y="183"/>
                    <a:pt x="1" y="396"/>
                  </a:cubicBezTo>
                  <a:cubicBezTo>
                    <a:pt x="1" y="609"/>
                    <a:pt x="153" y="761"/>
                    <a:pt x="365" y="761"/>
                  </a:cubicBezTo>
                  <a:cubicBezTo>
                    <a:pt x="578" y="761"/>
                    <a:pt x="760" y="609"/>
                    <a:pt x="760" y="396"/>
                  </a:cubicBezTo>
                  <a:cubicBezTo>
                    <a:pt x="760" y="183"/>
                    <a:pt x="578" y="1"/>
                    <a:pt x="365" y="1"/>
                  </a:cubicBezTo>
                  <a:close/>
                  <a:moveTo>
                    <a:pt x="365" y="1521"/>
                  </a:moveTo>
                  <a:cubicBezTo>
                    <a:pt x="153" y="1521"/>
                    <a:pt x="1" y="1703"/>
                    <a:pt x="1" y="1916"/>
                  </a:cubicBezTo>
                  <a:cubicBezTo>
                    <a:pt x="1" y="2129"/>
                    <a:pt x="153" y="2281"/>
                    <a:pt x="365" y="2281"/>
                  </a:cubicBezTo>
                  <a:cubicBezTo>
                    <a:pt x="578" y="2281"/>
                    <a:pt x="760" y="2129"/>
                    <a:pt x="760" y="1916"/>
                  </a:cubicBezTo>
                  <a:cubicBezTo>
                    <a:pt x="760" y="1703"/>
                    <a:pt x="578" y="1521"/>
                    <a:pt x="365" y="1521"/>
                  </a:cubicBezTo>
                  <a:close/>
                  <a:moveTo>
                    <a:pt x="365" y="3040"/>
                  </a:moveTo>
                  <a:cubicBezTo>
                    <a:pt x="153" y="3040"/>
                    <a:pt x="1" y="3223"/>
                    <a:pt x="1" y="3436"/>
                  </a:cubicBezTo>
                  <a:cubicBezTo>
                    <a:pt x="1" y="3648"/>
                    <a:pt x="153" y="3800"/>
                    <a:pt x="365" y="3800"/>
                  </a:cubicBezTo>
                  <a:cubicBezTo>
                    <a:pt x="578" y="3800"/>
                    <a:pt x="760" y="3648"/>
                    <a:pt x="760" y="3436"/>
                  </a:cubicBezTo>
                  <a:cubicBezTo>
                    <a:pt x="760" y="3223"/>
                    <a:pt x="578" y="3040"/>
                    <a:pt x="365" y="3040"/>
                  </a:cubicBezTo>
                  <a:close/>
                  <a:moveTo>
                    <a:pt x="365" y="4560"/>
                  </a:moveTo>
                  <a:cubicBezTo>
                    <a:pt x="153" y="4560"/>
                    <a:pt x="1" y="4743"/>
                    <a:pt x="1" y="4955"/>
                  </a:cubicBezTo>
                  <a:cubicBezTo>
                    <a:pt x="1" y="5168"/>
                    <a:pt x="153" y="5320"/>
                    <a:pt x="365" y="5320"/>
                  </a:cubicBezTo>
                  <a:cubicBezTo>
                    <a:pt x="578" y="5320"/>
                    <a:pt x="760" y="5168"/>
                    <a:pt x="760" y="4955"/>
                  </a:cubicBezTo>
                  <a:cubicBezTo>
                    <a:pt x="760" y="4743"/>
                    <a:pt x="578" y="4560"/>
                    <a:pt x="365" y="4560"/>
                  </a:cubicBezTo>
                  <a:close/>
                  <a:moveTo>
                    <a:pt x="365" y="6080"/>
                  </a:moveTo>
                  <a:cubicBezTo>
                    <a:pt x="153" y="6080"/>
                    <a:pt x="1" y="6262"/>
                    <a:pt x="1" y="6475"/>
                  </a:cubicBezTo>
                  <a:cubicBezTo>
                    <a:pt x="1" y="6688"/>
                    <a:pt x="153" y="6840"/>
                    <a:pt x="365" y="6840"/>
                  </a:cubicBezTo>
                  <a:cubicBezTo>
                    <a:pt x="578" y="6840"/>
                    <a:pt x="760" y="6688"/>
                    <a:pt x="760" y="6475"/>
                  </a:cubicBezTo>
                  <a:cubicBezTo>
                    <a:pt x="760" y="6262"/>
                    <a:pt x="578" y="6080"/>
                    <a:pt x="365" y="6080"/>
                  </a:cubicBezTo>
                  <a:close/>
                  <a:moveTo>
                    <a:pt x="365" y="7600"/>
                  </a:moveTo>
                  <a:cubicBezTo>
                    <a:pt x="153" y="7600"/>
                    <a:pt x="1" y="7782"/>
                    <a:pt x="1" y="7995"/>
                  </a:cubicBezTo>
                  <a:cubicBezTo>
                    <a:pt x="1" y="8208"/>
                    <a:pt x="153" y="8360"/>
                    <a:pt x="365" y="8360"/>
                  </a:cubicBezTo>
                  <a:cubicBezTo>
                    <a:pt x="578" y="8360"/>
                    <a:pt x="760" y="8208"/>
                    <a:pt x="760" y="7995"/>
                  </a:cubicBezTo>
                  <a:cubicBezTo>
                    <a:pt x="760" y="7782"/>
                    <a:pt x="578" y="7600"/>
                    <a:pt x="365" y="7600"/>
                  </a:cubicBezTo>
                  <a:close/>
                  <a:moveTo>
                    <a:pt x="365" y="9120"/>
                  </a:moveTo>
                  <a:cubicBezTo>
                    <a:pt x="153" y="9120"/>
                    <a:pt x="1" y="9302"/>
                    <a:pt x="1" y="9515"/>
                  </a:cubicBezTo>
                  <a:cubicBezTo>
                    <a:pt x="1" y="9728"/>
                    <a:pt x="153" y="9880"/>
                    <a:pt x="365" y="9880"/>
                  </a:cubicBezTo>
                  <a:cubicBezTo>
                    <a:pt x="578" y="9880"/>
                    <a:pt x="760" y="9728"/>
                    <a:pt x="760" y="9515"/>
                  </a:cubicBezTo>
                  <a:cubicBezTo>
                    <a:pt x="760" y="9302"/>
                    <a:pt x="578" y="9120"/>
                    <a:pt x="365" y="9120"/>
                  </a:cubicBezTo>
                  <a:close/>
                  <a:moveTo>
                    <a:pt x="365" y="10639"/>
                  </a:moveTo>
                  <a:cubicBezTo>
                    <a:pt x="153" y="10639"/>
                    <a:pt x="1" y="10822"/>
                    <a:pt x="1" y="11035"/>
                  </a:cubicBezTo>
                  <a:cubicBezTo>
                    <a:pt x="1" y="11247"/>
                    <a:pt x="153" y="11399"/>
                    <a:pt x="365" y="11399"/>
                  </a:cubicBezTo>
                  <a:cubicBezTo>
                    <a:pt x="578" y="11399"/>
                    <a:pt x="760" y="11247"/>
                    <a:pt x="760" y="11035"/>
                  </a:cubicBezTo>
                  <a:cubicBezTo>
                    <a:pt x="760" y="10822"/>
                    <a:pt x="578" y="10639"/>
                    <a:pt x="365" y="10639"/>
                  </a:cubicBezTo>
                  <a:close/>
                  <a:moveTo>
                    <a:pt x="365" y="12159"/>
                  </a:moveTo>
                  <a:cubicBezTo>
                    <a:pt x="153" y="12159"/>
                    <a:pt x="1" y="12342"/>
                    <a:pt x="1" y="12554"/>
                  </a:cubicBezTo>
                  <a:cubicBezTo>
                    <a:pt x="1" y="12767"/>
                    <a:pt x="153" y="12919"/>
                    <a:pt x="365" y="12919"/>
                  </a:cubicBezTo>
                  <a:cubicBezTo>
                    <a:pt x="578" y="12919"/>
                    <a:pt x="760" y="12767"/>
                    <a:pt x="760" y="12554"/>
                  </a:cubicBezTo>
                  <a:cubicBezTo>
                    <a:pt x="760" y="12342"/>
                    <a:pt x="578" y="12159"/>
                    <a:pt x="365" y="121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</p:spTree>
    <p:extLst>
      <p:ext uri="{BB962C8B-B14F-4D97-AF65-F5344CB8AC3E}">
        <p14:creationId xmlns:p14="http://schemas.microsoft.com/office/powerpoint/2010/main" val="235204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userDrawn="1">
  <p:cSld name="One column text"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7"/>
          <p:cNvSpPr/>
          <p:nvPr/>
        </p:nvSpPr>
        <p:spPr>
          <a:xfrm>
            <a:off x="234851" y="235400"/>
            <a:ext cx="11692203" cy="6387200"/>
          </a:xfrm>
          <a:prstGeom prst="roundRect">
            <a:avLst>
              <a:gd name="adj" fmla="val 576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grpSp>
        <p:nvGrpSpPr>
          <p:cNvPr id="664" name="Google Shape;664;p7"/>
          <p:cNvGrpSpPr/>
          <p:nvPr/>
        </p:nvGrpSpPr>
        <p:grpSpPr>
          <a:xfrm rot="-771151">
            <a:off x="-93224" y="4229252"/>
            <a:ext cx="1845941" cy="3287425"/>
            <a:chOff x="593002" y="2042708"/>
            <a:chExt cx="1261647" cy="2241302"/>
          </a:xfrm>
        </p:grpSpPr>
        <p:grpSp>
          <p:nvGrpSpPr>
            <p:cNvPr id="665" name="Google Shape;665;p7"/>
            <p:cNvGrpSpPr/>
            <p:nvPr/>
          </p:nvGrpSpPr>
          <p:grpSpPr>
            <a:xfrm>
              <a:off x="895855" y="2042708"/>
              <a:ext cx="831800" cy="1661755"/>
              <a:chOff x="895855" y="2042708"/>
              <a:chExt cx="831800" cy="1661755"/>
            </a:xfrm>
          </p:grpSpPr>
          <p:sp>
            <p:nvSpPr>
              <p:cNvPr id="666" name="Google Shape;666;p7"/>
              <p:cNvSpPr/>
              <p:nvPr/>
            </p:nvSpPr>
            <p:spPr>
              <a:xfrm>
                <a:off x="1334977" y="2042708"/>
                <a:ext cx="355505" cy="317590"/>
              </a:xfrm>
              <a:custGeom>
                <a:avLst/>
                <a:gdLst/>
                <a:ahLst/>
                <a:cxnLst/>
                <a:rect l="l" t="t" r="r" b="b"/>
                <a:pathLst>
                  <a:path w="3835" h="3426" extrusionOk="0">
                    <a:moveTo>
                      <a:pt x="3651" y="1"/>
                    </a:moveTo>
                    <a:lnTo>
                      <a:pt x="3651" y="1"/>
                    </a:lnTo>
                    <a:cubicBezTo>
                      <a:pt x="0" y="1053"/>
                      <a:pt x="1053" y="3426"/>
                      <a:pt x="1053" y="3426"/>
                    </a:cubicBezTo>
                    <a:cubicBezTo>
                      <a:pt x="3834" y="3317"/>
                      <a:pt x="3651" y="1"/>
                      <a:pt x="36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67" name="Google Shape;667;p7"/>
              <p:cNvSpPr/>
              <p:nvPr/>
            </p:nvSpPr>
            <p:spPr>
              <a:xfrm>
                <a:off x="1143643" y="2111677"/>
                <a:ext cx="313697" cy="322225"/>
              </a:xfrm>
              <a:custGeom>
                <a:avLst/>
                <a:gdLst/>
                <a:ahLst/>
                <a:cxnLst/>
                <a:rect l="l" t="t" r="r" b="b"/>
                <a:pathLst>
                  <a:path w="3384" h="3476" extrusionOk="0">
                    <a:moveTo>
                      <a:pt x="1421" y="0"/>
                    </a:moveTo>
                    <a:lnTo>
                      <a:pt x="1421" y="0"/>
                    </a:lnTo>
                    <a:cubicBezTo>
                      <a:pt x="1421" y="0"/>
                      <a:pt x="1" y="1897"/>
                      <a:pt x="1755" y="3476"/>
                    </a:cubicBezTo>
                    <a:cubicBezTo>
                      <a:pt x="1755" y="3476"/>
                      <a:pt x="3384" y="1880"/>
                      <a:pt x="142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68" name="Google Shape;668;p7"/>
              <p:cNvSpPr/>
              <p:nvPr/>
            </p:nvSpPr>
            <p:spPr>
              <a:xfrm>
                <a:off x="1412382" y="2381066"/>
                <a:ext cx="315273" cy="145817"/>
              </a:xfrm>
              <a:custGeom>
                <a:avLst/>
                <a:gdLst/>
                <a:ahLst/>
                <a:cxnLst/>
                <a:rect l="l" t="t" r="r" b="b"/>
                <a:pathLst>
                  <a:path w="3401" h="1573" extrusionOk="0">
                    <a:moveTo>
                      <a:pt x="2018" y="0"/>
                    </a:moveTo>
                    <a:cubicBezTo>
                      <a:pt x="1370" y="0"/>
                      <a:pt x="610" y="242"/>
                      <a:pt x="0" y="1129"/>
                    </a:cubicBezTo>
                    <a:cubicBezTo>
                      <a:pt x="0" y="1129"/>
                      <a:pt x="565" y="1572"/>
                      <a:pt x="1345" y="1572"/>
                    </a:cubicBezTo>
                    <a:cubicBezTo>
                      <a:pt x="1954" y="1572"/>
                      <a:pt x="2694" y="1303"/>
                      <a:pt x="3400" y="344"/>
                    </a:cubicBezTo>
                    <a:cubicBezTo>
                      <a:pt x="3400" y="344"/>
                      <a:pt x="2790" y="0"/>
                      <a:pt x="201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69" name="Google Shape;669;p7"/>
              <p:cNvSpPr/>
              <p:nvPr/>
            </p:nvSpPr>
            <p:spPr>
              <a:xfrm>
                <a:off x="895855" y="3016995"/>
                <a:ext cx="314438" cy="302851"/>
              </a:xfrm>
              <a:custGeom>
                <a:avLst/>
                <a:gdLst/>
                <a:ahLst/>
                <a:cxnLst/>
                <a:rect l="l" t="t" r="r" b="b"/>
                <a:pathLst>
                  <a:path w="3392" h="3267" extrusionOk="0">
                    <a:moveTo>
                      <a:pt x="159" y="0"/>
                    </a:moveTo>
                    <a:cubicBezTo>
                      <a:pt x="159" y="0"/>
                      <a:pt x="0" y="2866"/>
                      <a:pt x="2824" y="3267"/>
                    </a:cubicBezTo>
                    <a:cubicBezTo>
                      <a:pt x="2824" y="3267"/>
                      <a:pt x="3392" y="568"/>
                      <a:pt x="15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70" name="Google Shape;670;p7"/>
              <p:cNvSpPr/>
              <p:nvPr/>
            </p:nvSpPr>
            <p:spPr>
              <a:xfrm>
                <a:off x="1300122" y="3016161"/>
                <a:ext cx="268737" cy="285331"/>
              </a:xfrm>
              <a:custGeom>
                <a:avLst/>
                <a:gdLst/>
                <a:ahLst/>
                <a:cxnLst/>
                <a:rect l="l" t="t" r="r" b="b"/>
                <a:pathLst>
                  <a:path w="2899" h="3078" extrusionOk="0">
                    <a:moveTo>
                      <a:pt x="2899" y="1"/>
                    </a:moveTo>
                    <a:cubicBezTo>
                      <a:pt x="2899" y="1"/>
                      <a:pt x="33" y="218"/>
                      <a:pt x="0" y="3075"/>
                    </a:cubicBezTo>
                    <a:cubicBezTo>
                      <a:pt x="0" y="3075"/>
                      <a:pt x="35" y="3078"/>
                      <a:pt x="97" y="3078"/>
                    </a:cubicBezTo>
                    <a:cubicBezTo>
                      <a:pt x="587" y="3078"/>
                      <a:pt x="2766" y="2913"/>
                      <a:pt x="289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71" name="Google Shape;671;p7"/>
              <p:cNvSpPr/>
              <p:nvPr/>
            </p:nvSpPr>
            <p:spPr>
              <a:xfrm>
                <a:off x="915971" y="3496444"/>
                <a:ext cx="343917" cy="208019"/>
              </a:xfrm>
              <a:custGeom>
                <a:avLst/>
                <a:gdLst/>
                <a:ahLst/>
                <a:cxnLst/>
                <a:rect l="l" t="t" r="r" b="b"/>
                <a:pathLst>
                  <a:path w="3710" h="2244" extrusionOk="0">
                    <a:moveTo>
                      <a:pt x="1001" y="0"/>
                    </a:moveTo>
                    <a:cubicBezTo>
                      <a:pt x="701" y="0"/>
                      <a:pt x="369" y="36"/>
                      <a:pt x="0" y="116"/>
                    </a:cubicBezTo>
                    <a:cubicBezTo>
                      <a:pt x="0" y="116"/>
                      <a:pt x="742" y="2243"/>
                      <a:pt x="2837" y="2243"/>
                    </a:cubicBezTo>
                    <a:cubicBezTo>
                      <a:pt x="3105" y="2243"/>
                      <a:pt x="3396" y="2208"/>
                      <a:pt x="3710" y="2130"/>
                    </a:cubicBezTo>
                    <a:cubicBezTo>
                      <a:pt x="3710" y="2130"/>
                      <a:pt x="3323" y="0"/>
                      <a:pt x="100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72" name="Google Shape;672;p7"/>
              <p:cNvSpPr/>
              <p:nvPr/>
            </p:nvSpPr>
            <p:spPr>
              <a:xfrm>
                <a:off x="1287700" y="3256998"/>
                <a:ext cx="340024" cy="365609"/>
              </a:xfrm>
              <a:custGeom>
                <a:avLst/>
                <a:gdLst/>
                <a:ahLst/>
                <a:cxnLst/>
                <a:rect l="l" t="t" r="r" b="b"/>
                <a:pathLst>
                  <a:path w="3668" h="3944" extrusionOk="0">
                    <a:moveTo>
                      <a:pt x="2557" y="1"/>
                    </a:moveTo>
                    <a:cubicBezTo>
                      <a:pt x="2557" y="1"/>
                      <a:pt x="0" y="1288"/>
                      <a:pt x="1045" y="3944"/>
                    </a:cubicBezTo>
                    <a:cubicBezTo>
                      <a:pt x="1045" y="3944"/>
                      <a:pt x="3668" y="3092"/>
                      <a:pt x="255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73" name="Google Shape;673;p7"/>
              <p:cNvSpPr/>
              <p:nvPr/>
            </p:nvSpPr>
            <p:spPr>
              <a:xfrm>
                <a:off x="903827" y="2726563"/>
                <a:ext cx="289502" cy="283477"/>
              </a:xfrm>
              <a:custGeom>
                <a:avLst/>
                <a:gdLst/>
                <a:ahLst/>
                <a:cxnLst/>
                <a:rect l="l" t="t" r="r" b="b"/>
                <a:pathLst>
                  <a:path w="3123" h="3058" extrusionOk="0">
                    <a:moveTo>
                      <a:pt x="416" y="0"/>
                    </a:moveTo>
                    <a:cubicBezTo>
                      <a:pt x="416" y="0"/>
                      <a:pt x="416" y="0"/>
                      <a:pt x="416" y="0"/>
                    </a:cubicBezTo>
                    <a:lnTo>
                      <a:pt x="416" y="0"/>
                    </a:lnTo>
                    <a:cubicBezTo>
                      <a:pt x="416" y="0"/>
                      <a:pt x="416" y="0"/>
                      <a:pt x="416" y="0"/>
                    </a:cubicBezTo>
                    <a:close/>
                    <a:moveTo>
                      <a:pt x="416" y="0"/>
                    </a:moveTo>
                    <a:cubicBezTo>
                      <a:pt x="423" y="5"/>
                      <a:pt x="0" y="2432"/>
                      <a:pt x="2370" y="3058"/>
                    </a:cubicBezTo>
                    <a:cubicBezTo>
                      <a:pt x="2370" y="3058"/>
                      <a:pt x="3122" y="819"/>
                      <a:pt x="41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74" name="Google Shape;674;p7"/>
              <p:cNvSpPr/>
              <p:nvPr/>
            </p:nvSpPr>
            <p:spPr>
              <a:xfrm>
                <a:off x="1246634" y="2792288"/>
                <a:ext cx="257242" cy="218865"/>
              </a:xfrm>
              <a:custGeom>
                <a:avLst/>
                <a:gdLst/>
                <a:ahLst/>
                <a:cxnLst/>
                <a:rect l="l" t="t" r="r" b="b"/>
                <a:pathLst>
                  <a:path w="2775" h="2361" extrusionOk="0">
                    <a:moveTo>
                      <a:pt x="2733" y="1"/>
                    </a:moveTo>
                    <a:cubicBezTo>
                      <a:pt x="2412" y="1"/>
                      <a:pt x="294" y="86"/>
                      <a:pt x="1" y="2332"/>
                    </a:cubicBezTo>
                    <a:cubicBezTo>
                      <a:pt x="1" y="2332"/>
                      <a:pt x="143" y="2360"/>
                      <a:pt x="365" y="2360"/>
                    </a:cubicBezTo>
                    <a:cubicBezTo>
                      <a:pt x="1037" y="2360"/>
                      <a:pt x="2435" y="2100"/>
                      <a:pt x="2774" y="2"/>
                    </a:cubicBezTo>
                    <a:cubicBezTo>
                      <a:pt x="2774" y="2"/>
                      <a:pt x="2760" y="1"/>
                      <a:pt x="273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75" name="Google Shape;675;p7"/>
              <p:cNvSpPr/>
              <p:nvPr/>
            </p:nvSpPr>
            <p:spPr>
              <a:xfrm>
                <a:off x="976412" y="2406745"/>
                <a:ext cx="313697" cy="314438"/>
              </a:xfrm>
              <a:custGeom>
                <a:avLst/>
                <a:gdLst/>
                <a:ahLst/>
                <a:cxnLst/>
                <a:rect l="l" t="t" r="r" b="b"/>
                <a:pathLst>
                  <a:path w="3384" h="3392" extrusionOk="0">
                    <a:moveTo>
                      <a:pt x="902" y="0"/>
                    </a:moveTo>
                    <a:lnTo>
                      <a:pt x="902" y="0"/>
                    </a:lnTo>
                    <a:cubicBezTo>
                      <a:pt x="902" y="0"/>
                      <a:pt x="0" y="2298"/>
                      <a:pt x="2189" y="3392"/>
                    </a:cubicBezTo>
                    <a:cubicBezTo>
                      <a:pt x="2189" y="3392"/>
                      <a:pt x="3383" y="1345"/>
                      <a:pt x="90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76" name="Google Shape;676;p7"/>
              <p:cNvSpPr/>
              <p:nvPr/>
            </p:nvSpPr>
            <p:spPr>
              <a:xfrm>
                <a:off x="1300863" y="2577778"/>
                <a:ext cx="295898" cy="180301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1945" extrusionOk="0">
                    <a:moveTo>
                      <a:pt x="2523" y="0"/>
                    </a:moveTo>
                    <a:cubicBezTo>
                      <a:pt x="1755" y="0"/>
                      <a:pt x="531" y="259"/>
                      <a:pt x="0" y="1789"/>
                    </a:cubicBezTo>
                    <a:cubicBezTo>
                      <a:pt x="0" y="1789"/>
                      <a:pt x="368" y="1944"/>
                      <a:pt x="871" y="1944"/>
                    </a:cubicBezTo>
                    <a:cubicBezTo>
                      <a:pt x="1593" y="1944"/>
                      <a:pt x="2596" y="1625"/>
                      <a:pt x="3192" y="68"/>
                    </a:cubicBezTo>
                    <a:cubicBezTo>
                      <a:pt x="3192" y="68"/>
                      <a:pt x="2917" y="0"/>
                      <a:pt x="252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grpSp>
          <p:nvGrpSpPr>
            <p:cNvPr id="677" name="Google Shape;677;p7"/>
            <p:cNvGrpSpPr/>
            <p:nvPr/>
          </p:nvGrpSpPr>
          <p:grpSpPr>
            <a:xfrm>
              <a:off x="593002" y="2212351"/>
              <a:ext cx="1261647" cy="2071660"/>
              <a:chOff x="593002" y="2212351"/>
              <a:chExt cx="1261647" cy="2071660"/>
            </a:xfrm>
          </p:grpSpPr>
          <p:sp>
            <p:nvSpPr>
              <p:cNvPr id="678" name="Google Shape;678;p7"/>
              <p:cNvSpPr/>
              <p:nvPr/>
            </p:nvSpPr>
            <p:spPr>
              <a:xfrm>
                <a:off x="593002" y="2212351"/>
                <a:ext cx="1261647" cy="2071660"/>
              </a:xfrm>
              <a:custGeom>
                <a:avLst/>
                <a:gdLst/>
                <a:ahLst/>
                <a:cxnLst/>
                <a:rect l="l" t="t" r="r" b="b"/>
                <a:pathLst>
                  <a:path w="13610" h="22348" fill="none" extrusionOk="0">
                    <a:moveTo>
                      <a:pt x="10168" y="0"/>
                    </a:moveTo>
                    <a:cubicBezTo>
                      <a:pt x="10168" y="0"/>
                      <a:pt x="1" y="11094"/>
                      <a:pt x="13610" y="22347"/>
                    </a:cubicBezTo>
                  </a:path>
                </a:pathLst>
              </a:custGeom>
              <a:noFill/>
              <a:ln w="19050" cap="flat" cmpd="sng">
                <a:solidFill>
                  <a:schemeClr val="lt2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79" name="Google Shape;679;p7"/>
              <p:cNvSpPr/>
              <p:nvPr/>
            </p:nvSpPr>
            <p:spPr>
              <a:xfrm>
                <a:off x="1303181" y="2300602"/>
                <a:ext cx="268830" cy="247138"/>
              </a:xfrm>
              <a:custGeom>
                <a:avLst/>
                <a:gdLst/>
                <a:ahLst/>
                <a:cxnLst/>
                <a:rect l="l" t="t" r="r" b="b"/>
                <a:pathLst>
                  <a:path w="2900" h="2666" fill="none" extrusionOk="0">
                    <a:moveTo>
                      <a:pt x="0" y="1"/>
                    </a:moveTo>
                    <a:cubicBezTo>
                      <a:pt x="0" y="1"/>
                      <a:pt x="109" y="1538"/>
                      <a:pt x="209" y="2666"/>
                    </a:cubicBezTo>
                    <a:cubicBezTo>
                      <a:pt x="209" y="2666"/>
                      <a:pt x="1404" y="1697"/>
                      <a:pt x="2899" y="1638"/>
                    </a:cubicBezTo>
                  </a:path>
                </a:pathLst>
              </a:custGeom>
              <a:noFill/>
              <a:ln w="19050" cap="flat" cmpd="sng">
                <a:solidFill>
                  <a:schemeClr val="lt2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80" name="Google Shape;680;p7"/>
              <p:cNvSpPr/>
              <p:nvPr/>
            </p:nvSpPr>
            <p:spPr>
              <a:xfrm>
                <a:off x="1065404" y="3161052"/>
                <a:ext cx="372654" cy="264102"/>
              </a:xfrm>
              <a:custGeom>
                <a:avLst/>
                <a:gdLst/>
                <a:ahLst/>
                <a:cxnLst/>
                <a:rect l="l" t="t" r="r" b="b"/>
                <a:pathLst>
                  <a:path w="4020" h="2849" fill="none" extrusionOk="0">
                    <a:moveTo>
                      <a:pt x="1" y="301"/>
                    </a:moveTo>
                    <a:cubicBezTo>
                      <a:pt x="1" y="301"/>
                      <a:pt x="1145" y="1771"/>
                      <a:pt x="2006" y="2849"/>
                    </a:cubicBezTo>
                    <a:cubicBezTo>
                      <a:pt x="2006" y="2849"/>
                      <a:pt x="2557" y="1061"/>
                      <a:pt x="4019" y="0"/>
                    </a:cubicBezTo>
                  </a:path>
                </a:pathLst>
              </a:custGeom>
              <a:noFill/>
              <a:ln w="19050" cap="flat" cmpd="sng">
                <a:solidFill>
                  <a:schemeClr val="lt2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81" name="Google Shape;681;p7"/>
              <p:cNvSpPr/>
              <p:nvPr/>
            </p:nvSpPr>
            <p:spPr>
              <a:xfrm>
                <a:off x="1124269" y="3440545"/>
                <a:ext cx="334647" cy="314531"/>
              </a:xfrm>
              <a:custGeom>
                <a:avLst/>
                <a:gdLst/>
                <a:ahLst/>
                <a:cxnLst/>
                <a:rect l="l" t="t" r="r" b="b"/>
                <a:pathLst>
                  <a:path w="3610" h="3393" fill="none" extrusionOk="0">
                    <a:moveTo>
                      <a:pt x="1" y="1797"/>
                    </a:moveTo>
                    <a:cubicBezTo>
                      <a:pt x="1" y="1797"/>
                      <a:pt x="1630" y="2724"/>
                      <a:pt x="2824" y="3393"/>
                    </a:cubicBezTo>
                    <a:cubicBezTo>
                      <a:pt x="2824" y="3393"/>
                      <a:pt x="2657" y="1530"/>
                      <a:pt x="3610" y="1"/>
                    </a:cubicBezTo>
                  </a:path>
                </a:pathLst>
              </a:custGeom>
              <a:noFill/>
              <a:ln w="19050" cap="flat" cmpd="sng">
                <a:solidFill>
                  <a:schemeClr val="lt2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82" name="Google Shape;682;p7"/>
              <p:cNvSpPr/>
              <p:nvPr/>
            </p:nvSpPr>
            <p:spPr>
              <a:xfrm>
                <a:off x="1057710" y="2888419"/>
                <a:ext cx="320649" cy="219977"/>
              </a:xfrm>
              <a:custGeom>
                <a:avLst/>
                <a:gdLst/>
                <a:ahLst/>
                <a:cxnLst/>
                <a:rect l="l" t="t" r="r" b="b"/>
                <a:pathLst>
                  <a:path w="3459" h="2373" fill="none" extrusionOk="0">
                    <a:moveTo>
                      <a:pt x="0" y="0"/>
                    </a:moveTo>
                    <a:cubicBezTo>
                      <a:pt x="0" y="0"/>
                      <a:pt x="836" y="1379"/>
                      <a:pt x="1454" y="2373"/>
                    </a:cubicBezTo>
                    <a:cubicBezTo>
                      <a:pt x="1454" y="2373"/>
                      <a:pt x="2105" y="911"/>
                      <a:pt x="3459" y="151"/>
                    </a:cubicBezTo>
                  </a:path>
                </a:pathLst>
              </a:custGeom>
              <a:noFill/>
              <a:ln w="19050" cap="flat" cmpd="sng">
                <a:solidFill>
                  <a:schemeClr val="lt2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83" name="Google Shape;683;p7"/>
              <p:cNvSpPr/>
              <p:nvPr/>
            </p:nvSpPr>
            <p:spPr>
              <a:xfrm>
                <a:off x="1139750" y="2588717"/>
                <a:ext cx="310638" cy="242503"/>
              </a:xfrm>
              <a:custGeom>
                <a:avLst/>
                <a:gdLst/>
                <a:ahLst/>
                <a:cxnLst/>
                <a:rect l="l" t="t" r="r" b="b"/>
                <a:pathLst>
                  <a:path w="3351" h="2616" fill="none" extrusionOk="0">
                    <a:moveTo>
                      <a:pt x="1" y="0"/>
                    </a:moveTo>
                    <a:cubicBezTo>
                      <a:pt x="1" y="0"/>
                      <a:pt x="535" y="1512"/>
                      <a:pt x="936" y="2615"/>
                    </a:cubicBezTo>
                    <a:cubicBezTo>
                      <a:pt x="936" y="2615"/>
                      <a:pt x="1872" y="1312"/>
                      <a:pt x="3351" y="844"/>
                    </a:cubicBezTo>
                  </a:path>
                </a:pathLst>
              </a:custGeom>
              <a:noFill/>
              <a:ln w="19050" cap="flat" cmpd="sng">
                <a:solidFill>
                  <a:schemeClr val="lt2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</p:grpSp>
      <p:grpSp>
        <p:nvGrpSpPr>
          <p:cNvPr id="684" name="Google Shape;684;p7"/>
          <p:cNvGrpSpPr/>
          <p:nvPr/>
        </p:nvGrpSpPr>
        <p:grpSpPr>
          <a:xfrm>
            <a:off x="265030" y="174737"/>
            <a:ext cx="940315" cy="1753065"/>
            <a:chOff x="199265" y="131052"/>
            <a:chExt cx="706985" cy="1314799"/>
          </a:xfrm>
        </p:grpSpPr>
        <p:grpSp>
          <p:nvGrpSpPr>
            <p:cNvPr id="685" name="Google Shape;685;p7"/>
            <p:cNvGrpSpPr/>
            <p:nvPr/>
          </p:nvGrpSpPr>
          <p:grpSpPr>
            <a:xfrm>
              <a:off x="199271" y="391464"/>
              <a:ext cx="139466" cy="159114"/>
              <a:chOff x="11250843" y="1932532"/>
              <a:chExt cx="402616" cy="459335"/>
            </a:xfrm>
          </p:grpSpPr>
          <p:sp>
            <p:nvSpPr>
              <p:cNvPr id="686" name="Google Shape;686;p7"/>
              <p:cNvSpPr/>
              <p:nvPr/>
            </p:nvSpPr>
            <p:spPr>
              <a:xfrm>
                <a:off x="11250843" y="2138754"/>
                <a:ext cx="402616" cy="67816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269" fill="none" extrusionOk="0">
                    <a:moveTo>
                      <a:pt x="1" y="1"/>
                    </a:moveTo>
                    <a:lnTo>
                      <a:pt x="1596" y="268"/>
                    </a:lnTo>
                  </a:path>
                </a:pathLst>
              </a:custGeom>
              <a:noFill/>
              <a:ln w="19050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87" name="Google Shape;687;p7"/>
              <p:cNvSpPr/>
              <p:nvPr/>
            </p:nvSpPr>
            <p:spPr>
              <a:xfrm>
                <a:off x="11324458" y="1999844"/>
                <a:ext cx="295218" cy="333031"/>
              </a:xfrm>
              <a:custGeom>
                <a:avLst/>
                <a:gdLst/>
                <a:ahLst/>
                <a:cxnLst/>
                <a:rect l="l" t="t" r="r" b="b"/>
                <a:pathLst>
                  <a:path w="1171" h="1321" fill="none" extrusionOk="0">
                    <a:moveTo>
                      <a:pt x="1" y="1320"/>
                    </a:moveTo>
                    <a:lnTo>
                      <a:pt x="1170" y="0"/>
                    </a:lnTo>
                  </a:path>
                </a:pathLst>
              </a:custGeom>
              <a:noFill/>
              <a:ln w="19050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88" name="Google Shape;688;p7"/>
              <p:cNvSpPr/>
              <p:nvPr/>
            </p:nvSpPr>
            <p:spPr>
              <a:xfrm>
                <a:off x="11358240" y="1932532"/>
                <a:ext cx="217317" cy="459335"/>
              </a:xfrm>
              <a:custGeom>
                <a:avLst/>
                <a:gdLst/>
                <a:ahLst/>
                <a:cxnLst/>
                <a:rect l="l" t="t" r="r" b="b"/>
                <a:pathLst>
                  <a:path w="862" h="1822" fill="none" extrusionOk="0">
                    <a:moveTo>
                      <a:pt x="861" y="1821"/>
                    </a:moveTo>
                    <a:cubicBezTo>
                      <a:pt x="527" y="1236"/>
                      <a:pt x="243" y="635"/>
                      <a:pt x="1" y="0"/>
                    </a:cubicBezTo>
                  </a:path>
                </a:pathLst>
              </a:custGeom>
              <a:noFill/>
              <a:ln w="19050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grpSp>
          <p:nvGrpSpPr>
            <p:cNvPr id="689" name="Google Shape;689;p7"/>
            <p:cNvGrpSpPr/>
            <p:nvPr/>
          </p:nvGrpSpPr>
          <p:grpSpPr>
            <a:xfrm>
              <a:off x="199265" y="1085764"/>
              <a:ext cx="386060" cy="360087"/>
              <a:chOff x="9460636" y="2071442"/>
              <a:chExt cx="1221710" cy="1139515"/>
            </a:xfrm>
          </p:grpSpPr>
          <p:sp>
            <p:nvSpPr>
              <p:cNvPr id="690" name="Google Shape;690;p7"/>
              <p:cNvSpPr/>
              <p:nvPr/>
            </p:nvSpPr>
            <p:spPr>
              <a:xfrm>
                <a:off x="9789131" y="2071442"/>
                <a:ext cx="467912" cy="613624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2434" extrusionOk="0">
                    <a:moveTo>
                      <a:pt x="1084" y="0"/>
                    </a:moveTo>
                    <a:cubicBezTo>
                      <a:pt x="820" y="0"/>
                      <a:pt x="545" y="69"/>
                      <a:pt x="377" y="159"/>
                    </a:cubicBezTo>
                    <a:cubicBezTo>
                      <a:pt x="9" y="351"/>
                      <a:pt x="1" y="736"/>
                      <a:pt x="134" y="1086"/>
                    </a:cubicBezTo>
                    <a:cubicBezTo>
                      <a:pt x="268" y="1487"/>
                      <a:pt x="477" y="1872"/>
                      <a:pt x="753" y="2206"/>
                    </a:cubicBezTo>
                    <a:cubicBezTo>
                      <a:pt x="778" y="2239"/>
                      <a:pt x="811" y="2273"/>
                      <a:pt x="845" y="2298"/>
                    </a:cubicBezTo>
                    <a:cubicBezTo>
                      <a:pt x="895" y="2340"/>
                      <a:pt x="945" y="2381"/>
                      <a:pt x="1003" y="2406"/>
                    </a:cubicBezTo>
                    <a:cubicBezTo>
                      <a:pt x="1047" y="2425"/>
                      <a:pt x="1089" y="2433"/>
                      <a:pt x="1128" y="2433"/>
                    </a:cubicBezTo>
                    <a:cubicBezTo>
                      <a:pt x="1404" y="2433"/>
                      <a:pt x="1549" y="2007"/>
                      <a:pt x="1630" y="1780"/>
                    </a:cubicBezTo>
                    <a:cubicBezTo>
                      <a:pt x="1730" y="1521"/>
                      <a:pt x="1789" y="1254"/>
                      <a:pt x="1805" y="978"/>
                    </a:cubicBezTo>
                    <a:cubicBezTo>
                      <a:pt x="1814" y="752"/>
                      <a:pt x="1855" y="410"/>
                      <a:pt x="1697" y="218"/>
                    </a:cubicBezTo>
                    <a:cubicBezTo>
                      <a:pt x="1567" y="60"/>
                      <a:pt x="1331" y="0"/>
                      <a:pt x="108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91" name="Google Shape;691;p7"/>
              <p:cNvSpPr/>
              <p:nvPr/>
            </p:nvSpPr>
            <p:spPr>
              <a:xfrm>
                <a:off x="9593244" y="2607922"/>
                <a:ext cx="482534" cy="603035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2392" extrusionOk="0">
                    <a:moveTo>
                      <a:pt x="1483" y="0"/>
                    </a:moveTo>
                    <a:cubicBezTo>
                      <a:pt x="1264" y="0"/>
                      <a:pt x="1012" y="229"/>
                      <a:pt x="861" y="362"/>
                    </a:cubicBezTo>
                    <a:cubicBezTo>
                      <a:pt x="653" y="537"/>
                      <a:pt x="469" y="746"/>
                      <a:pt x="318" y="972"/>
                    </a:cubicBezTo>
                    <a:cubicBezTo>
                      <a:pt x="201" y="1172"/>
                      <a:pt x="1" y="1448"/>
                      <a:pt x="43" y="1690"/>
                    </a:cubicBezTo>
                    <a:cubicBezTo>
                      <a:pt x="118" y="2108"/>
                      <a:pt x="795" y="2392"/>
                      <a:pt x="1162" y="2392"/>
                    </a:cubicBezTo>
                    <a:cubicBezTo>
                      <a:pt x="1580" y="2392"/>
                      <a:pt x="1780" y="2066"/>
                      <a:pt x="1830" y="1699"/>
                    </a:cubicBezTo>
                    <a:cubicBezTo>
                      <a:pt x="1906" y="1281"/>
                      <a:pt x="1914" y="846"/>
                      <a:pt x="1839" y="420"/>
                    </a:cubicBezTo>
                    <a:cubicBezTo>
                      <a:pt x="1830" y="379"/>
                      <a:pt x="1814" y="337"/>
                      <a:pt x="1805" y="287"/>
                    </a:cubicBezTo>
                    <a:cubicBezTo>
                      <a:pt x="1780" y="228"/>
                      <a:pt x="1755" y="170"/>
                      <a:pt x="1713" y="120"/>
                    </a:cubicBezTo>
                    <a:cubicBezTo>
                      <a:pt x="1646" y="34"/>
                      <a:pt x="1567" y="0"/>
                      <a:pt x="148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92" name="Google Shape;692;p7"/>
              <p:cNvSpPr/>
              <p:nvPr/>
            </p:nvSpPr>
            <p:spPr>
              <a:xfrm>
                <a:off x="10023085" y="2279681"/>
                <a:ext cx="659261" cy="460344"/>
              </a:xfrm>
              <a:custGeom>
                <a:avLst/>
                <a:gdLst/>
                <a:ahLst/>
                <a:cxnLst/>
                <a:rect l="l" t="t" r="r" b="b"/>
                <a:pathLst>
                  <a:path w="2615" h="1826" extrusionOk="0">
                    <a:moveTo>
                      <a:pt x="1666" y="0"/>
                    </a:moveTo>
                    <a:cubicBezTo>
                      <a:pt x="1495" y="0"/>
                      <a:pt x="1320" y="70"/>
                      <a:pt x="1161" y="177"/>
                    </a:cubicBezTo>
                    <a:cubicBezTo>
                      <a:pt x="794" y="402"/>
                      <a:pt x="476" y="695"/>
                      <a:pt x="209" y="1029"/>
                    </a:cubicBezTo>
                    <a:cubicBezTo>
                      <a:pt x="184" y="1071"/>
                      <a:pt x="159" y="1104"/>
                      <a:pt x="134" y="1146"/>
                    </a:cubicBezTo>
                    <a:cubicBezTo>
                      <a:pt x="109" y="1204"/>
                      <a:pt x="84" y="1263"/>
                      <a:pt x="67" y="1321"/>
                    </a:cubicBezTo>
                    <a:cubicBezTo>
                      <a:pt x="0" y="1714"/>
                      <a:pt x="543" y="1764"/>
                      <a:pt x="819" y="1798"/>
                    </a:cubicBezTo>
                    <a:cubicBezTo>
                      <a:pt x="939" y="1816"/>
                      <a:pt x="1061" y="1825"/>
                      <a:pt x="1184" y="1825"/>
                    </a:cubicBezTo>
                    <a:cubicBezTo>
                      <a:pt x="1335" y="1825"/>
                      <a:pt x="1486" y="1812"/>
                      <a:pt x="1638" y="1789"/>
                    </a:cubicBezTo>
                    <a:cubicBezTo>
                      <a:pt x="1863" y="1747"/>
                      <a:pt x="2206" y="1714"/>
                      <a:pt x="2356" y="1514"/>
                    </a:cubicBezTo>
                    <a:cubicBezTo>
                      <a:pt x="2615" y="1179"/>
                      <a:pt x="2364" y="494"/>
                      <a:pt x="2122" y="219"/>
                    </a:cubicBezTo>
                    <a:cubicBezTo>
                      <a:pt x="1987" y="64"/>
                      <a:pt x="1829" y="0"/>
                      <a:pt x="166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93" name="Google Shape;693;p7"/>
              <p:cNvSpPr/>
              <p:nvPr/>
            </p:nvSpPr>
            <p:spPr>
              <a:xfrm>
                <a:off x="10016783" y="2614729"/>
                <a:ext cx="543544" cy="587405"/>
              </a:xfrm>
              <a:custGeom>
                <a:avLst/>
                <a:gdLst/>
                <a:ahLst/>
                <a:cxnLst/>
                <a:rect l="l" t="t" r="r" b="b"/>
                <a:pathLst>
                  <a:path w="2156" h="2330" extrusionOk="0">
                    <a:moveTo>
                      <a:pt x="401" y="1"/>
                    </a:moveTo>
                    <a:cubicBezTo>
                      <a:pt x="0" y="17"/>
                      <a:pt x="67" y="569"/>
                      <a:pt x="84" y="836"/>
                    </a:cubicBezTo>
                    <a:cubicBezTo>
                      <a:pt x="100" y="1112"/>
                      <a:pt x="167" y="1379"/>
                      <a:pt x="267" y="1638"/>
                    </a:cubicBezTo>
                    <a:cubicBezTo>
                      <a:pt x="351" y="1855"/>
                      <a:pt x="460" y="2181"/>
                      <a:pt x="685" y="2281"/>
                    </a:cubicBezTo>
                    <a:cubicBezTo>
                      <a:pt x="753" y="2315"/>
                      <a:pt x="829" y="2329"/>
                      <a:pt x="910" y="2329"/>
                    </a:cubicBezTo>
                    <a:cubicBezTo>
                      <a:pt x="1274" y="2329"/>
                      <a:pt x="1727" y="2028"/>
                      <a:pt x="1905" y="1788"/>
                    </a:cubicBezTo>
                    <a:cubicBezTo>
                      <a:pt x="2155" y="1454"/>
                      <a:pt x="2005" y="1095"/>
                      <a:pt x="1738" y="836"/>
                    </a:cubicBezTo>
                    <a:cubicBezTo>
                      <a:pt x="1445" y="527"/>
                      <a:pt x="1094" y="276"/>
                      <a:pt x="710" y="84"/>
                    </a:cubicBezTo>
                    <a:cubicBezTo>
                      <a:pt x="668" y="68"/>
                      <a:pt x="627" y="51"/>
                      <a:pt x="585" y="34"/>
                    </a:cubicBezTo>
                    <a:cubicBezTo>
                      <a:pt x="526" y="17"/>
                      <a:pt x="460" y="1"/>
                      <a:pt x="40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94" name="Google Shape;694;p7"/>
              <p:cNvSpPr/>
              <p:nvPr/>
            </p:nvSpPr>
            <p:spPr>
              <a:xfrm>
                <a:off x="9460636" y="2339682"/>
                <a:ext cx="670102" cy="452528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1795" extrusionOk="0">
                    <a:moveTo>
                      <a:pt x="698" y="1"/>
                    </a:moveTo>
                    <a:cubicBezTo>
                      <a:pt x="638" y="1"/>
                      <a:pt x="581" y="10"/>
                      <a:pt x="527" y="31"/>
                    </a:cubicBezTo>
                    <a:cubicBezTo>
                      <a:pt x="134" y="190"/>
                      <a:pt x="1" y="908"/>
                      <a:pt x="67" y="1267"/>
                    </a:cubicBezTo>
                    <a:cubicBezTo>
                      <a:pt x="146" y="1661"/>
                      <a:pt x="470" y="1795"/>
                      <a:pt x="822" y="1795"/>
                    </a:cubicBezTo>
                    <a:cubicBezTo>
                      <a:pt x="843" y="1795"/>
                      <a:pt x="865" y="1794"/>
                      <a:pt x="886" y="1793"/>
                    </a:cubicBezTo>
                    <a:cubicBezTo>
                      <a:pt x="1312" y="1785"/>
                      <a:pt x="1738" y="1693"/>
                      <a:pt x="2139" y="1534"/>
                    </a:cubicBezTo>
                    <a:cubicBezTo>
                      <a:pt x="2181" y="1518"/>
                      <a:pt x="2223" y="1501"/>
                      <a:pt x="2256" y="1476"/>
                    </a:cubicBezTo>
                    <a:cubicBezTo>
                      <a:pt x="2315" y="1443"/>
                      <a:pt x="2365" y="1401"/>
                      <a:pt x="2398" y="1351"/>
                    </a:cubicBezTo>
                    <a:cubicBezTo>
                      <a:pt x="2657" y="1050"/>
                      <a:pt x="2214" y="733"/>
                      <a:pt x="1997" y="565"/>
                    </a:cubicBezTo>
                    <a:cubicBezTo>
                      <a:pt x="1780" y="390"/>
                      <a:pt x="1546" y="256"/>
                      <a:pt x="1287" y="164"/>
                    </a:cubicBezTo>
                    <a:cubicBezTo>
                      <a:pt x="1120" y="100"/>
                      <a:pt x="898" y="1"/>
                      <a:pt x="6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95" name="Google Shape;695;p7"/>
              <p:cNvSpPr/>
              <p:nvPr/>
            </p:nvSpPr>
            <p:spPr>
              <a:xfrm>
                <a:off x="9959807" y="2534307"/>
                <a:ext cx="240258" cy="206726"/>
              </a:xfrm>
              <a:custGeom>
                <a:avLst/>
                <a:gdLst/>
                <a:ahLst/>
                <a:cxnLst/>
                <a:rect l="l" t="t" r="r" b="b"/>
                <a:pathLst>
                  <a:path w="953" h="820" extrusionOk="0">
                    <a:moveTo>
                      <a:pt x="488" y="0"/>
                    </a:moveTo>
                    <a:cubicBezTo>
                      <a:pt x="424" y="0"/>
                      <a:pt x="361" y="14"/>
                      <a:pt x="301" y="44"/>
                    </a:cubicBezTo>
                    <a:lnTo>
                      <a:pt x="268" y="11"/>
                    </a:lnTo>
                    <a:cubicBezTo>
                      <a:pt x="76" y="136"/>
                      <a:pt x="1" y="378"/>
                      <a:pt x="101" y="587"/>
                    </a:cubicBezTo>
                    <a:cubicBezTo>
                      <a:pt x="181" y="735"/>
                      <a:pt x="335" y="820"/>
                      <a:pt x="494" y="820"/>
                    </a:cubicBezTo>
                    <a:cubicBezTo>
                      <a:pt x="550" y="820"/>
                      <a:pt x="606" y="809"/>
                      <a:pt x="660" y="788"/>
                    </a:cubicBezTo>
                    <a:cubicBezTo>
                      <a:pt x="861" y="679"/>
                      <a:pt x="953" y="437"/>
                      <a:pt x="861" y="228"/>
                    </a:cubicBezTo>
                    <a:cubicBezTo>
                      <a:pt x="785" y="81"/>
                      <a:pt x="638" y="0"/>
                      <a:pt x="48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96" name="Google Shape;696;p7"/>
              <p:cNvSpPr/>
              <p:nvPr/>
            </p:nvSpPr>
            <p:spPr>
              <a:xfrm>
                <a:off x="10039724" y="2303127"/>
                <a:ext cx="13110" cy="166641"/>
              </a:xfrm>
              <a:custGeom>
                <a:avLst/>
                <a:gdLst/>
                <a:ahLst/>
                <a:cxnLst/>
                <a:rect l="l" t="t" r="r" b="b"/>
                <a:pathLst>
                  <a:path w="52" h="661" fill="none" extrusionOk="0">
                    <a:moveTo>
                      <a:pt x="51" y="660"/>
                    </a:moveTo>
                    <a:lnTo>
                      <a:pt x="1" y="0"/>
                    </a:ln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97" name="Google Shape;697;p7"/>
              <p:cNvSpPr/>
              <p:nvPr/>
            </p:nvSpPr>
            <p:spPr>
              <a:xfrm>
                <a:off x="9686019" y="2572627"/>
                <a:ext cx="200425" cy="42354"/>
              </a:xfrm>
              <a:custGeom>
                <a:avLst/>
                <a:gdLst/>
                <a:ahLst/>
                <a:cxnLst/>
                <a:rect l="l" t="t" r="r" b="b"/>
                <a:pathLst>
                  <a:path w="795" h="168" fill="none" extrusionOk="0">
                    <a:moveTo>
                      <a:pt x="0" y="1"/>
                    </a:moveTo>
                    <a:cubicBezTo>
                      <a:pt x="259" y="59"/>
                      <a:pt x="518" y="118"/>
                      <a:pt x="794" y="168"/>
                    </a:cubicBez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98" name="Google Shape;698;p7"/>
              <p:cNvSpPr/>
              <p:nvPr/>
            </p:nvSpPr>
            <p:spPr>
              <a:xfrm>
                <a:off x="9856695" y="2816917"/>
                <a:ext cx="61262" cy="177230"/>
              </a:xfrm>
              <a:custGeom>
                <a:avLst/>
                <a:gdLst/>
                <a:ahLst/>
                <a:cxnLst/>
                <a:rect l="l" t="t" r="r" b="b"/>
                <a:pathLst>
                  <a:path w="243" h="703" fill="none" extrusionOk="0">
                    <a:moveTo>
                      <a:pt x="0" y="702"/>
                    </a:moveTo>
                    <a:cubicBezTo>
                      <a:pt x="92" y="469"/>
                      <a:pt x="167" y="235"/>
                      <a:pt x="242" y="1"/>
                    </a:cubicBez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699" name="Google Shape;699;p7"/>
              <p:cNvSpPr/>
              <p:nvPr/>
            </p:nvSpPr>
            <p:spPr>
              <a:xfrm>
                <a:off x="10174601" y="2791706"/>
                <a:ext cx="113953" cy="141431"/>
              </a:xfrm>
              <a:custGeom>
                <a:avLst/>
                <a:gdLst/>
                <a:ahLst/>
                <a:cxnLst/>
                <a:rect l="l" t="t" r="r" b="b"/>
                <a:pathLst>
                  <a:path w="452" h="561" fill="none" extrusionOk="0">
                    <a:moveTo>
                      <a:pt x="1" y="0"/>
                    </a:moveTo>
                    <a:lnTo>
                      <a:pt x="452" y="560"/>
                    </a:ln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00" name="Google Shape;700;p7"/>
              <p:cNvSpPr/>
              <p:nvPr/>
            </p:nvSpPr>
            <p:spPr>
              <a:xfrm>
                <a:off x="10315781" y="2469516"/>
                <a:ext cx="149752" cy="9277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368" fill="none" extrusionOk="0">
                    <a:moveTo>
                      <a:pt x="0" y="368"/>
                    </a:moveTo>
                    <a:cubicBezTo>
                      <a:pt x="209" y="276"/>
                      <a:pt x="410" y="151"/>
                      <a:pt x="593" y="0"/>
                    </a:cubicBez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grpSp>
          <p:nvGrpSpPr>
            <p:cNvPr id="701" name="Google Shape;701;p7"/>
            <p:cNvGrpSpPr/>
            <p:nvPr/>
          </p:nvGrpSpPr>
          <p:grpSpPr>
            <a:xfrm>
              <a:off x="338733" y="728913"/>
              <a:ext cx="139466" cy="159114"/>
              <a:chOff x="11250843" y="1932532"/>
              <a:chExt cx="402616" cy="459335"/>
            </a:xfrm>
          </p:grpSpPr>
          <p:sp>
            <p:nvSpPr>
              <p:cNvPr id="702" name="Google Shape;702;p7"/>
              <p:cNvSpPr/>
              <p:nvPr/>
            </p:nvSpPr>
            <p:spPr>
              <a:xfrm>
                <a:off x="11250843" y="2138754"/>
                <a:ext cx="402616" cy="67816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269" fill="none" extrusionOk="0">
                    <a:moveTo>
                      <a:pt x="1" y="1"/>
                    </a:moveTo>
                    <a:lnTo>
                      <a:pt x="1596" y="268"/>
                    </a:lnTo>
                  </a:path>
                </a:pathLst>
              </a:custGeom>
              <a:noFill/>
              <a:ln w="19050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03" name="Google Shape;703;p7"/>
              <p:cNvSpPr/>
              <p:nvPr/>
            </p:nvSpPr>
            <p:spPr>
              <a:xfrm>
                <a:off x="11324458" y="1999844"/>
                <a:ext cx="295218" cy="333031"/>
              </a:xfrm>
              <a:custGeom>
                <a:avLst/>
                <a:gdLst/>
                <a:ahLst/>
                <a:cxnLst/>
                <a:rect l="l" t="t" r="r" b="b"/>
                <a:pathLst>
                  <a:path w="1171" h="1321" fill="none" extrusionOk="0">
                    <a:moveTo>
                      <a:pt x="1" y="1320"/>
                    </a:moveTo>
                    <a:lnTo>
                      <a:pt x="1170" y="0"/>
                    </a:lnTo>
                  </a:path>
                </a:pathLst>
              </a:custGeom>
              <a:noFill/>
              <a:ln w="19050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04" name="Google Shape;704;p7"/>
              <p:cNvSpPr/>
              <p:nvPr/>
            </p:nvSpPr>
            <p:spPr>
              <a:xfrm>
                <a:off x="11358240" y="1932532"/>
                <a:ext cx="217317" cy="459335"/>
              </a:xfrm>
              <a:custGeom>
                <a:avLst/>
                <a:gdLst/>
                <a:ahLst/>
                <a:cxnLst/>
                <a:rect l="l" t="t" r="r" b="b"/>
                <a:pathLst>
                  <a:path w="862" h="1822" fill="none" extrusionOk="0">
                    <a:moveTo>
                      <a:pt x="861" y="1821"/>
                    </a:moveTo>
                    <a:cubicBezTo>
                      <a:pt x="527" y="1236"/>
                      <a:pt x="243" y="635"/>
                      <a:pt x="1" y="0"/>
                    </a:cubicBezTo>
                  </a:path>
                </a:pathLst>
              </a:custGeom>
              <a:noFill/>
              <a:ln w="19050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grpSp>
          <p:nvGrpSpPr>
            <p:cNvPr id="705" name="Google Shape;705;p7"/>
            <p:cNvGrpSpPr/>
            <p:nvPr/>
          </p:nvGrpSpPr>
          <p:grpSpPr>
            <a:xfrm>
              <a:off x="520190" y="131052"/>
              <a:ext cx="386060" cy="360087"/>
              <a:chOff x="9460636" y="2071442"/>
              <a:chExt cx="1221710" cy="1139515"/>
            </a:xfrm>
          </p:grpSpPr>
          <p:sp>
            <p:nvSpPr>
              <p:cNvPr id="706" name="Google Shape;706;p7"/>
              <p:cNvSpPr/>
              <p:nvPr/>
            </p:nvSpPr>
            <p:spPr>
              <a:xfrm>
                <a:off x="9789131" y="2071442"/>
                <a:ext cx="467912" cy="613624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2434" extrusionOk="0">
                    <a:moveTo>
                      <a:pt x="1084" y="0"/>
                    </a:moveTo>
                    <a:cubicBezTo>
                      <a:pt x="820" y="0"/>
                      <a:pt x="545" y="69"/>
                      <a:pt x="377" y="159"/>
                    </a:cubicBezTo>
                    <a:cubicBezTo>
                      <a:pt x="9" y="351"/>
                      <a:pt x="1" y="736"/>
                      <a:pt x="134" y="1086"/>
                    </a:cubicBezTo>
                    <a:cubicBezTo>
                      <a:pt x="268" y="1487"/>
                      <a:pt x="477" y="1872"/>
                      <a:pt x="753" y="2206"/>
                    </a:cubicBezTo>
                    <a:cubicBezTo>
                      <a:pt x="778" y="2239"/>
                      <a:pt x="811" y="2273"/>
                      <a:pt x="845" y="2298"/>
                    </a:cubicBezTo>
                    <a:cubicBezTo>
                      <a:pt x="895" y="2340"/>
                      <a:pt x="945" y="2381"/>
                      <a:pt x="1003" y="2406"/>
                    </a:cubicBezTo>
                    <a:cubicBezTo>
                      <a:pt x="1047" y="2425"/>
                      <a:pt x="1089" y="2433"/>
                      <a:pt x="1128" y="2433"/>
                    </a:cubicBezTo>
                    <a:cubicBezTo>
                      <a:pt x="1404" y="2433"/>
                      <a:pt x="1549" y="2007"/>
                      <a:pt x="1630" y="1780"/>
                    </a:cubicBezTo>
                    <a:cubicBezTo>
                      <a:pt x="1730" y="1521"/>
                      <a:pt x="1789" y="1254"/>
                      <a:pt x="1805" y="978"/>
                    </a:cubicBezTo>
                    <a:cubicBezTo>
                      <a:pt x="1814" y="752"/>
                      <a:pt x="1855" y="410"/>
                      <a:pt x="1697" y="218"/>
                    </a:cubicBezTo>
                    <a:cubicBezTo>
                      <a:pt x="1567" y="60"/>
                      <a:pt x="1331" y="0"/>
                      <a:pt x="10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07" name="Google Shape;707;p7"/>
              <p:cNvSpPr/>
              <p:nvPr/>
            </p:nvSpPr>
            <p:spPr>
              <a:xfrm>
                <a:off x="9593244" y="2607922"/>
                <a:ext cx="482534" cy="603035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2392" extrusionOk="0">
                    <a:moveTo>
                      <a:pt x="1483" y="0"/>
                    </a:moveTo>
                    <a:cubicBezTo>
                      <a:pt x="1264" y="0"/>
                      <a:pt x="1012" y="229"/>
                      <a:pt x="861" y="362"/>
                    </a:cubicBezTo>
                    <a:cubicBezTo>
                      <a:pt x="653" y="537"/>
                      <a:pt x="469" y="746"/>
                      <a:pt x="318" y="972"/>
                    </a:cubicBezTo>
                    <a:cubicBezTo>
                      <a:pt x="201" y="1172"/>
                      <a:pt x="1" y="1448"/>
                      <a:pt x="43" y="1690"/>
                    </a:cubicBezTo>
                    <a:cubicBezTo>
                      <a:pt x="118" y="2108"/>
                      <a:pt x="795" y="2392"/>
                      <a:pt x="1162" y="2392"/>
                    </a:cubicBezTo>
                    <a:cubicBezTo>
                      <a:pt x="1580" y="2392"/>
                      <a:pt x="1780" y="2066"/>
                      <a:pt x="1830" y="1699"/>
                    </a:cubicBezTo>
                    <a:cubicBezTo>
                      <a:pt x="1906" y="1281"/>
                      <a:pt x="1914" y="846"/>
                      <a:pt x="1839" y="420"/>
                    </a:cubicBezTo>
                    <a:cubicBezTo>
                      <a:pt x="1830" y="379"/>
                      <a:pt x="1814" y="337"/>
                      <a:pt x="1805" y="287"/>
                    </a:cubicBezTo>
                    <a:cubicBezTo>
                      <a:pt x="1780" y="228"/>
                      <a:pt x="1755" y="170"/>
                      <a:pt x="1713" y="120"/>
                    </a:cubicBezTo>
                    <a:cubicBezTo>
                      <a:pt x="1646" y="34"/>
                      <a:pt x="1567" y="0"/>
                      <a:pt x="148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08" name="Google Shape;708;p7"/>
              <p:cNvSpPr/>
              <p:nvPr/>
            </p:nvSpPr>
            <p:spPr>
              <a:xfrm>
                <a:off x="10023085" y="2279681"/>
                <a:ext cx="659261" cy="460344"/>
              </a:xfrm>
              <a:custGeom>
                <a:avLst/>
                <a:gdLst/>
                <a:ahLst/>
                <a:cxnLst/>
                <a:rect l="l" t="t" r="r" b="b"/>
                <a:pathLst>
                  <a:path w="2615" h="1826" extrusionOk="0">
                    <a:moveTo>
                      <a:pt x="1666" y="0"/>
                    </a:moveTo>
                    <a:cubicBezTo>
                      <a:pt x="1495" y="0"/>
                      <a:pt x="1320" y="70"/>
                      <a:pt x="1161" y="177"/>
                    </a:cubicBezTo>
                    <a:cubicBezTo>
                      <a:pt x="794" y="402"/>
                      <a:pt x="476" y="695"/>
                      <a:pt x="209" y="1029"/>
                    </a:cubicBezTo>
                    <a:cubicBezTo>
                      <a:pt x="184" y="1071"/>
                      <a:pt x="159" y="1104"/>
                      <a:pt x="134" y="1146"/>
                    </a:cubicBezTo>
                    <a:cubicBezTo>
                      <a:pt x="109" y="1204"/>
                      <a:pt x="84" y="1263"/>
                      <a:pt x="67" y="1321"/>
                    </a:cubicBezTo>
                    <a:cubicBezTo>
                      <a:pt x="0" y="1714"/>
                      <a:pt x="543" y="1764"/>
                      <a:pt x="819" y="1798"/>
                    </a:cubicBezTo>
                    <a:cubicBezTo>
                      <a:pt x="939" y="1816"/>
                      <a:pt x="1061" y="1825"/>
                      <a:pt x="1184" y="1825"/>
                    </a:cubicBezTo>
                    <a:cubicBezTo>
                      <a:pt x="1335" y="1825"/>
                      <a:pt x="1486" y="1812"/>
                      <a:pt x="1638" y="1789"/>
                    </a:cubicBezTo>
                    <a:cubicBezTo>
                      <a:pt x="1863" y="1747"/>
                      <a:pt x="2206" y="1714"/>
                      <a:pt x="2356" y="1514"/>
                    </a:cubicBezTo>
                    <a:cubicBezTo>
                      <a:pt x="2615" y="1179"/>
                      <a:pt x="2364" y="494"/>
                      <a:pt x="2122" y="219"/>
                    </a:cubicBezTo>
                    <a:cubicBezTo>
                      <a:pt x="1987" y="64"/>
                      <a:pt x="1829" y="0"/>
                      <a:pt x="16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09" name="Google Shape;709;p7"/>
              <p:cNvSpPr/>
              <p:nvPr/>
            </p:nvSpPr>
            <p:spPr>
              <a:xfrm>
                <a:off x="10016783" y="2614729"/>
                <a:ext cx="543544" cy="587405"/>
              </a:xfrm>
              <a:custGeom>
                <a:avLst/>
                <a:gdLst/>
                <a:ahLst/>
                <a:cxnLst/>
                <a:rect l="l" t="t" r="r" b="b"/>
                <a:pathLst>
                  <a:path w="2156" h="2330" extrusionOk="0">
                    <a:moveTo>
                      <a:pt x="401" y="1"/>
                    </a:moveTo>
                    <a:cubicBezTo>
                      <a:pt x="0" y="17"/>
                      <a:pt x="67" y="569"/>
                      <a:pt x="84" y="836"/>
                    </a:cubicBezTo>
                    <a:cubicBezTo>
                      <a:pt x="100" y="1112"/>
                      <a:pt x="167" y="1379"/>
                      <a:pt x="267" y="1638"/>
                    </a:cubicBezTo>
                    <a:cubicBezTo>
                      <a:pt x="351" y="1855"/>
                      <a:pt x="460" y="2181"/>
                      <a:pt x="685" y="2281"/>
                    </a:cubicBezTo>
                    <a:cubicBezTo>
                      <a:pt x="753" y="2315"/>
                      <a:pt x="829" y="2329"/>
                      <a:pt x="910" y="2329"/>
                    </a:cubicBezTo>
                    <a:cubicBezTo>
                      <a:pt x="1274" y="2329"/>
                      <a:pt x="1727" y="2028"/>
                      <a:pt x="1905" y="1788"/>
                    </a:cubicBezTo>
                    <a:cubicBezTo>
                      <a:pt x="2155" y="1454"/>
                      <a:pt x="2005" y="1095"/>
                      <a:pt x="1738" y="836"/>
                    </a:cubicBezTo>
                    <a:cubicBezTo>
                      <a:pt x="1445" y="527"/>
                      <a:pt x="1094" y="276"/>
                      <a:pt x="710" y="84"/>
                    </a:cubicBezTo>
                    <a:cubicBezTo>
                      <a:pt x="668" y="68"/>
                      <a:pt x="627" y="51"/>
                      <a:pt x="585" y="34"/>
                    </a:cubicBezTo>
                    <a:cubicBezTo>
                      <a:pt x="526" y="17"/>
                      <a:pt x="460" y="1"/>
                      <a:pt x="40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10" name="Google Shape;710;p7"/>
              <p:cNvSpPr/>
              <p:nvPr/>
            </p:nvSpPr>
            <p:spPr>
              <a:xfrm>
                <a:off x="9460636" y="2339682"/>
                <a:ext cx="670102" cy="452528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1795" extrusionOk="0">
                    <a:moveTo>
                      <a:pt x="698" y="1"/>
                    </a:moveTo>
                    <a:cubicBezTo>
                      <a:pt x="638" y="1"/>
                      <a:pt x="581" y="10"/>
                      <a:pt x="527" y="31"/>
                    </a:cubicBezTo>
                    <a:cubicBezTo>
                      <a:pt x="134" y="190"/>
                      <a:pt x="1" y="908"/>
                      <a:pt x="67" y="1267"/>
                    </a:cubicBezTo>
                    <a:cubicBezTo>
                      <a:pt x="146" y="1661"/>
                      <a:pt x="470" y="1795"/>
                      <a:pt x="822" y="1795"/>
                    </a:cubicBezTo>
                    <a:cubicBezTo>
                      <a:pt x="843" y="1795"/>
                      <a:pt x="865" y="1794"/>
                      <a:pt x="886" y="1793"/>
                    </a:cubicBezTo>
                    <a:cubicBezTo>
                      <a:pt x="1312" y="1785"/>
                      <a:pt x="1738" y="1693"/>
                      <a:pt x="2139" y="1534"/>
                    </a:cubicBezTo>
                    <a:cubicBezTo>
                      <a:pt x="2181" y="1518"/>
                      <a:pt x="2223" y="1501"/>
                      <a:pt x="2256" y="1476"/>
                    </a:cubicBezTo>
                    <a:cubicBezTo>
                      <a:pt x="2315" y="1443"/>
                      <a:pt x="2365" y="1401"/>
                      <a:pt x="2398" y="1351"/>
                    </a:cubicBezTo>
                    <a:cubicBezTo>
                      <a:pt x="2657" y="1050"/>
                      <a:pt x="2214" y="733"/>
                      <a:pt x="1997" y="565"/>
                    </a:cubicBezTo>
                    <a:cubicBezTo>
                      <a:pt x="1780" y="390"/>
                      <a:pt x="1546" y="256"/>
                      <a:pt x="1287" y="164"/>
                    </a:cubicBezTo>
                    <a:cubicBezTo>
                      <a:pt x="1120" y="100"/>
                      <a:pt x="898" y="1"/>
                      <a:pt x="69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11" name="Google Shape;711;p7"/>
              <p:cNvSpPr/>
              <p:nvPr/>
            </p:nvSpPr>
            <p:spPr>
              <a:xfrm>
                <a:off x="9959807" y="2534307"/>
                <a:ext cx="240258" cy="206726"/>
              </a:xfrm>
              <a:custGeom>
                <a:avLst/>
                <a:gdLst/>
                <a:ahLst/>
                <a:cxnLst/>
                <a:rect l="l" t="t" r="r" b="b"/>
                <a:pathLst>
                  <a:path w="953" h="820" extrusionOk="0">
                    <a:moveTo>
                      <a:pt x="488" y="0"/>
                    </a:moveTo>
                    <a:cubicBezTo>
                      <a:pt x="424" y="0"/>
                      <a:pt x="361" y="14"/>
                      <a:pt x="301" y="44"/>
                    </a:cubicBezTo>
                    <a:lnTo>
                      <a:pt x="268" y="11"/>
                    </a:lnTo>
                    <a:cubicBezTo>
                      <a:pt x="76" y="136"/>
                      <a:pt x="1" y="378"/>
                      <a:pt x="101" y="587"/>
                    </a:cubicBezTo>
                    <a:cubicBezTo>
                      <a:pt x="181" y="735"/>
                      <a:pt x="335" y="820"/>
                      <a:pt x="494" y="820"/>
                    </a:cubicBezTo>
                    <a:cubicBezTo>
                      <a:pt x="550" y="820"/>
                      <a:pt x="606" y="809"/>
                      <a:pt x="660" y="788"/>
                    </a:cubicBezTo>
                    <a:cubicBezTo>
                      <a:pt x="861" y="679"/>
                      <a:pt x="953" y="437"/>
                      <a:pt x="861" y="228"/>
                    </a:cubicBezTo>
                    <a:cubicBezTo>
                      <a:pt x="785" y="81"/>
                      <a:pt x="638" y="0"/>
                      <a:pt x="48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12" name="Google Shape;712;p7"/>
              <p:cNvSpPr/>
              <p:nvPr/>
            </p:nvSpPr>
            <p:spPr>
              <a:xfrm>
                <a:off x="10039724" y="2303127"/>
                <a:ext cx="13110" cy="166641"/>
              </a:xfrm>
              <a:custGeom>
                <a:avLst/>
                <a:gdLst/>
                <a:ahLst/>
                <a:cxnLst/>
                <a:rect l="l" t="t" r="r" b="b"/>
                <a:pathLst>
                  <a:path w="52" h="661" fill="none" extrusionOk="0">
                    <a:moveTo>
                      <a:pt x="51" y="660"/>
                    </a:moveTo>
                    <a:lnTo>
                      <a:pt x="1" y="0"/>
                    </a:lnTo>
                  </a:path>
                </a:pathLst>
              </a:custGeom>
              <a:noFill/>
              <a:ln w="19050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13" name="Google Shape;713;p7"/>
              <p:cNvSpPr/>
              <p:nvPr/>
            </p:nvSpPr>
            <p:spPr>
              <a:xfrm>
                <a:off x="9686019" y="2572627"/>
                <a:ext cx="200425" cy="42354"/>
              </a:xfrm>
              <a:custGeom>
                <a:avLst/>
                <a:gdLst/>
                <a:ahLst/>
                <a:cxnLst/>
                <a:rect l="l" t="t" r="r" b="b"/>
                <a:pathLst>
                  <a:path w="795" h="168" fill="none" extrusionOk="0">
                    <a:moveTo>
                      <a:pt x="0" y="1"/>
                    </a:moveTo>
                    <a:cubicBezTo>
                      <a:pt x="259" y="59"/>
                      <a:pt x="518" y="118"/>
                      <a:pt x="794" y="168"/>
                    </a:cubicBezTo>
                  </a:path>
                </a:pathLst>
              </a:custGeom>
              <a:noFill/>
              <a:ln w="19050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14" name="Google Shape;714;p7"/>
              <p:cNvSpPr/>
              <p:nvPr/>
            </p:nvSpPr>
            <p:spPr>
              <a:xfrm>
                <a:off x="9856695" y="2816917"/>
                <a:ext cx="61262" cy="177230"/>
              </a:xfrm>
              <a:custGeom>
                <a:avLst/>
                <a:gdLst/>
                <a:ahLst/>
                <a:cxnLst/>
                <a:rect l="l" t="t" r="r" b="b"/>
                <a:pathLst>
                  <a:path w="243" h="703" fill="none" extrusionOk="0">
                    <a:moveTo>
                      <a:pt x="0" y="702"/>
                    </a:moveTo>
                    <a:cubicBezTo>
                      <a:pt x="92" y="469"/>
                      <a:pt x="167" y="235"/>
                      <a:pt x="242" y="1"/>
                    </a:cubicBezTo>
                  </a:path>
                </a:pathLst>
              </a:custGeom>
              <a:noFill/>
              <a:ln w="19050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15" name="Google Shape;715;p7"/>
              <p:cNvSpPr/>
              <p:nvPr/>
            </p:nvSpPr>
            <p:spPr>
              <a:xfrm>
                <a:off x="10174601" y="2791706"/>
                <a:ext cx="113953" cy="141431"/>
              </a:xfrm>
              <a:custGeom>
                <a:avLst/>
                <a:gdLst/>
                <a:ahLst/>
                <a:cxnLst/>
                <a:rect l="l" t="t" r="r" b="b"/>
                <a:pathLst>
                  <a:path w="452" h="561" fill="none" extrusionOk="0">
                    <a:moveTo>
                      <a:pt x="1" y="0"/>
                    </a:moveTo>
                    <a:lnTo>
                      <a:pt x="452" y="560"/>
                    </a:lnTo>
                  </a:path>
                </a:pathLst>
              </a:custGeom>
              <a:noFill/>
              <a:ln w="19050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16" name="Google Shape;716;p7"/>
              <p:cNvSpPr/>
              <p:nvPr/>
            </p:nvSpPr>
            <p:spPr>
              <a:xfrm>
                <a:off x="10315781" y="2469516"/>
                <a:ext cx="149752" cy="9277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368" fill="none" extrusionOk="0">
                    <a:moveTo>
                      <a:pt x="0" y="368"/>
                    </a:moveTo>
                    <a:cubicBezTo>
                      <a:pt x="209" y="276"/>
                      <a:pt x="410" y="151"/>
                      <a:pt x="593" y="0"/>
                    </a:cubicBezTo>
                  </a:path>
                </a:pathLst>
              </a:custGeom>
              <a:noFill/>
              <a:ln w="19050" cap="rnd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</p:grpSp>
      <p:grpSp>
        <p:nvGrpSpPr>
          <p:cNvPr id="717" name="Google Shape;717;p7"/>
          <p:cNvGrpSpPr/>
          <p:nvPr/>
        </p:nvGrpSpPr>
        <p:grpSpPr>
          <a:xfrm>
            <a:off x="10976957" y="-243025"/>
            <a:ext cx="1818805" cy="1993255"/>
            <a:chOff x="8253135" y="-182269"/>
            <a:chExt cx="1367487" cy="1494941"/>
          </a:xfrm>
        </p:grpSpPr>
        <p:grpSp>
          <p:nvGrpSpPr>
            <p:cNvPr id="718" name="Google Shape;718;p7"/>
            <p:cNvGrpSpPr/>
            <p:nvPr/>
          </p:nvGrpSpPr>
          <p:grpSpPr>
            <a:xfrm rot="-4146560">
              <a:off x="8327351" y="65991"/>
              <a:ext cx="1219055" cy="998422"/>
              <a:chOff x="431982" y="2910018"/>
              <a:chExt cx="1219007" cy="998383"/>
            </a:xfrm>
          </p:grpSpPr>
          <p:sp>
            <p:nvSpPr>
              <p:cNvPr id="719" name="Google Shape;719;p7"/>
              <p:cNvSpPr/>
              <p:nvPr/>
            </p:nvSpPr>
            <p:spPr>
              <a:xfrm>
                <a:off x="474531" y="2992151"/>
                <a:ext cx="434578" cy="320742"/>
              </a:xfrm>
              <a:custGeom>
                <a:avLst/>
                <a:gdLst/>
                <a:ahLst/>
                <a:cxnLst/>
                <a:rect l="l" t="t" r="r" b="b"/>
                <a:pathLst>
                  <a:path w="4688" h="3460" fill="none" extrusionOk="0">
                    <a:moveTo>
                      <a:pt x="3952" y="1"/>
                    </a:moveTo>
                    <a:cubicBezTo>
                      <a:pt x="3952" y="1"/>
                      <a:pt x="4687" y="1939"/>
                      <a:pt x="2958" y="2699"/>
                    </a:cubicBezTo>
                    <a:cubicBezTo>
                      <a:pt x="1229" y="3459"/>
                      <a:pt x="26" y="2223"/>
                      <a:pt x="1" y="477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20" name="Google Shape;720;p7"/>
              <p:cNvSpPr/>
              <p:nvPr/>
            </p:nvSpPr>
            <p:spPr>
              <a:xfrm>
                <a:off x="564358" y="2958871"/>
                <a:ext cx="280418" cy="295898"/>
              </a:xfrm>
              <a:custGeom>
                <a:avLst/>
                <a:gdLst/>
                <a:ahLst/>
                <a:cxnLst/>
                <a:rect l="l" t="t" r="r" b="b"/>
                <a:pathLst>
                  <a:path w="3025" h="3192" fill="none" extrusionOk="0">
                    <a:moveTo>
                      <a:pt x="2098" y="1"/>
                    </a:moveTo>
                    <a:cubicBezTo>
                      <a:pt x="2098" y="1"/>
                      <a:pt x="3025" y="2507"/>
                      <a:pt x="1337" y="3192"/>
                    </a:cubicBezTo>
                    <a:cubicBezTo>
                      <a:pt x="1337" y="3192"/>
                      <a:pt x="34" y="3058"/>
                      <a:pt x="1" y="636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21" name="Google Shape;721;p7"/>
              <p:cNvSpPr/>
              <p:nvPr/>
            </p:nvSpPr>
            <p:spPr>
              <a:xfrm>
                <a:off x="672818" y="2964341"/>
                <a:ext cx="41900" cy="290429"/>
              </a:xfrm>
              <a:custGeom>
                <a:avLst/>
                <a:gdLst/>
                <a:ahLst/>
                <a:cxnLst/>
                <a:rect l="l" t="t" r="r" b="b"/>
                <a:pathLst>
                  <a:path w="452" h="3133" fill="none" extrusionOk="0">
                    <a:moveTo>
                      <a:pt x="0" y="0"/>
                    </a:moveTo>
                    <a:cubicBezTo>
                      <a:pt x="0" y="0"/>
                      <a:pt x="451" y="2540"/>
                      <a:pt x="176" y="3133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22" name="Google Shape;722;p7"/>
              <p:cNvSpPr/>
              <p:nvPr/>
            </p:nvSpPr>
            <p:spPr>
              <a:xfrm>
                <a:off x="708415" y="3256998"/>
                <a:ext cx="942574" cy="651403"/>
              </a:xfrm>
              <a:custGeom>
                <a:avLst/>
                <a:gdLst/>
                <a:ahLst/>
                <a:cxnLst/>
                <a:rect l="l" t="t" r="r" b="b"/>
                <a:pathLst>
                  <a:path w="10168" h="7027" fill="none" extrusionOk="0">
                    <a:moveTo>
                      <a:pt x="1" y="1"/>
                    </a:moveTo>
                    <a:cubicBezTo>
                      <a:pt x="402" y="1764"/>
                      <a:pt x="1204" y="3468"/>
                      <a:pt x="2540" y="4721"/>
                    </a:cubicBezTo>
                    <a:cubicBezTo>
                      <a:pt x="4420" y="6500"/>
                      <a:pt x="7043" y="7027"/>
                      <a:pt x="9558" y="6918"/>
                    </a:cubicBezTo>
                    <a:cubicBezTo>
                      <a:pt x="9766" y="6910"/>
                      <a:pt x="9967" y="6893"/>
                      <a:pt x="10167" y="6876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835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grpSp>
            <p:nvGrpSpPr>
              <p:cNvPr id="723" name="Google Shape;723;p7"/>
              <p:cNvGrpSpPr/>
              <p:nvPr/>
            </p:nvGrpSpPr>
            <p:grpSpPr>
              <a:xfrm>
                <a:off x="431982" y="2910018"/>
                <a:ext cx="442274" cy="159445"/>
                <a:chOff x="431982" y="2910018"/>
                <a:chExt cx="442274" cy="159445"/>
              </a:xfrm>
            </p:grpSpPr>
            <p:sp>
              <p:nvSpPr>
                <p:cNvPr id="724" name="Google Shape;724;p7"/>
                <p:cNvSpPr/>
                <p:nvPr/>
              </p:nvSpPr>
              <p:spPr>
                <a:xfrm>
                  <a:off x="799817" y="2955349"/>
                  <a:ext cx="74438" cy="682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3" h="736" extrusionOk="0">
                      <a:moveTo>
                        <a:pt x="412" y="0"/>
                      </a:moveTo>
                      <a:cubicBezTo>
                        <a:pt x="370" y="0"/>
                        <a:pt x="330" y="6"/>
                        <a:pt x="293" y="22"/>
                      </a:cubicBezTo>
                      <a:cubicBezTo>
                        <a:pt x="101" y="72"/>
                        <a:pt x="0" y="281"/>
                        <a:pt x="67" y="465"/>
                      </a:cubicBezTo>
                      <a:cubicBezTo>
                        <a:pt x="101" y="565"/>
                        <a:pt x="167" y="640"/>
                        <a:pt x="251" y="690"/>
                      </a:cubicBezTo>
                      <a:cubicBezTo>
                        <a:pt x="301" y="720"/>
                        <a:pt x="360" y="735"/>
                        <a:pt x="419" y="735"/>
                      </a:cubicBezTo>
                      <a:cubicBezTo>
                        <a:pt x="459" y="735"/>
                        <a:pt x="498" y="729"/>
                        <a:pt x="535" y="715"/>
                      </a:cubicBezTo>
                      <a:cubicBezTo>
                        <a:pt x="627" y="690"/>
                        <a:pt x="710" y="615"/>
                        <a:pt x="752" y="532"/>
                      </a:cubicBezTo>
                      <a:cubicBezTo>
                        <a:pt x="794" y="440"/>
                        <a:pt x="802" y="339"/>
                        <a:pt x="769" y="247"/>
                      </a:cubicBezTo>
                      <a:cubicBezTo>
                        <a:pt x="752" y="189"/>
                        <a:pt x="719" y="131"/>
                        <a:pt x="669" y="89"/>
                      </a:cubicBezTo>
                      <a:cubicBezTo>
                        <a:pt x="610" y="47"/>
                        <a:pt x="552" y="22"/>
                        <a:pt x="485" y="5"/>
                      </a:cubicBezTo>
                      <a:cubicBezTo>
                        <a:pt x="460" y="2"/>
                        <a:pt x="436" y="0"/>
                        <a:pt x="41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725" name="Google Shape;725;p7"/>
                <p:cNvSpPr/>
                <p:nvPr/>
              </p:nvSpPr>
              <p:spPr>
                <a:xfrm>
                  <a:off x="431982" y="3001236"/>
                  <a:ext cx="71286" cy="682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9" h="736" extrusionOk="0">
                      <a:moveTo>
                        <a:pt x="380" y="0"/>
                      </a:moveTo>
                      <a:cubicBezTo>
                        <a:pt x="339" y="0"/>
                        <a:pt x="298" y="7"/>
                        <a:pt x="259" y="20"/>
                      </a:cubicBezTo>
                      <a:cubicBezTo>
                        <a:pt x="167" y="45"/>
                        <a:pt x="92" y="103"/>
                        <a:pt x="50" y="187"/>
                      </a:cubicBezTo>
                      <a:cubicBezTo>
                        <a:pt x="0" y="279"/>
                        <a:pt x="0" y="379"/>
                        <a:pt x="34" y="463"/>
                      </a:cubicBezTo>
                      <a:cubicBezTo>
                        <a:pt x="59" y="563"/>
                        <a:pt x="125" y="646"/>
                        <a:pt x="209" y="688"/>
                      </a:cubicBezTo>
                      <a:cubicBezTo>
                        <a:pt x="268" y="720"/>
                        <a:pt x="330" y="735"/>
                        <a:pt x="392" y="735"/>
                      </a:cubicBezTo>
                      <a:cubicBezTo>
                        <a:pt x="426" y="735"/>
                        <a:pt x="460" y="731"/>
                        <a:pt x="493" y="722"/>
                      </a:cubicBezTo>
                      <a:cubicBezTo>
                        <a:pt x="593" y="688"/>
                        <a:pt x="669" y="621"/>
                        <a:pt x="710" y="529"/>
                      </a:cubicBezTo>
                      <a:cubicBezTo>
                        <a:pt x="760" y="446"/>
                        <a:pt x="769" y="337"/>
                        <a:pt x="735" y="245"/>
                      </a:cubicBezTo>
                      <a:cubicBezTo>
                        <a:pt x="719" y="187"/>
                        <a:pt x="677" y="128"/>
                        <a:pt x="627" y="95"/>
                      </a:cubicBezTo>
                      <a:cubicBezTo>
                        <a:pt x="558" y="32"/>
                        <a:pt x="469" y="0"/>
                        <a:pt x="380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726" name="Google Shape;726;p7"/>
                <p:cNvSpPr/>
                <p:nvPr/>
              </p:nvSpPr>
              <p:spPr>
                <a:xfrm>
                  <a:off x="522550" y="2983623"/>
                  <a:ext cx="74438" cy="68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3" h="740" extrusionOk="0">
                      <a:moveTo>
                        <a:pt x="414" y="1"/>
                      </a:moveTo>
                      <a:cubicBezTo>
                        <a:pt x="372" y="1"/>
                        <a:pt x="331" y="10"/>
                        <a:pt x="293" y="26"/>
                      </a:cubicBezTo>
                      <a:cubicBezTo>
                        <a:pt x="101" y="76"/>
                        <a:pt x="1" y="285"/>
                        <a:pt x="67" y="469"/>
                      </a:cubicBezTo>
                      <a:cubicBezTo>
                        <a:pt x="101" y="561"/>
                        <a:pt x="168" y="644"/>
                        <a:pt x="251" y="694"/>
                      </a:cubicBezTo>
                      <a:cubicBezTo>
                        <a:pt x="301" y="724"/>
                        <a:pt x="361" y="739"/>
                        <a:pt x="420" y="739"/>
                      </a:cubicBezTo>
                      <a:cubicBezTo>
                        <a:pt x="459" y="739"/>
                        <a:pt x="499" y="733"/>
                        <a:pt x="535" y="719"/>
                      </a:cubicBezTo>
                      <a:cubicBezTo>
                        <a:pt x="627" y="686"/>
                        <a:pt x="711" y="619"/>
                        <a:pt x="744" y="527"/>
                      </a:cubicBezTo>
                      <a:cubicBezTo>
                        <a:pt x="794" y="444"/>
                        <a:pt x="803" y="343"/>
                        <a:pt x="769" y="252"/>
                      </a:cubicBezTo>
                      <a:cubicBezTo>
                        <a:pt x="752" y="185"/>
                        <a:pt x="711" y="135"/>
                        <a:pt x="661" y="93"/>
                      </a:cubicBezTo>
                      <a:cubicBezTo>
                        <a:pt x="610" y="51"/>
                        <a:pt x="552" y="18"/>
                        <a:pt x="485" y="9"/>
                      </a:cubicBezTo>
                      <a:cubicBezTo>
                        <a:pt x="461" y="3"/>
                        <a:pt x="438" y="1"/>
                        <a:pt x="414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727" name="Google Shape;727;p7"/>
                <p:cNvSpPr/>
                <p:nvPr/>
              </p:nvSpPr>
              <p:spPr>
                <a:xfrm>
                  <a:off x="638704" y="2944132"/>
                  <a:ext cx="71379" cy="684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0" h="738" extrusionOk="0">
                      <a:moveTo>
                        <a:pt x="376" y="0"/>
                      </a:moveTo>
                      <a:cubicBezTo>
                        <a:pt x="335" y="0"/>
                        <a:pt x="296" y="7"/>
                        <a:pt x="260" y="18"/>
                      </a:cubicBezTo>
                      <a:cubicBezTo>
                        <a:pt x="168" y="43"/>
                        <a:pt x="93" y="110"/>
                        <a:pt x="51" y="185"/>
                      </a:cubicBezTo>
                      <a:cubicBezTo>
                        <a:pt x="1" y="277"/>
                        <a:pt x="1" y="377"/>
                        <a:pt x="34" y="469"/>
                      </a:cubicBezTo>
                      <a:cubicBezTo>
                        <a:pt x="59" y="561"/>
                        <a:pt x="126" y="644"/>
                        <a:pt x="218" y="694"/>
                      </a:cubicBezTo>
                      <a:cubicBezTo>
                        <a:pt x="271" y="721"/>
                        <a:pt x="330" y="737"/>
                        <a:pt x="390" y="737"/>
                      </a:cubicBezTo>
                      <a:cubicBezTo>
                        <a:pt x="425" y="737"/>
                        <a:pt x="460" y="732"/>
                        <a:pt x="494" y="719"/>
                      </a:cubicBezTo>
                      <a:cubicBezTo>
                        <a:pt x="594" y="686"/>
                        <a:pt x="669" y="619"/>
                        <a:pt x="719" y="527"/>
                      </a:cubicBezTo>
                      <a:cubicBezTo>
                        <a:pt x="761" y="444"/>
                        <a:pt x="769" y="343"/>
                        <a:pt x="736" y="252"/>
                      </a:cubicBezTo>
                      <a:cubicBezTo>
                        <a:pt x="719" y="185"/>
                        <a:pt x="677" y="135"/>
                        <a:pt x="636" y="93"/>
                      </a:cubicBezTo>
                      <a:cubicBezTo>
                        <a:pt x="577" y="51"/>
                        <a:pt x="519" y="18"/>
                        <a:pt x="452" y="9"/>
                      </a:cubicBezTo>
                      <a:cubicBezTo>
                        <a:pt x="426" y="3"/>
                        <a:pt x="401" y="0"/>
                        <a:pt x="37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728" name="Google Shape;728;p7"/>
                <p:cNvSpPr/>
                <p:nvPr/>
              </p:nvSpPr>
              <p:spPr>
                <a:xfrm>
                  <a:off x="715367" y="2910018"/>
                  <a:ext cx="71379" cy="68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0" h="740" extrusionOk="0">
                      <a:moveTo>
                        <a:pt x="384" y="1"/>
                      </a:moveTo>
                      <a:cubicBezTo>
                        <a:pt x="342" y="1"/>
                        <a:pt x="301" y="8"/>
                        <a:pt x="260" y="18"/>
                      </a:cubicBezTo>
                      <a:cubicBezTo>
                        <a:pt x="168" y="43"/>
                        <a:pt x="93" y="110"/>
                        <a:pt x="51" y="193"/>
                      </a:cubicBezTo>
                      <a:cubicBezTo>
                        <a:pt x="9" y="277"/>
                        <a:pt x="1" y="377"/>
                        <a:pt x="34" y="469"/>
                      </a:cubicBezTo>
                      <a:cubicBezTo>
                        <a:pt x="59" y="561"/>
                        <a:pt x="126" y="645"/>
                        <a:pt x="218" y="695"/>
                      </a:cubicBezTo>
                      <a:cubicBezTo>
                        <a:pt x="268" y="725"/>
                        <a:pt x="327" y="740"/>
                        <a:pt x="386" y="740"/>
                      </a:cubicBezTo>
                      <a:cubicBezTo>
                        <a:pt x="426" y="740"/>
                        <a:pt x="465" y="733"/>
                        <a:pt x="502" y="720"/>
                      </a:cubicBezTo>
                      <a:cubicBezTo>
                        <a:pt x="594" y="686"/>
                        <a:pt x="677" y="620"/>
                        <a:pt x="719" y="528"/>
                      </a:cubicBezTo>
                      <a:cubicBezTo>
                        <a:pt x="761" y="444"/>
                        <a:pt x="769" y="344"/>
                        <a:pt x="736" y="252"/>
                      </a:cubicBezTo>
                      <a:cubicBezTo>
                        <a:pt x="719" y="185"/>
                        <a:pt x="686" y="135"/>
                        <a:pt x="636" y="93"/>
                      </a:cubicBezTo>
                      <a:cubicBezTo>
                        <a:pt x="586" y="51"/>
                        <a:pt x="519" y="18"/>
                        <a:pt x="460" y="10"/>
                      </a:cubicBezTo>
                      <a:cubicBezTo>
                        <a:pt x="435" y="3"/>
                        <a:pt x="409" y="1"/>
                        <a:pt x="384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</p:grpSp>
        <p:grpSp>
          <p:nvGrpSpPr>
            <p:cNvPr id="729" name="Google Shape;729;p7"/>
            <p:cNvGrpSpPr/>
            <p:nvPr/>
          </p:nvGrpSpPr>
          <p:grpSpPr>
            <a:xfrm>
              <a:off x="8769996" y="1085777"/>
              <a:ext cx="139466" cy="159114"/>
              <a:chOff x="11250843" y="1932532"/>
              <a:chExt cx="402616" cy="459335"/>
            </a:xfrm>
          </p:grpSpPr>
          <p:sp>
            <p:nvSpPr>
              <p:cNvPr id="730" name="Google Shape;730;p7"/>
              <p:cNvSpPr/>
              <p:nvPr/>
            </p:nvSpPr>
            <p:spPr>
              <a:xfrm>
                <a:off x="11250843" y="2138754"/>
                <a:ext cx="402616" cy="67816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269" fill="none" extrusionOk="0">
                    <a:moveTo>
                      <a:pt x="1" y="1"/>
                    </a:moveTo>
                    <a:lnTo>
                      <a:pt x="1596" y="268"/>
                    </a:lnTo>
                  </a:path>
                </a:pathLst>
              </a:custGeom>
              <a:noFill/>
              <a:ln w="19050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31" name="Google Shape;731;p7"/>
              <p:cNvSpPr/>
              <p:nvPr/>
            </p:nvSpPr>
            <p:spPr>
              <a:xfrm>
                <a:off x="11324458" y="1999844"/>
                <a:ext cx="295218" cy="333031"/>
              </a:xfrm>
              <a:custGeom>
                <a:avLst/>
                <a:gdLst/>
                <a:ahLst/>
                <a:cxnLst/>
                <a:rect l="l" t="t" r="r" b="b"/>
                <a:pathLst>
                  <a:path w="1171" h="1321" fill="none" extrusionOk="0">
                    <a:moveTo>
                      <a:pt x="1" y="1320"/>
                    </a:moveTo>
                    <a:lnTo>
                      <a:pt x="1170" y="0"/>
                    </a:lnTo>
                  </a:path>
                </a:pathLst>
              </a:custGeom>
              <a:noFill/>
              <a:ln w="19050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32" name="Google Shape;732;p7"/>
              <p:cNvSpPr/>
              <p:nvPr/>
            </p:nvSpPr>
            <p:spPr>
              <a:xfrm>
                <a:off x="11358240" y="1932532"/>
                <a:ext cx="217317" cy="459335"/>
              </a:xfrm>
              <a:custGeom>
                <a:avLst/>
                <a:gdLst/>
                <a:ahLst/>
                <a:cxnLst/>
                <a:rect l="l" t="t" r="r" b="b"/>
                <a:pathLst>
                  <a:path w="862" h="1822" fill="none" extrusionOk="0">
                    <a:moveTo>
                      <a:pt x="861" y="1821"/>
                    </a:moveTo>
                    <a:cubicBezTo>
                      <a:pt x="527" y="1236"/>
                      <a:pt x="243" y="635"/>
                      <a:pt x="1" y="0"/>
                    </a:cubicBezTo>
                  </a:path>
                </a:pathLst>
              </a:custGeom>
              <a:noFill/>
              <a:ln w="19050" cap="rnd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grpSp>
          <p:nvGrpSpPr>
            <p:cNvPr id="733" name="Google Shape;733;p7"/>
            <p:cNvGrpSpPr/>
            <p:nvPr/>
          </p:nvGrpSpPr>
          <p:grpSpPr>
            <a:xfrm rot="-2700000" flipH="1">
              <a:off x="8646742" y="153276"/>
              <a:ext cx="385981" cy="360013"/>
              <a:chOff x="9460636" y="2071442"/>
              <a:chExt cx="1221710" cy="1139515"/>
            </a:xfrm>
          </p:grpSpPr>
          <p:sp>
            <p:nvSpPr>
              <p:cNvPr id="734" name="Google Shape;734;p7"/>
              <p:cNvSpPr/>
              <p:nvPr/>
            </p:nvSpPr>
            <p:spPr>
              <a:xfrm>
                <a:off x="9789131" y="2071442"/>
                <a:ext cx="467912" cy="613624"/>
              </a:xfrm>
              <a:custGeom>
                <a:avLst/>
                <a:gdLst/>
                <a:ahLst/>
                <a:cxnLst/>
                <a:rect l="l" t="t" r="r" b="b"/>
                <a:pathLst>
                  <a:path w="1856" h="2434" extrusionOk="0">
                    <a:moveTo>
                      <a:pt x="1084" y="0"/>
                    </a:moveTo>
                    <a:cubicBezTo>
                      <a:pt x="820" y="0"/>
                      <a:pt x="545" y="69"/>
                      <a:pt x="377" y="159"/>
                    </a:cubicBezTo>
                    <a:cubicBezTo>
                      <a:pt x="9" y="351"/>
                      <a:pt x="1" y="736"/>
                      <a:pt x="134" y="1086"/>
                    </a:cubicBezTo>
                    <a:cubicBezTo>
                      <a:pt x="268" y="1487"/>
                      <a:pt x="477" y="1872"/>
                      <a:pt x="753" y="2206"/>
                    </a:cubicBezTo>
                    <a:cubicBezTo>
                      <a:pt x="778" y="2239"/>
                      <a:pt x="811" y="2273"/>
                      <a:pt x="845" y="2298"/>
                    </a:cubicBezTo>
                    <a:cubicBezTo>
                      <a:pt x="895" y="2340"/>
                      <a:pt x="945" y="2381"/>
                      <a:pt x="1003" y="2406"/>
                    </a:cubicBezTo>
                    <a:cubicBezTo>
                      <a:pt x="1047" y="2425"/>
                      <a:pt x="1089" y="2433"/>
                      <a:pt x="1128" y="2433"/>
                    </a:cubicBezTo>
                    <a:cubicBezTo>
                      <a:pt x="1404" y="2433"/>
                      <a:pt x="1549" y="2007"/>
                      <a:pt x="1630" y="1780"/>
                    </a:cubicBezTo>
                    <a:cubicBezTo>
                      <a:pt x="1730" y="1521"/>
                      <a:pt x="1789" y="1254"/>
                      <a:pt x="1805" y="978"/>
                    </a:cubicBezTo>
                    <a:cubicBezTo>
                      <a:pt x="1814" y="752"/>
                      <a:pt x="1855" y="410"/>
                      <a:pt x="1697" y="218"/>
                    </a:cubicBezTo>
                    <a:cubicBezTo>
                      <a:pt x="1567" y="60"/>
                      <a:pt x="1331" y="0"/>
                      <a:pt x="108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35" name="Google Shape;735;p7"/>
              <p:cNvSpPr/>
              <p:nvPr/>
            </p:nvSpPr>
            <p:spPr>
              <a:xfrm>
                <a:off x="9593244" y="2607922"/>
                <a:ext cx="482534" cy="603035"/>
              </a:xfrm>
              <a:custGeom>
                <a:avLst/>
                <a:gdLst/>
                <a:ahLst/>
                <a:cxnLst/>
                <a:rect l="l" t="t" r="r" b="b"/>
                <a:pathLst>
                  <a:path w="1914" h="2392" extrusionOk="0">
                    <a:moveTo>
                      <a:pt x="1483" y="0"/>
                    </a:moveTo>
                    <a:cubicBezTo>
                      <a:pt x="1264" y="0"/>
                      <a:pt x="1012" y="229"/>
                      <a:pt x="861" y="362"/>
                    </a:cubicBezTo>
                    <a:cubicBezTo>
                      <a:pt x="653" y="537"/>
                      <a:pt x="469" y="746"/>
                      <a:pt x="318" y="972"/>
                    </a:cubicBezTo>
                    <a:cubicBezTo>
                      <a:pt x="201" y="1172"/>
                      <a:pt x="1" y="1448"/>
                      <a:pt x="43" y="1690"/>
                    </a:cubicBezTo>
                    <a:cubicBezTo>
                      <a:pt x="118" y="2108"/>
                      <a:pt x="795" y="2392"/>
                      <a:pt x="1162" y="2392"/>
                    </a:cubicBezTo>
                    <a:cubicBezTo>
                      <a:pt x="1580" y="2392"/>
                      <a:pt x="1780" y="2066"/>
                      <a:pt x="1830" y="1699"/>
                    </a:cubicBezTo>
                    <a:cubicBezTo>
                      <a:pt x="1906" y="1281"/>
                      <a:pt x="1914" y="846"/>
                      <a:pt x="1839" y="420"/>
                    </a:cubicBezTo>
                    <a:cubicBezTo>
                      <a:pt x="1830" y="379"/>
                      <a:pt x="1814" y="337"/>
                      <a:pt x="1805" y="287"/>
                    </a:cubicBezTo>
                    <a:cubicBezTo>
                      <a:pt x="1780" y="228"/>
                      <a:pt x="1755" y="170"/>
                      <a:pt x="1713" y="120"/>
                    </a:cubicBezTo>
                    <a:cubicBezTo>
                      <a:pt x="1646" y="34"/>
                      <a:pt x="1567" y="0"/>
                      <a:pt x="148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36" name="Google Shape;736;p7"/>
              <p:cNvSpPr/>
              <p:nvPr/>
            </p:nvSpPr>
            <p:spPr>
              <a:xfrm>
                <a:off x="10023085" y="2279681"/>
                <a:ext cx="659261" cy="460344"/>
              </a:xfrm>
              <a:custGeom>
                <a:avLst/>
                <a:gdLst/>
                <a:ahLst/>
                <a:cxnLst/>
                <a:rect l="l" t="t" r="r" b="b"/>
                <a:pathLst>
                  <a:path w="2615" h="1826" extrusionOk="0">
                    <a:moveTo>
                      <a:pt x="1666" y="0"/>
                    </a:moveTo>
                    <a:cubicBezTo>
                      <a:pt x="1495" y="0"/>
                      <a:pt x="1320" y="70"/>
                      <a:pt x="1161" y="177"/>
                    </a:cubicBezTo>
                    <a:cubicBezTo>
                      <a:pt x="794" y="402"/>
                      <a:pt x="476" y="695"/>
                      <a:pt x="209" y="1029"/>
                    </a:cubicBezTo>
                    <a:cubicBezTo>
                      <a:pt x="184" y="1071"/>
                      <a:pt x="159" y="1104"/>
                      <a:pt x="134" y="1146"/>
                    </a:cubicBezTo>
                    <a:cubicBezTo>
                      <a:pt x="109" y="1204"/>
                      <a:pt x="84" y="1263"/>
                      <a:pt x="67" y="1321"/>
                    </a:cubicBezTo>
                    <a:cubicBezTo>
                      <a:pt x="0" y="1714"/>
                      <a:pt x="543" y="1764"/>
                      <a:pt x="819" y="1798"/>
                    </a:cubicBezTo>
                    <a:cubicBezTo>
                      <a:pt x="939" y="1816"/>
                      <a:pt x="1061" y="1825"/>
                      <a:pt x="1184" y="1825"/>
                    </a:cubicBezTo>
                    <a:cubicBezTo>
                      <a:pt x="1335" y="1825"/>
                      <a:pt x="1486" y="1812"/>
                      <a:pt x="1638" y="1789"/>
                    </a:cubicBezTo>
                    <a:cubicBezTo>
                      <a:pt x="1863" y="1747"/>
                      <a:pt x="2206" y="1714"/>
                      <a:pt x="2356" y="1514"/>
                    </a:cubicBezTo>
                    <a:cubicBezTo>
                      <a:pt x="2615" y="1179"/>
                      <a:pt x="2364" y="494"/>
                      <a:pt x="2122" y="219"/>
                    </a:cubicBezTo>
                    <a:cubicBezTo>
                      <a:pt x="1987" y="64"/>
                      <a:pt x="1829" y="0"/>
                      <a:pt x="166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37" name="Google Shape;737;p7"/>
              <p:cNvSpPr/>
              <p:nvPr/>
            </p:nvSpPr>
            <p:spPr>
              <a:xfrm>
                <a:off x="10016783" y="2614729"/>
                <a:ext cx="543544" cy="587405"/>
              </a:xfrm>
              <a:custGeom>
                <a:avLst/>
                <a:gdLst/>
                <a:ahLst/>
                <a:cxnLst/>
                <a:rect l="l" t="t" r="r" b="b"/>
                <a:pathLst>
                  <a:path w="2156" h="2330" extrusionOk="0">
                    <a:moveTo>
                      <a:pt x="401" y="1"/>
                    </a:moveTo>
                    <a:cubicBezTo>
                      <a:pt x="0" y="17"/>
                      <a:pt x="67" y="569"/>
                      <a:pt x="84" y="836"/>
                    </a:cubicBezTo>
                    <a:cubicBezTo>
                      <a:pt x="100" y="1112"/>
                      <a:pt x="167" y="1379"/>
                      <a:pt x="267" y="1638"/>
                    </a:cubicBezTo>
                    <a:cubicBezTo>
                      <a:pt x="351" y="1855"/>
                      <a:pt x="460" y="2181"/>
                      <a:pt x="685" y="2281"/>
                    </a:cubicBezTo>
                    <a:cubicBezTo>
                      <a:pt x="753" y="2315"/>
                      <a:pt x="829" y="2329"/>
                      <a:pt x="910" y="2329"/>
                    </a:cubicBezTo>
                    <a:cubicBezTo>
                      <a:pt x="1274" y="2329"/>
                      <a:pt x="1727" y="2028"/>
                      <a:pt x="1905" y="1788"/>
                    </a:cubicBezTo>
                    <a:cubicBezTo>
                      <a:pt x="2155" y="1454"/>
                      <a:pt x="2005" y="1095"/>
                      <a:pt x="1738" y="836"/>
                    </a:cubicBezTo>
                    <a:cubicBezTo>
                      <a:pt x="1445" y="527"/>
                      <a:pt x="1094" y="276"/>
                      <a:pt x="710" y="84"/>
                    </a:cubicBezTo>
                    <a:cubicBezTo>
                      <a:pt x="668" y="68"/>
                      <a:pt x="627" y="51"/>
                      <a:pt x="585" y="34"/>
                    </a:cubicBezTo>
                    <a:cubicBezTo>
                      <a:pt x="526" y="17"/>
                      <a:pt x="460" y="1"/>
                      <a:pt x="40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38" name="Google Shape;738;p7"/>
              <p:cNvSpPr/>
              <p:nvPr/>
            </p:nvSpPr>
            <p:spPr>
              <a:xfrm>
                <a:off x="9460636" y="2339682"/>
                <a:ext cx="670102" cy="452528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1795" extrusionOk="0">
                    <a:moveTo>
                      <a:pt x="698" y="1"/>
                    </a:moveTo>
                    <a:cubicBezTo>
                      <a:pt x="638" y="1"/>
                      <a:pt x="581" y="10"/>
                      <a:pt x="527" y="31"/>
                    </a:cubicBezTo>
                    <a:cubicBezTo>
                      <a:pt x="134" y="190"/>
                      <a:pt x="1" y="908"/>
                      <a:pt x="67" y="1267"/>
                    </a:cubicBezTo>
                    <a:cubicBezTo>
                      <a:pt x="146" y="1661"/>
                      <a:pt x="470" y="1795"/>
                      <a:pt x="822" y="1795"/>
                    </a:cubicBezTo>
                    <a:cubicBezTo>
                      <a:pt x="843" y="1795"/>
                      <a:pt x="865" y="1794"/>
                      <a:pt x="886" y="1793"/>
                    </a:cubicBezTo>
                    <a:cubicBezTo>
                      <a:pt x="1312" y="1785"/>
                      <a:pt x="1738" y="1693"/>
                      <a:pt x="2139" y="1534"/>
                    </a:cubicBezTo>
                    <a:cubicBezTo>
                      <a:pt x="2181" y="1518"/>
                      <a:pt x="2223" y="1501"/>
                      <a:pt x="2256" y="1476"/>
                    </a:cubicBezTo>
                    <a:cubicBezTo>
                      <a:pt x="2315" y="1443"/>
                      <a:pt x="2365" y="1401"/>
                      <a:pt x="2398" y="1351"/>
                    </a:cubicBezTo>
                    <a:cubicBezTo>
                      <a:pt x="2657" y="1050"/>
                      <a:pt x="2214" y="733"/>
                      <a:pt x="1997" y="565"/>
                    </a:cubicBezTo>
                    <a:cubicBezTo>
                      <a:pt x="1780" y="390"/>
                      <a:pt x="1546" y="256"/>
                      <a:pt x="1287" y="164"/>
                    </a:cubicBezTo>
                    <a:cubicBezTo>
                      <a:pt x="1120" y="100"/>
                      <a:pt x="898" y="1"/>
                      <a:pt x="6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39" name="Google Shape;739;p7"/>
              <p:cNvSpPr/>
              <p:nvPr/>
            </p:nvSpPr>
            <p:spPr>
              <a:xfrm>
                <a:off x="9959807" y="2534307"/>
                <a:ext cx="240258" cy="206726"/>
              </a:xfrm>
              <a:custGeom>
                <a:avLst/>
                <a:gdLst/>
                <a:ahLst/>
                <a:cxnLst/>
                <a:rect l="l" t="t" r="r" b="b"/>
                <a:pathLst>
                  <a:path w="953" h="820" extrusionOk="0">
                    <a:moveTo>
                      <a:pt x="488" y="0"/>
                    </a:moveTo>
                    <a:cubicBezTo>
                      <a:pt x="424" y="0"/>
                      <a:pt x="361" y="14"/>
                      <a:pt x="301" y="44"/>
                    </a:cubicBezTo>
                    <a:lnTo>
                      <a:pt x="268" y="11"/>
                    </a:lnTo>
                    <a:cubicBezTo>
                      <a:pt x="76" y="136"/>
                      <a:pt x="1" y="378"/>
                      <a:pt x="101" y="587"/>
                    </a:cubicBezTo>
                    <a:cubicBezTo>
                      <a:pt x="181" y="735"/>
                      <a:pt x="335" y="820"/>
                      <a:pt x="494" y="820"/>
                    </a:cubicBezTo>
                    <a:cubicBezTo>
                      <a:pt x="550" y="820"/>
                      <a:pt x="606" y="809"/>
                      <a:pt x="660" y="788"/>
                    </a:cubicBezTo>
                    <a:cubicBezTo>
                      <a:pt x="861" y="679"/>
                      <a:pt x="953" y="437"/>
                      <a:pt x="861" y="228"/>
                    </a:cubicBezTo>
                    <a:cubicBezTo>
                      <a:pt x="785" y="81"/>
                      <a:pt x="638" y="0"/>
                      <a:pt x="48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40" name="Google Shape;740;p7"/>
              <p:cNvSpPr/>
              <p:nvPr/>
            </p:nvSpPr>
            <p:spPr>
              <a:xfrm>
                <a:off x="10039724" y="2303127"/>
                <a:ext cx="13110" cy="166641"/>
              </a:xfrm>
              <a:custGeom>
                <a:avLst/>
                <a:gdLst/>
                <a:ahLst/>
                <a:cxnLst/>
                <a:rect l="l" t="t" r="r" b="b"/>
                <a:pathLst>
                  <a:path w="52" h="661" fill="none" extrusionOk="0">
                    <a:moveTo>
                      <a:pt x="51" y="660"/>
                    </a:moveTo>
                    <a:lnTo>
                      <a:pt x="1" y="0"/>
                    </a:ln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41" name="Google Shape;741;p7"/>
              <p:cNvSpPr/>
              <p:nvPr/>
            </p:nvSpPr>
            <p:spPr>
              <a:xfrm>
                <a:off x="9686019" y="2572627"/>
                <a:ext cx="200425" cy="42354"/>
              </a:xfrm>
              <a:custGeom>
                <a:avLst/>
                <a:gdLst/>
                <a:ahLst/>
                <a:cxnLst/>
                <a:rect l="l" t="t" r="r" b="b"/>
                <a:pathLst>
                  <a:path w="795" h="168" fill="none" extrusionOk="0">
                    <a:moveTo>
                      <a:pt x="0" y="1"/>
                    </a:moveTo>
                    <a:cubicBezTo>
                      <a:pt x="259" y="59"/>
                      <a:pt x="518" y="118"/>
                      <a:pt x="794" y="168"/>
                    </a:cubicBez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42" name="Google Shape;742;p7"/>
              <p:cNvSpPr/>
              <p:nvPr/>
            </p:nvSpPr>
            <p:spPr>
              <a:xfrm>
                <a:off x="9856695" y="2816917"/>
                <a:ext cx="61262" cy="177230"/>
              </a:xfrm>
              <a:custGeom>
                <a:avLst/>
                <a:gdLst/>
                <a:ahLst/>
                <a:cxnLst/>
                <a:rect l="l" t="t" r="r" b="b"/>
                <a:pathLst>
                  <a:path w="243" h="703" fill="none" extrusionOk="0">
                    <a:moveTo>
                      <a:pt x="0" y="702"/>
                    </a:moveTo>
                    <a:cubicBezTo>
                      <a:pt x="92" y="469"/>
                      <a:pt x="167" y="235"/>
                      <a:pt x="242" y="1"/>
                    </a:cubicBez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43" name="Google Shape;743;p7"/>
              <p:cNvSpPr/>
              <p:nvPr/>
            </p:nvSpPr>
            <p:spPr>
              <a:xfrm>
                <a:off x="10174601" y="2791706"/>
                <a:ext cx="113953" cy="141431"/>
              </a:xfrm>
              <a:custGeom>
                <a:avLst/>
                <a:gdLst/>
                <a:ahLst/>
                <a:cxnLst/>
                <a:rect l="l" t="t" r="r" b="b"/>
                <a:pathLst>
                  <a:path w="452" h="561" fill="none" extrusionOk="0">
                    <a:moveTo>
                      <a:pt x="1" y="0"/>
                    </a:moveTo>
                    <a:lnTo>
                      <a:pt x="452" y="560"/>
                    </a:ln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44" name="Google Shape;744;p7"/>
              <p:cNvSpPr/>
              <p:nvPr/>
            </p:nvSpPr>
            <p:spPr>
              <a:xfrm>
                <a:off x="10315781" y="2469516"/>
                <a:ext cx="149752" cy="92775"/>
              </a:xfrm>
              <a:custGeom>
                <a:avLst/>
                <a:gdLst/>
                <a:ahLst/>
                <a:cxnLst/>
                <a:rect l="l" t="t" r="r" b="b"/>
                <a:pathLst>
                  <a:path w="594" h="368" fill="none" extrusionOk="0">
                    <a:moveTo>
                      <a:pt x="0" y="368"/>
                    </a:moveTo>
                    <a:cubicBezTo>
                      <a:pt x="209" y="276"/>
                      <a:pt x="410" y="151"/>
                      <a:pt x="593" y="0"/>
                    </a:cubicBezTo>
                  </a:path>
                </a:pathLst>
              </a:custGeom>
              <a:noFill/>
              <a:ln w="19050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grpSp>
          <p:nvGrpSpPr>
            <p:cNvPr id="745" name="Google Shape;745;p7"/>
            <p:cNvGrpSpPr/>
            <p:nvPr/>
          </p:nvGrpSpPr>
          <p:grpSpPr>
            <a:xfrm flipH="1">
              <a:off x="8291304" y="253726"/>
              <a:ext cx="139466" cy="159114"/>
              <a:chOff x="11250843" y="1932532"/>
              <a:chExt cx="402616" cy="459335"/>
            </a:xfrm>
          </p:grpSpPr>
          <p:sp>
            <p:nvSpPr>
              <p:cNvPr id="746" name="Google Shape;746;p7"/>
              <p:cNvSpPr/>
              <p:nvPr/>
            </p:nvSpPr>
            <p:spPr>
              <a:xfrm>
                <a:off x="11250843" y="2138754"/>
                <a:ext cx="402616" cy="67816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269" fill="none" extrusionOk="0">
                    <a:moveTo>
                      <a:pt x="1" y="1"/>
                    </a:moveTo>
                    <a:lnTo>
                      <a:pt x="1596" y="268"/>
                    </a:lnTo>
                  </a:path>
                </a:pathLst>
              </a:custGeom>
              <a:noFill/>
              <a:ln w="19050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47" name="Google Shape;747;p7"/>
              <p:cNvSpPr/>
              <p:nvPr/>
            </p:nvSpPr>
            <p:spPr>
              <a:xfrm>
                <a:off x="11324458" y="1999844"/>
                <a:ext cx="295218" cy="333031"/>
              </a:xfrm>
              <a:custGeom>
                <a:avLst/>
                <a:gdLst/>
                <a:ahLst/>
                <a:cxnLst/>
                <a:rect l="l" t="t" r="r" b="b"/>
                <a:pathLst>
                  <a:path w="1171" h="1321" fill="none" extrusionOk="0">
                    <a:moveTo>
                      <a:pt x="1" y="1320"/>
                    </a:moveTo>
                    <a:lnTo>
                      <a:pt x="1170" y="0"/>
                    </a:lnTo>
                  </a:path>
                </a:pathLst>
              </a:custGeom>
              <a:noFill/>
              <a:ln w="19050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748" name="Google Shape;748;p7"/>
              <p:cNvSpPr/>
              <p:nvPr/>
            </p:nvSpPr>
            <p:spPr>
              <a:xfrm>
                <a:off x="11358240" y="1932532"/>
                <a:ext cx="217317" cy="459335"/>
              </a:xfrm>
              <a:custGeom>
                <a:avLst/>
                <a:gdLst/>
                <a:ahLst/>
                <a:cxnLst/>
                <a:rect l="l" t="t" r="r" b="b"/>
                <a:pathLst>
                  <a:path w="862" h="1822" fill="none" extrusionOk="0">
                    <a:moveTo>
                      <a:pt x="861" y="1821"/>
                    </a:moveTo>
                    <a:cubicBezTo>
                      <a:pt x="527" y="1236"/>
                      <a:pt x="243" y="635"/>
                      <a:pt x="1" y="0"/>
                    </a:cubicBezTo>
                  </a:path>
                </a:pathLst>
              </a:custGeom>
              <a:noFill/>
              <a:ln w="19050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4413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 userDrawn="1">
  <p:cSld name="Title only 6"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31"/>
          <p:cNvSpPr/>
          <p:nvPr/>
        </p:nvSpPr>
        <p:spPr>
          <a:xfrm>
            <a:off x="-101349" y="4041467"/>
            <a:ext cx="8152544" cy="2918155"/>
          </a:xfrm>
          <a:custGeom>
            <a:avLst/>
            <a:gdLst/>
            <a:ahLst/>
            <a:cxnLst/>
            <a:rect l="l" t="t" r="r" b="b"/>
            <a:pathLst>
              <a:path w="83849" h="29939" extrusionOk="0">
                <a:moveTo>
                  <a:pt x="1969" y="1"/>
                </a:moveTo>
                <a:cubicBezTo>
                  <a:pt x="1378" y="1"/>
                  <a:pt x="791" y="19"/>
                  <a:pt x="209" y="56"/>
                </a:cubicBezTo>
                <a:lnTo>
                  <a:pt x="1" y="29938"/>
                </a:lnTo>
                <a:lnTo>
                  <a:pt x="83849" y="29471"/>
                </a:lnTo>
                <a:cubicBezTo>
                  <a:pt x="79605" y="24167"/>
                  <a:pt x="70957" y="21938"/>
                  <a:pt x="63965" y="21938"/>
                </a:cubicBezTo>
                <a:cubicBezTo>
                  <a:pt x="63574" y="21938"/>
                  <a:pt x="63188" y="21945"/>
                  <a:pt x="62808" y="21959"/>
                </a:cubicBezTo>
                <a:cubicBezTo>
                  <a:pt x="59582" y="22076"/>
                  <a:pt x="56283" y="22353"/>
                  <a:pt x="53034" y="22353"/>
                </a:cubicBezTo>
                <a:cubicBezTo>
                  <a:pt x="49064" y="22353"/>
                  <a:pt x="45168" y="21940"/>
                  <a:pt x="41572" y="20320"/>
                </a:cubicBezTo>
                <a:cubicBezTo>
                  <a:pt x="36564" y="18064"/>
                  <a:pt x="32840" y="13758"/>
                  <a:pt x="28588" y="10282"/>
                </a:cubicBezTo>
                <a:cubicBezTo>
                  <a:pt x="21487" y="4478"/>
                  <a:pt x="11257" y="1"/>
                  <a:pt x="196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76" name="Google Shape;776;p31"/>
          <p:cNvSpPr/>
          <p:nvPr/>
        </p:nvSpPr>
        <p:spPr>
          <a:xfrm>
            <a:off x="10501324" y="-40333"/>
            <a:ext cx="1727054" cy="3743584"/>
          </a:xfrm>
          <a:custGeom>
            <a:avLst/>
            <a:gdLst/>
            <a:ahLst/>
            <a:cxnLst/>
            <a:rect l="l" t="t" r="r" b="b"/>
            <a:pathLst>
              <a:path w="30712" h="66407" extrusionOk="0">
                <a:moveTo>
                  <a:pt x="1" y="0"/>
                </a:moveTo>
                <a:lnTo>
                  <a:pt x="1" y="0"/>
                </a:lnTo>
                <a:cubicBezTo>
                  <a:pt x="6629" y="5401"/>
                  <a:pt x="10846" y="13654"/>
                  <a:pt x="11344" y="22189"/>
                </a:cubicBezTo>
                <a:cubicBezTo>
                  <a:pt x="11650" y="27451"/>
                  <a:pt x="10611" y="32717"/>
                  <a:pt x="10855" y="37983"/>
                </a:cubicBezTo>
                <a:cubicBezTo>
                  <a:pt x="11419" y="50163"/>
                  <a:pt x="19469" y="61687"/>
                  <a:pt x="30711" y="66407"/>
                </a:cubicBezTo>
                <a:lnTo>
                  <a:pt x="30711" y="551"/>
                </a:lnTo>
                <a:lnTo>
                  <a:pt x="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77" name="Google Shape;777;p31"/>
          <p:cNvSpPr/>
          <p:nvPr/>
        </p:nvSpPr>
        <p:spPr>
          <a:xfrm>
            <a:off x="0" y="0"/>
            <a:ext cx="2650360" cy="1981829"/>
          </a:xfrm>
          <a:custGeom>
            <a:avLst/>
            <a:gdLst/>
            <a:ahLst/>
            <a:cxnLst/>
            <a:rect l="l" t="t" r="r" b="b"/>
            <a:pathLst>
              <a:path w="33669" h="25114" extrusionOk="0">
                <a:moveTo>
                  <a:pt x="1" y="0"/>
                </a:moveTo>
                <a:lnTo>
                  <a:pt x="1" y="25047"/>
                </a:lnTo>
                <a:cubicBezTo>
                  <a:pt x="248" y="25092"/>
                  <a:pt x="495" y="25114"/>
                  <a:pt x="740" y="25114"/>
                </a:cubicBezTo>
                <a:cubicBezTo>
                  <a:pt x="3303" y="25114"/>
                  <a:pt x="5757" y="22776"/>
                  <a:pt x="7329" y="20668"/>
                </a:cubicBezTo>
                <a:cubicBezTo>
                  <a:pt x="9052" y="18358"/>
                  <a:pt x="10527" y="15650"/>
                  <a:pt x="13090" y="14351"/>
                </a:cubicBezTo>
                <a:cubicBezTo>
                  <a:pt x="14655" y="13556"/>
                  <a:pt x="16445" y="13390"/>
                  <a:pt x="18173" y="13097"/>
                </a:cubicBezTo>
                <a:cubicBezTo>
                  <a:pt x="21535" y="12528"/>
                  <a:pt x="24857" y="11406"/>
                  <a:pt x="27610" y="9382"/>
                </a:cubicBezTo>
                <a:cubicBezTo>
                  <a:pt x="30362" y="7357"/>
                  <a:pt x="33115" y="3385"/>
                  <a:pt x="336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grpSp>
        <p:nvGrpSpPr>
          <p:cNvPr id="778" name="Google Shape;778;p31"/>
          <p:cNvGrpSpPr/>
          <p:nvPr/>
        </p:nvGrpSpPr>
        <p:grpSpPr>
          <a:xfrm>
            <a:off x="11213223" y="1801435"/>
            <a:ext cx="896792" cy="841184"/>
            <a:chOff x="3145550" y="2696550"/>
            <a:chExt cx="446975" cy="418250"/>
          </a:xfrm>
        </p:grpSpPr>
        <p:sp>
          <p:nvSpPr>
            <p:cNvPr id="779" name="Google Shape;779;p31"/>
            <p:cNvSpPr/>
            <p:nvPr/>
          </p:nvSpPr>
          <p:spPr>
            <a:xfrm>
              <a:off x="3307850" y="2880825"/>
              <a:ext cx="86575" cy="86300"/>
            </a:xfrm>
            <a:custGeom>
              <a:avLst/>
              <a:gdLst/>
              <a:ahLst/>
              <a:cxnLst/>
              <a:rect l="l" t="t" r="r" b="b"/>
              <a:pathLst>
                <a:path w="3463" h="3452" extrusionOk="0">
                  <a:moveTo>
                    <a:pt x="621" y="0"/>
                  </a:moveTo>
                  <a:cubicBezTo>
                    <a:pt x="566" y="0"/>
                    <a:pt x="510" y="9"/>
                    <a:pt x="454" y="27"/>
                  </a:cubicBezTo>
                  <a:cubicBezTo>
                    <a:pt x="161" y="119"/>
                    <a:pt x="0" y="431"/>
                    <a:pt x="93" y="723"/>
                  </a:cubicBezTo>
                  <a:cubicBezTo>
                    <a:pt x="196" y="1046"/>
                    <a:pt x="347" y="1320"/>
                    <a:pt x="513" y="1582"/>
                  </a:cubicBezTo>
                  <a:cubicBezTo>
                    <a:pt x="683" y="1842"/>
                    <a:pt x="870" y="2083"/>
                    <a:pt x="1075" y="2308"/>
                  </a:cubicBezTo>
                  <a:cubicBezTo>
                    <a:pt x="1279" y="2534"/>
                    <a:pt x="1500" y="2743"/>
                    <a:pt x="1745" y="2931"/>
                  </a:cubicBezTo>
                  <a:cubicBezTo>
                    <a:pt x="1990" y="3118"/>
                    <a:pt x="2253" y="3290"/>
                    <a:pt x="2568" y="3411"/>
                  </a:cubicBezTo>
                  <a:cubicBezTo>
                    <a:pt x="2636" y="3437"/>
                    <a:pt x="2709" y="3451"/>
                    <a:pt x="2784" y="3451"/>
                  </a:cubicBezTo>
                  <a:cubicBezTo>
                    <a:pt x="2845" y="3451"/>
                    <a:pt x="2906" y="3442"/>
                    <a:pt x="2967" y="3422"/>
                  </a:cubicBezTo>
                  <a:cubicBezTo>
                    <a:pt x="3286" y="3321"/>
                    <a:pt x="3462" y="2980"/>
                    <a:pt x="3360" y="2662"/>
                  </a:cubicBezTo>
                  <a:cubicBezTo>
                    <a:pt x="3256" y="2341"/>
                    <a:pt x="3101" y="2069"/>
                    <a:pt x="2929" y="1813"/>
                  </a:cubicBezTo>
                  <a:cubicBezTo>
                    <a:pt x="2755" y="1558"/>
                    <a:pt x="2559" y="1324"/>
                    <a:pt x="2345" y="1108"/>
                  </a:cubicBezTo>
                  <a:cubicBezTo>
                    <a:pt x="2132" y="889"/>
                    <a:pt x="1901" y="688"/>
                    <a:pt x="1653" y="505"/>
                  </a:cubicBezTo>
                  <a:cubicBezTo>
                    <a:pt x="1401" y="324"/>
                    <a:pt x="1135" y="157"/>
                    <a:pt x="819" y="37"/>
                  </a:cubicBezTo>
                  <a:cubicBezTo>
                    <a:pt x="756" y="13"/>
                    <a:pt x="689" y="0"/>
                    <a:pt x="62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80" name="Google Shape;780;p31"/>
            <p:cNvSpPr/>
            <p:nvPr/>
          </p:nvSpPr>
          <p:spPr>
            <a:xfrm>
              <a:off x="3337900" y="3042875"/>
              <a:ext cx="81725" cy="71925"/>
            </a:xfrm>
            <a:custGeom>
              <a:avLst/>
              <a:gdLst/>
              <a:ahLst/>
              <a:cxnLst/>
              <a:rect l="l" t="t" r="r" b="b"/>
              <a:pathLst>
                <a:path w="3269" h="2877" extrusionOk="0">
                  <a:moveTo>
                    <a:pt x="648" y="0"/>
                  </a:moveTo>
                  <a:cubicBezTo>
                    <a:pt x="583" y="0"/>
                    <a:pt x="517" y="11"/>
                    <a:pt x="455" y="33"/>
                  </a:cubicBezTo>
                  <a:cubicBezTo>
                    <a:pt x="156" y="139"/>
                    <a:pt x="0" y="465"/>
                    <a:pt x="105" y="764"/>
                  </a:cubicBezTo>
                  <a:cubicBezTo>
                    <a:pt x="206" y="1047"/>
                    <a:pt x="350" y="1278"/>
                    <a:pt x="509" y="1495"/>
                  </a:cubicBezTo>
                  <a:cubicBezTo>
                    <a:pt x="667" y="1709"/>
                    <a:pt x="846" y="1902"/>
                    <a:pt x="1039" y="2079"/>
                  </a:cubicBezTo>
                  <a:cubicBezTo>
                    <a:pt x="1230" y="2255"/>
                    <a:pt x="1439" y="2415"/>
                    <a:pt x="1668" y="2550"/>
                  </a:cubicBezTo>
                  <a:cubicBezTo>
                    <a:pt x="1897" y="2684"/>
                    <a:pt x="2142" y="2802"/>
                    <a:pt x="2435" y="2864"/>
                  </a:cubicBezTo>
                  <a:cubicBezTo>
                    <a:pt x="2477" y="2872"/>
                    <a:pt x="2520" y="2877"/>
                    <a:pt x="2564" y="2877"/>
                  </a:cubicBezTo>
                  <a:cubicBezTo>
                    <a:pt x="2634" y="2877"/>
                    <a:pt x="2705" y="2866"/>
                    <a:pt x="2774" y="2841"/>
                  </a:cubicBezTo>
                  <a:cubicBezTo>
                    <a:pt x="3099" y="2726"/>
                    <a:pt x="3268" y="2368"/>
                    <a:pt x="3152" y="2043"/>
                  </a:cubicBezTo>
                  <a:cubicBezTo>
                    <a:pt x="3052" y="1760"/>
                    <a:pt x="2904" y="1534"/>
                    <a:pt x="2740" y="1323"/>
                  </a:cubicBezTo>
                  <a:cubicBezTo>
                    <a:pt x="2575" y="1115"/>
                    <a:pt x="2391" y="930"/>
                    <a:pt x="2190" y="763"/>
                  </a:cubicBezTo>
                  <a:cubicBezTo>
                    <a:pt x="1989" y="595"/>
                    <a:pt x="1774" y="444"/>
                    <a:pt x="1540" y="314"/>
                  </a:cubicBezTo>
                  <a:cubicBezTo>
                    <a:pt x="1305" y="186"/>
                    <a:pt x="1056" y="73"/>
                    <a:pt x="763" y="11"/>
                  </a:cubicBezTo>
                  <a:cubicBezTo>
                    <a:pt x="726" y="4"/>
                    <a:pt x="687" y="0"/>
                    <a:pt x="6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81" name="Google Shape;781;p31"/>
            <p:cNvSpPr/>
            <p:nvPr/>
          </p:nvSpPr>
          <p:spPr>
            <a:xfrm>
              <a:off x="3145550" y="2876950"/>
              <a:ext cx="90250" cy="86575"/>
            </a:xfrm>
            <a:custGeom>
              <a:avLst/>
              <a:gdLst/>
              <a:ahLst/>
              <a:cxnLst/>
              <a:rect l="l" t="t" r="r" b="b"/>
              <a:pathLst>
                <a:path w="3610" h="3463" extrusionOk="0">
                  <a:moveTo>
                    <a:pt x="624" y="1"/>
                  </a:moveTo>
                  <a:cubicBezTo>
                    <a:pt x="562" y="1"/>
                    <a:pt x="499" y="11"/>
                    <a:pt x="438" y="32"/>
                  </a:cubicBezTo>
                  <a:cubicBezTo>
                    <a:pt x="150" y="135"/>
                    <a:pt x="0" y="451"/>
                    <a:pt x="103" y="739"/>
                  </a:cubicBezTo>
                  <a:cubicBezTo>
                    <a:pt x="220" y="1065"/>
                    <a:pt x="387" y="1339"/>
                    <a:pt x="566" y="1603"/>
                  </a:cubicBezTo>
                  <a:cubicBezTo>
                    <a:pt x="747" y="1864"/>
                    <a:pt x="948" y="2106"/>
                    <a:pt x="1164" y="2331"/>
                  </a:cubicBezTo>
                  <a:cubicBezTo>
                    <a:pt x="1381" y="2557"/>
                    <a:pt x="1614" y="2764"/>
                    <a:pt x="1870" y="2952"/>
                  </a:cubicBezTo>
                  <a:cubicBezTo>
                    <a:pt x="2127" y="3138"/>
                    <a:pt x="2401" y="3309"/>
                    <a:pt x="2725" y="3426"/>
                  </a:cubicBezTo>
                  <a:cubicBezTo>
                    <a:pt x="2790" y="3450"/>
                    <a:pt x="2860" y="3462"/>
                    <a:pt x="2931" y="3462"/>
                  </a:cubicBezTo>
                  <a:cubicBezTo>
                    <a:pt x="2999" y="3462"/>
                    <a:pt x="3068" y="3451"/>
                    <a:pt x="3136" y="3426"/>
                  </a:cubicBezTo>
                  <a:cubicBezTo>
                    <a:pt x="3448" y="3312"/>
                    <a:pt x="3610" y="2967"/>
                    <a:pt x="3496" y="2655"/>
                  </a:cubicBezTo>
                  <a:cubicBezTo>
                    <a:pt x="3378" y="2330"/>
                    <a:pt x="3208" y="2057"/>
                    <a:pt x="3022" y="1800"/>
                  </a:cubicBezTo>
                  <a:cubicBezTo>
                    <a:pt x="2836" y="1547"/>
                    <a:pt x="2628" y="1312"/>
                    <a:pt x="2401" y="1095"/>
                  </a:cubicBezTo>
                  <a:cubicBezTo>
                    <a:pt x="2176" y="878"/>
                    <a:pt x="1935" y="677"/>
                    <a:pt x="1674" y="495"/>
                  </a:cubicBezTo>
                  <a:cubicBezTo>
                    <a:pt x="1410" y="317"/>
                    <a:pt x="1134" y="150"/>
                    <a:pt x="809" y="33"/>
                  </a:cubicBezTo>
                  <a:cubicBezTo>
                    <a:pt x="750" y="12"/>
                    <a:pt x="688" y="1"/>
                    <a:pt x="6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82" name="Google Shape;782;p31"/>
            <p:cNvSpPr/>
            <p:nvPr/>
          </p:nvSpPr>
          <p:spPr>
            <a:xfrm>
              <a:off x="3153950" y="2696550"/>
              <a:ext cx="69700" cy="63800"/>
            </a:xfrm>
            <a:custGeom>
              <a:avLst/>
              <a:gdLst/>
              <a:ahLst/>
              <a:cxnLst/>
              <a:rect l="l" t="t" r="r" b="b"/>
              <a:pathLst>
                <a:path w="2788" h="2552" extrusionOk="0">
                  <a:moveTo>
                    <a:pt x="659" y="0"/>
                  </a:moveTo>
                  <a:cubicBezTo>
                    <a:pt x="614" y="0"/>
                    <a:pt x="569" y="5"/>
                    <a:pt x="525" y="15"/>
                  </a:cubicBezTo>
                  <a:cubicBezTo>
                    <a:pt x="201" y="92"/>
                    <a:pt x="0" y="415"/>
                    <a:pt x="77" y="740"/>
                  </a:cubicBezTo>
                  <a:cubicBezTo>
                    <a:pt x="137" y="995"/>
                    <a:pt x="244" y="1200"/>
                    <a:pt x="364" y="1391"/>
                  </a:cubicBezTo>
                  <a:cubicBezTo>
                    <a:pt x="487" y="1581"/>
                    <a:pt x="627" y="1749"/>
                    <a:pt x="782" y="1900"/>
                  </a:cubicBezTo>
                  <a:cubicBezTo>
                    <a:pt x="937" y="2053"/>
                    <a:pt x="1109" y="2188"/>
                    <a:pt x="1302" y="2299"/>
                  </a:cubicBezTo>
                  <a:cubicBezTo>
                    <a:pt x="1495" y="2411"/>
                    <a:pt x="1705" y="2504"/>
                    <a:pt x="1963" y="2545"/>
                  </a:cubicBezTo>
                  <a:cubicBezTo>
                    <a:pt x="1995" y="2549"/>
                    <a:pt x="2027" y="2552"/>
                    <a:pt x="2060" y="2552"/>
                  </a:cubicBezTo>
                  <a:cubicBezTo>
                    <a:pt x="2112" y="2552"/>
                    <a:pt x="2165" y="2546"/>
                    <a:pt x="2217" y="2534"/>
                  </a:cubicBezTo>
                  <a:cubicBezTo>
                    <a:pt x="2570" y="2449"/>
                    <a:pt x="2788" y="2096"/>
                    <a:pt x="2704" y="1742"/>
                  </a:cubicBezTo>
                  <a:cubicBezTo>
                    <a:pt x="2642" y="1487"/>
                    <a:pt x="2533" y="1287"/>
                    <a:pt x="2406" y="1102"/>
                  </a:cubicBezTo>
                  <a:cubicBezTo>
                    <a:pt x="2279" y="920"/>
                    <a:pt x="2132" y="758"/>
                    <a:pt x="1967" y="617"/>
                  </a:cubicBezTo>
                  <a:cubicBezTo>
                    <a:pt x="1802" y="473"/>
                    <a:pt x="1623" y="347"/>
                    <a:pt x="1426" y="240"/>
                  </a:cubicBezTo>
                  <a:cubicBezTo>
                    <a:pt x="1227" y="137"/>
                    <a:pt x="1014" y="47"/>
                    <a:pt x="755" y="7"/>
                  </a:cubicBezTo>
                  <a:cubicBezTo>
                    <a:pt x="723" y="3"/>
                    <a:pt x="691" y="0"/>
                    <a:pt x="6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83" name="Google Shape;783;p31"/>
            <p:cNvSpPr/>
            <p:nvPr/>
          </p:nvSpPr>
          <p:spPr>
            <a:xfrm>
              <a:off x="3336800" y="2725250"/>
              <a:ext cx="113475" cy="106100"/>
            </a:xfrm>
            <a:custGeom>
              <a:avLst/>
              <a:gdLst/>
              <a:ahLst/>
              <a:cxnLst/>
              <a:rect l="l" t="t" r="r" b="b"/>
              <a:pathLst>
                <a:path w="4539" h="4244" extrusionOk="0">
                  <a:moveTo>
                    <a:pt x="608" y="0"/>
                  </a:moveTo>
                  <a:cubicBezTo>
                    <a:pt x="528" y="0"/>
                    <a:pt x="448" y="18"/>
                    <a:pt x="372" y="56"/>
                  </a:cubicBezTo>
                  <a:cubicBezTo>
                    <a:pt x="109" y="187"/>
                    <a:pt x="0" y="505"/>
                    <a:pt x="131" y="768"/>
                  </a:cubicBezTo>
                  <a:cubicBezTo>
                    <a:pt x="324" y="1158"/>
                    <a:pt x="566" y="1495"/>
                    <a:pt x="818" y="1822"/>
                  </a:cubicBezTo>
                  <a:cubicBezTo>
                    <a:pt x="1076" y="2144"/>
                    <a:pt x="1352" y="2449"/>
                    <a:pt x="1642" y="2734"/>
                  </a:cubicBezTo>
                  <a:cubicBezTo>
                    <a:pt x="1932" y="3023"/>
                    <a:pt x="2239" y="3291"/>
                    <a:pt x="2569" y="3540"/>
                  </a:cubicBezTo>
                  <a:cubicBezTo>
                    <a:pt x="2899" y="3786"/>
                    <a:pt x="3243" y="4017"/>
                    <a:pt x="3640" y="4193"/>
                  </a:cubicBezTo>
                  <a:cubicBezTo>
                    <a:pt x="3714" y="4226"/>
                    <a:pt x="3795" y="4243"/>
                    <a:pt x="3878" y="4243"/>
                  </a:cubicBezTo>
                  <a:cubicBezTo>
                    <a:pt x="3965" y="4243"/>
                    <a:pt x="4053" y="4224"/>
                    <a:pt x="4136" y="4183"/>
                  </a:cubicBezTo>
                  <a:cubicBezTo>
                    <a:pt x="4422" y="4039"/>
                    <a:pt x="4538" y="3692"/>
                    <a:pt x="4395" y="3406"/>
                  </a:cubicBezTo>
                  <a:cubicBezTo>
                    <a:pt x="4201" y="3017"/>
                    <a:pt x="3957" y="2681"/>
                    <a:pt x="3696" y="2363"/>
                  </a:cubicBezTo>
                  <a:cubicBezTo>
                    <a:pt x="3435" y="2045"/>
                    <a:pt x="3152" y="1750"/>
                    <a:pt x="2853" y="1472"/>
                  </a:cubicBezTo>
                  <a:cubicBezTo>
                    <a:pt x="2553" y="1193"/>
                    <a:pt x="2238" y="931"/>
                    <a:pt x="1905" y="688"/>
                  </a:cubicBezTo>
                  <a:cubicBezTo>
                    <a:pt x="1567" y="450"/>
                    <a:pt x="1220" y="221"/>
                    <a:pt x="823" y="45"/>
                  </a:cubicBezTo>
                  <a:cubicBezTo>
                    <a:pt x="756" y="16"/>
                    <a:pt x="683" y="0"/>
                    <a:pt x="6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84" name="Google Shape;784;p31"/>
            <p:cNvSpPr/>
            <p:nvPr/>
          </p:nvSpPr>
          <p:spPr>
            <a:xfrm>
              <a:off x="3526400" y="2995725"/>
              <a:ext cx="66125" cy="66525"/>
            </a:xfrm>
            <a:custGeom>
              <a:avLst/>
              <a:gdLst/>
              <a:ahLst/>
              <a:cxnLst/>
              <a:rect l="l" t="t" r="r" b="b"/>
              <a:pathLst>
                <a:path w="2645" h="2661" extrusionOk="0">
                  <a:moveTo>
                    <a:pt x="637" y="1"/>
                  </a:moveTo>
                  <a:cubicBezTo>
                    <a:pt x="610" y="1"/>
                    <a:pt x="583" y="2"/>
                    <a:pt x="556" y="6"/>
                  </a:cubicBezTo>
                  <a:cubicBezTo>
                    <a:pt x="227" y="56"/>
                    <a:pt x="1" y="363"/>
                    <a:pt x="51" y="692"/>
                  </a:cubicBezTo>
                  <a:cubicBezTo>
                    <a:pt x="90" y="952"/>
                    <a:pt x="180" y="1166"/>
                    <a:pt x="285" y="1365"/>
                  </a:cubicBezTo>
                  <a:cubicBezTo>
                    <a:pt x="392" y="1563"/>
                    <a:pt x="517" y="1742"/>
                    <a:pt x="661" y="1906"/>
                  </a:cubicBezTo>
                  <a:cubicBezTo>
                    <a:pt x="802" y="2070"/>
                    <a:pt x="963" y="2218"/>
                    <a:pt x="1147" y="2345"/>
                  </a:cubicBezTo>
                  <a:cubicBezTo>
                    <a:pt x="1330" y="2470"/>
                    <a:pt x="1532" y="2582"/>
                    <a:pt x="1786" y="2642"/>
                  </a:cubicBezTo>
                  <a:cubicBezTo>
                    <a:pt x="1836" y="2654"/>
                    <a:pt x="1888" y="2660"/>
                    <a:pt x="1941" y="2660"/>
                  </a:cubicBezTo>
                  <a:cubicBezTo>
                    <a:pt x="1974" y="2660"/>
                    <a:pt x="2006" y="2658"/>
                    <a:pt x="2039" y="2652"/>
                  </a:cubicBezTo>
                  <a:cubicBezTo>
                    <a:pt x="2398" y="2598"/>
                    <a:pt x="2644" y="2262"/>
                    <a:pt x="2589" y="1903"/>
                  </a:cubicBezTo>
                  <a:cubicBezTo>
                    <a:pt x="2548" y="1645"/>
                    <a:pt x="2455" y="1436"/>
                    <a:pt x="2343" y="1242"/>
                  </a:cubicBezTo>
                  <a:cubicBezTo>
                    <a:pt x="2231" y="1049"/>
                    <a:pt x="2097" y="878"/>
                    <a:pt x="1945" y="722"/>
                  </a:cubicBezTo>
                  <a:cubicBezTo>
                    <a:pt x="1793" y="567"/>
                    <a:pt x="1625" y="426"/>
                    <a:pt x="1436" y="305"/>
                  </a:cubicBezTo>
                  <a:cubicBezTo>
                    <a:pt x="1244" y="184"/>
                    <a:pt x="1040" y="77"/>
                    <a:pt x="784" y="18"/>
                  </a:cubicBezTo>
                  <a:cubicBezTo>
                    <a:pt x="736" y="6"/>
                    <a:pt x="687" y="1"/>
                    <a:pt x="6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85" name="Google Shape;785;p31"/>
            <p:cNvSpPr/>
            <p:nvPr/>
          </p:nvSpPr>
          <p:spPr>
            <a:xfrm>
              <a:off x="3488075" y="2718275"/>
              <a:ext cx="98550" cy="101550"/>
            </a:xfrm>
            <a:custGeom>
              <a:avLst/>
              <a:gdLst/>
              <a:ahLst/>
              <a:cxnLst/>
              <a:rect l="l" t="t" r="r" b="b"/>
              <a:pathLst>
                <a:path w="3942" h="4062" extrusionOk="0">
                  <a:moveTo>
                    <a:pt x="609" y="1"/>
                  </a:moveTo>
                  <a:cubicBezTo>
                    <a:pt x="547" y="1"/>
                    <a:pt x="485" y="11"/>
                    <a:pt x="424" y="34"/>
                  </a:cubicBezTo>
                  <a:cubicBezTo>
                    <a:pt x="145" y="136"/>
                    <a:pt x="1" y="446"/>
                    <a:pt x="105" y="726"/>
                  </a:cubicBezTo>
                  <a:cubicBezTo>
                    <a:pt x="241" y="1095"/>
                    <a:pt x="432" y="1416"/>
                    <a:pt x="632" y="1728"/>
                  </a:cubicBezTo>
                  <a:cubicBezTo>
                    <a:pt x="838" y="2037"/>
                    <a:pt x="1062" y="2326"/>
                    <a:pt x="1303" y="2600"/>
                  </a:cubicBezTo>
                  <a:cubicBezTo>
                    <a:pt x="1544" y="2876"/>
                    <a:pt x="1803" y="3133"/>
                    <a:pt x="2085" y="3371"/>
                  </a:cubicBezTo>
                  <a:cubicBezTo>
                    <a:pt x="2369" y="3609"/>
                    <a:pt x="2669" y="3830"/>
                    <a:pt x="3023" y="4002"/>
                  </a:cubicBezTo>
                  <a:cubicBezTo>
                    <a:pt x="3101" y="4040"/>
                    <a:pt x="3188" y="4061"/>
                    <a:pt x="3278" y="4061"/>
                  </a:cubicBezTo>
                  <a:cubicBezTo>
                    <a:pt x="3346" y="4061"/>
                    <a:pt x="3416" y="4049"/>
                    <a:pt x="3484" y="4024"/>
                  </a:cubicBezTo>
                  <a:cubicBezTo>
                    <a:pt x="3788" y="3911"/>
                    <a:pt x="3942" y="3573"/>
                    <a:pt x="3828" y="3268"/>
                  </a:cubicBezTo>
                  <a:cubicBezTo>
                    <a:pt x="3690" y="2900"/>
                    <a:pt x="3499" y="2581"/>
                    <a:pt x="3290" y="2277"/>
                  </a:cubicBezTo>
                  <a:cubicBezTo>
                    <a:pt x="3079" y="1973"/>
                    <a:pt x="2847" y="1692"/>
                    <a:pt x="2596" y="1425"/>
                  </a:cubicBezTo>
                  <a:cubicBezTo>
                    <a:pt x="2346" y="1158"/>
                    <a:pt x="2078" y="907"/>
                    <a:pt x="1792" y="674"/>
                  </a:cubicBezTo>
                  <a:cubicBezTo>
                    <a:pt x="1502" y="445"/>
                    <a:pt x="1198" y="225"/>
                    <a:pt x="844" y="54"/>
                  </a:cubicBezTo>
                  <a:cubicBezTo>
                    <a:pt x="772" y="20"/>
                    <a:pt x="691" y="1"/>
                    <a:pt x="6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786" name="Google Shape;786;p31"/>
          <p:cNvGrpSpPr/>
          <p:nvPr/>
        </p:nvGrpSpPr>
        <p:grpSpPr>
          <a:xfrm>
            <a:off x="954584" y="244925"/>
            <a:ext cx="1320827" cy="557247"/>
            <a:chOff x="1958550" y="3085300"/>
            <a:chExt cx="579425" cy="243850"/>
          </a:xfrm>
        </p:grpSpPr>
        <p:sp>
          <p:nvSpPr>
            <p:cNvPr id="787" name="Google Shape;787;p31"/>
            <p:cNvSpPr/>
            <p:nvPr/>
          </p:nvSpPr>
          <p:spPr>
            <a:xfrm>
              <a:off x="2245350" y="3087375"/>
              <a:ext cx="70050" cy="31625"/>
            </a:xfrm>
            <a:custGeom>
              <a:avLst/>
              <a:gdLst/>
              <a:ahLst/>
              <a:cxnLst/>
              <a:rect l="l" t="t" r="r" b="b"/>
              <a:pathLst>
                <a:path w="2802" h="1265" extrusionOk="0">
                  <a:moveTo>
                    <a:pt x="1619" y="1"/>
                  </a:moveTo>
                  <a:cubicBezTo>
                    <a:pt x="1527" y="1"/>
                    <a:pt x="1434" y="6"/>
                    <a:pt x="1342" y="15"/>
                  </a:cubicBezTo>
                  <a:cubicBezTo>
                    <a:pt x="1157" y="34"/>
                    <a:pt x="971" y="67"/>
                    <a:pt x="787" y="121"/>
                  </a:cubicBezTo>
                  <a:cubicBezTo>
                    <a:pt x="602" y="179"/>
                    <a:pt x="420" y="247"/>
                    <a:pt x="241" y="366"/>
                  </a:cubicBezTo>
                  <a:cubicBezTo>
                    <a:pt x="182" y="406"/>
                    <a:pt x="131" y="462"/>
                    <a:pt x="97" y="531"/>
                  </a:cubicBezTo>
                  <a:cubicBezTo>
                    <a:pt x="0" y="736"/>
                    <a:pt x="88" y="979"/>
                    <a:pt x="293" y="1075"/>
                  </a:cubicBezTo>
                  <a:cubicBezTo>
                    <a:pt x="488" y="1168"/>
                    <a:pt x="678" y="1208"/>
                    <a:pt x="869" y="1238"/>
                  </a:cubicBezTo>
                  <a:cubicBezTo>
                    <a:pt x="1004" y="1256"/>
                    <a:pt x="1140" y="1265"/>
                    <a:pt x="1275" y="1265"/>
                  </a:cubicBezTo>
                  <a:cubicBezTo>
                    <a:pt x="1328" y="1265"/>
                    <a:pt x="1381" y="1263"/>
                    <a:pt x="1433" y="1260"/>
                  </a:cubicBezTo>
                  <a:cubicBezTo>
                    <a:pt x="1620" y="1251"/>
                    <a:pt x="1806" y="1224"/>
                    <a:pt x="1990" y="1176"/>
                  </a:cubicBezTo>
                  <a:cubicBezTo>
                    <a:pt x="2175" y="1127"/>
                    <a:pt x="2358" y="1061"/>
                    <a:pt x="2537" y="943"/>
                  </a:cubicBezTo>
                  <a:cubicBezTo>
                    <a:pt x="2604" y="901"/>
                    <a:pt x="2660" y="837"/>
                    <a:pt x="2696" y="759"/>
                  </a:cubicBezTo>
                  <a:cubicBezTo>
                    <a:pt x="2801" y="536"/>
                    <a:pt x="2705" y="271"/>
                    <a:pt x="2481" y="167"/>
                  </a:cubicBezTo>
                  <a:cubicBezTo>
                    <a:pt x="2287" y="76"/>
                    <a:pt x="2096" y="39"/>
                    <a:pt x="1907" y="17"/>
                  </a:cubicBezTo>
                  <a:cubicBezTo>
                    <a:pt x="1811" y="6"/>
                    <a:pt x="1715" y="1"/>
                    <a:pt x="1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88" name="Google Shape;788;p31"/>
            <p:cNvSpPr/>
            <p:nvPr/>
          </p:nvSpPr>
          <p:spPr>
            <a:xfrm>
              <a:off x="2326350" y="3189950"/>
              <a:ext cx="70000" cy="31975"/>
            </a:xfrm>
            <a:custGeom>
              <a:avLst/>
              <a:gdLst/>
              <a:ahLst/>
              <a:cxnLst/>
              <a:rect l="l" t="t" r="r" b="b"/>
              <a:pathLst>
                <a:path w="2800" h="1279" extrusionOk="0">
                  <a:moveTo>
                    <a:pt x="1701" y="0"/>
                  </a:moveTo>
                  <a:cubicBezTo>
                    <a:pt x="1573" y="0"/>
                    <a:pt x="1445" y="10"/>
                    <a:pt x="1319" y="27"/>
                  </a:cubicBezTo>
                  <a:cubicBezTo>
                    <a:pt x="1132" y="51"/>
                    <a:pt x="948" y="92"/>
                    <a:pt x="766" y="152"/>
                  </a:cubicBezTo>
                  <a:cubicBezTo>
                    <a:pt x="584" y="217"/>
                    <a:pt x="403" y="292"/>
                    <a:pt x="227" y="418"/>
                  </a:cubicBezTo>
                  <a:cubicBezTo>
                    <a:pt x="170" y="459"/>
                    <a:pt x="120" y="518"/>
                    <a:pt x="88" y="589"/>
                  </a:cubicBezTo>
                  <a:cubicBezTo>
                    <a:pt x="0" y="796"/>
                    <a:pt x="98" y="1037"/>
                    <a:pt x="306" y="1126"/>
                  </a:cubicBezTo>
                  <a:cubicBezTo>
                    <a:pt x="505" y="1211"/>
                    <a:pt x="698" y="1243"/>
                    <a:pt x="889" y="1265"/>
                  </a:cubicBezTo>
                  <a:cubicBezTo>
                    <a:pt x="985" y="1274"/>
                    <a:pt x="1080" y="1279"/>
                    <a:pt x="1174" y="1279"/>
                  </a:cubicBezTo>
                  <a:cubicBezTo>
                    <a:pt x="1269" y="1279"/>
                    <a:pt x="1363" y="1274"/>
                    <a:pt x="1457" y="1266"/>
                  </a:cubicBezTo>
                  <a:cubicBezTo>
                    <a:pt x="1644" y="1250"/>
                    <a:pt x="1829" y="1217"/>
                    <a:pt x="2012" y="1162"/>
                  </a:cubicBezTo>
                  <a:cubicBezTo>
                    <a:pt x="2196" y="1106"/>
                    <a:pt x="2376" y="1034"/>
                    <a:pt x="2552" y="909"/>
                  </a:cubicBezTo>
                  <a:cubicBezTo>
                    <a:pt x="2617" y="864"/>
                    <a:pt x="2671" y="798"/>
                    <a:pt x="2705" y="719"/>
                  </a:cubicBezTo>
                  <a:cubicBezTo>
                    <a:pt x="2799" y="491"/>
                    <a:pt x="2694" y="231"/>
                    <a:pt x="2466" y="135"/>
                  </a:cubicBezTo>
                  <a:cubicBezTo>
                    <a:pt x="2267" y="52"/>
                    <a:pt x="2075" y="22"/>
                    <a:pt x="1883" y="7"/>
                  </a:cubicBezTo>
                  <a:cubicBezTo>
                    <a:pt x="1822" y="2"/>
                    <a:pt x="1761" y="0"/>
                    <a:pt x="17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89" name="Google Shape;789;p31"/>
            <p:cNvSpPr/>
            <p:nvPr/>
          </p:nvSpPr>
          <p:spPr>
            <a:xfrm>
              <a:off x="2454800" y="3098525"/>
              <a:ext cx="83175" cy="32050"/>
            </a:xfrm>
            <a:custGeom>
              <a:avLst/>
              <a:gdLst/>
              <a:ahLst/>
              <a:cxnLst/>
              <a:rect l="l" t="t" r="r" b="b"/>
              <a:pathLst>
                <a:path w="3327" h="1282" extrusionOk="0">
                  <a:moveTo>
                    <a:pt x="2060" y="1"/>
                  </a:moveTo>
                  <a:cubicBezTo>
                    <a:pt x="1904" y="1"/>
                    <a:pt x="1748" y="10"/>
                    <a:pt x="1594" y="27"/>
                  </a:cubicBezTo>
                  <a:cubicBezTo>
                    <a:pt x="1365" y="51"/>
                    <a:pt x="1139" y="93"/>
                    <a:pt x="914" y="153"/>
                  </a:cubicBezTo>
                  <a:cubicBezTo>
                    <a:pt x="689" y="217"/>
                    <a:pt x="465" y="292"/>
                    <a:pt x="247" y="418"/>
                  </a:cubicBezTo>
                  <a:cubicBezTo>
                    <a:pt x="170" y="463"/>
                    <a:pt x="107" y="536"/>
                    <a:pt x="74" y="625"/>
                  </a:cubicBezTo>
                  <a:cubicBezTo>
                    <a:pt x="0" y="831"/>
                    <a:pt x="108" y="1055"/>
                    <a:pt x="312" y="1127"/>
                  </a:cubicBezTo>
                  <a:cubicBezTo>
                    <a:pt x="551" y="1212"/>
                    <a:pt x="783" y="1245"/>
                    <a:pt x="1017" y="1268"/>
                  </a:cubicBezTo>
                  <a:cubicBezTo>
                    <a:pt x="1134" y="1277"/>
                    <a:pt x="1252" y="1282"/>
                    <a:pt x="1368" y="1282"/>
                  </a:cubicBezTo>
                  <a:cubicBezTo>
                    <a:pt x="1482" y="1282"/>
                    <a:pt x="1595" y="1278"/>
                    <a:pt x="1708" y="1270"/>
                  </a:cubicBezTo>
                  <a:cubicBezTo>
                    <a:pt x="1937" y="1254"/>
                    <a:pt x="2164" y="1220"/>
                    <a:pt x="2389" y="1165"/>
                  </a:cubicBezTo>
                  <a:cubicBezTo>
                    <a:pt x="2614" y="1109"/>
                    <a:pt x="2838" y="1036"/>
                    <a:pt x="3057" y="912"/>
                  </a:cubicBezTo>
                  <a:cubicBezTo>
                    <a:pt x="3143" y="863"/>
                    <a:pt x="3214" y="782"/>
                    <a:pt x="3249" y="682"/>
                  </a:cubicBezTo>
                  <a:cubicBezTo>
                    <a:pt x="3326" y="458"/>
                    <a:pt x="3210" y="215"/>
                    <a:pt x="2987" y="135"/>
                  </a:cubicBezTo>
                  <a:cubicBezTo>
                    <a:pt x="2748" y="53"/>
                    <a:pt x="2515" y="22"/>
                    <a:pt x="2283" y="7"/>
                  </a:cubicBezTo>
                  <a:cubicBezTo>
                    <a:pt x="2209" y="3"/>
                    <a:pt x="2135" y="1"/>
                    <a:pt x="20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90" name="Google Shape;790;p31"/>
            <p:cNvSpPr/>
            <p:nvPr/>
          </p:nvSpPr>
          <p:spPr>
            <a:xfrm>
              <a:off x="2081475" y="3193375"/>
              <a:ext cx="65525" cy="33200"/>
            </a:xfrm>
            <a:custGeom>
              <a:avLst/>
              <a:gdLst/>
              <a:ahLst/>
              <a:cxnLst/>
              <a:rect l="l" t="t" r="r" b="b"/>
              <a:pathLst>
                <a:path w="2621" h="1328" extrusionOk="0">
                  <a:moveTo>
                    <a:pt x="1704" y="0"/>
                  </a:moveTo>
                  <a:cubicBezTo>
                    <a:pt x="1524" y="0"/>
                    <a:pt x="1349" y="23"/>
                    <a:pt x="1176" y="62"/>
                  </a:cubicBezTo>
                  <a:cubicBezTo>
                    <a:pt x="1005" y="101"/>
                    <a:pt x="835" y="156"/>
                    <a:pt x="670" y="230"/>
                  </a:cubicBezTo>
                  <a:cubicBezTo>
                    <a:pt x="505" y="308"/>
                    <a:pt x="344" y="396"/>
                    <a:pt x="191" y="534"/>
                  </a:cubicBezTo>
                  <a:cubicBezTo>
                    <a:pt x="141" y="579"/>
                    <a:pt x="102" y="637"/>
                    <a:pt x="78" y="700"/>
                  </a:cubicBezTo>
                  <a:cubicBezTo>
                    <a:pt x="1" y="916"/>
                    <a:pt x="113" y="1153"/>
                    <a:pt x="330" y="1231"/>
                  </a:cubicBezTo>
                  <a:cubicBezTo>
                    <a:pt x="525" y="1300"/>
                    <a:pt x="708" y="1318"/>
                    <a:pt x="890" y="1326"/>
                  </a:cubicBezTo>
                  <a:cubicBezTo>
                    <a:pt x="914" y="1327"/>
                    <a:pt x="938" y="1327"/>
                    <a:pt x="962" y="1327"/>
                  </a:cubicBezTo>
                  <a:cubicBezTo>
                    <a:pt x="1118" y="1327"/>
                    <a:pt x="1271" y="1313"/>
                    <a:pt x="1421" y="1286"/>
                  </a:cubicBezTo>
                  <a:cubicBezTo>
                    <a:pt x="1594" y="1257"/>
                    <a:pt x="1765" y="1209"/>
                    <a:pt x="1931" y="1140"/>
                  </a:cubicBezTo>
                  <a:cubicBezTo>
                    <a:pt x="2097" y="1070"/>
                    <a:pt x="2261" y="986"/>
                    <a:pt x="2413" y="848"/>
                  </a:cubicBezTo>
                  <a:cubicBezTo>
                    <a:pt x="2467" y="799"/>
                    <a:pt x="2513" y="735"/>
                    <a:pt x="2538" y="662"/>
                  </a:cubicBezTo>
                  <a:cubicBezTo>
                    <a:pt x="2621" y="427"/>
                    <a:pt x="2497" y="167"/>
                    <a:pt x="2261" y="85"/>
                  </a:cubicBezTo>
                  <a:cubicBezTo>
                    <a:pt x="2067" y="16"/>
                    <a:pt x="1885" y="1"/>
                    <a:pt x="17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91" name="Google Shape;791;p31"/>
            <p:cNvSpPr/>
            <p:nvPr/>
          </p:nvSpPr>
          <p:spPr>
            <a:xfrm>
              <a:off x="1958550" y="3085300"/>
              <a:ext cx="85100" cy="33475"/>
            </a:xfrm>
            <a:custGeom>
              <a:avLst/>
              <a:gdLst/>
              <a:ahLst/>
              <a:cxnLst/>
              <a:rect l="l" t="t" r="r" b="b"/>
              <a:pathLst>
                <a:path w="3404" h="1339" extrusionOk="0">
                  <a:moveTo>
                    <a:pt x="2310" y="0"/>
                  </a:moveTo>
                  <a:cubicBezTo>
                    <a:pt x="2069" y="0"/>
                    <a:pt x="1832" y="23"/>
                    <a:pt x="1597" y="62"/>
                  </a:cubicBezTo>
                  <a:cubicBezTo>
                    <a:pt x="1363" y="101"/>
                    <a:pt x="1130" y="156"/>
                    <a:pt x="901" y="230"/>
                  </a:cubicBezTo>
                  <a:cubicBezTo>
                    <a:pt x="672" y="307"/>
                    <a:pt x="445" y="396"/>
                    <a:pt x="225" y="535"/>
                  </a:cubicBezTo>
                  <a:cubicBezTo>
                    <a:pt x="146" y="584"/>
                    <a:pt x="84" y="663"/>
                    <a:pt x="59" y="760"/>
                  </a:cubicBezTo>
                  <a:cubicBezTo>
                    <a:pt x="0" y="968"/>
                    <a:pt x="121" y="1183"/>
                    <a:pt x="329" y="1241"/>
                  </a:cubicBezTo>
                  <a:cubicBezTo>
                    <a:pt x="580" y="1311"/>
                    <a:pt x="822" y="1328"/>
                    <a:pt x="1064" y="1338"/>
                  </a:cubicBezTo>
                  <a:cubicBezTo>
                    <a:pt x="1088" y="1338"/>
                    <a:pt x="1112" y="1339"/>
                    <a:pt x="1136" y="1339"/>
                  </a:cubicBezTo>
                  <a:cubicBezTo>
                    <a:pt x="1352" y="1339"/>
                    <a:pt x="1567" y="1325"/>
                    <a:pt x="1780" y="1297"/>
                  </a:cubicBezTo>
                  <a:cubicBezTo>
                    <a:pt x="2016" y="1269"/>
                    <a:pt x="2250" y="1221"/>
                    <a:pt x="2480" y="1152"/>
                  </a:cubicBezTo>
                  <a:cubicBezTo>
                    <a:pt x="2708" y="1081"/>
                    <a:pt x="2937" y="995"/>
                    <a:pt x="3157" y="857"/>
                  </a:cubicBezTo>
                  <a:cubicBezTo>
                    <a:pt x="3243" y="803"/>
                    <a:pt x="3311" y="717"/>
                    <a:pt x="3340" y="610"/>
                  </a:cubicBezTo>
                  <a:cubicBezTo>
                    <a:pt x="3403" y="384"/>
                    <a:pt x="3269" y="149"/>
                    <a:pt x="3043" y="86"/>
                  </a:cubicBezTo>
                  <a:cubicBezTo>
                    <a:pt x="2793" y="17"/>
                    <a:pt x="2551" y="1"/>
                    <a:pt x="23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92" name="Google Shape;792;p31"/>
            <p:cNvSpPr/>
            <p:nvPr/>
          </p:nvSpPr>
          <p:spPr>
            <a:xfrm>
              <a:off x="2164100" y="3296500"/>
              <a:ext cx="83075" cy="32650"/>
            </a:xfrm>
            <a:custGeom>
              <a:avLst/>
              <a:gdLst/>
              <a:ahLst/>
              <a:cxnLst/>
              <a:rect l="l" t="t" r="r" b="b"/>
              <a:pathLst>
                <a:path w="3323" h="1306" extrusionOk="0">
                  <a:moveTo>
                    <a:pt x="2153" y="1"/>
                  </a:moveTo>
                  <a:cubicBezTo>
                    <a:pt x="1958" y="1"/>
                    <a:pt x="1765" y="15"/>
                    <a:pt x="1574" y="42"/>
                  </a:cubicBezTo>
                  <a:cubicBezTo>
                    <a:pt x="1346" y="74"/>
                    <a:pt x="1120" y="122"/>
                    <a:pt x="896" y="190"/>
                  </a:cubicBezTo>
                  <a:cubicBezTo>
                    <a:pt x="672" y="261"/>
                    <a:pt x="450" y="342"/>
                    <a:pt x="235" y="475"/>
                  </a:cubicBezTo>
                  <a:cubicBezTo>
                    <a:pt x="158" y="523"/>
                    <a:pt x="97" y="597"/>
                    <a:pt x="66" y="687"/>
                  </a:cubicBezTo>
                  <a:cubicBezTo>
                    <a:pt x="0" y="893"/>
                    <a:pt x="114" y="1115"/>
                    <a:pt x="321" y="1181"/>
                  </a:cubicBezTo>
                  <a:cubicBezTo>
                    <a:pt x="562" y="1258"/>
                    <a:pt x="795" y="1283"/>
                    <a:pt x="1030" y="1300"/>
                  </a:cubicBezTo>
                  <a:cubicBezTo>
                    <a:pt x="1106" y="1303"/>
                    <a:pt x="1182" y="1305"/>
                    <a:pt x="1258" y="1305"/>
                  </a:cubicBezTo>
                  <a:cubicBezTo>
                    <a:pt x="1415" y="1305"/>
                    <a:pt x="1569" y="1297"/>
                    <a:pt x="1724" y="1281"/>
                  </a:cubicBezTo>
                  <a:cubicBezTo>
                    <a:pt x="1952" y="1258"/>
                    <a:pt x="2180" y="1217"/>
                    <a:pt x="2404" y="1155"/>
                  </a:cubicBezTo>
                  <a:cubicBezTo>
                    <a:pt x="2629" y="1092"/>
                    <a:pt x="2851" y="1014"/>
                    <a:pt x="3066" y="882"/>
                  </a:cubicBezTo>
                  <a:cubicBezTo>
                    <a:pt x="3151" y="831"/>
                    <a:pt x="3219" y="748"/>
                    <a:pt x="3251" y="646"/>
                  </a:cubicBezTo>
                  <a:cubicBezTo>
                    <a:pt x="3323" y="421"/>
                    <a:pt x="3198" y="180"/>
                    <a:pt x="2973" y="110"/>
                  </a:cubicBezTo>
                  <a:cubicBezTo>
                    <a:pt x="2732" y="33"/>
                    <a:pt x="2497" y="10"/>
                    <a:pt x="2265" y="2"/>
                  </a:cubicBezTo>
                  <a:cubicBezTo>
                    <a:pt x="2228" y="1"/>
                    <a:pt x="2190" y="1"/>
                    <a:pt x="21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793" name="Google Shape;793;p31"/>
          <p:cNvGrpSpPr/>
          <p:nvPr/>
        </p:nvGrpSpPr>
        <p:grpSpPr>
          <a:xfrm>
            <a:off x="120355" y="5180059"/>
            <a:ext cx="1543396" cy="1257003"/>
            <a:chOff x="2763250" y="3099175"/>
            <a:chExt cx="568025" cy="461500"/>
          </a:xfrm>
        </p:grpSpPr>
        <p:sp>
          <p:nvSpPr>
            <p:cNvPr id="794" name="Google Shape;794;p31"/>
            <p:cNvSpPr/>
            <p:nvPr/>
          </p:nvSpPr>
          <p:spPr>
            <a:xfrm>
              <a:off x="2954500" y="3099175"/>
              <a:ext cx="92250" cy="83100"/>
            </a:xfrm>
            <a:custGeom>
              <a:avLst/>
              <a:gdLst/>
              <a:ahLst/>
              <a:cxnLst/>
              <a:rect l="l" t="t" r="r" b="b"/>
              <a:pathLst>
                <a:path w="3690" h="3324" extrusionOk="0">
                  <a:moveTo>
                    <a:pt x="428" y="1"/>
                  </a:moveTo>
                  <a:cubicBezTo>
                    <a:pt x="363" y="1"/>
                    <a:pt x="298" y="17"/>
                    <a:pt x="240" y="52"/>
                  </a:cubicBezTo>
                  <a:cubicBezTo>
                    <a:pt x="62" y="157"/>
                    <a:pt x="1" y="386"/>
                    <a:pt x="106" y="564"/>
                  </a:cubicBezTo>
                  <a:cubicBezTo>
                    <a:pt x="642" y="1432"/>
                    <a:pt x="1374" y="2140"/>
                    <a:pt x="2180" y="2753"/>
                  </a:cubicBezTo>
                  <a:cubicBezTo>
                    <a:pt x="2451" y="2952"/>
                    <a:pt x="2734" y="3139"/>
                    <a:pt x="3051" y="3285"/>
                  </a:cubicBezTo>
                  <a:cubicBezTo>
                    <a:pt x="3105" y="3310"/>
                    <a:pt x="3165" y="3323"/>
                    <a:pt x="3225" y="3323"/>
                  </a:cubicBezTo>
                  <a:cubicBezTo>
                    <a:pt x="3295" y="3323"/>
                    <a:pt x="3366" y="3306"/>
                    <a:pt x="3430" y="3268"/>
                  </a:cubicBezTo>
                  <a:cubicBezTo>
                    <a:pt x="3625" y="3155"/>
                    <a:pt x="3690" y="2904"/>
                    <a:pt x="3576" y="2710"/>
                  </a:cubicBezTo>
                  <a:cubicBezTo>
                    <a:pt x="2838" y="1571"/>
                    <a:pt x="1787" y="660"/>
                    <a:pt x="587" y="35"/>
                  </a:cubicBezTo>
                  <a:cubicBezTo>
                    <a:pt x="537" y="13"/>
                    <a:pt x="483" y="1"/>
                    <a:pt x="4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95" name="Google Shape;795;p31"/>
            <p:cNvSpPr/>
            <p:nvPr/>
          </p:nvSpPr>
          <p:spPr>
            <a:xfrm>
              <a:off x="2994475" y="3240700"/>
              <a:ext cx="51325" cy="42900"/>
            </a:xfrm>
            <a:custGeom>
              <a:avLst/>
              <a:gdLst/>
              <a:ahLst/>
              <a:cxnLst/>
              <a:rect l="l" t="t" r="r" b="b"/>
              <a:pathLst>
                <a:path w="2053" h="1716" extrusionOk="0">
                  <a:moveTo>
                    <a:pt x="476" y="1"/>
                  </a:moveTo>
                  <a:cubicBezTo>
                    <a:pt x="221" y="1"/>
                    <a:pt x="1" y="243"/>
                    <a:pt x="54" y="506"/>
                  </a:cubicBezTo>
                  <a:cubicBezTo>
                    <a:pt x="207" y="1171"/>
                    <a:pt x="821" y="1710"/>
                    <a:pt x="1512" y="1716"/>
                  </a:cubicBezTo>
                  <a:cubicBezTo>
                    <a:pt x="1828" y="1710"/>
                    <a:pt x="2052" y="1365"/>
                    <a:pt x="1926" y="1073"/>
                  </a:cubicBezTo>
                  <a:cubicBezTo>
                    <a:pt x="1861" y="906"/>
                    <a:pt x="1766" y="772"/>
                    <a:pt x="1670" y="660"/>
                  </a:cubicBezTo>
                  <a:cubicBezTo>
                    <a:pt x="1370" y="332"/>
                    <a:pt x="1016" y="103"/>
                    <a:pt x="569" y="12"/>
                  </a:cubicBezTo>
                  <a:cubicBezTo>
                    <a:pt x="538" y="4"/>
                    <a:pt x="506" y="1"/>
                    <a:pt x="47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96" name="Google Shape;796;p31"/>
            <p:cNvSpPr/>
            <p:nvPr/>
          </p:nvSpPr>
          <p:spPr>
            <a:xfrm>
              <a:off x="3095200" y="3223075"/>
              <a:ext cx="82225" cy="54400"/>
            </a:xfrm>
            <a:custGeom>
              <a:avLst/>
              <a:gdLst/>
              <a:ahLst/>
              <a:cxnLst/>
              <a:rect l="l" t="t" r="r" b="b"/>
              <a:pathLst>
                <a:path w="3289" h="2176" extrusionOk="0">
                  <a:moveTo>
                    <a:pt x="481" y="0"/>
                  </a:moveTo>
                  <a:cubicBezTo>
                    <a:pt x="223" y="0"/>
                    <a:pt x="0" y="290"/>
                    <a:pt x="128" y="548"/>
                  </a:cubicBezTo>
                  <a:cubicBezTo>
                    <a:pt x="243" y="803"/>
                    <a:pt x="412" y="1016"/>
                    <a:pt x="596" y="1211"/>
                  </a:cubicBezTo>
                  <a:cubicBezTo>
                    <a:pt x="1152" y="1766"/>
                    <a:pt x="1899" y="2175"/>
                    <a:pt x="2701" y="2175"/>
                  </a:cubicBezTo>
                  <a:cubicBezTo>
                    <a:pt x="2717" y="2175"/>
                    <a:pt x="2734" y="2175"/>
                    <a:pt x="2750" y="2175"/>
                  </a:cubicBezTo>
                  <a:cubicBezTo>
                    <a:pt x="3106" y="2169"/>
                    <a:pt x="3289" y="1690"/>
                    <a:pt x="3018" y="1451"/>
                  </a:cubicBezTo>
                  <a:cubicBezTo>
                    <a:pt x="2832" y="1273"/>
                    <a:pt x="2635" y="1132"/>
                    <a:pt x="2443" y="1002"/>
                  </a:cubicBezTo>
                  <a:cubicBezTo>
                    <a:pt x="1853" y="623"/>
                    <a:pt x="1281" y="279"/>
                    <a:pt x="616" y="28"/>
                  </a:cubicBezTo>
                  <a:cubicBezTo>
                    <a:pt x="571" y="9"/>
                    <a:pt x="525" y="0"/>
                    <a:pt x="4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97" name="Google Shape;797;p31"/>
            <p:cNvSpPr/>
            <p:nvPr/>
          </p:nvSpPr>
          <p:spPr>
            <a:xfrm>
              <a:off x="3154350" y="3354600"/>
              <a:ext cx="87275" cy="49425"/>
            </a:xfrm>
            <a:custGeom>
              <a:avLst/>
              <a:gdLst/>
              <a:ahLst/>
              <a:cxnLst/>
              <a:rect l="l" t="t" r="r" b="b"/>
              <a:pathLst>
                <a:path w="3491" h="1977" extrusionOk="0">
                  <a:moveTo>
                    <a:pt x="962" y="1"/>
                  </a:moveTo>
                  <a:cubicBezTo>
                    <a:pt x="892" y="1"/>
                    <a:pt x="820" y="19"/>
                    <a:pt x="756" y="57"/>
                  </a:cubicBezTo>
                  <a:cubicBezTo>
                    <a:pt x="1" y="620"/>
                    <a:pt x="1810" y="1721"/>
                    <a:pt x="2302" y="1844"/>
                  </a:cubicBezTo>
                  <a:cubicBezTo>
                    <a:pt x="2491" y="1893"/>
                    <a:pt x="2722" y="1976"/>
                    <a:pt x="2939" y="1976"/>
                  </a:cubicBezTo>
                  <a:cubicBezTo>
                    <a:pt x="3062" y="1976"/>
                    <a:pt x="3180" y="1950"/>
                    <a:pt x="3285" y="1874"/>
                  </a:cubicBezTo>
                  <a:cubicBezTo>
                    <a:pt x="3467" y="1723"/>
                    <a:pt x="3490" y="1454"/>
                    <a:pt x="3339" y="1272"/>
                  </a:cubicBezTo>
                  <a:cubicBezTo>
                    <a:pt x="3184" y="1084"/>
                    <a:pt x="3007" y="940"/>
                    <a:pt x="2829" y="807"/>
                  </a:cubicBezTo>
                  <a:cubicBezTo>
                    <a:pt x="2279" y="424"/>
                    <a:pt x="1693" y="125"/>
                    <a:pt x="1021" y="5"/>
                  </a:cubicBezTo>
                  <a:cubicBezTo>
                    <a:pt x="1002" y="2"/>
                    <a:pt x="982" y="1"/>
                    <a:pt x="9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98" name="Google Shape;798;p31"/>
            <p:cNvSpPr/>
            <p:nvPr/>
          </p:nvSpPr>
          <p:spPr>
            <a:xfrm>
              <a:off x="2763250" y="3164300"/>
              <a:ext cx="73225" cy="51400"/>
            </a:xfrm>
            <a:custGeom>
              <a:avLst/>
              <a:gdLst/>
              <a:ahLst/>
              <a:cxnLst/>
              <a:rect l="l" t="t" r="r" b="b"/>
              <a:pathLst>
                <a:path w="2929" h="2056" extrusionOk="0">
                  <a:moveTo>
                    <a:pt x="949" y="1"/>
                  </a:moveTo>
                  <a:cubicBezTo>
                    <a:pt x="906" y="1"/>
                    <a:pt x="863" y="7"/>
                    <a:pt x="821" y="20"/>
                  </a:cubicBezTo>
                  <a:cubicBezTo>
                    <a:pt x="1" y="387"/>
                    <a:pt x="1195" y="1573"/>
                    <a:pt x="1629" y="1819"/>
                  </a:cubicBezTo>
                  <a:cubicBezTo>
                    <a:pt x="1807" y="1917"/>
                    <a:pt x="2033" y="2056"/>
                    <a:pt x="2261" y="2056"/>
                  </a:cubicBezTo>
                  <a:cubicBezTo>
                    <a:pt x="2308" y="2056"/>
                    <a:pt x="2355" y="2050"/>
                    <a:pt x="2402" y="2036"/>
                  </a:cubicBezTo>
                  <a:cubicBezTo>
                    <a:pt x="2928" y="1842"/>
                    <a:pt x="2657" y="1259"/>
                    <a:pt x="2411" y="958"/>
                  </a:cubicBezTo>
                  <a:cubicBezTo>
                    <a:pt x="2055" y="510"/>
                    <a:pt x="1600" y="154"/>
                    <a:pt x="1034" y="10"/>
                  </a:cubicBezTo>
                  <a:cubicBezTo>
                    <a:pt x="1007" y="4"/>
                    <a:pt x="978" y="1"/>
                    <a:pt x="9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799" name="Google Shape;799;p31"/>
            <p:cNvSpPr/>
            <p:nvPr/>
          </p:nvSpPr>
          <p:spPr>
            <a:xfrm>
              <a:off x="2939350" y="3373550"/>
              <a:ext cx="89275" cy="61250"/>
            </a:xfrm>
            <a:custGeom>
              <a:avLst/>
              <a:gdLst/>
              <a:ahLst/>
              <a:cxnLst/>
              <a:rect l="l" t="t" r="r" b="b"/>
              <a:pathLst>
                <a:path w="3571" h="2450" extrusionOk="0">
                  <a:moveTo>
                    <a:pt x="994" y="1"/>
                  </a:moveTo>
                  <a:cubicBezTo>
                    <a:pt x="941" y="1"/>
                    <a:pt x="887" y="12"/>
                    <a:pt x="835" y="36"/>
                  </a:cubicBezTo>
                  <a:cubicBezTo>
                    <a:pt x="0" y="488"/>
                    <a:pt x="1805" y="1972"/>
                    <a:pt x="2271" y="2171"/>
                  </a:cubicBezTo>
                  <a:cubicBezTo>
                    <a:pt x="2503" y="2271"/>
                    <a:pt x="2789" y="2449"/>
                    <a:pt x="3062" y="2449"/>
                  </a:cubicBezTo>
                  <a:cubicBezTo>
                    <a:pt x="3151" y="2449"/>
                    <a:pt x="3238" y="2431"/>
                    <a:pt x="3321" y="2385"/>
                  </a:cubicBezTo>
                  <a:cubicBezTo>
                    <a:pt x="3517" y="2257"/>
                    <a:pt x="3571" y="1995"/>
                    <a:pt x="3443" y="1802"/>
                  </a:cubicBezTo>
                  <a:cubicBezTo>
                    <a:pt x="3298" y="1580"/>
                    <a:pt x="3128" y="1399"/>
                    <a:pt x="2953" y="1227"/>
                  </a:cubicBezTo>
                  <a:cubicBezTo>
                    <a:pt x="2412" y="727"/>
                    <a:pt x="1827" y="296"/>
                    <a:pt x="1129" y="26"/>
                  </a:cubicBezTo>
                  <a:cubicBezTo>
                    <a:pt x="1086" y="9"/>
                    <a:pt x="1040" y="1"/>
                    <a:pt x="9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800" name="Google Shape;800;p31"/>
            <p:cNvSpPr/>
            <p:nvPr/>
          </p:nvSpPr>
          <p:spPr>
            <a:xfrm>
              <a:off x="3240125" y="3507025"/>
              <a:ext cx="91150" cy="53650"/>
            </a:xfrm>
            <a:custGeom>
              <a:avLst/>
              <a:gdLst/>
              <a:ahLst/>
              <a:cxnLst/>
              <a:rect l="l" t="t" r="r" b="b"/>
              <a:pathLst>
                <a:path w="3646" h="2146" extrusionOk="0">
                  <a:moveTo>
                    <a:pt x="847" y="1"/>
                  </a:moveTo>
                  <a:cubicBezTo>
                    <a:pt x="778" y="1"/>
                    <a:pt x="708" y="18"/>
                    <a:pt x="646" y="56"/>
                  </a:cubicBezTo>
                  <a:cubicBezTo>
                    <a:pt x="0" y="526"/>
                    <a:pt x="1294" y="1415"/>
                    <a:pt x="1677" y="1655"/>
                  </a:cubicBezTo>
                  <a:cubicBezTo>
                    <a:pt x="2135" y="1923"/>
                    <a:pt x="2628" y="2122"/>
                    <a:pt x="3170" y="2145"/>
                  </a:cubicBezTo>
                  <a:cubicBezTo>
                    <a:pt x="3174" y="2145"/>
                    <a:pt x="3178" y="2145"/>
                    <a:pt x="3182" y="2145"/>
                  </a:cubicBezTo>
                  <a:cubicBezTo>
                    <a:pt x="3284" y="2145"/>
                    <a:pt x="3387" y="2108"/>
                    <a:pt x="3468" y="2032"/>
                  </a:cubicBezTo>
                  <a:cubicBezTo>
                    <a:pt x="3640" y="1872"/>
                    <a:pt x="3645" y="1601"/>
                    <a:pt x="3482" y="1431"/>
                  </a:cubicBezTo>
                  <a:cubicBezTo>
                    <a:pt x="2766" y="742"/>
                    <a:pt x="1893" y="280"/>
                    <a:pt x="938" y="11"/>
                  </a:cubicBezTo>
                  <a:cubicBezTo>
                    <a:pt x="908" y="4"/>
                    <a:pt x="878" y="1"/>
                    <a:pt x="8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801" name="Google Shape;801;p31"/>
          <p:cNvSpPr/>
          <p:nvPr/>
        </p:nvSpPr>
        <p:spPr>
          <a:xfrm>
            <a:off x="-107666" y="-117733"/>
            <a:ext cx="1624637" cy="1756200"/>
          </a:xfrm>
          <a:custGeom>
            <a:avLst/>
            <a:gdLst/>
            <a:ahLst/>
            <a:cxnLst/>
            <a:rect l="l" t="t" r="r" b="b"/>
            <a:pathLst>
              <a:path w="48860" h="52686" extrusionOk="0">
                <a:moveTo>
                  <a:pt x="48860" y="0"/>
                </a:moveTo>
                <a:cubicBezTo>
                  <a:pt x="43162" y="8542"/>
                  <a:pt x="26886" y="4995"/>
                  <a:pt x="21192" y="13539"/>
                </a:cubicBezTo>
                <a:cubicBezTo>
                  <a:pt x="17423" y="19193"/>
                  <a:pt x="17772" y="26756"/>
                  <a:pt x="15011" y="32965"/>
                </a:cubicBezTo>
                <a:cubicBezTo>
                  <a:pt x="11654" y="40514"/>
                  <a:pt x="6873" y="48102"/>
                  <a:pt x="0" y="52686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2" name="Google Shape;802;p31"/>
          <p:cNvSpPr/>
          <p:nvPr/>
        </p:nvSpPr>
        <p:spPr>
          <a:xfrm>
            <a:off x="10941731" y="-166800"/>
            <a:ext cx="1438665" cy="1817567"/>
          </a:xfrm>
          <a:custGeom>
            <a:avLst/>
            <a:gdLst/>
            <a:ahLst/>
            <a:cxnLst/>
            <a:rect l="l" t="t" r="r" b="b"/>
            <a:pathLst>
              <a:path w="43267" h="54527" extrusionOk="0">
                <a:moveTo>
                  <a:pt x="0" y="0"/>
                </a:moveTo>
                <a:cubicBezTo>
                  <a:pt x="0" y="8348"/>
                  <a:pt x="7367" y="15039"/>
                  <a:pt x="10008" y="22958"/>
                </a:cubicBezTo>
                <a:cubicBezTo>
                  <a:pt x="12767" y="31229"/>
                  <a:pt x="12963" y="40984"/>
                  <a:pt x="18543" y="47683"/>
                </a:cubicBezTo>
                <a:cubicBezTo>
                  <a:pt x="23980" y="54210"/>
                  <a:pt x="34937" y="55529"/>
                  <a:pt x="43267" y="53864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4" name="Google Shape;804;p31"/>
          <p:cNvSpPr/>
          <p:nvPr/>
        </p:nvSpPr>
        <p:spPr>
          <a:xfrm>
            <a:off x="-148564" y="4383167"/>
            <a:ext cx="7333180" cy="2617133"/>
          </a:xfrm>
          <a:custGeom>
            <a:avLst/>
            <a:gdLst/>
            <a:ahLst/>
            <a:cxnLst/>
            <a:rect l="l" t="t" r="r" b="b"/>
            <a:pathLst>
              <a:path w="220541" h="78514" extrusionOk="0">
                <a:moveTo>
                  <a:pt x="0" y="0"/>
                </a:moveTo>
                <a:cubicBezTo>
                  <a:pt x="21758" y="3626"/>
                  <a:pt x="43118" y="13091"/>
                  <a:pt x="60641" y="26490"/>
                </a:cubicBezTo>
                <a:cubicBezTo>
                  <a:pt x="76195" y="38383"/>
                  <a:pt x="85472" y="59873"/>
                  <a:pt x="104047" y="66066"/>
                </a:cubicBezTo>
                <a:cubicBezTo>
                  <a:pt x="141095" y="78418"/>
                  <a:pt x="185617" y="61038"/>
                  <a:pt x="220541" y="78514"/>
                </a:cubicBezTo>
              </a:path>
            </a:pathLst>
          </a:cu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3650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949412" y="1548033"/>
            <a:ext cx="10148431" cy="46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103962" y="303967"/>
            <a:ext cx="9348016" cy="6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ibur"/>
              <a:buNone/>
              <a:defRPr sz="3500">
                <a:solidFill>
                  <a:schemeClr val="dk1"/>
                </a:solidFill>
                <a:latin typeface="Vibur"/>
                <a:ea typeface="Vibur"/>
                <a:cs typeface="Vibur"/>
                <a:sym typeface="Vibur"/>
              </a:defRPr>
            </a:lvl9pPr>
          </a:lstStyle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8838A2-3754-7A1B-608A-27D64D913D15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 rot="16200000">
            <a:off x="-6551016" y="2992536"/>
            <a:ext cx="6023370" cy="6462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577984C-E6D9-0080-FBF4-B9FCDA8D0A19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 rot="16200000">
            <a:off x="12574900" y="3105884"/>
            <a:ext cx="6023370" cy="646232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86" r:id="rId3"/>
    <p:sldLayoutId id="2147483687" r:id="rId4"/>
    <p:sldLayoutId id="2147483688" r:id="rId5"/>
    <p:sldLayoutId id="2147483690" r:id="rId6"/>
    <p:sldLayoutId id="2147483697" r:id="rId7"/>
    <p:sldLayoutId id="2147483698" r:id="rId8"/>
    <p:sldLayoutId id="214748369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166215" y="290379"/>
            <a:ext cx="9778018" cy="16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098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786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TRƯỜNG</a:t>
            </a:r>
            <a:r>
              <a:rPr kumimoji="0" lang="en-US" sz="2786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786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TIỂU</a:t>
            </a:r>
            <a:r>
              <a:rPr kumimoji="0" lang="en-US" sz="2786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786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HỌC</a:t>
            </a:r>
            <a:r>
              <a:rPr kumimoji="0" lang="en-US" sz="2786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786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QUANG</a:t>
            </a:r>
            <a:r>
              <a:rPr kumimoji="0" lang="en-US" sz="2786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786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TRUNG</a:t>
            </a:r>
            <a:endParaRPr kumimoji="0" lang="en-US" sz="2786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0" algn="ctr" defTabSz="9098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Sách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kết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nối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tri </a:t>
            </a: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thức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với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cuộc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sống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– </a:t>
            </a: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Lớp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4</a:t>
            </a:r>
          </a:p>
          <a:p>
            <a:pPr marL="0" marR="0" lvl="0" indent="0" algn="ctr" defTabSz="9098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Năm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2388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học</a:t>
            </a: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2024-2025</a:t>
            </a:r>
          </a:p>
          <a:p>
            <a:pPr marL="0" marR="0" lvl="0" indent="0" algn="ctr" defTabSz="9098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3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</a:t>
            </a:r>
            <a:endParaRPr kumimoji="0" lang="en-US" sz="2388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-119131" y="2762468"/>
            <a:ext cx="12429989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098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MÔN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: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TIẾNG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VIỆT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marL="0" marR="0" lvl="0" indent="0" algn="ctr" defTabSz="9098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600" b="1" kern="1200" noProof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kern="1200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kern="1200" noProof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kern="1200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200" noProof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kern="1200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200" noProof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kern="1200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200" noProof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600" b="1" kern="1200" noProof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200" noProof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57531" y="5161610"/>
            <a:ext cx="5459287" cy="581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09834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184" b="1" i="1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cs typeface="Arial"/>
                <a:sym typeface="Arial"/>
              </a:rPr>
              <a:t>Giáo viên: </a:t>
            </a:r>
            <a:r>
              <a:rPr lang="en-US" sz="3184" b="1" i="1" kern="1200" dirty="0" err="1" smtClean="0">
                <a:solidFill>
                  <a:srgbClr val="3333CC"/>
                </a:solidFill>
                <a:latin typeface="Times New Roman" pitchFamily="18" charset="0"/>
              </a:rPr>
              <a:t>Lê</a:t>
            </a:r>
            <a:r>
              <a:rPr lang="en-US" sz="3184" b="1" i="1" kern="1200" dirty="0" smtClean="0">
                <a:solidFill>
                  <a:srgbClr val="3333CC"/>
                </a:solidFill>
                <a:latin typeface="Times New Roman" pitchFamily="18" charset="0"/>
              </a:rPr>
              <a:t> </a:t>
            </a:r>
            <a:r>
              <a:rPr lang="en-US" sz="3184" b="1" i="1" kern="1200" dirty="0" err="1" smtClean="0">
                <a:solidFill>
                  <a:srgbClr val="3333CC"/>
                </a:solidFill>
                <a:latin typeface="Times New Roman" pitchFamily="18" charset="0"/>
              </a:rPr>
              <a:t>Thị</a:t>
            </a:r>
            <a:r>
              <a:rPr lang="en-US" sz="3184" b="1" i="1" kern="1200" dirty="0" smtClean="0">
                <a:solidFill>
                  <a:srgbClr val="3333CC"/>
                </a:solidFill>
                <a:latin typeface="Times New Roman" pitchFamily="18" charset="0"/>
              </a:rPr>
              <a:t> </a:t>
            </a:r>
            <a:r>
              <a:rPr lang="en-US" sz="3184" b="1" i="1" kern="1200" dirty="0" err="1" smtClean="0">
                <a:solidFill>
                  <a:srgbClr val="3333CC"/>
                </a:solidFill>
                <a:latin typeface="Times New Roman" pitchFamily="18" charset="0"/>
              </a:rPr>
              <a:t>Hường</a:t>
            </a:r>
            <a:endParaRPr kumimoji="0" lang="en-US" sz="3184" b="1" i="1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048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ACA87E-7ABC-805F-A23E-B5C233DE67D9}"/>
              </a:ext>
            </a:extLst>
          </p:cNvPr>
          <p:cNvSpPr txBox="1"/>
          <p:nvPr/>
        </p:nvSpPr>
        <p:spPr>
          <a:xfrm>
            <a:off x="334397" y="1845588"/>
            <a:ext cx="11493043" cy="3166824"/>
          </a:xfrm>
          <a:prstGeom prst="roundRect">
            <a:avLst/>
          </a:prstGeom>
          <a:noFill/>
          <a:ln w="76200" cmpd="thinThick">
            <a:solidFill>
              <a:srgbClr val="FFC000">
                <a:alpha val="48000"/>
              </a:srgb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en-US" sz="6000" b="1"/>
              <a:t>Đề bài: </a:t>
            </a:r>
          </a:p>
          <a:p>
            <a:pPr algn="just"/>
            <a:r>
              <a:rPr lang="en-US" sz="6000"/>
              <a:t>Viết đoạn kết thúc khác cho một câu chuyện đã đọc, đã nghe.</a:t>
            </a:r>
          </a:p>
        </p:txBody>
      </p:sp>
    </p:spTree>
    <p:extLst>
      <p:ext uri="{BB962C8B-B14F-4D97-AF65-F5344CB8AC3E}">
        <p14:creationId xmlns:p14="http://schemas.microsoft.com/office/powerpoint/2010/main" val="1379315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BCCBC0-D960-CBA5-56CC-E6B2D3EC2885}"/>
              </a:ext>
            </a:extLst>
          </p:cNvPr>
          <p:cNvSpPr txBox="1"/>
          <p:nvPr/>
        </p:nvSpPr>
        <p:spPr>
          <a:xfrm>
            <a:off x="515203" y="170012"/>
            <a:ext cx="10593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/>
              <a:t>1. Chuẩn bị.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1EDE3A-49EF-51A8-A446-06D8AF35615B}"/>
              </a:ext>
            </a:extLst>
          </p:cNvPr>
          <p:cNvSpPr txBox="1"/>
          <p:nvPr/>
        </p:nvSpPr>
        <p:spPr>
          <a:xfrm>
            <a:off x="909650" y="693232"/>
            <a:ext cx="10593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/>
              <a:t>a. Chọn câu chuyện, đọc hoặc nhớ lại đoạn kết của câu chuyện.</a:t>
            </a:r>
          </a:p>
          <a:p>
            <a:pPr algn="just"/>
            <a:r>
              <a:rPr lang="en-US" sz="2800"/>
              <a:t>b. Dự kiến cách kết thúc khác cho câu chuyện.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AEF92C-74BA-46E7-6069-F9D196E9539E}"/>
              </a:ext>
            </a:extLst>
          </p:cNvPr>
          <p:cNvSpPr txBox="1"/>
          <p:nvPr/>
        </p:nvSpPr>
        <p:spPr>
          <a:xfrm>
            <a:off x="909650" y="1647339"/>
            <a:ext cx="10593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>
                <a:solidFill>
                  <a:srgbClr val="00B0F0"/>
                </a:solidFill>
              </a:rPr>
              <a:t>G: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1170447-8673-D675-F8FD-B248682EDA60}"/>
              </a:ext>
            </a:extLst>
          </p:cNvPr>
          <p:cNvSpPr/>
          <p:nvPr/>
        </p:nvSpPr>
        <p:spPr>
          <a:xfrm>
            <a:off x="909650" y="2247974"/>
            <a:ext cx="10593550" cy="1181026"/>
          </a:xfrm>
          <a:prstGeom prst="roundRect">
            <a:avLst/>
          </a:prstGeom>
          <a:solidFill>
            <a:schemeClr val="bg1"/>
          </a:solidFill>
          <a:ln w="76200" cmpd="thinThick">
            <a:solidFill>
              <a:srgbClr val="FFB8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800">
                <a:solidFill>
                  <a:srgbClr val="000000"/>
                </a:solidFill>
              </a:rPr>
              <a:t>Câu chuyện “Vệt phấn trên mặt bàn”: Tưởng tượng cảnh bạn Thi Ca trở lại lớp khi đã được chữa lành cánh tay phải.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F88FBFD-5928-6BDE-E66F-88A03463E500}"/>
              </a:ext>
            </a:extLst>
          </p:cNvPr>
          <p:cNvSpPr/>
          <p:nvPr/>
        </p:nvSpPr>
        <p:spPr>
          <a:xfrm>
            <a:off x="909650" y="3568101"/>
            <a:ext cx="10593550" cy="1424173"/>
          </a:xfrm>
          <a:prstGeom prst="roundRect">
            <a:avLst/>
          </a:prstGeom>
          <a:solidFill>
            <a:schemeClr val="bg1"/>
          </a:solidFill>
          <a:ln w="76200" cmpd="thinThick">
            <a:solidFill>
              <a:srgbClr val="FFB8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800">
                <a:solidFill>
                  <a:srgbClr val="000000"/>
                </a:solidFill>
              </a:rPr>
              <a:t>Câu chuyện “Bài học quý”: Tưởng tượng về sự thay đổi trong cách đối xử với bạn bè của chim sẻ từ sau khi nhận được bài học quý.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BD494F-D198-D39B-F194-1C0CF8BF7A9C}"/>
              </a:ext>
            </a:extLst>
          </p:cNvPr>
          <p:cNvSpPr/>
          <p:nvPr/>
        </p:nvSpPr>
        <p:spPr>
          <a:xfrm>
            <a:off x="909650" y="5163670"/>
            <a:ext cx="10593550" cy="1424172"/>
          </a:xfrm>
          <a:prstGeom prst="roundRect">
            <a:avLst/>
          </a:prstGeom>
          <a:solidFill>
            <a:schemeClr val="bg1"/>
          </a:solidFill>
          <a:ln w="76200" cmpd="thinThick">
            <a:solidFill>
              <a:srgbClr val="FFB8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800">
                <a:solidFill>
                  <a:srgbClr val="000000"/>
                </a:solidFill>
              </a:rPr>
              <a:t>Câu chuyện “Đôi cánh của ngựa trắng”: Tưởng tượng về sự khôn lớn, trưởng thành của ngựa trắng sau chuyến đi xa cùng đại bàng.</a:t>
            </a:r>
          </a:p>
        </p:txBody>
      </p:sp>
    </p:spTree>
    <p:extLst>
      <p:ext uri="{BB962C8B-B14F-4D97-AF65-F5344CB8AC3E}">
        <p14:creationId xmlns:p14="http://schemas.microsoft.com/office/powerpoint/2010/main" val="1011421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BCCBC0-D960-CBA5-56CC-E6B2D3EC2885}"/>
              </a:ext>
            </a:extLst>
          </p:cNvPr>
          <p:cNvSpPr txBox="1"/>
          <p:nvPr/>
        </p:nvSpPr>
        <p:spPr>
          <a:xfrm>
            <a:off x="784144" y="442315"/>
            <a:ext cx="10593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/>
              <a:t>2. Viết.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1EDE3A-49EF-51A8-A446-06D8AF35615B}"/>
              </a:ext>
            </a:extLst>
          </p:cNvPr>
          <p:cNvSpPr txBox="1"/>
          <p:nvPr/>
        </p:nvSpPr>
        <p:spPr>
          <a:xfrm>
            <a:off x="1336594" y="1150201"/>
            <a:ext cx="102458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4000"/>
              <a:t>- Bám sát vào phần chuẩn bị để viết đoạn kết khác.</a:t>
            </a:r>
          </a:p>
          <a:p>
            <a:pPr algn="just"/>
            <a:r>
              <a:rPr lang="vi-VN" sz="4000"/>
              <a:t>- Chú ý tính hợp lí trong các chi tiết tưởng tượng.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567043B-25B7-3D9B-94EF-BDE43A1D1BD6}"/>
              </a:ext>
            </a:extLst>
          </p:cNvPr>
          <p:cNvGrpSpPr/>
          <p:nvPr/>
        </p:nvGrpSpPr>
        <p:grpSpPr>
          <a:xfrm>
            <a:off x="3218142" y="3742148"/>
            <a:ext cx="6141011" cy="2899656"/>
            <a:chOff x="3218142" y="3742148"/>
            <a:chExt cx="6141011" cy="2899656"/>
          </a:xfrm>
        </p:grpSpPr>
        <p:pic>
          <p:nvPicPr>
            <p:cNvPr id="1026" name="Picture 2" descr="Cartoon Child Writing Isolated Clipart Png Free, Kid, Little Boy, Boy PNG  Transparent Image and Clipart for Free Download">
              <a:extLst>
                <a:ext uri="{FF2B5EF4-FFF2-40B4-BE49-F238E27FC236}">
                  <a16:creationId xmlns:a16="http://schemas.microsoft.com/office/drawing/2014/main" id="{9EAED823-16E9-B4BE-EB6C-40D499AD77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8142" y="3742148"/>
              <a:ext cx="2899656" cy="28996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artoon Child Writing Isolated Clipart Png Free, Kid, Little Boy, Boy PNG  Transparent Image and Clipart for Free Download">
              <a:extLst>
                <a:ext uri="{FF2B5EF4-FFF2-40B4-BE49-F238E27FC236}">
                  <a16:creationId xmlns:a16="http://schemas.microsoft.com/office/drawing/2014/main" id="{D68AC075-EBCB-DA68-1964-1B1EE877A2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9497" y="3742148"/>
              <a:ext cx="2899656" cy="28996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28704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EBCCBC0-D960-CBA5-56CC-E6B2D3EC2885}"/>
              </a:ext>
            </a:extLst>
          </p:cNvPr>
          <p:cNvSpPr txBox="1"/>
          <p:nvPr/>
        </p:nvSpPr>
        <p:spPr>
          <a:xfrm>
            <a:off x="784144" y="537565"/>
            <a:ext cx="10593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/>
              <a:t>3. </a:t>
            </a:r>
            <a:r>
              <a:rPr lang="vi-VN" sz="4000" b="1"/>
              <a:t>Nghe thầy cô nhận xét và chỉnh sửa bài làm theo hướng dẫn.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4B8EF1-5DAD-C7B0-2D72-5FB3806B4162}"/>
              </a:ext>
            </a:extLst>
          </p:cNvPr>
          <p:cNvSpPr txBox="1"/>
          <p:nvPr/>
        </p:nvSpPr>
        <p:spPr>
          <a:xfrm>
            <a:off x="1362635" y="1861004"/>
            <a:ext cx="1001505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/>
              <a:t>- Tự chữa lỗi trong bài theo yêu cầu của thầy cô.</a:t>
            </a:r>
          </a:p>
          <a:p>
            <a:pPr algn="just"/>
            <a:r>
              <a:rPr lang="vi-VN" sz="4000"/>
              <a:t>- Viết lại một số câu trong bài cho hay hơn.</a:t>
            </a:r>
          </a:p>
        </p:txBody>
      </p:sp>
    </p:spTree>
    <p:extLst>
      <p:ext uri="{BB962C8B-B14F-4D97-AF65-F5344CB8AC3E}">
        <p14:creationId xmlns:p14="http://schemas.microsoft.com/office/powerpoint/2010/main" val="366938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8EFC18-C055-4515-AC10-6D85C05319BC}"/>
              </a:ext>
            </a:extLst>
          </p:cNvPr>
          <p:cNvSpPr txBox="1"/>
          <p:nvPr/>
        </p:nvSpPr>
        <p:spPr>
          <a:xfrm>
            <a:off x="1771650" y="537031"/>
            <a:ext cx="7962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/>
              <a:t>VẬN DỤNG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0B4B13-07F6-4D5D-8261-8D85FA7C3781}"/>
              </a:ext>
            </a:extLst>
          </p:cNvPr>
          <p:cNvSpPr txBox="1"/>
          <p:nvPr/>
        </p:nvSpPr>
        <p:spPr>
          <a:xfrm>
            <a:off x="651669" y="2031147"/>
            <a:ext cx="108585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C00000"/>
                </a:solidFill>
                <a:latin typeface="+mn-lt"/>
              </a:rPr>
              <a:t>Nhiệm vụ học tập ở nhà:</a:t>
            </a:r>
          </a:p>
          <a:p>
            <a:pPr algn="ctr"/>
            <a:endParaRPr lang="en-US" sz="4800" b="1">
              <a:solidFill>
                <a:srgbClr val="C00000"/>
              </a:solidFill>
              <a:latin typeface="+mn-lt"/>
            </a:endParaRPr>
          </a:p>
          <a:p>
            <a:pPr algn="ctr"/>
            <a:r>
              <a:rPr lang="vi-VN" sz="5400"/>
              <a:t>Đọc đoạn văn đã viết cho người thân nghe.</a:t>
            </a:r>
          </a:p>
        </p:txBody>
      </p:sp>
    </p:spTree>
    <p:extLst>
      <p:ext uri="{BB962C8B-B14F-4D97-AF65-F5344CB8AC3E}">
        <p14:creationId xmlns:p14="http://schemas.microsoft.com/office/powerpoint/2010/main" val="70304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35"/>
          <p:cNvGrpSpPr/>
          <p:nvPr/>
        </p:nvGrpSpPr>
        <p:grpSpPr>
          <a:xfrm>
            <a:off x="76916" y="2141433"/>
            <a:ext cx="2871095" cy="3745448"/>
            <a:chOff x="517131" y="1513337"/>
            <a:chExt cx="2158662" cy="2816053"/>
          </a:xfrm>
        </p:grpSpPr>
        <p:sp>
          <p:nvSpPr>
            <p:cNvPr id="306" name="Google Shape;306;p35"/>
            <p:cNvSpPr/>
            <p:nvPr/>
          </p:nvSpPr>
          <p:spPr>
            <a:xfrm rot="2868544">
              <a:off x="851449" y="3508729"/>
              <a:ext cx="755267" cy="478374"/>
            </a:xfrm>
            <a:custGeom>
              <a:avLst/>
              <a:gdLst/>
              <a:ahLst/>
              <a:cxnLst/>
              <a:rect l="l" t="t" r="r" b="b"/>
              <a:pathLst>
                <a:path w="9228" h="5845" extrusionOk="0">
                  <a:moveTo>
                    <a:pt x="2657" y="1"/>
                  </a:moveTo>
                  <a:lnTo>
                    <a:pt x="2287" y="175"/>
                  </a:lnTo>
                  <a:lnTo>
                    <a:pt x="625" y="966"/>
                  </a:lnTo>
                  <a:lnTo>
                    <a:pt x="0" y="1264"/>
                  </a:lnTo>
                  <a:cubicBezTo>
                    <a:pt x="0" y="1264"/>
                    <a:pt x="225" y="1446"/>
                    <a:pt x="610" y="1743"/>
                  </a:cubicBezTo>
                  <a:cubicBezTo>
                    <a:pt x="1235" y="2208"/>
                    <a:pt x="2273" y="2963"/>
                    <a:pt x="3485" y="3703"/>
                  </a:cubicBezTo>
                  <a:cubicBezTo>
                    <a:pt x="5118" y="4691"/>
                    <a:pt x="7144" y="5634"/>
                    <a:pt x="8835" y="5845"/>
                  </a:cubicBezTo>
                  <a:lnTo>
                    <a:pt x="9227" y="4066"/>
                  </a:lnTo>
                  <a:lnTo>
                    <a:pt x="9227" y="4066"/>
                  </a:lnTo>
                  <a:cubicBezTo>
                    <a:pt x="9223" y="4077"/>
                    <a:pt x="9206" y="4082"/>
                    <a:pt x="9179" y="4082"/>
                  </a:cubicBezTo>
                  <a:cubicBezTo>
                    <a:pt x="8850" y="4082"/>
                    <a:pt x="6952" y="3340"/>
                    <a:pt x="5191" y="2208"/>
                  </a:cubicBezTo>
                  <a:cubicBezTo>
                    <a:pt x="4422" y="1707"/>
                    <a:pt x="3674" y="1141"/>
                    <a:pt x="3093" y="524"/>
                  </a:cubicBezTo>
                  <a:cubicBezTo>
                    <a:pt x="2933" y="349"/>
                    <a:pt x="2788" y="182"/>
                    <a:pt x="2657" y="1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07" name="Google Shape;307;p35"/>
            <p:cNvSpPr/>
            <p:nvPr/>
          </p:nvSpPr>
          <p:spPr>
            <a:xfrm rot="2868544">
              <a:off x="1280664" y="4051955"/>
              <a:ext cx="130134" cy="274257"/>
            </a:xfrm>
            <a:custGeom>
              <a:avLst/>
              <a:gdLst/>
              <a:ahLst/>
              <a:cxnLst/>
              <a:rect l="l" t="t" r="r" b="b"/>
              <a:pathLst>
                <a:path w="1590" h="3351" extrusionOk="0">
                  <a:moveTo>
                    <a:pt x="827" y="1"/>
                  </a:moveTo>
                  <a:cubicBezTo>
                    <a:pt x="587" y="1"/>
                    <a:pt x="341" y="277"/>
                    <a:pt x="341" y="277"/>
                  </a:cubicBezTo>
                  <a:lnTo>
                    <a:pt x="189" y="996"/>
                  </a:lnTo>
                  <a:lnTo>
                    <a:pt x="0" y="1932"/>
                  </a:lnTo>
                  <a:cubicBezTo>
                    <a:pt x="0" y="1932"/>
                    <a:pt x="407" y="2578"/>
                    <a:pt x="777" y="3000"/>
                  </a:cubicBezTo>
                  <a:cubicBezTo>
                    <a:pt x="954" y="3203"/>
                    <a:pt x="1124" y="3350"/>
                    <a:pt x="1234" y="3350"/>
                  </a:cubicBezTo>
                  <a:cubicBezTo>
                    <a:pt x="1242" y="3350"/>
                    <a:pt x="1249" y="3349"/>
                    <a:pt x="1256" y="3348"/>
                  </a:cubicBezTo>
                  <a:cubicBezTo>
                    <a:pt x="1590" y="3290"/>
                    <a:pt x="1350" y="538"/>
                    <a:pt x="1082" y="146"/>
                  </a:cubicBezTo>
                  <a:cubicBezTo>
                    <a:pt x="1007" y="40"/>
                    <a:pt x="917" y="1"/>
                    <a:pt x="8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08" name="Google Shape;308;p35"/>
            <p:cNvSpPr/>
            <p:nvPr/>
          </p:nvSpPr>
          <p:spPr>
            <a:xfrm rot="2868773">
              <a:off x="1289626" y="4054914"/>
              <a:ext cx="79150" cy="222844"/>
            </a:xfrm>
            <a:custGeom>
              <a:avLst/>
              <a:gdLst/>
              <a:ahLst/>
              <a:cxnLst/>
              <a:rect l="l" t="t" r="r" b="b"/>
              <a:pathLst>
                <a:path w="937" h="2723" extrusionOk="0">
                  <a:moveTo>
                    <a:pt x="341" y="0"/>
                  </a:moveTo>
                  <a:lnTo>
                    <a:pt x="0" y="1655"/>
                  </a:lnTo>
                  <a:cubicBezTo>
                    <a:pt x="0" y="1655"/>
                    <a:pt x="44" y="1728"/>
                    <a:pt x="123" y="1837"/>
                  </a:cubicBezTo>
                  <a:cubicBezTo>
                    <a:pt x="189" y="1946"/>
                    <a:pt x="290" y="2091"/>
                    <a:pt x="399" y="2243"/>
                  </a:cubicBezTo>
                  <a:cubicBezTo>
                    <a:pt x="516" y="2403"/>
                    <a:pt x="646" y="2577"/>
                    <a:pt x="777" y="2723"/>
                  </a:cubicBezTo>
                  <a:cubicBezTo>
                    <a:pt x="929" y="2606"/>
                    <a:pt x="937" y="2236"/>
                    <a:pt x="878" y="1808"/>
                  </a:cubicBezTo>
                  <a:cubicBezTo>
                    <a:pt x="849" y="1634"/>
                    <a:pt x="813" y="1452"/>
                    <a:pt x="777" y="1278"/>
                  </a:cubicBezTo>
                  <a:cubicBezTo>
                    <a:pt x="646" y="733"/>
                    <a:pt x="465" y="203"/>
                    <a:pt x="341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09" name="Google Shape;309;p35"/>
            <p:cNvSpPr/>
            <p:nvPr/>
          </p:nvSpPr>
          <p:spPr>
            <a:xfrm rot="2868617">
              <a:off x="1270088" y="4165646"/>
              <a:ext cx="70922" cy="78580"/>
            </a:xfrm>
            <a:custGeom>
              <a:avLst/>
              <a:gdLst/>
              <a:ahLst/>
              <a:cxnLst/>
              <a:rect l="l" t="t" r="r" b="b"/>
              <a:pathLst>
                <a:path w="763" h="960" extrusionOk="0">
                  <a:moveTo>
                    <a:pt x="661" y="1"/>
                  </a:moveTo>
                  <a:cubicBezTo>
                    <a:pt x="356" y="102"/>
                    <a:pt x="116" y="393"/>
                    <a:pt x="0" y="560"/>
                  </a:cubicBezTo>
                  <a:cubicBezTo>
                    <a:pt x="73" y="669"/>
                    <a:pt x="174" y="814"/>
                    <a:pt x="276" y="959"/>
                  </a:cubicBezTo>
                  <a:cubicBezTo>
                    <a:pt x="349" y="799"/>
                    <a:pt x="574" y="632"/>
                    <a:pt x="762" y="531"/>
                  </a:cubicBezTo>
                  <a:cubicBezTo>
                    <a:pt x="733" y="357"/>
                    <a:pt x="697" y="175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0" name="Google Shape;310;p35"/>
            <p:cNvSpPr/>
            <p:nvPr/>
          </p:nvSpPr>
          <p:spPr>
            <a:xfrm rot="2868544">
              <a:off x="1337025" y="3351317"/>
              <a:ext cx="533713" cy="448092"/>
            </a:xfrm>
            <a:custGeom>
              <a:avLst/>
              <a:gdLst/>
              <a:ahLst/>
              <a:cxnLst/>
              <a:rect l="l" t="t" r="r" b="b"/>
              <a:pathLst>
                <a:path w="6521" h="5475" extrusionOk="0">
                  <a:moveTo>
                    <a:pt x="4952" y="1"/>
                  </a:moveTo>
                  <a:cubicBezTo>
                    <a:pt x="4952" y="1"/>
                    <a:pt x="4546" y="1220"/>
                    <a:pt x="4074" y="2084"/>
                  </a:cubicBezTo>
                  <a:cubicBezTo>
                    <a:pt x="3810" y="2556"/>
                    <a:pt x="3533" y="2921"/>
                    <a:pt x="3287" y="2921"/>
                  </a:cubicBezTo>
                  <a:cubicBezTo>
                    <a:pt x="3276" y="2921"/>
                    <a:pt x="3265" y="2921"/>
                    <a:pt x="3253" y="2919"/>
                  </a:cubicBezTo>
                  <a:cubicBezTo>
                    <a:pt x="2556" y="2817"/>
                    <a:pt x="1366" y="1961"/>
                    <a:pt x="1366" y="1961"/>
                  </a:cubicBezTo>
                  <a:lnTo>
                    <a:pt x="1" y="4523"/>
                  </a:lnTo>
                  <a:cubicBezTo>
                    <a:pt x="1" y="4523"/>
                    <a:pt x="2354" y="5474"/>
                    <a:pt x="3816" y="5474"/>
                  </a:cubicBezTo>
                  <a:cubicBezTo>
                    <a:pt x="3827" y="5474"/>
                    <a:pt x="3838" y="5474"/>
                    <a:pt x="3849" y="5474"/>
                  </a:cubicBezTo>
                  <a:cubicBezTo>
                    <a:pt x="4270" y="5474"/>
                    <a:pt x="4604" y="5387"/>
                    <a:pt x="4792" y="5184"/>
                  </a:cubicBezTo>
                  <a:cubicBezTo>
                    <a:pt x="5649" y="4247"/>
                    <a:pt x="6520" y="625"/>
                    <a:pt x="6520" y="625"/>
                  </a:cubicBezTo>
                  <a:lnTo>
                    <a:pt x="4952" y="1"/>
                  </a:ln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1" name="Google Shape;311;p35"/>
            <p:cNvSpPr/>
            <p:nvPr/>
          </p:nvSpPr>
          <p:spPr>
            <a:xfrm rot="2868544">
              <a:off x="1796181" y="3546210"/>
              <a:ext cx="296607" cy="118509"/>
            </a:xfrm>
            <a:custGeom>
              <a:avLst/>
              <a:gdLst/>
              <a:ahLst/>
              <a:cxnLst/>
              <a:rect l="l" t="t" r="r" b="b"/>
              <a:pathLst>
                <a:path w="3624" h="1448" extrusionOk="0">
                  <a:moveTo>
                    <a:pt x="1084" y="0"/>
                  </a:moveTo>
                  <a:cubicBezTo>
                    <a:pt x="779" y="0"/>
                    <a:pt x="540" y="21"/>
                    <a:pt x="436" y="69"/>
                  </a:cubicBezTo>
                  <a:cubicBezTo>
                    <a:pt x="0" y="265"/>
                    <a:pt x="429" y="816"/>
                    <a:pt x="429" y="816"/>
                  </a:cubicBezTo>
                  <a:lnTo>
                    <a:pt x="1118" y="1092"/>
                  </a:lnTo>
                  <a:lnTo>
                    <a:pt x="2004" y="1448"/>
                  </a:lnTo>
                  <a:cubicBezTo>
                    <a:pt x="2004" y="1448"/>
                    <a:pt x="2708" y="1165"/>
                    <a:pt x="3187" y="874"/>
                  </a:cubicBezTo>
                  <a:cubicBezTo>
                    <a:pt x="3434" y="729"/>
                    <a:pt x="3623" y="577"/>
                    <a:pt x="3623" y="461"/>
                  </a:cubicBezTo>
                  <a:cubicBezTo>
                    <a:pt x="3623" y="207"/>
                    <a:pt x="2037" y="0"/>
                    <a:pt x="10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2" name="Google Shape;312;p35"/>
            <p:cNvSpPr/>
            <p:nvPr/>
          </p:nvSpPr>
          <p:spPr>
            <a:xfrm rot="2868643">
              <a:off x="1810659" y="3586731"/>
              <a:ext cx="226855" cy="72239"/>
            </a:xfrm>
            <a:custGeom>
              <a:avLst/>
              <a:gdLst/>
              <a:ahLst/>
              <a:cxnLst/>
              <a:rect l="l" t="t" r="r" b="b"/>
              <a:pathLst>
                <a:path w="2760" h="838" extrusionOk="0">
                  <a:moveTo>
                    <a:pt x="1730" y="0"/>
                  </a:moveTo>
                  <a:cubicBezTo>
                    <a:pt x="1681" y="0"/>
                    <a:pt x="1632" y="1"/>
                    <a:pt x="1583" y="3"/>
                  </a:cubicBezTo>
                  <a:cubicBezTo>
                    <a:pt x="952" y="10"/>
                    <a:pt x="255" y="112"/>
                    <a:pt x="1" y="206"/>
                  </a:cubicBezTo>
                  <a:lnTo>
                    <a:pt x="1576" y="838"/>
                  </a:lnTo>
                  <a:cubicBezTo>
                    <a:pt x="1576" y="838"/>
                    <a:pt x="1620" y="823"/>
                    <a:pt x="1692" y="794"/>
                  </a:cubicBezTo>
                  <a:cubicBezTo>
                    <a:pt x="1823" y="736"/>
                    <a:pt x="2048" y="635"/>
                    <a:pt x="2280" y="526"/>
                  </a:cubicBezTo>
                  <a:cubicBezTo>
                    <a:pt x="2440" y="439"/>
                    <a:pt x="2614" y="351"/>
                    <a:pt x="2759" y="264"/>
                  </a:cubicBezTo>
                  <a:cubicBezTo>
                    <a:pt x="2694" y="134"/>
                    <a:pt x="2455" y="54"/>
                    <a:pt x="2150" y="25"/>
                  </a:cubicBezTo>
                  <a:cubicBezTo>
                    <a:pt x="2019" y="8"/>
                    <a:pt x="1876" y="0"/>
                    <a:pt x="1730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3" name="Google Shape;313;p35"/>
            <p:cNvSpPr/>
            <p:nvPr/>
          </p:nvSpPr>
          <p:spPr>
            <a:xfrm rot="2868184">
              <a:off x="1937064" y="3620928"/>
              <a:ext cx="57124" cy="73193"/>
            </a:xfrm>
            <a:custGeom>
              <a:avLst/>
              <a:gdLst/>
              <a:ahLst/>
              <a:cxnLst/>
              <a:rect l="l" t="t" r="r" b="b"/>
              <a:pathLst>
                <a:path w="698" h="795" extrusionOk="0">
                  <a:moveTo>
                    <a:pt x="147" y="0"/>
                  </a:moveTo>
                  <a:cubicBezTo>
                    <a:pt x="98" y="0"/>
                    <a:pt x="49" y="1"/>
                    <a:pt x="0" y="3"/>
                  </a:cubicBezTo>
                  <a:cubicBezTo>
                    <a:pt x="117" y="250"/>
                    <a:pt x="117" y="635"/>
                    <a:pt x="109" y="794"/>
                  </a:cubicBezTo>
                  <a:cubicBezTo>
                    <a:pt x="240" y="736"/>
                    <a:pt x="465" y="635"/>
                    <a:pt x="697" y="526"/>
                  </a:cubicBezTo>
                  <a:cubicBezTo>
                    <a:pt x="683" y="373"/>
                    <a:pt x="625" y="177"/>
                    <a:pt x="567" y="25"/>
                  </a:cubicBezTo>
                  <a:cubicBezTo>
                    <a:pt x="436" y="8"/>
                    <a:pt x="293" y="0"/>
                    <a:pt x="1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4" name="Google Shape;314;p35"/>
            <p:cNvSpPr/>
            <p:nvPr/>
          </p:nvSpPr>
          <p:spPr>
            <a:xfrm rot="2868544">
              <a:off x="990658" y="3076361"/>
              <a:ext cx="666138" cy="757624"/>
            </a:xfrm>
            <a:custGeom>
              <a:avLst/>
              <a:gdLst/>
              <a:ahLst/>
              <a:cxnLst/>
              <a:rect l="l" t="t" r="r" b="b"/>
              <a:pathLst>
                <a:path w="8139" h="9257" extrusionOk="0">
                  <a:moveTo>
                    <a:pt x="7624" y="0"/>
                  </a:moveTo>
                  <a:lnTo>
                    <a:pt x="4023" y="1387"/>
                  </a:lnTo>
                  <a:lnTo>
                    <a:pt x="1" y="5692"/>
                  </a:lnTo>
                  <a:lnTo>
                    <a:pt x="2513" y="9256"/>
                  </a:lnTo>
                  <a:cubicBezTo>
                    <a:pt x="2513" y="9256"/>
                    <a:pt x="2898" y="8516"/>
                    <a:pt x="3899" y="8189"/>
                  </a:cubicBezTo>
                  <a:cubicBezTo>
                    <a:pt x="4901" y="7863"/>
                    <a:pt x="5526" y="7630"/>
                    <a:pt x="5903" y="6846"/>
                  </a:cubicBezTo>
                  <a:cubicBezTo>
                    <a:pt x="6281" y="6062"/>
                    <a:pt x="6629" y="5365"/>
                    <a:pt x="7108" y="4922"/>
                  </a:cubicBezTo>
                  <a:cubicBezTo>
                    <a:pt x="7580" y="4480"/>
                    <a:pt x="8139" y="3942"/>
                    <a:pt x="7907" y="3137"/>
                  </a:cubicBezTo>
                  <a:cubicBezTo>
                    <a:pt x="7674" y="2323"/>
                    <a:pt x="7464" y="1910"/>
                    <a:pt x="7696" y="1438"/>
                  </a:cubicBezTo>
                  <a:cubicBezTo>
                    <a:pt x="7921" y="959"/>
                    <a:pt x="7972" y="472"/>
                    <a:pt x="7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5" name="Google Shape;315;p35"/>
            <p:cNvSpPr/>
            <p:nvPr/>
          </p:nvSpPr>
          <p:spPr>
            <a:xfrm rot="-2699926">
              <a:off x="495827" y="2836663"/>
              <a:ext cx="935089" cy="327049"/>
            </a:xfrm>
            <a:custGeom>
              <a:avLst/>
              <a:gdLst/>
              <a:ahLst/>
              <a:cxnLst/>
              <a:rect l="l" t="t" r="r" b="b"/>
              <a:pathLst>
                <a:path w="11425" h="3996" extrusionOk="0">
                  <a:moveTo>
                    <a:pt x="1748" y="1"/>
                  </a:moveTo>
                  <a:cubicBezTo>
                    <a:pt x="1479" y="1"/>
                    <a:pt x="1610" y="560"/>
                    <a:pt x="1733" y="923"/>
                  </a:cubicBezTo>
                  <a:cubicBezTo>
                    <a:pt x="1516" y="734"/>
                    <a:pt x="1291" y="560"/>
                    <a:pt x="1051" y="408"/>
                  </a:cubicBezTo>
                  <a:cubicBezTo>
                    <a:pt x="943" y="339"/>
                    <a:pt x="738" y="174"/>
                    <a:pt x="574" y="174"/>
                  </a:cubicBezTo>
                  <a:cubicBezTo>
                    <a:pt x="528" y="174"/>
                    <a:pt x="485" y="187"/>
                    <a:pt x="448" y="219"/>
                  </a:cubicBezTo>
                  <a:cubicBezTo>
                    <a:pt x="296" y="357"/>
                    <a:pt x="427" y="545"/>
                    <a:pt x="536" y="647"/>
                  </a:cubicBezTo>
                  <a:cubicBezTo>
                    <a:pt x="724" y="836"/>
                    <a:pt x="942" y="1017"/>
                    <a:pt x="1167" y="1170"/>
                  </a:cubicBezTo>
                  <a:cubicBezTo>
                    <a:pt x="1130" y="1174"/>
                    <a:pt x="1093" y="1176"/>
                    <a:pt x="1056" y="1176"/>
                  </a:cubicBezTo>
                  <a:cubicBezTo>
                    <a:pt x="797" y="1176"/>
                    <a:pt x="521" y="1079"/>
                    <a:pt x="267" y="1054"/>
                  </a:cubicBezTo>
                  <a:cubicBezTo>
                    <a:pt x="254" y="1053"/>
                    <a:pt x="240" y="1052"/>
                    <a:pt x="226" y="1052"/>
                  </a:cubicBezTo>
                  <a:cubicBezTo>
                    <a:pt x="132" y="1052"/>
                    <a:pt x="27" y="1079"/>
                    <a:pt x="27" y="1199"/>
                  </a:cubicBezTo>
                  <a:cubicBezTo>
                    <a:pt x="20" y="1359"/>
                    <a:pt x="274" y="1475"/>
                    <a:pt x="390" y="1525"/>
                  </a:cubicBezTo>
                  <a:cubicBezTo>
                    <a:pt x="543" y="1598"/>
                    <a:pt x="703" y="1649"/>
                    <a:pt x="862" y="1692"/>
                  </a:cubicBezTo>
                  <a:cubicBezTo>
                    <a:pt x="835" y="1692"/>
                    <a:pt x="805" y="1691"/>
                    <a:pt x="773" y="1691"/>
                  </a:cubicBezTo>
                  <a:cubicBezTo>
                    <a:pt x="464" y="1691"/>
                    <a:pt x="0" y="1732"/>
                    <a:pt x="93" y="1976"/>
                  </a:cubicBezTo>
                  <a:cubicBezTo>
                    <a:pt x="151" y="2121"/>
                    <a:pt x="405" y="2164"/>
                    <a:pt x="536" y="2193"/>
                  </a:cubicBezTo>
                  <a:cubicBezTo>
                    <a:pt x="681" y="2222"/>
                    <a:pt x="819" y="2237"/>
                    <a:pt x="964" y="2244"/>
                  </a:cubicBezTo>
                  <a:cubicBezTo>
                    <a:pt x="666" y="2288"/>
                    <a:pt x="93" y="2389"/>
                    <a:pt x="260" y="2629"/>
                  </a:cubicBezTo>
                  <a:cubicBezTo>
                    <a:pt x="347" y="2760"/>
                    <a:pt x="608" y="2774"/>
                    <a:pt x="739" y="2781"/>
                  </a:cubicBezTo>
                  <a:cubicBezTo>
                    <a:pt x="828" y="2791"/>
                    <a:pt x="918" y="2795"/>
                    <a:pt x="1007" y="2795"/>
                  </a:cubicBezTo>
                  <a:cubicBezTo>
                    <a:pt x="1186" y="2795"/>
                    <a:pt x="1363" y="2779"/>
                    <a:pt x="1537" y="2760"/>
                  </a:cubicBezTo>
                  <a:cubicBezTo>
                    <a:pt x="1545" y="2760"/>
                    <a:pt x="1545" y="2767"/>
                    <a:pt x="1552" y="2774"/>
                  </a:cubicBezTo>
                  <a:cubicBezTo>
                    <a:pt x="1700" y="2875"/>
                    <a:pt x="1872" y="2925"/>
                    <a:pt x="2050" y="2925"/>
                  </a:cubicBezTo>
                  <a:cubicBezTo>
                    <a:pt x="2116" y="2925"/>
                    <a:pt x="2182" y="2919"/>
                    <a:pt x="2249" y="2905"/>
                  </a:cubicBezTo>
                  <a:cubicBezTo>
                    <a:pt x="2263" y="2905"/>
                    <a:pt x="2271" y="2898"/>
                    <a:pt x="2278" y="2890"/>
                  </a:cubicBezTo>
                  <a:cubicBezTo>
                    <a:pt x="2875" y="3150"/>
                    <a:pt x="5012" y="3996"/>
                    <a:pt x="7387" y="3996"/>
                  </a:cubicBezTo>
                  <a:cubicBezTo>
                    <a:pt x="8736" y="3996"/>
                    <a:pt x="10162" y="3722"/>
                    <a:pt x="11425" y="2912"/>
                  </a:cubicBezTo>
                  <a:lnTo>
                    <a:pt x="9850" y="1003"/>
                  </a:lnTo>
                  <a:cubicBezTo>
                    <a:pt x="9850" y="1003"/>
                    <a:pt x="7725" y="1775"/>
                    <a:pt x="5621" y="1775"/>
                  </a:cubicBezTo>
                  <a:cubicBezTo>
                    <a:pt x="5337" y="1775"/>
                    <a:pt x="5053" y="1761"/>
                    <a:pt x="4775" y="1729"/>
                  </a:cubicBezTo>
                  <a:cubicBezTo>
                    <a:pt x="3193" y="1547"/>
                    <a:pt x="2568" y="1373"/>
                    <a:pt x="2343" y="1300"/>
                  </a:cubicBezTo>
                  <a:cubicBezTo>
                    <a:pt x="2278" y="967"/>
                    <a:pt x="2183" y="640"/>
                    <a:pt x="2046" y="328"/>
                  </a:cubicBezTo>
                  <a:cubicBezTo>
                    <a:pt x="1995" y="226"/>
                    <a:pt x="1900" y="8"/>
                    <a:pt x="1748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6" name="Google Shape;316;p35"/>
            <p:cNvSpPr/>
            <p:nvPr/>
          </p:nvSpPr>
          <p:spPr>
            <a:xfrm rot="2868544">
              <a:off x="880486" y="2778930"/>
              <a:ext cx="700595" cy="565128"/>
            </a:xfrm>
            <a:custGeom>
              <a:avLst/>
              <a:gdLst/>
              <a:ahLst/>
              <a:cxnLst/>
              <a:rect l="l" t="t" r="r" b="b"/>
              <a:pathLst>
                <a:path w="8560" h="6905" extrusionOk="0">
                  <a:moveTo>
                    <a:pt x="3297" y="1"/>
                  </a:moveTo>
                  <a:lnTo>
                    <a:pt x="1" y="1366"/>
                  </a:lnTo>
                  <a:cubicBezTo>
                    <a:pt x="1" y="1366"/>
                    <a:pt x="197" y="1809"/>
                    <a:pt x="596" y="2477"/>
                  </a:cubicBezTo>
                  <a:cubicBezTo>
                    <a:pt x="799" y="2825"/>
                    <a:pt x="1053" y="3232"/>
                    <a:pt x="1365" y="3660"/>
                  </a:cubicBezTo>
                  <a:cubicBezTo>
                    <a:pt x="1482" y="3820"/>
                    <a:pt x="1605" y="3987"/>
                    <a:pt x="1736" y="4154"/>
                  </a:cubicBezTo>
                  <a:cubicBezTo>
                    <a:pt x="1983" y="4480"/>
                    <a:pt x="2266" y="4821"/>
                    <a:pt x="2571" y="5155"/>
                  </a:cubicBezTo>
                  <a:cubicBezTo>
                    <a:pt x="2716" y="5308"/>
                    <a:pt x="2861" y="5460"/>
                    <a:pt x="3013" y="5613"/>
                  </a:cubicBezTo>
                  <a:cubicBezTo>
                    <a:pt x="3384" y="5983"/>
                    <a:pt x="3790" y="6339"/>
                    <a:pt x="4226" y="6680"/>
                  </a:cubicBezTo>
                  <a:cubicBezTo>
                    <a:pt x="4327" y="6752"/>
                    <a:pt x="4429" y="6832"/>
                    <a:pt x="4538" y="6905"/>
                  </a:cubicBezTo>
                  <a:cubicBezTo>
                    <a:pt x="4538" y="6905"/>
                    <a:pt x="7768" y="6012"/>
                    <a:pt x="8560" y="2607"/>
                  </a:cubicBezTo>
                  <a:cubicBezTo>
                    <a:pt x="8560" y="2607"/>
                    <a:pt x="8465" y="2571"/>
                    <a:pt x="8284" y="2513"/>
                  </a:cubicBezTo>
                  <a:cubicBezTo>
                    <a:pt x="8059" y="2433"/>
                    <a:pt x="7696" y="2310"/>
                    <a:pt x="7275" y="2157"/>
                  </a:cubicBezTo>
                  <a:cubicBezTo>
                    <a:pt x="7130" y="2099"/>
                    <a:pt x="6977" y="2041"/>
                    <a:pt x="6825" y="1983"/>
                  </a:cubicBezTo>
                  <a:cubicBezTo>
                    <a:pt x="6425" y="1823"/>
                    <a:pt x="5990" y="1649"/>
                    <a:pt x="5569" y="1453"/>
                  </a:cubicBezTo>
                  <a:cubicBezTo>
                    <a:pt x="5453" y="1402"/>
                    <a:pt x="5336" y="1351"/>
                    <a:pt x="5220" y="1293"/>
                  </a:cubicBezTo>
                  <a:cubicBezTo>
                    <a:pt x="4727" y="1061"/>
                    <a:pt x="4262" y="807"/>
                    <a:pt x="3906" y="553"/>
                  </a:cubicBezTo>
                  <a:cubicBezTo>
                    <a:pt x="3638" y="364"/>
                    <a:pt x="3427" y="182"/>
                    <a:pt x="32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7" name="Google Shape;317;p35"/>
            <p:cNvSpPr/>
            <p:nvPr/>
          </p:nvSpPr>
          <p:spPr>
            <a:xfrm rot="2868544">
              <a:off x="1031245" y="2902305"/>
              <a:ext cx="416592" cy="302493"/>
            </a:xfrm>
            <a:custGeom>
              <a:avLst/>
              <a:gdLst/>
              <a:ahLst/>
              <a:cxnLst/>
              <a:rect l="l" t="t" r="r" b="b"/>
              <a:pathLst>
                <a:path w="5090" h="3696" extrusionOk="0">
                  <a:moveTo>
                    <a:pt x="3834" y="0"/>
                  </a:moveTo>
                  <a:cubicBezTo>
                    <a:pt x="2759" y="1285"/>
                    <a:pt x="1090" y="2200"/>
                    <a:pt x="1" y="2694"/>
                  </a:cubicBezTo>
                  <a:cubicBezTo>
                    <a:pt x="248" y="3027"/>
                    <a:pt x="531" y="3361"/>
                    <a:pt x="836" y="3695"/>
                  </a:cubicBezTo>
                  <a:cubicBezTo>
                    <a:pt x="2672" y="3056"/>
                    <a:pt x="4342" y="1365"/>
                    <a:pt x="5090" y="523"/>
                  </a:cubicBezTo>
                  <a:cubicBezTo>
                    <a:pt x="4690" y="370"/>
                    <a:pt x="4255" y="189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8" name="Google Shape;318;p35"/>
            <p:cNvSpPr/>
            <p:nvPr/>
          </p:nvSpPr>
          <p:spPr>
            <a:xfrm rot="2868544">
              <a:off x="1031612" y="3012733"/>
              <a:ext cx="432061" cy="370177"/>
            </a:xfrm>
            <a:custGeom>
              <a:avLst/>
              <a:gdLst/>
              <a:ahLst/>
              <a:cxnLst/>
              <a:rect l="l" t="t" r="r" b="b"/>
              <a:pathLst>
                <a:path w="5279" h="4523" extrusionOk="0">
                  <a:moveTo>
                    <a:pt x="4262" y="0"/>
                  </a:moveTo>
                  <a:cubicBezTo>
                    <a:pt x="3362" y="1140"/>
                    <a:pt x="1823" y="2781"/>
                    <a:pt x="0" y="3456"/>
                  </a:cubicBezTo>
                  <a:cubicBezTo>
                    <a:pt x="371" y="3826"/>
                    <a:pt x="777" y="4189"/>
                    <a:pt x="1213" y="4523"/>
                  </a:cubicBezTo>
                  <a:cubicBezTo>
                    <a:pt x="2353" y="4029"/>
                    <a:pt x="4298" y="2860"/>
                    <a:pt x="5278" y="356"/>
                  </a:cubicBezTo>
                  <a:cubicBezTo>
                    <a:pt x="5046" y="276"/>
                    <a:pt x="4683" y="153"/>
                    <a:pt x="4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19" name="Google Shape;319;p35"/>
            <p:cNvSpPr/>
            <p:nvPr/>
          </p:nvSpPr>
          <p:spPr>
            <a:xfrm rot="2868544">
              <a:off x="1067961" y="2713067"/>
              <a:ext cx="232359" cy="191186"/>
            </a:xfrm>
            <a:custGeom>
              <a:avLst/>
              <a:gdLst/>
              <a:ahLst/>
              <a:cxnLst/>
              <a:rect l="l" t="t" r="r" b="b"/>
              <a:pathLst>
                <a:path w="2839" h="2336" extrusionOk="0">
                  <a:moveTo>
                    <a:pt x="2519" y="1"/>
                  </a:moveTo>
                  <a:lnTo>
                    <a:pt x="0" y="683"/>
                  </a:lnTo>
                  <a:cubicBezTo>
                    <a:pt x="0" y="683"/>
                    <a:pt x="731" y="2336"/>
                    <a:pt x="1716" y="2336"/>
                  </a:cubicBezTo>
                  <a:cubicBezTo>
                    <a:pt x="1746" y="2336"/>
                    <a:pt x="1777" y="2334"/>
                    <a:pt x="1808" y="2331"/>
                  </a:cubicBezTo>
                  <a:cubicBezTo>
                    <a:pt x="2839" y="2215"/>
                    <a:pt x="2520" y="1"/>
                    <a:pt x="251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0" name="Google Shape;320;p35"/>
            <p:cNvSpPr/>
            <p:nvPr/>
          </p:nvSpPr>
          <p:spPr>
            <a:xfrm rot="2868544">
              <a:off x="831567" y="2190617"/>
              <a:ext cx="285885" cy="228916"/>
            </a:xfrm>
            <a:custGeom>
              <a:avLst/>
              <a:gdLst/>
              <a:ahLst/>
              <a:cxnLst/>
              <a:rect l="l" t="t" r="r" b="b"/>
              <a:pathLst>
                <a:path w="3493" h="2797" extrusionOk="0">
                  <a:moveTo>
                    <a:pt x="1699" y="1"/>
                  </a:moveTo>
                  <a:cubicBezTo>
                    <a:pt x="820" y="1"/>
                    <a:pt x="92" y="556"/>
                    <a:pt x="44" y="1290"/>
                  </a:cubicBezTo>
                  <a:cubicBezTo>
                    <a:pt x="0" y="2059"/>
                    <a:pt x="719" y="2727"/>
                    <a:pt x="1655" y="2792"/>
                  </a:cubicBezTo>
                  <a:cubicBezTo>
                    <a:pt x="1699" y="2795"/>
                    <a:pt x="1743" y="2796"/>
                    <a:pt x="1786" y="2796"/>
                  </a:cubicBezTo>
                  <a:cubicBezTo>
                    <a:pt x="2665" y="2796"/>
                    <a:pt x="3393" y="2241"/>
                    <a:pt x="3441" y="1507"/>
                  </a:cubicBezTo>
                  <a:cubicBezTo>
                    <a:pt x="3492" y="738"/>
                    <a:pt x="2773" y="63"/>
                    <a:pt x="1830" y="5"/>
                  </a:cubicBezTo>
                  <a:cubicBezTo>
                    <a:pt x="1786" y="2"/>
                    <a:pt x="1742" y="1"/>
                    <a:pt x="169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1" name="Google Shape;321;p35"/>
            <p:cNvSpPr/>
            <p:nvPr/>
          </p:nvSpPr>
          <p:spPr>
            <a:xfrm rot="2868544">
              <a:off x="888771" y="2269683"/>
              <a:ext cx="149204" cy="42804"/>
            </a:xfrm>
            <a:custGeom>
              <a:avLst/>
              <a:gdLst/>
              <a:ahLst/>
              <a:cxnLst/>
              <a:rect l="l" t="t" r="r" b="b"/>
              <a:pathLst>
                <a:path w="1823" h="523" extrusionOk="0">
                  <a:moveTo>
                    <a:pt x="769" y="1"/>
                  </a:moveTo>
                  <a:cubicBezTo>
                    <a:pt x="305" y="1"/>
                    <a:pt x="19" y="278"/>
                    <a:pt x="15" y="283"/>
                  </a:cubicBezTo>
                  <a:cubicBezTo>
                    <a:pt x="0" y="304"/>
                    <a:pt x="0" y="333"/>
                    <a:pt x="15" y="348"/>
                  </a:cubicBezTo>
                  <a:cubicBezTo>
                    <a:pt x="27" y="356"/>
                    <a:pt x="39" y="362"/>
                    <a:pt x="51" y="362"/>
                  </a:cubicBezTo>
                  <a:cubicBezTo>
                    <a:pt x="60" y="362"/>
                    <a:pt x="70" y="358"/>
                    <a:pt x="80" y="348"/>
                  </a:cubicBezTo>
                  <a:cubicBezTo>
                    <a:pt x="85" y="344"/>
                    <a:pt x="343" y="93"/>
                    <a:pt x="767" y="93"/>
                  </a:cubicBezTo>
                  <a:cubicBezTo>
                    <a:pt x="1034" y="93"/>
                    <a:pt x="1367" y="192"/>
                    <a:pt x="1743" y="515"/>
                  </a:cubicBezTo>
                  <a:cubicBezTo>
                    <a:pt x="1750" y="522"/>
                    <a:pt x="1764" y="522"/>
                    <a:pt x="1772" y="522"/>
                  </a:cubicBezTo>
                  <a:cubicBezTo>
                    <a:pt x="1786" y="522"/>
                    <a:pt x="1801" y="515"/>
                    <a:pt x="1808" y="508"/>
                  </a:cubicBezTo>
                  <a:cubicBezTo>
                    <a:pt x="1822" y="486"/>
                    <a:pt x="1822" y="457"/>
                    <a:pt x="1801" y="442"/>
                  </a:cubicBezTo>
                  <a:cubicBezTo>
                    <a:pt x="1406" y="105"/>
                    <a:pt x="1054" y="1"/>
                    <a:pt x="76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2" name="Google Shape;322;p35"/>
            <p:cNvSpPr/>
            <p:nvPr/>
          </p:nvSpPr>
          <p:spPr>
            <a:xfrm rot="2868544">
              <a:off x="920488" y="2270084"/>
              <a:ext cx="53609" cy="75132"/>
            </a:xfrm>
            <a:custGeom>
              <a:avLst/>
              <a:gdLst/>
              <a:ahLst/>
              <a:cxnLst/>
              <a:rect l="l" t="t" r="r" b="b"/>
              <a:pathLst>
                <a:path w="655" h="918" extrusionOk="0">
                  <a:moveTo>
                    <a:pt x="608" y="0"/>
                  </a:moveTo>
                  <a:cubicBezTo>
                    <a:pt x="602" y="0"/>
                    <a:pt x="596" y="1"/>
                    <a:pt x="589" y="3"/>
                  </a:cubicBezTo>
                  <a:cubicBezTo>
                    <a:pt x="320" y="83"/>
                    <a:pt x="160" y="206"/>
                    <a:pt x="95" y="380"/>
                  </a:cubicBezTo>
                  <a:cubicBezTo>
                    <a:pt x="1" y="634"/>
                    <a:pt x="168" y="888"/>
                    <a:pt x="175" y="896"/>
                  </a:cubicBezTo>
                  <a:cubicBezTo>
                    <a:pt x="182" y="910"/>
                    <a:pt x="197" y="917"/>
                    <a:pt x="211" y="917"/>
                  </a:cubicBezTo>
                  <a:cubicBezTo>
                    <a:pt x="226" y="917"/>
                    <a:pt x="233" y="917"/>
                    <a:pt x="240" y="910"/>
                  </a:cubicBezTo>
                  <a:cubicBezTo>
                    <a:pt x="262" y="896"/>
                    <a:pt x="269" y="867"/>
                    <a:pt x="255" y="845"/>
                  </a:cubicBezTo>
                  <a:cubicBezTo>
                    <a:pt x="248" y="845"/>
                    <a:pt x="102" y="620"/>
                    <a:pt x="182" y="416"/>
                  </a:cubicBezTo>
                  <a:cubicBezTo>
                    <a:pt x="233" y="264"/>
                    <a:pt x="378" y="155"/>
                    <a:pt x="618" y="90"/>
                  </a:cubicBezTo>
                  <a:cubicBezTo>
                    <a:pt x="640" y="83"/>
                    <a:pt x="654" y="53"/>
                    <a:pt x="647" y="32"/>
                  </a:cubicBezTo>
                  <a:cubicBezTo>
                    <a:pt x="641" y="10"/>
                    <a:pt x="627" y="0"/>
                    <a:pt x="608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3" name="Google Shape;323;p35"/>
            <p:cNvSpPr/>
            <p:nvPr/>
          </p:nvSpPr>
          <p:spPr>
            <a:xfrm rot="2868544">
              <a:off x="879414" y="1828990"/>
              <a:ext cx="1134374" cy="1053733"/>
            </a:xfrm>
            <a:custGeom>
              <a:avLst/>
              <a:gdLst/>
              <a:ahLst/>
              <a:cxnLst/>
              <a:rect l="l" t="t" r="r" b="b"/>
              <a:pathLst>
                <a:path w="13860" h="12875" extrusionOk="0">
                  <a:moveTo>
                    <a:pt x="7885" y="0"/>
                  </a:moveTo>
                  <a:cubicBezTo>
                    <a:pt x="6872" y="0"/>
                    <a:pt x="5806" y="252"/>
                    <a:pt x="4763" y="792"/>
                  </a:cubicBezTo>
                  <a:cubicBezTo>
                    <a:pt x="2171" y="2127"/>
                    <a:pt x="1" y="4697"/>
                    <a:pt x="2208" y="9126"/>
                  </a:cubicBezTo>
                  <a:cubicBezTo>
                    <a:pt x="2462" y="9634"/>
                    <a:pt x="2563" y="10207"/>
                    <a:pt x="2571" y="10788"/>
                  </a:cubicBezTo>
                  <a:cubicBezTo>
                    <a:pt x="2571" y="11035"/>
                    <a:pt x="2621" y="11282"/>
                    <a:pt x="2723" y="11507"/>
                  </a:cubicBezTo>
                  <a:cubicBezTo>
                    <a:pt x="3115" y="12405"/>
                    <a:pt x="4214" y="12874"/>
                    <a:pt x="5605" y="12874"/>
                  </a:cubicBezTo>
                  <a:cubicBezTo>
                    <a:pt x="6609" y="12874"/>
                    <a:pt x="7765" y="12629"/>
                    <a:pt x="8916" y="12124"/>
                  </a:cubicBezTo>
                  <a:cubicBezTo>
                    <a:pt x="10622" y="11369"/>
                    <a:pt x="11914" y="10222"/>
                    <a:pt x="12487" y="9089"/>
                  </a:cubicBezTo>
                  <a:cubicBezTo>
                    <a:pt x="12582" y="8901"/>
                    <a:pt x="12683" y="8705"/>
                    <a:pt x="12799" y="8523"/>
                  </a:cubicBezTo>
                  <a:cubicBezTo>
                    <a:pt x="13859" y="6926"/>
                    <a:pt x="13787" y="5053"/>
                    <a:pt x="13025" y="3311"/>
                  </a:cubicBezTo>
                  <a:cubicBezTo>
                    <a:pt x="12114" y="1235"/>
                    <a:pt x="10129" y="0"/>
                    <a:pt x="7885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4" name="Google Shape;324;p35"/>
            <p:cNvSpPr/>
            <p:nvPr/>
          </p:nvSpPr>
          <p:spPr>
            <a:xfrm rot="2868544">
              <a:off x="1629551" y="2532200"/>
              <a:ext cx="948995" cy="683146"/>
            </a:xfrm>
            <a:custGeom>
              <a:avLst/>
              <a:gdLst/>
              <a:ahLst/>
              <a:cxnLst/>
              <a:rect l="l" t="t" r="r" b="b"/>
              <a:pathLst>
                <a:path w="11595" h="8347" extrusionOk="0">
                  <a:moveTo>
                    <a:pt x="2384" y="1"/>
                  </a:moveTo>
                  <a:cubicBezTo>
                    <a:pt x="2198" y="1"/>
                    <a:pt x="2013" y="21"/>
                    <a:pt x="1830" y="63"/>
                  </a:cubicBezTo>
                  <a:cubicBezTo>
                    <a:pt x="1112" y="222"/>
                    <a:pt x="480" y="730"/>
                    <a:pt x="153" y="1391"/>
                  </a:cubicBezTo>
                  <a:cubicBezTo>
                    <a:pt x="23" y="1660"/>
                    <a:pt x="1" y="1950"/>
                    <a:pt x="37" y="2255"/>
                  </a:cubicBezTo>
                  <a:cubicBezTo>
                    <a:pt x="132" y="2923"/>
                    <a:pt x="531" y="3627"/>
                    <a:pt x="720" y="4230"/>
                  </a:cubicBezTo>
                  <a:cubicBezTo>
                    <a:pt x="937" y="4854"/>
                    <a:pt x="1075" y="5798"/>
                    <a:pt x="1620" y="6226"/>
                  </a:cubicBezTo>
                  <a:cubicBezTo>
                    <a:pt x="1874" y="6429"/>
                    <a:pt x="2193" y="6545"/>
                    <a:pt x="2469" y="6712"/>
                  </a:cubicBezTo>
                  <a:cubicBezTo>
                    <a:pt x="2868" y="6966"/>
                    <a:pt x="3246" y="7235"/>
                    <a:pt x="3667" y="7453"/>
                  </a:cubicBezTo>
                  <a:cubicBezTo>
                    <a:pt x="4495" y="7888"/>
                    <a:pt x="5395" y="8201"/>
                    <a:pt x="6331" y="8310"/>
                  </a:cubicBezTo>
                  <a:cubicBezTo>
                    <a:pt x="6553" y="8334"/>
                    <a:pt x="6778" y="8347"/>
                    <a:pt x="7002" y="8347"/>
                  </a:cubicBezTo>
                  <a:cubicBezTo>
                    <a:pt x="8224" y="8347"/>
                    <a:pt x="9456" y="7975"/>
                    <a:pt x="10382" y="7184"/>
                  </a:cubicBezTo>
                  <a:cubicBezTo>
                    <a:pt x="10999" y="6662"/>
                    <a:pt x="11478" y="5943"/>
                    <a:pt x="11595" y="5152"/>
                  </a:cubicBezTo>
                  <a:lnTo>
                    <a:pt x="11595" y="5152"/>
                  </a:lnTo>
                  <a:cubicBezTo>
                    <a:pt x="10919" y="5645"/>
                    <a:pt x="10172" y="5921"/>
                    <a:pt x="9344" y="5957"/>
                  </a:cubicBezTo>
                  <a:cubicBezTo>
                    <a:pt x="9787" y="5682"/>
                    <a:pt x="10128" y="5246"/>
                    <a:pt x="10302" y="4752"/>
                  </a:cubicBezTo>
                  <a:lnTo>
                    <a:pt x="10302" y="4752"/>
                  </a:lnTo>
                  <a:cubicBezTo>
                    <a:pt x="9817" y="5220"/>
                    <a:pt x="9143" y="5454"/>
                    <a:pt x="8469" y="5454"/>
                  </a:cubicBezTo>
                  <a:cubicBezTo>
                    <a:pt x="7791" y="5454"/>
                    <a:pt x="7113" y="5218"/>
                    <a:pt x="6622" y="4745"/>
                  </a:cubicBezTo>
                  <a:cubicBezTo>
                    <a:pt x="5613" y="3772"/>
                    <a:pt x="5511" y="2168"/>
                    <a:pt x="4625" y="1079"/>
                  </a:cubicBezTo>
                  <a:cubicBezTo>
                    <a:pt x="4083" y="418"/>
                    <a:pt x="3233" y="1"/>
                    <a:pt x="23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5" name="Google Shape;325;p35"/>
            <p:cNvSpPr/>
            <p:nvPr/>
          </p:nvSpPr>
          <p:spPr>
            <a:xfrm rot="2868544">
              <a:off x="1646222" y="2179752"/>
              <a:ext cx="377634" cy="716620"/>
            </a:xfrm>
            <a:custGeom>
              <a:avLst/>
              <a:gdLst/>
              <a:ahLst/>
              <a:cxnLst/>
              <a:rect l="l" t="t" r="r" b="b"/>
              <a:pathLst>
                <a:path w="4614" h="8756" extrusionOk="0">
                  <a:moveTo>
                    <a:pt x="1450" y="1"/>
                  </a:moveTo>
                  <a:cubicBezTo>
                    <a:pt x="1044" y="1"/>
                    <a:pt x="717" y="355"/>
                    <a:pt x="574" y="1204"/>
                  </a:cubicBezTo>
                  <a:cubicBezTo>
                    <a:pt x="0" y="4608"/>
                    <a:pt x="2555" y="8754"/>
                    <a:pt x="2555" y="8754"/>
                  </a:cubicBezTo>
                  <a:cubicBezTo>
                    <a:pt x="2555" y="8754"/>
                    <a:pt x="2571" y="8755"/>
                    <a:pt x="2600" y="8755"/>
                  </a:cubicBezTo>
                  <a:cubicBezTo>
                    <a:pt x="2860" y="8755"/>
                    <a:pt x="4178" y="8614"/>
                    <a:pt x="4407" y="5777"/>
                  </a:cubicBezTo>
                  <a:cubicBezTo>
                    <a:pt x="4614" y="3210"/>
                    <a:pt x="2673" y="1"/>
                    <a:pt x="14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6" name="Google Shape;326;p35"/>
            <p:cNvSpPr/>
            <p:nvPr/>
          </p:nvSpPr>
          <p:spPr>
            <a:xfrm rot="2868544">
              <a:off x="1457818" y="2735242"/>
              <a:ext cx="304955" cy="235545"/>
            </a:xfrm>
            <a:custGeom>
              <a:avLst/>
              <a:gdLst/>
              <a:ahLst/>
              <a:cxnLst/>
              <a:rect l="l" t="t" r="r" b="b"/>
              <a:pathLst>
                <a:path w="3726" h="2878" extrusionOk="0">
                  <a:moveTo>
                    <a:pt x="2076" y="0"/>
                  </a:moveTo>
                  <a:cubicBezTo>
                    <a:pt x="1847" y="0"/>
                    <a:pt x="1609" y="42"/>
                    <a:pt x="1373" y="128"/>
                  </a:cubicBezTo>
                  <a:cubicBezTo>
                    <a:pt x="495" y="462"/>
                    <a:pt x="1" y="1312"/>
                    <a:pt x="270" y="2031"/>
                  </a:cubicBezTo>
                  <a:cubicBezTo>
                    <a:pt x="467" y="2563"/>
                    <a:pt x="1024" y="2877"/>
                    <a:pt x="1654" y="2877"/>
                  </a:cubicBezTo>
                  <a:cubicBezTo>
                    <a:pt x="1882" y="2877"/>
                    <a:pt x="2120" y="2836"/>
                    <a:pt x="2353" y="2749"/>
                  </a:cubicBezTo>
                  <a:cubicBezTo>
                    <a:pt x="3232" y="2415"/>
                    <a:pt x="3725" y="1566"/>
                    <a:pt x="3457" y="847"/>
                  </a:cubicBezTo>
                  <a:cubicBezTo>
                    <a:pt x="3259" y="314"/>
                    <a:pt x="2706" y="0"/>
                    <a:pt x="207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7" name="Google Shape;327;p35"/>
            <p:cNvSpPr/>
            <p:nvPr/>
          </p:nvSpPr>
          <p:spPr>
            <a:xfrm rot="2868544">
              <a:off x="1553268" y="2833507"/>
              <a:ext cx="139710" cy="68667"/>
            </a:xfrm>
            <a:custGeom>
              <a:avLst/>
              <a:gdLst/>
              <a:ahLst/>
              <a:cxnLst/>
              <a:rect l="l" t="t" r="r" b="b"/>
              <a:pathLst>
                <a:path w="1707" h="839" extrusionOk="0">
                  <a:moveTo>
                    <a:pt x="1204" y="1"/>
                  </a:moveTo>
                  <a:cubicBezTo>
                    <a:pt x="873" y="1"/>
                    <a:pt x="418" y="145"/>
                    <a:pt x="15" y="773"/>
                  </a:cubicBezTo>
                  <a:cubicBezTo>
                    <a:pt x="1" y="788"/>
                    <a:pt x="8" y="817"/>
                    <a:pt x="30" y="831"/>
                  </a:cubicBezTo>
                  <a:cubicBezTo>
                    <a:pt x="37" y="839"/>
                    <a:pt x="44" y="839"/>
                    <a:pt x="59" y="839"/>
                  </a:cubicBezTo>
                  <a:cubicBezTo>
                    <a:pt x="73" y="839"/>
                    <a:pt x="88" y="831"/>
                    <a:pt x="95" y="817"/>
                  </a:cubicBezTo>
                  <a:cubicBezTo>
                    <a:pt x="476" y="223"/>
                    <a:pt x="898" y="86"/>
                    <a:pt x="1203" y="86"/>
                  </a:cubicBezTo>
                  <a:cubicBezTo>
                    <a:pt x="1450" y="86"/>
                    <a:pt x="1621" y="175"/>
                    <a:pt x="1634" y="185"/>
                  </a:cubicBezTo>
                  <a:cubicBezTo>
                    <a:pt x="1640" y="187"/>
                    <a:pt x="1645" y="188"/>
                    <a:pt x="1651" y="188"/>
                  </a:cubicBezTo>
                  <a:cubicBezTo>
                    <a:pt x="1669" y="188"/>
                    <a:pt x="1689" y="180"/>
                    <a:pt x="1699" y="163"/>
                  </a:cubicBezTo>
                  <a:cubicBezTo>
                    <a:pt x="1707" y="142"/>
                    <a:pt x="1699" y="113"/>
                    <a:pt x="1678" y="105"/>
                  </a:cubicBezTo>
                  <a:cubicBezTo>
                    <a:pt x="1674" y="102"/>
                    <a:pt x="1482" y="1"/>
                    <a:pt x="1204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8" name="Google Shape;328;p35"/>
            <p:cNvSpPr/>
            <p:nvPr/>
          </p:nvSpPr>
          <p:spPr>
            <a:xfrm rot="2868544">
              <a:off x="1577188" y="2847738"/>
              <a:ext cx="64903" cy="63101"/>
            </a:xfrm>
            <a:custGeom>
              <a:avLst/>
              <a:gdLst/>
              <a:ahLst/>
              <a:cxnLst/>
              <a:rect l="l" t="t" r="r" b="b"/>
              <a:pathLst>
                <a:path w="793" h="771" extrusionOk="0">
                  <a:moveTo>
                    <a:pt x="52" y="1"/>
                  </a:moveTo>
                  <a:cubicBezTo>
                    <a:pt x="23" y="1"/>
                    <a:pt x="1" y="22"/>
                    <a:pt x="1" y="44"/>
                  </a:cubicBezTo>
                  <a:cubicBezTo>
                    <a:pt x="1" y="73"/>
                    <a:pt x="23" y="88"/>
                    <a:pt x="44" y="88"/>
                  </a:cubicBezTo>
                  <a:lnTo>
                    <a:pt x="52" y="88"/>
                  </a:lnTo>
                  <a:cubicBezTo>
                    <a:pt x="298" y="88"/>
                    <a:pt x="465" y="153"/>
                    <a:pt x="560" y="276"/>
                  </a:cubicBezTo>
                  <a:cubicBezTo>
                    <a:pt x="690" y="458"/>
                    <a:pt x="618" y="712"/>
                    <a:pt x="618" y="712"/>
                  </a:cubicBezTo>
                  <a:cubicBezTo>
                    <a:pt x="611" y="734"/>
                    <a:pt x="618" y="763"/>
                    <a:pt x="647" y="770"/>
                  </a:cubicBezTo>
                  <a:lnTo>
                    <a:pt x="661" y="770"/>
                  </a:lnTo>
                  <a:cubicBezTo>
                    <a:pt x="676" y="770"/>
                    <a:pt x="698" y="763"/>
                    <a:pt x="705" y="741"/>
                  </a:cubicBezTo>
                  <a:cubicBezTo>
                    <a:pt x="705" y="726"/>
                    <a:pt x="792" y="443"/>
                    <a:pt x="632" y="226"/>
                  </a:cubicBezTo>
                  <a:cubicBezTo>
                    <a:pt x="523" y="73"/>
                    <a:pt x="327" y="1"/>
                    <a:pt x="5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29" name="Google Shape;329;p35"/>
            <p:cNvSpPr/>
            <p:nvPr/>
          </p:nvSpPr>
          <p:spPr>
            <a:xfrm rot="2868544">
              <a:off x="1086337" y="1676381"/>
              <a:ext cx="848489" cy="921392"/>
            </a:xfrm>
            <a:custGeom>
              <a:avLst/>
              <a:gdLst/>
              <a:ahLst/>
              <a:cxnLst/>
              <a:rect l="l" t="t" r="r" b="b"/>
              <a:pathLst>
                <a:path w="10367" h="11258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26"/>
                    <a:pt x="545" y="8514"/>
                  </a:cubicBezTo>
                  <a:cubicBezTo>
                    <a:pt x="1118" y="10147"/>
                    <a:pt x="2134" y="11258"/>
                    <a:pt x="2134" y="11258"/>
                  </a:cubicBezTo>
                  <a:cubicBezTo>
                    <a:pt x="2134" y="11258"/>
                    <a:pt x="1125" y="7926"/>
                    <a:pt x="1605" y="6793"/>
                  </a:cubicBezTo>
                  <a:cubicBezTo>
                    <a:pt x="1605" y="6793"/>
                    <a:pt x="4828" y="5515"/>
                    <a:pt x="6556" y="4339"/>
                  </a:cubicBezTo>
                  <a:lnTo>
                    <a:pt x="6556" y="4339"/>
                  </a:lnTo>
                  <a:cubicBezTo>
                    <a:pt x="6512" y="4390"/>
                    <a:pt x="5801" y="5254"/>
                    <a:pt x="4980" y="5748"/>
                  </a:cubicBezTo>
                  <a:cubicBezTo>
                    <a:pt x="4980" y="5748"/>
                    <a:pt x="8959" y="5552"/>
                    <a:pt x="10338" y="2561"/>
                  </a:cubicBezTo>
                  <a:cubicBezTo>
                    <a:pt x="10367" y="2495"/>
                    <a:pt x="10316" y="1820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0" name="Google Shape;330;p35"/>
            <p:cNvSpPr/>
            <p:nvPr/>
          </p:nvSpPr>
          <p:spPr>
            <a:xfrm rot="2868544">
              <a:off x="1174988" y="1700944"/>
              <a:ext cx="815260" cy="696814"/>
            </a:xfrm>
            <a:custGeom>
              <a:avLst/>
              <a:gdLst/>
              <a:ahLst/>
              <a:cxnLst/>
              <a:rect l="l" t="t" r="r" b="b"/>
              <a:pathLst>
                <a:path w="9961" h="8514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34"/>
                    <a:pt x="545" y="8514"/>
                  </a:cubicBezTo>
                  <a:cubicBezTo>
                    <a:pt x="363" y="6750"/>
                    <a:pt x="987" y="4564"/>
                    <a:pt x="3695" y="2488"/>
                  </a:cubicBezTo>
                  <a:cubicBezTo>
                    <a:pt x="5333" y="1238"/>
                    <a:pt x="6911" y="911"/>
                    <a:pt x="8114" y="911"/>
                  </a:cubicBezTo>
                  <a:cubicBezTo>
                    <a:pt x="8943" y="911"/>
                    <a:pt x="9593" y="1066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1" name="Google Shape;331;p35"/>
            <p:cNvSpPr/>
            <p:nvPr/>
          </p:nvSpPr>
          <p:spPr>
            <a:xfrm rot="2868544">
              <a:off x="1335429" y="254244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14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1" y="903"/>
                    <a:pt x="411" y="902"/>
                    <a:pt x="421" y="899"/>
                  </a:cubicBezTo>
                  <a:cubicBezTo>
                    <a:pt x="537" y="862"/>
                    <a:pt x="559" y="637"/>
                    <a:pt x="479" y="390"/>
                  </a:cubicBezTo>
                  <a:cubicBezTo>
                    <a:pt x="413" y="166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2" name="Google Shape;332;p35"/>
            <p:cNvSpPr/>
            <p:nvPr/>
          </p:nvSpPr>
          <p:spPr>
            <a:xfrm rot="2868544">
              <a:off x="1052304" y="231149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21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2" y="903"/>
                    <a:pt x="412" y="902"/>
                    <a:pt x="421" y="899"/>
                  </a:cubicBezTo>
                  <a:cubicBezTo>
                    <a:pt x="537" y="862"/>
                    <a:pt x="559" y="637"/>
                    <a:pt x="487" y="390"/>
                  </a:cubicBezTo>
                  <a:cubicBezTo>
                    <a:pt x="414" y="165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3" name="Google Shape;333;p35"/>
            <p:cNvSpPr/>
            <p:nvPr/>
          </p:nvSpPr>
          <p:spPr>
            <a:xfrm rot="2868544">
              <a:off x="1439726" y="2369262"/>
              <a:ext cx="162299" cy="51807"/>
            </a:xfrm>
            <a:custGeom>
              <a:avLst/>
              <a:gdLst/>
              <a:ahLst/>
              <a:cxnLst/>
              <a:rect l="l" t="t" r="r" b="b"/>
              <a:pathLst>
                <a:path w="1983" h="633" extrusionOk="0">
                  <a:moveTo>
                    <a:pt x="1024" y="1"/>
                  </a:moveTo>
                  <a:cubicBezTo>
                    <a:pt x="698" y="1"/>
                    <a:pt x="218" y="233"/>
                    <a:pt x="37" y="487"/>
                  </a:cubicBezTo>
                  <a:cubicBezTo>
                    <a:pt x="1" y="523"/>
                    <a:pt x="15" y="581"/>
                    <a:pt x="51" y="610"/>
                  </a:cubicBezTo>
                  <a:cubicBezTo>
                    <a:pt x="66" y="625"/>
                    <a:pt x="88" y="632"/>
                    <a:pt x="110" y="632"/>
                  </a:cubicBezTo>
                  <a:cubicBezTo>
                    <a:pt x="131" y="632"/>
                    <a:pt x="160" y="618"/>
                    <a:pt x="175" y="596"/>
                  </a:cubicBezTo>
                  <a:cubicBezTo>
                    <a:pt x="335" y="385"/>
                    <a:pt x="748" y="182"/>
                    <a:pt x="1032" y="182"/>
                  </a:cubicBezTo>
                  <a:cubicBezTo>
                    <a:pt x="1286" y="182"/>
                    <a:pt x="1641" y="298"/>
                    <a:pt x="1808" y="516"/>
                  </a:cubicBezTo>
                  <a:cubicBezTo>
                    <a:pt x="1829" y="537"/>
                    <a:pt x="1856" y="549"/>
                    <a:pt x="1882" y="549"/>
                  </a:cubicBezTo>
                  <a:cubicBezTo>
                    <a:pt x="1901" y="549"/>
                    <a:pt x="1921" y="543"/>
                    <a:pt x="1939" y="531"/>
                  </a:cubicBezTo>
                  <a:cubicBezTo>
                    <a:pt x="1975" y="502"/>
                    <a:pt x="1983" y="443"/>
                    <a:pt x="1954" y="400"/>
                  </a:cubicBezTo>
                  <a:cubicBezTo>
                    <a:pt x="1750" y="139"/>
                    <a:pt x="1336" y="1"/>
                    <a:pt x="103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4" name="Google Shape;334;p35"/>
            <p:cNvSpPr/>
            <p:nvPr/>
          </p:nvSpPr>
          <p:spPr>
            <a:xfrm rot="2868544">
              <a:off x="1130848" y="2098941"/>
              <a:ext cx="120640" cy="69076"/>
            </a:xfrm>
            <a:custGeom>
              <a:avLst/>
              <a:gdLst/>
              <a:ahLst/>
              <a:cxnLst/>
              <a:rect l="l" t="t" r="r" b="b"/>
              <a:pathLst>
                <a:path w="1474" h="844" extrusionOk="0">
                  <a:moveTo>
                    <a:pt x="672" y="1"/>
                  </a:moveTo>
                  <a:cubicBezTo>
                    <a:pt x="613" y="1"/>
                    <a:pt x="551" y="10"/>
                    <a:pt x="487" y="31"/>
                  </a:cubicBezTo>
                  <a:cubicBezTo>
                    <a:pt x="58" y="169"/>
                    <a:pt x="0" y="568"/>
                    <a:pt x="29" y="764"/>
                  </a:cubicBezTo>
                  <a:cubicBezTo>
                    <a:pt x="37" y="808"/>
                    <a:pt x="73" y="844"/>
                    <a:pt x="116" y="844"/>
                  </a:cubicBezTo>
                  <a:lnTo>
                    <a:pt x="131" y="844"/>
                  </a:lnTo>
                  <a:cubicBezTo>
                    <a:pt x="182" y="837"/>
                    <a:pt x="211" y="793"/>
                    <a:pt x="204" y="742"/>
                  </a:cubicBezTo>
                  <a:cubicBezTo>
                    <a:pt x="204" y="721"/>
                    <a:pt x="153" y="329"/>
                    <a:pt x="537" y="205"/>
                  </a:cubicBezTo>
                  <a:cubicBezTo>
                    <a:pt x="581" y="191"/>
                    <a:pt x="623" y="184"/>
                    <a:pt x="665" y="184"/>
                  </a:cubicBezTo>
                  <a:cubicBezTo>
                    <a:pt x="1018" y="184"/>
                    <a:pt x="1285" y="655"/>
                    <a:pt x="1285" y="655"/>
                  </a:cubicBezTo>
                  <a:cubicBezTo>
                    <a:pt x="1305" y="685"/>
                    <a:pt x="1335" y="705"/>
                    <a:pt x="1366" y="705"/>
                  </a:cubicBezTo>
                  <a:cubicBezTo>
                    <a:pt x="1381" y="705"/>
                    <a:pt x="1395" y="701"/>
                    <a:pt x="1409" y="692"/>
                  </a:cubicBezTo>
                  <a:cubicBezTo>
                    <a:pt x="1452" y="670"/>
                    <a:pt x="1474" y="612"/>
                    <a:pt x="1445" y="568"/>
                  </a:cubicBezTo>
                  <a:cubicBezTo>
                    <a:pt x="1432" y="542"/>
                    <a:pt x="1124" y="1"/>
                    <a:pt x="67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5" name="Google Shape;335;p35"/>
            <p:cNvSpPr/>
            <p:nvPr/>
          </p:nvSpPr>
          <p:spPr>
            <a:xfrm rot="2868544">
              <a:off x="1072961" y="2419780"/>
              <a:ext cx="41741" cy="50579"/>
            </a:xfrm>
            <a:custGeom>
              <a:avLst/>
              <a:gdLst/>
              <a:ahLst/>
              <a:cxnLst/>
              <a:rect l="l" t="t" r="r" b="b"/>
              <a:pathLst>
                <a:path w="510" h="618" extrusionOk="0">
                  <a:moveTo>
                    <a:pt x="436" y="1"/>
                  </a:moveTo>
                  <a:cubicBezTo>
                    <a:pt x="422" y="1"/>
                    <a:pt x="81" y="8"/>
                    <a:pt x="44" y="269"/>
                  </a:cubicBezTo>
                  <a:cubicBezTo>
                    <a:pt x="1" y="538"/>
                    <a:pt x="436" y="611"/>
                    <a:pt x="451" y="618"/>
                  </a:cubicBezTo>
                  <a:lnTo>
                    <a:pt x="458" y="618"/>
                  </a:lnTo>
                  <a:cubicBezTo>
                    <a:pt x="480" y="618"/>
                    <a:pt x="502" y="596"/>
                    <a:pt x="509" y="574"/>
                  </a:cubicBezTo>
                  <a:cubicBezTo>
                    <a:pt x="509" y="553"/>
                    <a:pt x="495" y="531"/>
                    <a:pt x="465" y="524"/>
                  </a:cubicBezTo>
                  <a:cubicBezTo>
                    <a:pt x="465" y="524"/>
                    <a:pt x="102" y="465"/>
                    <a:pt x="132" y="284"/>
                  </a:cubicBezTo>
                  <a:cubicBezTo>
                    <a:pt x="161" y="95"/>
                    <a:pt x="436" y="88"/>
                    <a:pt x="444" y="88"/>
                  </a:cubicBezTo>
                  <a:cubicBezTo>
                    <a:pt x="465" y="88"/>
                    <a:pt x="487" y="66"/>
                    <a:pt x="487" y="44"/>
                  </a:cubicBezTo>
                  <a:cubicBezTo>
                    <a:pt x="487" y="15"/>
                    <a:pt x="465" y="1"/>
                    <a:pt x="436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6" name="Google Shape;336;p35"/>
            <p:cNvSpPr/>
            <p:nvPr/>
          </p:nvSpPr>
          <p:spPr>
            <a:xfrm rot="2868544">
              <a:off x="1084918" y="2511954"/>
              <a:ext cx="197411" cy="166960"/>
            </a:xfrm>
            <a:custGeom>
              <a:avLst/>
              <a:gdLst/>
              <a:ahLst/>
              <a:cxnLst/>
              <a:rect l="l" t="t" r="r" b="b"/>
              <a:pathLst>
                <a:path w="2412" h="2040" extrusionOk="0">
                  <a:moveTo>
                    <a:pt x="2005" y="0"/>
                  </a:moveTo>
                  <a:cubicBezTo>
                    <a:pt x="1997" y="8"/>
                    <a:pt x="1997" y="15"/>
                    <a:pt x="1990" y="22"/>
                  </a:cubicBezTo>
                  <a:cubicBezTo>
                    <a:pt x="1750" y="392"/>
                    <a:pt x="473" y="1169"/>
                    <a:pt x="103" y="1285"/>
                  </a:cubicBezTo>
                  <a:cubicBezTo>
                    <a:pt x="73" y="1293"/>
                    <a:pt x="52" y="1296"/>
                    <a:pt x="35" y="1296"/>
                  </a:cubicBezTo>
                  <a:cubicBezTo>
                    <a:pt x="19" y="1296"/>
                    <a:pt x="8" y="1293"/>
                    <a:pt x="1" y="1285"/>
                  </a:cubicBezTo>
                  <a:lnTo>
                    <a:pt x="1" y="1285"/>
                  </a:lnTo>
                  <a:cubicBezTo>
                    <a:pt x="30" y="1336"/>
                    <a:pt x="429" y="1968"/>
                    <a:pt x="1054" y="2033"/>
                  </a:cubicBezTo>
                  <a:cubicBezTo>
                    <a:pt x="1089" y="2037"/>
                    <a:pt x="1125" y="2039"/>
                    <a:pt x="1161" y="2039"/>
                  </a:cubicBezTo>
                  <a:cubicBezTo>
                    <a:pt x="1328" y="2039"/>
                    <a:pt x="1509" y="1996"/>
                    <a:pt x="1700" y="1895"/>
                  </a:cubicBezTo>
                  <a:cubicBezTo>
                    <a:pt x="2353" y="1554"/>
                    <a:pt x="2411" y="1046"/>
                    <a:pt x="2317" y="647"/>
                  </a:cubicBezTo>
                  <a:cubicBezTo>
                    <a:pt x="2237" y="305"/>
                    <a:pt x="2048" y="44"/>
                    <a:pt x="2019" y="15"/>
                  </a:cubicBezTo>
                  <a:cubicBezTo>
                    <a:pt x="2012" y="0"/>
                    <a:pt x="2005" y="0"/>
                    <a:pt x="2005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7" name="Google Shape;337;p35"/>
            <p:cNvSpPr/>
            <p:nvPr/>
          </p:nvSpPr>
          <p:spPr>
            <a:xfrm rot="2868544">
              <a:off x="1137361" y="2588071"/>
              <a:ext cx="111228" cy="114090"/>
            </a:xfrm>
            <a:custGeom>
              <a:avLst/>
              <a:gdLst/>
              <a:ahLst/>
              <a:cxnLst/>
              <a:rect l="l" t="t" r="r" b="b"/>
              <a:pathLst>
                <a:path w="1359" h="1394" extrusionOk="0">
                  <a:moveTo>
                    <a:pt x="1264" y="1"/>
                  </a:moveTo>
                  <a:lnTo>
                    <a:pt x="1264" y="1"/>
                  </a:lnTo>
                  <a:cubicBezTo>
                    <a:pt x="1162" y="30"/>
                    <a:pt x="1053" y="80"/>
                    <a:pt x="959" y="138"/>
                  </a:cubicBezTo>
                  <a:cubicBezTo>
                    <a:pt x="567" y="385"/>
                    <a:pt x="298" y="785"/>
                    <a:pt x="88" y="1198"/>
                  </a:cubicBezTo>
                  <a:cubicBezTo>
                    <a:pt x="59" y="1264"/>
                    <a:pt x="30" y="1322"/>
                    <a:pt x="1" y="1387"/>
                  </a:cubicBezTo>
                  <a:cubicBezTo>
                    <a:pt x="36" y="1391"/>
                    <a:pt x="72" y="1393"/>
                    <a:pt x="108" y="1393"/>
                  </a:cubicBezTo>
                  <a:cubicBezTo>
                    <a:pt x="275" y="1393"/>
                    <a:pt x="456" y="1350"/>
                    <a:pt x="647" y="1249"/>
                  </a:cubicBezTo>
                  <a:cubicBezTo>
                    <a:pt x="1300" y="908"/>
                    <a:pt x="1358" y="400"/>
                    <a:pt x="1264" y="1"/>
                  </a:cubicBezTo>
                  <a:close/>
                </a:path>
              </a:pathLst>
            </a:custGeom>
            <a:solidFill>
              <a:srgbClr val="EB6377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8" name="Google Shape;338;p35"/>
            <p:cNvSpPr/>
            <p:nvPr/>
          </p:nvSpPr>
          <p:spPr>
            <a:xfrm rot="2868544">
              <a:off x="1117789" y="2513015"/>
              <a:ext cx="154524" cy="108770"/>
            </a:xfrm>
            <a:custGeom>
              <a:avLst/>
              <a:gdLst/>
              <a:ahLst/>
              <a:cxnLst/>
              <a:rect l="l" t="t" r="r" b="b"/>
              <a:pathLst>
                <a:path w="1888" h="1329" extrusionOk="0">
                  <a:moveTo>
                    <a:pt x="1888" y="0"/>
                  </a:moveTo>
                  <a:lnTo>
                    <a:pt x="1888" y="0"/>
                  </a:lnTo>
                  <a:cubicBezTo>
                    <a:pt x="1648" y="370"/>
                    <a:pt x="371" y="1147"/>
                    <a:pt x="1" y="1263"/>
                  </a:cubicBezTo>
                  <a:cubicBezTo>
                    <a:pt x="109" y="1306"/>
                    <a:pt x="231" y="1328"/>
                    <a:pt x="352" y="1328"/>
                  </a:cubicBezTo>
                  <a:cubicBezTo>
                    <a:pt x="458" y="1328"/>
                    <a:pt x="563" y="1312"/>
                    <a:pt x="661" y="1278"/>
                  </a:cubicBezTo>
                  <a:cubicBezTo>
                    <a:pt x="973" y="1176"/>
                    <a:pt x="1227" y="959"/>
                    <a:pt x="1452" y="726"/>
                  </a:cubicBezTo>
                  <a:cubicBezTo>
                    <a:pt x="1648" y="516"/>
                    <a:pt x="1830" y="269"/>
                    <a:pt x="18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39" name="Google Shape;339;p35"/>
            <p:cNvSpPr/>
            <p:nvPr/>
          </p:nvSpPr>
          <p:spPr>
            <a:xfrm rot="2868544">
              <a:off x="1279834" y="2632536"/>
              <a:ext cx="208623" cy="178991"/>
            </a:xfrm>
            <a:custGeom>
              <a:avLst/>
              <a:gdLst/>
              <a:ahLst/>
              <a:cxnLst/>
              <a:rect l="l" t="t" r="r" b="b"/>
              <a:pathLst>
                <a:path w="2549" h="2187" extrusionOk="0">
                  <a:moveTo>
                    <a:pt x="1312" y="0"/>
                  </a:moveTo>
                  <a:cubicBezTo>
                    <a:pt x="1190" y="0"/>
                    <a:pt x="1066" y="19"/>
                    <a:pt x="944" y="59"/>
                  </a:cubicBezTo>
                  <a:cubicBezTo>
                    <a:pt x="341" y="248"/>
                    <a:pt x="0" y="872"/>
                    <a:pt x="182" y="1446"/>
                  </a:cubicBezTo>
                  <a:cubicBezTo>
                    <a:pt x="326" y="1897"/>
                    <a:pt x="761" y="2187"/>
                    <a:pt x="1237" y="2187"/>
                  </a:cubicBezTo>
                  <a:cubicBezTo>
                    <a:pt x="1358" y="2187"/>
                    <a:pt x="1482" y="2168"/>
                    <a:pt x="1605" y="2128"/>
                  </a:cubicBezTo>
                  <a:cubicBezTo>
                    <a:pt x="2207" y="1939"/>
                    <a:pt x="2548" y="1315"/>
                    <a:pt x="2367" y="742"/>
                  </a:cubicBezTo>
                  <a:cubicBezTo>
                    <a:pt x="2222" y="290"/>
                    <a:pt x="1787" y="0"/>
                    <a:pt x="1312" y="0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0" name="Google Shape;340;p35"/>
            <p:cNvSpPr/>
            <p:nvPr/>
          </p:nvSpPr>
          <p:spPr>
            <a:xfrm rot="2868544">
              <a:off x="911185" y="2312842"/>
              <a:ext cx="130789" cy="156239"/>
            </a:xfrm>
            <a:custGeom>
              <a:avLst/>
              <a:gdLst/>
              <a:ahLst/>
              <a:cxnLst/>
              <a:rect l="l" t="t" r="r" b="b"/>
              <a:pathLst>
                <a:path w="1598" h="1909" extrusionOk="0">
                  <a:moveTo>
                    <a:pt x="642" y="1"/>
                  </a:moveTo>
                  <a:cubicBezTo>
                    <a:pt x="595" y="1"/>
                    <a:pt x="548" y="7"/>
                    <a:pt x="501" y="22"/>
                  </a:cubicBezTo>
                  <a:cubicBezTo>
                    <a:pt x="153" y="138"/>
                    <a:pt x="0" y="646"/>
                    <a:pt x="167" y="1161"/>
                  </a:cubicBezTo>
                  <a:cubicBezTo>
                    <a:pt x="306" y="1603"/>
                    <a:pt x="643" y="1908"/>
                    <a:pt x="958" y="1908"/>
                  </a:cubicBezTo>
                  <a:cubicBezTo>
                    <a:pt x="1005" y="1908"/>
                    <a:pt x="1051" y="1901"/>
                    <a:pt x="1097" y="1887"/>
                  </a:cubicBezTo>
                  <a:cubicBezTo>
                    <a:pt x="1452" y="1771"/>
                    <a:pt x="1598" y="1263"/>
                    <a:pt x="1438" y="755"/>
                  </a:cubicBezTo>
                  <a:cubicBezTo>
                    <a:pt x="1293" y="306"/>
                    <a:pt x="960" y="1"/>
                    <a:pt x="642" y="1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1" name="Google Shape;341;p35"/>
            <p:cNvSpPr/>
            <p:nvPr/>
          </p:nvSpPr>
          <p:spPr>
            <a:xfrm rot="2868544">
              <a:off x="1261450" y="2908244"/>
              <a:ext cx="852090" cy="391948"/>
            </a:xfrm>
            <a:custGeom>
              <a:avLst/>
              <a:gdLst/>
              <a:ahLst/>
              <a:cxnLst/>
              <a:rect l="l" t="t" r="r" b="b"/>
              <a:pathLst>
                <a:path w="10411" h="4789" extrusionOk="0">
                  <a:moveTo>
                    <a:pt x="9396" y="0"/>
                  </a:moveTo>
                  <a:cubicBezTo>
                    <a:pt x="9124" y="0"/>
                    <a:pt x="8797" y="766"/>
                    <a:pt x="8690" y="1006"/>
                  </a:cubicBezTo>
                  <a:cubicBezTo>
                    <a:pt x="8654" y="805"/>
                    <a:pt x="8607" y="257"/>
                    <a:pt x="8417" y="257"/>
                  </a:cubicBezTo>
                  <a:cubicBezTo>
                    <a:pt x="8381" y="257"/>
                    <a:pt x="8339" y="277"/>
                    <a:pt x="8291" y="324"/>
                  </a:cubicBezTo>
                  <a:cubicBezTo>
                    <a:pt x="8167" y="447"/>
                    <a:pt x="8175" y="694"/>
                    <a:pt x="8160" y="854"/>
                  </a:cubicBezTo>
                  <a:cubicBezTo>
                    <a:pt x="8146" y="1115"/>
                    <a:pt x="8160" y="1384"/>
                    <a:pt x="8182" y="1645"/>
                  </a:cubicBezTo>
                  <a:cubicBezTo>
                    <a:pt x="6370" y="2663"/>
                    <a:pt x="3242" y="2808"/>
                    <a:pt x="1609" y="2808"/>
                  </a:cubicBezTo>
                  <a:cubicBezTo>
                    <a:pt x="958" y="2808"/>
                    <a:pt x="545" y="2785"/>
                    <a:pt x="545" y="2785"/>
                  </a:cubicBezTo>
                  <a:lnTo>
                    <a:pt x="0" y="3104"/>
                  </a:lnTo>
                  <a:cubicBezTo>
                    <a:pt x="291" y="4179"/>
                    <a:pt x="2657" y="4789"/>
                    <a:pt x="2657" y="4789"/>
                  </a:cubicBezTo>
                  <a:cubicBezTo>
                    <a:pt x="6084" y="4658"/>
                    <a:pt x="8385" y="2988"/>
                    <a:pt x="8683" y="2756"/>
                  </a:cubicBezTo>
                  <a:cubicBezTo>
                    <a:pt x="8806" y="2879"/>
                    <a:pt x="8922" y="3003"/>
                    <a:pt x="9053" y="3119"/>
                  </a:cubicBezTo>
                  <a:cubicBezTo>
                    <a:pt x="9127" y="3187"/>
                    <a:pt x="9241" y="3300"/>
                    <a:pt x="9354" y="3300"/>
                  </a:cubicBezTo>
                  <a:cubicBezTo>
                    <a:pt x="9385" y="3300"/>
                    <a:pt x="9415" y="3292"/>
                    <a:pt x="9445" y="3271"/>
                  </a:cubicBezTo>
                  <a:cubicBezTo>
                    <a:pt x="9554" y="3199"/>
                    <a:pt x="9540" y="3032"/>
                    <a:pt x="9496" y="2923"/>
                  </a:cubicBezTo>
                  <a:cubicBezTo>
                    <a:pt x="9467" y="2836"/>
                    <a:pt x="9409" y="2763"/>
                    <a:pt x="9351" y="2698"/>
                  </a:cubicBezTo>
                  <a:cubicBezTo>
                    <a:pt x="9271" y="2604"/>
                    <a:pt x="9213" y="2509"/>
                    <a:pt x="9148" y="2408"/>
                  </a:cubicBezTo>
                  <a:cubicBezTo>
                    <a:pt x="9452" y="2255"/>
                    <a:pt x="9743" y="2074"/>
                    <a:pt x="10026" y="1870"/>
                  </a:cubicBezTo>
                  <a:cubicBezTo>
                    <a:pt x="10135" y="1798"/>
                    <a:pt x="10411" y="1660"/>
                    <a:pt x="10411" y="1493"/>
                  </a:cubicBezTo>
                  <a:cubicBezTo>
                    <a:pt x="10408" y="1358"/>
                    <a:pt x="10334" y="1310"/>
                    <a:pt x="10230" y="1310"/>
                  </a:cubicBezTo>
                  <a:cubicBezTo>
                    <a:pt x="10069" y="1310"/>
                    <a:pt x="9836" y="1425"/>
                    <a:pt x="9677" y="1522"/>
                  </a:cubicBezTo>
                  <a:cubicBezTo>
                    <a:pt x="9794" y="1391"/>
                    <a:pt x="9903" y="1253"/>
                    <a:pt x="9975" y="1094"/>
                  </a:cubicBezTo>
                  <a:cubicBezTo>
                    <a:pt x="10033" y="992"/>
                    <a:pt x="10142" y="781"/>
                    <a:pt x="10048" y="665"/>
                  </a:cubicBezTo>
                  <a:cubicBezTo>
                    <a:pt x="10015" y="626"/>
                    <a:pt x="9976" y="609"/>
                    <a:pt x="9933" y="609"/>
                  </a:cubicBezTo>
                  <a:cubicBezTo>
                    <a:pt x="9738" y="609"/>
                    <a:pt x="9461" y="961"/>
                    <a:pt x="9336" y="1152"/>
                  </a:cubicBezTo>
                  <a:lnTo>
                    <a:pt x="9322" y="1152"/>
                  </a:lnTo>
                  <a:cubicBezTo>
                    <a:pt x="9351" y="1043"/>
                    <a:pt x="9431" y="890"/>
                    <a:pt x="9445" y="847"/>
                  </a:cubicBezTo>
                  <a:cubicBezTo>
                    <a:pt x="9481" y="731"/>
                    <a:pt x="9511" y="614"/>
                    <a:pt x="9532" y="498"/>
                  </a:cubicBezTo>
                  <a:cubicBezTo>
                    <a:pt x="9547" y="382"/>
                    <a:pt x="9605" y="92"/>
                    <a:pt x="9467" y="19"/>
                  </a:cubicBezTo>
                  <a:cubicBezTo>
                    <a:pt x="9444" y="6"/>
                    <a:pt x="9420" y="0"/>
                    <a:pt x="939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A9A09FE-7B23-B5C1-DFB9-1555FDBFEC45}"/>
              </a:ext>
            </a:extLst>
          </p:cNvPr>
          <p:cNvGrpSpPr/>
          <p:nvPr/>
        </p:nvGrpSpPr>
        <p:grpSpPr>
          <a:xfrm>
            <a:off x="9839193" y="3083231"/>
            <a:ext cx="1649488" cy="3445327"/>
            <a:chOff x="9234149" y="2280090"/>
            <a:chExt cx="1649488" cy="3445327"/>
          </a:xfrm>
        </p:grpSpPr>
        <p:sp>
          <p:nvSpPr>
            <p:cNvPr id="342" name="Google Shape;342;p35"/>
            <p:cNvSpPr/>
            <p:nvPr/>
          </p:nvSpPr>
          <p:spPr>
            <a:xfrm>
              <a:off x="9234149" y="5045994"/>
              <a:ext cx="596055" cy="679238"/>
            </a:xfrm>
            <a:custGeom>
              <a:avLst/>
              <a:gdLst/>
              <a:ahLst/>
              <a:cxnLst/>
              <a:rect l="l" t="t" r="r" b="b"/>
              <a:pathLst>
                <a:path w="5882" h="6702" extrusionOk="0">
                  <a:moveTo>
                    <a:pt x="2934" y="1"/>
                  </a:moveTo>
                  <a:cubicBezTo>
                    <a:pt x="2360" y="1656"/>
                    <a:pt x="1641" y="3297"/>
                    <a:pt x="458" y="4582"/>
                  </a:cubicBezTo>
                  <a:lnTo>
                    <a:pt x="436" y="4582"/>
                  </a:lnTo>
                  <a:cubicBezTo>
                    <a:pt x="226" y="4669"/>
                    <a:pt x="1" y="4966"/>
                    <a:pt x="15" y="5199"/>
                  </a:cubicBezTo>
                  <a:cubicBezTo>
                    <a:pt x="37" y="5431"/>
                    <a:pt x="240" y="5627"/>
                    <a:pt x="415" y="5772"/>
                  </a:cubicBezTo>
                  <a:cubicBezTo>
                    <a:pt x="821" y="6121"/>
                    <a:pt x="1474" y="6556"/>
                    <a:pt x="2041" y="6665"/>
                  </a:cubicBezTo>
                  <a:cubicBezTo>
                    <a:pt x="2138" y="6685"/>
                    <a:pt x="2210" y="6702"/>
                    <a:pt x="2270" y="6702"/>
                  </a:cubicBezTo>
                  <a:cubicBezTo>
                    <a:pt x="2363" y="6702"/>
                    <a:pt x="2426" y="6662"/>
                    <a:pt x="2505" y="6534"/>
                  </a:cubicBezTo>
                  <a:cubicBezTo>
                    <a:pt x="2614" y="6353"/>
                    <a:pt x="2440" y="6019"/>
                    <a:pt x="2353" y="5830"/>
                  </a:cubicBezTo>
                  <a:cubicBezTo>
                    <a:pt x="2244" y="5605"/>
                    <a:pt x="2113" y="5431"/>
                    <a:pt x="1961" y="5279"/>
                  </a:cubicBezTo>
                  <a:cubicBezTo>
                    <a:pt x="3594" y="4313"/>
                    <a:pt x="4923" y="2759"/>
                    <a:pt x="5881" y="1286"/>
                  </a:cubicBezTo>
                  <a:cubicBezTo>
                    <a:pt x="4886" y="886"/>
                    <a:pt x="3899" y="465"/>
                    <a:pt x="2934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3" name="Google Shape;343;p35"/>
            <p:cNvSpPr/>
            <p:nvPr/>
          </p:nvSpPr>
          <p:spPr>
            <a:xfrm>
              <a:off x="9234150" y="5499207"/>
              <a:ext cx="264992" cy="226210"/>
            </a:xfrm>
            <a:custGeom>
              <a:avLst/>
              <a:gdLst/>
              <a:ahLst/>
              <a:cxnLst/>
              <a:rect l="l" t="t" r="r" b="b"/>
              <a:pathLst>
                <a:path w="2615" h="2232" extrusionOk="0">
                  <a:moveTo>
                    <a:pt x="552" y="1"/>
                  </a:moveTo>
                  <a:cubicBezTo>
                    <a:pt x="523" y="37"/>
                    <a:pt x="487" y="73"/>
                    <a:pt x="458" y="110"/>
                  </a:cubicBezTo>
                  <a:lnTo>
                    <a:pt x="436" y="110"/>
                  </a:lnTo>
                  <a:cubicBezTo>
                    <a:pt x="226" y="197"/>
                    <a:pt x="1" y="494"/>
                    <a:pt x="15" y="727"/>
                  </a:cubicBezTo>
                  <a:cubicBezTo>
                    <a:pt x="37" y="959"/>
                    <a:pt x="240" y="1155"/>
                    <a:pt x="415" y="1300"/>
                  </a:cubicBezTo>
                  <a:cubicBezTo>
                    <a:pt x="821" y="1656"/>
                    <a:pt x="1474" y="2084"/>
                    <a:pt x="2041" y="2200"/>
                  </a:cubicBezTo>
                  <a:cubicBezTo>
                    <a:pt x="2135" y="2217"/>
                    <a:pt x="2205" y="2231"/>
                    <a:pt x="2264" y="2231"/>
                  </a:cubicBezTo>
                  <a:cubicBezTo>
                    <a:pt x="2360" y="2231"/>
                    <a:pt x="2424" y="2193"/>
                    <a:pt x="2505" y="2062"/>
                  </a:cubicBezTo>
                  <a:cubicBezTo>
                    <a:pt x="2614" y="1881"/>
                    <a:pt x="2440" y="1540"/>
                    <a:pt x="2346" y="1358"/>
                  </a:cubicBezTo>
                  <a:cubicBezTo>
                    <a:pt x="2244" y="1133"/>
                    <a:pt x="2113" y="959"/>
                    <a:pt x="1961" y="807"/>
                  </a:cubicBezTo>
                  <a:cubicBezTo>
                    <a:pt x="2062" y="748"/>
                    <a:pt x="2164" y="683"/>
                    <a:pt x="2266" y="618"/>
                  </a:cubicBezTo>
                  <a:cubicBezTo>
                    <a:pt x="1678" y="523"/>
                    <a:pt x="1104" y="284"/>
                    <a:pt x="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4" name="Google Shape;344;p35"/>
            <p:cNvSpPr/>
            <p:nvPr/>
          </p:nvSpPr>
          <p:spPr>
            <a:xfrm>
              <a:off x="9504911" y="4456677"/>
              <a:ext cx="625340" cy="725555"/>
            </a:xfrm>
            <a:custGeom>
              <a:avLst/>
              <a:gdLst/>
              <a:ahLst/>
              <a:cxnLst/>
              <a:rect l="l" t="t" r="r" b="b"/>
              <a:pathLst>
                <a:path w="6171" h="7159" extrusionOk="0">
                  <a:moveTo>
                    <a:pt x="2563" y="1"/>
                  </a:moveTo>
                  <a:cubicBezTo>
                    <a:pt x="1576" y="1678"/>
                    <a:pt x="915" y="3195"/>
                    <a:pt x="298" y="5046"/>
                  </a:cubicBezTo>
                  <a:cubicBezTo>
                    <a:pt x="254" y="5191"/>
                    <a:pt x="51" y="5649"/>
                    <a:pt x="0" y="5794"/>
                  </a:cubicBezTo>
                  <a:cubicBezTo>
                    <a:pt x="973" y="6259"/>
                    <a:pt x="2244" y="6760"/>
                    <a:pt x="3238" y="7159"/>
                  </a:cubicBezTo>
                  <a:cubicBezTo>
                    <a:pt x="4443" y="5496"/>
                    <a:pt x="5438" y="3681"/>
                    <a:pt x="6171" y="1758"/>
                  </a:cubicBezTo>
                  <a:cubicBezTo>
                    <a:pt x="4915" y="1293"/>
                    <a:pt x="3703" y="705"/>
                    <a:pt x="25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5" name="Google Shape;345;p35"/>
            <p:cNvSpPr/>
            <p:nvPr/>
          </p:nvSpPr>
          <p:spPr>
            <a:xfrm>
              <a:off x="9575541" y="4724734"/>
              <a:ext cx="150888" cy="339011"/>
            </a:xfrm>
            <a:custGeom>
              <a:avLst/>
              <a:gdLst/>
              <a:ahLst/>
              <a:cxnLst/>
              <a:rect l="l" t="t" r="r" b="b"/>
              <a:pathLst>
                <a:path w="1489" h="3345" extrusionOk="0">
                  <a:moveTo>
                    <a:pt x="1407" y="1"/>
                  </a:moveTo>
                  <a:cubicBezTo>
                    <a:pt x="1379" y="1"/>
                    <a:pt x="1355" y="19"/>
                    <a:pt x="1343" y="42"/>
                  </a:cubicBezTo>
                  <a:lnTo>
                    <a:pt x="15" y="3251"/>
                  </a:lnTo>
                  <a:cubicBezTo>
                    <a:pt x="0" y="3287"/>
                    <a:pt x="15" y="3323"/>
                    <a:pt x="51" y="3338"/>
                  </a:cubicBezTo>
                  <a:cubicBezTo>
                    <a:pt x="58" y="3345"/>
                    <a:pt x="66" y="3345"/>
                    <a:pt x="80" y="3345"/>
                  </a:cubicBezTo>
                  <a:cubicBezTo>
                    <a:pt x="102" y="3345"/>
                    <a:pt x="131" y="3330"/>
                    <a:pt x="138" y="3301"/>
                  </a:cubicBezTo>
                  <a:lnTo>
                    <a:pt x="1467" y="100"/>
                  </a:lnTo>
                  <a:cubicBezTo>
                    <a:pt x="1488" y="64"/>
                    <a:pt x="1467" y="20"/>
                    <a:pt x="1430" y="6"/>
                  </a:cubicBezTo>
                  <a:cubicBezTo>
                    <a:pt x="1422" y="2"/>
                    <a:pt x="1414" y="1"/>
                    <a:pt x="14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6" name="Google Shape;346;p35"/>
            <p:cNvSpPr/>
            <p:nvPr/>
          </p:nvSpPr>
          <p:spPr>
            <a:xfrm>
              <a:off x="9542405" y="4974344"/>
              <a:ext cx="337041" cy="148274"/>
            </a:xfrm>
            <a:custGeom>
              <a:avLst/>
              <a:gdLst/>
              <a:ahLst/>
              <a:cxnLst/>
              <a:rect l="l" t="t" r="r" b="b"/>
              <a:pathLst>
                <a:path w="3326" h="1463" extrusionOk="0">
                  <a:moveTo>
                    <a:pt x="81" y="1"/>
                  </a:moveTo>
                  <a:cubicBezTo>
                    <a:pt x="55" y="1"/>
                    <a:pt x="32" y="15"/>
                    <a:pt x="22" y="40"/>
                  </a:cubicBezTo>
                  <a:cubicBezTo>
                    <a:pt x="1" y="76"/>
                    <a:pt x="15" y="112"/>
                    <a:pt x="51" y="134"/>
                  </a:cubicBezTo>
                  <a:cubicBezTo>
                    <a:pt x="1068" y="657"/>
                    <a:pt x="2135" y="1107"/>
                    <a:pt x="3224" y="1463"/>
                  </a:cubicBezTo>
                  <a:lnTo>
                    <a:pt x="3246" y="1463"/>
                  </a:lnTo>
                  <a:cubicBezTo>
                    <a:pt x="3275" y="1463"/>
                    <a:pt x="3304" y="1448"/>
                    <a:pt x="3318" y="1419"/>
                  </a:cubicBezTo>
                  <a:cubicBezTo>
                    <a:pt x="3325" y="1383"/>
                    <a:pt x="3304" y="1339"/>
                    <a:pt x="3267" y="1332"/>
                  </a:cubicBezTo>
                  <a:cubicBezTo>
                    <a:pt x="2186" y="976"/>
                    <a:pt x="1126" y="534"/>
                    <a:pt x="117" y="11"/>
                  </a:cubicBezTo>
                  <a:cubicBezTo>
                    <a:pt x="105" y="4"/>
                    <a:pt x="93" y="1"/>
                    <a:pt x="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7" name="Google Shape;347;p35"/>
            <p:cNvSpPr/>
            <p:nvPr/>
          </p:nvSpPr>
          <p:spPr>
            <a:xfrm>
              <a:off x="10231674" y="5005558"/>
              <a:ext cx="520965" cy="680861"/>
            </a:xfrm>
            <a:custGeom>
              <a:avLst/>
              <a:gdLst/>
              <a:ahLst/>
              <a:cxnLst/>
              <a:rect l="l" t="t" r="r" b="b"/>
              <a:pathLst>
                <a:path w="5141" h="6718" extrusionOk="0">
                  <a:moveTo>
                    <a:pt x="2513" y="0"/>
                  </a:moveTo>
                  <a:cubicBezTo>
                    <a:pt x="1729" y="523"/>
                    <a:pt x="886" y="973"/>
                    <a:pt x="1" y="1344"/>
                  </a:cubicBezTo>
                  <a:cubicBezTo>
                    <a:pt x="1162" y="2795"/>
                    <a:pt x="2077" y="4458"/>
                    <a:pt x="2687" y="6237"/>
                  </a:cubicBezTo>
                  <a:cubicBezTo>
                    <a:pt x="2687" y="6345"/>
                    <a:pt x="2709" y="6454"/>
                    <a:pt x="2781" y="6541"/>
                  </a:cubicBezTo>
                  <a:cubicBezTo>
                    <a:pt x="2885" y="6675"/>
                    <a:pt x="3052" y="6717"/>
                    <a:pt x="3226" y="6717"/>
                  </a:cubicBezTo>
                  <a:cubicBezTo>
                    <a:pt x="3308" y="6717"/>
                    <a:pt x="3392" y="6708"/>
                    <a:pt x="3471" y="6694"/>
                  </a:cubicBezTo>
                  <a:cubicBezTo>
                    <a:pt x="3965" y="6592"/>
                    <a:pt x="4415" y="6345"/>
                    <a:pt x="4850" y="6099"/>
                  </a:cubicBezTo>
                  <a:cubicBezTo>
                    <a:pt x="4981" y="6026"/>
                    <a:pt x="5119" y="5932"/>
                    <a:pt x="5133" y="5786"/>
                  </a:cubicBezTo>
                  <a:cubicBezTo>
                    <a:pt x="5141" y="5678"/>
                    <a:pt x="5068" y="5576"/>
                    <a:pt x="4966" y="5518"/>
                  </a:cubicBezTo>
                  <a:cubicBezTo>
                    <a:pt x="4872" y="5467"/>
                    <a:pt x="4756" y="5452"/>
                    <a:pt x="4647" y="5438"/>
                  </a:cubicBezTo>
                  <a:cubicBezTo>
                    <a:pt x="4393" y="5409"/>
                    <a:pt x="4139" y="5402"/>
                    <a:pt x="3892" y="5402"/>
                  </a:cubicBezTo>
                  <a:cubicBezTo>
                    <a:pt x="3776" y="3536"/>
                    <a:pt x="3297" y="1692"/>
                    <a:pt x="2513" y="0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8" name="Google Shape;348;p35"/>
            <p:cNvSpPr/>
            <p:nvPr/>
          </p:nvSpPr>
          <p:spPr>
            <a:xfrm>
              <a:off x="10495039" y="5538224"/>
              <a:ext cx="257594" cy="147969"/>
            </a:xfrm>
            <a:custGeom>
              <a:avLst/>
              <a:gdLst/>
              <a:ahLst/>
              <a:cxnLst/>
              <a:rect l="l" t="t" r="r" b="b"/>
              <a:pathLst>
                <a:path w="2542" h="1460" extrusionOk="0">
                  <a:moveTo>
                    <a:pt x="1278" y="0"/>
                  </a:moveTo>
                  <a:cubicBezTo>
                    <a:pt x="952" y="378"/>
                    <a:pt x="509" y="654"/>
                    <a:pt x="1" y="748"/>
                  </a:cubicBezTo>
                  <a:cubicBezTo>
                    <a:pt x="30" y="828"/>
                    <a:pt x="59" y="908"/>
                    <a:pt x="81" y="981"/>
                  </a:cubicBezTo>
                  <a:cubicBezTo>
                    <a:pt x="88" y="1089"/>
                    <a:pt x="110" y="1198"/>
                    <a:pt x="182" y="1285"/>
                  </a:cubicBezTo>
                  <a:cubicBezTo>
                    <a:pt x="288" y="1416"/>
                    <a:pt x="460" y="1460"/>
                    <a:pt x="635" y="1460"/>
                  </a:cubicBezTo>
                  <a:cubicBezTo>
                    <a:pt x="713" y="1460"/>
                    <a:pt x="791" y="1451"/>
                    <a:pt x="865" y="1438"/>
                  </a:cubicBezTo>
                  <a:cubicBezTo>
                    <a:pt x="1366" y="1336"/>
                    <a:pt x="1816" y="1089"/>
                    <a:pt x="2251" y="843"/>
                  </a:cubicBezTo>
                  <a:cubicBezTo>
                    <a:pt x="2382" y="770"/>
                    <a:pt x="2520" y="676"/>
                    <a:pt x="2534" y="530"/>
                  </a:cubicBezTo>
                  <a:cubicBezTo>
                    <a:pt x="2542" y="422"/>
                    <a:pt x="2469" y="320"/>
                    <a:pt x="2367" y="262"/>
                  </a:cubicBezTo>
                  <a:cubicBezTo>
                    <a:pt x="2273" y="211"/>
                    <a:pt x="2157" y="196"/>
                    <a:pt x="2048" y="182"/>
                  </a:cubicBezTo>
                  <a:cubicBezTo>
                    <a:pt x="1794" y="153"/>
                    <a:pt x="1540" y="146"/>
                    <a:pt x="1293" y="146"/>
                  </a:cubicBezTo>
                  <a:cubicBezTo>
                    <a:pt x="1286" y="95"/>
                    <a:pt x="1286" y="44"/>
                    <a:pt x="12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49" name="Google Shape;349;p35"/>
            <p:cNvSpPr/>
            <p:nvPr/>
          </p:nvSpPr>
          <p:spPr>
            <a:xfrm>
              <a:off x="9749834" y="4488296"/>
              <a:ext cx="743903" cy="688056"/>
            </a:xfrm>
            <a:custGeom>
              <a:avLst/>
              <a:gdLst/>
              <a:ahLst/>
              <a:cxnLst/>
              <a:rect l="l" t="t" r="r" b="b"/>
              <a:pathLst>
                <a:path w="7341" h="6789" extrusionOk="0">
                  <a:moveTo>
                    <a:pt x="3376" y="1"/>
                  </a:moveTo>
                  <a:cubicBezTo>
                    <a:pt x="2324" y="908"/>
                    <a:pt x="1191" y="1729"/>
                    <a:pt x="1" y="2440"/>
                  </a:cubicBezTo>
                  <a:cubicBezTo>
                    <a:pt x="1845" y="3406"/>
                    <a:pt x="3478" y="5112"/>
                    <a:pt x="4814" y="6789"/>
                  </a:cubicBezTo>
                  <a:cubicBezTo>
                    <a:pt x="5700" y="6418"/>
                    <a:pt x="6563" y="5663"/>
                    <a:pt x="7340" y="5141"/>
                  </a:cubicBezTo>
                  <a:cubicBezTo>
                    <a:pt x="6411" y="3137"/>
                    <a:pt x="5053" y="1351"/>
                    <a:pt x="3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0" name="Google Shape;350;p35"/>
            <p:cNvSpPr/>
            <p:nvPr/>
          </p:nvSpPr>
          <p:spPr>
            <a:xfrm>
              <a:off x="10200767" y="4946171"/>
              <a:ext cx="264283" cy="188204"/>
            </a:xfrm>
            <a:custGeom>
              <a:avLst/>
              <a:gdLst/>
              <a:ahLst/>
              <a:cxnLst/>
              <a:rect l="l" t="t" r="r" b="b"/>
              <a:pathLst>
                <a:path w="2608" h="1857" extrusionOk="0">
                  <a:moveTo>
                    <a:pt x="2530" y="0"/>
                  </a:moveTo>
                  <a:cubicBezTo>
                    <a:pt x="2516" y="0"/>
                    <a:pt x="2502" y="4"/>
                    <a:pt x="2491" y="13"/>
                  </a:cubicBezTo>
                  <a:lnTo>
                    <a:pt x="37" y="1726"/>
                  </a:lnTo>
                  <a:cubicBezTo>
                    <a:pt x="8" y="1748"/>
                    <a:pt x="1" y="1792"/>
                    <a:pt x="23" y="1821"/>
                  </a:cubicBezTo>
                  <a:cubicBezTo>
                    <a:pt x="37" y="1842"/>
                    <a:pt x="59" y="1857"/>
                    <a:pt x="81" y="1857"/>
                  </a:cubicBezTo>
                  <a:cubicBezTo>
                    <a:pt x="88" y="1857"/>
                    <a:pt x="103" y="1850"/>
                    <a:pt x="117" y="1842"/>
                  </a:cubicBezTo>
                  <a:lnTo>
                    <a:pt x="2571" y="129"/>
                  </a:lnTo>
                  <a:cubicBezTo>
                    <a:pt x="2600" y="107"/>
                    <a:pt x="2607" y="64"/>
                    <a:pt x="2585" y="27"/>
                  </a:cubicBezTo>
                  <a:cubicBezTo>
                    <a:pt x="2572" y="10"/>
                    <a:pt x="2551" y="0"/>
                    <a:pt x="25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1" name="Google Shape;351;p35"/>
            <p:cNvSpPr/>
            <p:nvPr/>
          </p:nvSpPr>
          <p:spPr>
            <a:xfrm>
              <a:off x="10030831" y="4861649"/>
              <a:ext cx="270870" cy="274959"/>
            </a:xfrm>
            <a:custGeom>
              <a:avLst/>
              <a:gdLst/>
              <a:ahLst/>
              <a:cxnLst/>
              <a:rect l="l" t="t" r="r" b="b"/>
              <a:pathLst>
                <a:path w="2673" h="2713" extrusionOk="0">
                  <a:moveTo>
                    <a:pt x="80" y="1"/>
                  </a:moveTo>
                  <a:cubicBezTo>
                    <a:pt x="60" y="1"/>
                    <a:pt x="39" y="10"/>
                    <a:pt x="23" y="27"/>
                  </a:cubicBezTo>
                  <a:cubicBezTo>
                    <a:pt x="1" y="56"/>
                    <a:pt x="8" y="99"/>
                    <a:pt x="37" y="121"/>
                  </a:cubicBezTo>
                  <a:cubicBezTo>
                    <a:pt x="1075" y="1014"/>
                    <a:pt x="1823" y="1783"/>
                    <a:pt x="2535" y="2684"/>
                  </a:cubicBezTo>
                  <a:cubicBezTo>
                    <a:pt x="2549" y="2705"/>
                    <a:pt x="2571" y="2713"/>
                    <a:pt x="2593" y="2713"/>
                  </a:cubicBezTo>
                  <a:cubicBezTo>
                    <a:pt x="2607" y="2713"/>
                    <a:pt x="2622" y="2705"/>
                    <a:pt x="2636" y="2698"/>
                  </a:cubicBezTo>
                  <a:cubicBezTo>
                    <a:pt x="2665" y="2676"/>
                    <a:pt x="2672" y="2633"/>
                    <a:pt x="2643" y="2604"/>
                  </a:cubicBezTo>
                  <a:cubicBezTo>
                    <a:pt x="1925" y="1689"/>
                    <a:pt x="1170" y="912"/>
                    <a:pt x="124" y="19"/>
                  </a:cubicBezTo>
                  <a:cubicBezTo>
                    <a:pt x="112" y="7"/>
                    <a:pt x="96" y="1"/>
                    <a:pt x="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2" name="Google Shape;352;p35"/>
            <p:cNvSpPr/>
            <p:nvPr/>
          </p:nvSpPr>
          <p:spPr>
            <a:xfrm rot="4264189">
              <a:off x="9890716" y="3829431"/>
              <a:ext cx="884363" cy="785540"/>
            </a:xfrm>
            <a:custGeom>
              <a:avLst/>
              <a:gdLst/>
              <a:ahLst/>
              <a:cxnLst/>
              <a:rect l="l" t="t" r="r" b="b"/>
              <a:pathLst>
                <a:path w="8727" h="7751" extrusionOk="0">
                  <a:moveTo>
                    <a:pt x="7793" y="0"/>
                  </a:moveTo>
                  <a:cubicBezTo>
                    <a:pt x="7771" y="0"/>
                    <a:pt x="7750" y="4"/>
                    <a:pt x="7732" y="12"/>
                  </a:cubicBezTo>
                  <a:cubicBezTo>
                    <a:pt x="7674" y="34"/>
                    <a:pt x="7630" y="77"/>
                    <a:pt x="7587" y="121"/>
                  </a:cubicBezTo>
                  <a:cubicBezTo>
                    <a:pt x="7427" y="288"/>
                    <a:pt x="7289" y="469"/>
                    <a:pt x="7144" y="651"/>
                  </a:cubicBezTo>
                  <a:cubicBezTo>
                    <a:pt x="7129" y="651"/>
                    <a:pt x="7115" y="644"/>
                    <a:pt x="7100" y="644"/>
                  </a:cubicBezTo>
                  <a:cubicBezTo>
                    <a:pt x="7071" y="636"/>
                    <a:pt x="7042" y="633"/>
                    <a:pt x="7013" y="633"/>
                  </a:cubicBezTo>
                  <a:cubicBezTo>
                    <a:pt x="6984" y="633"/>
                    <a:pt x="6955" y="636"/>
                    <a:pt x="6926" y="644"/>
                  </a:cubicBezTo>
                  <a:cubicBezTo>
                    <a:pt x="6912" y="484"/>
                    <a:pt x="6832" y="331"/>
                    <a:pt x="6715" y="230"/>
                  </a:cubicBezTo>
                  <a:cubicBezTo>
                    <a:pt x="6672" y="194"/>
                    <a:pt x="6636" y="165"/>
                    <a:pt x="6585" y="157"/>
                  </a:cubicBezTo>
                  <a:cubicBezTo>
                    <a:pt x="6573" y="156"/>
                    <a:pt x="6562" y="155"/>
                    <a:pt x="6551" y="155"/>
                  </a:cubicBezTo>
                  <a:cubicBezTo>
                    <a:pt x="6512" y="155"/>
                    <a:pt x="6475" y="165"/>
                    <a:pt x="6447" y="194"/>
                  </a:cubicBezTo>
                  <a:cubicBezTo>
                    <a:pt x="6425" y="215"/>
                    <a:pt x="6418" y="244"/>
                    <a:pt x="6403" y="273"/>
                  </a:cubicBezTo>
                  <a:cubicBezTo>
                    <a:pt x="6389" y="317"/>
                    <a:pt x="6382" y="361"/>
                    <a:pt x="6374" y="404"/>
                  </a:cubicBezTo>
                  <a:cubicBezTo>
                    <a:pt x="6374" y="527"/>
                    <a:pt x="6440" y="629"/>
                    <a:pt x="6476" y="745"/>
                  </a:cubicBezTo>
                  <a:cubicBezTo>
                    <a:pt x="6512" y="847"/>
                    <a:pt x="6527" y="956"/>
                    <a:pt x="6527" y="1072"/>
                  </a:cubicBezTo>
                  <a:cubicBezTo>
                    <a:pt x="6469" y="1232"/>
                    <a:pt x="6418" y="1399"/>
                    <a:pt x="6403" y="1566"/>
                  </a:cubicBezTo>
                  <a:cubicBezTo>
                    <a:pt x="4915" y="3577"/>
                    <a:pt x="2498" y="4876"/>
                    <a:pt x="0" y="4999"/>
                  </a:cubicBezTo>
                  <a:cubicBezTo>
                    <a:pt x="559" y="5914"/>
                    <a:pt x="857" y="6727"/>
                    <a:pt x="1147" y="7751"/>
                  </a:cubicBezTo>
                  <a:cubicBezTo>
                    <a:pt x="3703" y="6676"/>
                    <a:pt x="5975" y="4767"/>
                    <a:pt x="7209" y="2350"/>
                  </a:cubicBezTo>
                  <a:cubicBezTo>
                    <a:pt x="7441" y="2328"/>
                    <a:pt x="7667" y="2212"/>
                    <a:pt x="7826" y="2037"/>
                  </a:cubicBezTo>
                  <a:lnTo>
                    <a:pt x="8211" y="1972"/>
                  </a:lnTo>
                  <a:cubicBezTo>
                    <a:pt x="8298" y="1958"/>
                    <a:pt x="8385" y="1936"/>
                    <a:pt x="8465" y="1900"/>
                  </a:cubicBezTo>
                  <a:cubicBezTo>
                    <a:pt x="8516" y="1878"/>
                    <a:pt x="8574" y="1841"/>
                    <a:pt x="8574" y="1783"/>
                  </a:cubicBezTo>
                  <a:cubicBezTo>
                    <a:pt x="8581" y="1733"/>
                    <a:pt x="8545" y="1689"/>
                    <a:pt x="8501" y="1667"/>
                  </a:cubicBezTo>
                  <a:cubicBezTo>
                    <a:pt x="8451" y="1645"/>
                    <a:pt x="8400" y="1638"/>
                    <a:pt x="8349" y="1638"/>
                  </a:cubicBezTo>
                  <a:cubicBezTo>
                    <a:pt x="8247" y="1638"/>
                    <a:pt x="8138" y="1645"/>
                    <a:pt x="8037" y="1653"/>
                  </a:cubicBezTo>
                  <a:cubicBezTo>
                    <a:pt x="8037" y="1631"/>
                    <a:pt x="8044" y="1616"/>
                    <a:pt x="8044" y="1595"/>
                  </a:cubicBezTo>
                  <a:lnTo>
                    <a:pt x="8349" y="1479"/>
                  </a:lnTo>
                  <a:cubicBezTo>
                    <a:pt x="8443" y="1442"/>
                    <a:pt x="8538" y="1406"/>
                    <a:pt x="8618" y="1348"/>
                  </a:cubicBezTo>
                  <a:cubicBezTo>
                    <a:pt x="8676" y="1312"/>
                    <a:pt x="8726" y="1253"/>
                    <a:pt x="8719" y="1188"/>
                  </a:cubicBezTo>
                  <a:cubicBezTo>
                    <a:pt x="8712" y="1137"/>
                    <a:pt x="8661" y="1094"/>
                    <a:pt x="8603" y="1079"/>
                  </a:cubicBezTo>
                  <a:cubicBezTo>
                    <a:pt x="8578" y="1073"/>
                    <a:pt x="8554" y="1071"/>
                    <a:pt x="8530" y="1071"/>
                  </a:cubicBezTo>
                  <a:cubicBezTo>
                    <a:pt x="8497" y="1071"/>
                    <a:pt x="8465" y="1075"/>
                    <a:pt x="8436" y="1079"/>
                  </a:cubicBezTo>
                  <a:cubicBezTo>
                    <a:pt x="8262" y="1116"/>
                    <a:pt x="8095" y="1159"/>
                    <a:pt x="7928" y="1203"/>
                  </a:cubicBezTo>
                  <a:cubicBezTo>
                    <a:pt x="7928" y="1195"/>
                    <a:pt x="7921" y="1195"/>
                    <a:pt x="7921" y="1188"/>
                  </a:cubicBezTo>
                  <a:cubicBezTo>
                    <a:pt x="8037" y="1094"/>
                    <a:pt x="8160" y="999"/>
                    <a:pt x="8276" y="905"/>
                  </a:cubicBezTo>
                  <a:cubicBezTo>
                    <a:pt x="8371" y="832"/>
                    <a:pt x="8465" y="753"/>
                    <a:pt x="8538" y="665"/>
                  </a:cubicBezTo>
                  <a:cubicBezTo>
                    <a:pt x="8581" y="600"/>
                    <a:pt x="8618" y="520"/>
                    <a:pt x="8588" y="455"/>
                  </a:cubicBezTo>
                  <a:cubicBezTo>
                    <a:pt x="8562" y="396"/>
                    <a:pt x="8501" y="367"/>
                    <a:pt x="8441" y="367"/>
                  </a:cubicBezTo>
                  <a:cubicBezTo>
                    <a:pt x="8435" y="367"/>
                    <a:pt x="8428" y="367"/>
                    <a:pt x="8422" y="368"/>
                  </a:cubicBezTo>
                  <a:cubicBezTo>
                    <a:pt x="8356" y="368"/>
                    <a:pt x="8291" y="397"/>
                    <a:pt x="8233" y="433"/>
                  </a:cubicBezTo>
                  <a:cubicBezTo>
                    <a:pt x="8000" y="557"/>
                    <a:pt x="7775" y="702"/>
                    <a:pt x="7558" y="854"/>
                  </a:cubicBezTo>
                  <a:cubicBezTo>
                    <a:pt x="7550" y="847"/>
                    <a:pt x="7543" y="847"/>
                    <a:pt x="7543" y="840"/>
                  </a:cubicBezTo>
                  <a:cubicBezTo>
                    <a:pt x="7616" y="731"/>
                    <a:pt x="7688" y="615"/>
                    <a:pt x="7761" y="506"/>
                  </a:cubicBezTo>
                  <a:cubicBezTo>
                    <a:pt x="7819" y="419"/>
                    <a:pt x="7877" y="331"/>
                    <a:pt x="7913" y="230"/>
                  </a:cubicBezTo>
                  <a:cubicBezTo>
                    <a:pt x="7935" y="172"/>
                    <a:pt x="7942" y="92"/>
                    <a:pt x="7899" y="41"/>
                  </a:cubicBezTo>
                  <a:cubicBezTo>
                    <a:pt x="7871" y="13"/>
                    <a:pt x="7831" y="0"/>
                    <a:pt x="7793" y="0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3" name="Google Shape;353;p35"/>
            <p:cNvSpPr/>
            <p:nvPr/>
          </p:nvSpPr>
          <p:spPr>
            <a:xfrm>
              <a:off x="9590235" y="3828342"/>
              <a:ext cx="755658" cy="898557"/>
            </a:xfrm>
            <a:custGeom>
              <a:avLst/>
              <a:gdLst/>
              <a:ahLst/>
              <a:cxnLst/>
              <a:rect l="l" t="t" r="r" b="b"/>
              <a:pathLst>
                <a:path w="7457" h="8866" extrusionOk="0">
                  <a:moveTo>
                    <a:pt x="4414" y="0"/>
                  </a:moveTo>
                  <a:cubicBezTo>
                    <a:pt x="4400" y="0"/>
                    <a:pt x="4385" y="0"/>
                    <a:pt x="4371" y="1"/>
                  </a:cubicBezTo>
                  <a:cubicBezTo>
                    <a:pt x="3616" y="23"/>
                    <a:pt x="2861" y="52"/>
                    <a:pt x="2113" y="81"/>
                  </a:cubicBezTo>
                  <a:cubicBezTo>
                    <a:pt x="1692" y="95"/>
                    <a:pt x="1336" y="313"/>
                    <a:pt x="1060" y="618"/>
                  </a:cubicBezTo>
                  <a:cubicBezTo>
                    <a:pt x="951" y="734"/>
                    <a:pt x="850" y="872"/>
                    <a:pt x="763" y="1017"/>
                  </a:cubicBezTo>
                  <a:cubicBezTo>
                    <a:pt x="44" y="2208"/>
                    <a:pt x="58" y="3667"/>
                    <a:pt x="22" y="5417"/>
                  </a:cubicBezTo>
                  <a:cubicBezTo>
                    <a:pt x="0" y="6535"/>
                    <a:pt x="44" y="7696"/>
                    <a:pt x="29" y="8865"/>
                  </a:cubicBezTo>
                  <a:lnTo>
                    <a:pt x="7456" y="8720"/>
                  </a:lnTo>
                  <a:cubicBezTo>
                    <a:pt x="7369" y="7595"/>
                    <a:pt x="7412" y="6469"/>
                    <a:pt x="7347" y="5351"/>
                  </a:cubicBezTo>
                  <a:cubicBezTo>
                    <a:pt x="7289" y="4233"/>
                    <a:pt x="7108" y="3108"/>
                    <a:pt x="6650" y="2085"/>
                  </a:cubicBezTo>
                  <a:cubicBezTo>
                    <a:pt x="6418" y="1569"/>
                    <a:pt x="6113" y="1090"/>
                    <a:pt x="5736" y="676"/>
                  </a:cubicBezTo>
                  <a:cubicBezTo>
                    <a:pt x="5432" y="345"/>
                    <a:pt x="4897" y="0"/>
                    <a:pt x="44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4" name="Google Shape;354;p35"/>
            <p:cNvSpPr/>
            <p:nvPr/>
          </p:nvSpPr>
          <p:spPr>
            <a:xfrm>
              <a:off x="9602698" y="3942961"/>
              <a:ext cx="332684" cy="504615"/>
            </a:xfrm>
            <a:custGeom>
              <a:avLst/>
              <a:gdLst/>
              <a:ahLst/>
              <a:cxnLst/>
              <a:rect l="l" t="t" r="r" b="b"/>
              <a:pathLst>
                <a:path w="3283" h="4979" extrusionOk="0">
                  <a:moveTo>
                    <a:pt x="1256" y="1"/>
                  </a:moveTo>
                  <a:cubicBezTo>
                    <a:pt x="1139" y="1"/>
                    <a:pt x="1022" y="23"/>
                    <a:pt x="916" y="75"/>
                  </a:cubicBezTo>
                  <a:cubicBezTo>
                    <a:pt x="720" y="169"/>
                    <a:pt x="574" y="344"/>
                    <a:pt x="458" y="532"/>
                  </a:cubicBezTo>
                  <a:cubicBezTo>
                    <a:pt x="1" y="1295"/>
                    <a:pt x="37" y="2253"/>
                    <a:pt x="211" y="3124"/>
                  </a:cubicBezTo>
                  <a:cubicBezTo>
                    <a:pt x="291" y="3531"/>
                    <a:pt x="407" y="3937"/>
                    <a:pt x="632" y="4278"/>
                  </a:cubicBezTo>
                  <a:cubicBezTo>
                    <a:pt x="857" y="4627"/>
                    <a:pt x="1206" y="4910"/>
                    <a:pt x="1612" y="4968"/>
                  </a:cubicBezTo>
                  <a:cubicBezTo>
                    <a:pt x="1663" y="4975"/>
                    <a:pt x="1714" y="4979"/>
                    <a:pt x="1765" y="4979"/>
                  </a:cubicBezTo>
                  <a:cubicBezTo>
                    <a:pt x="2235" y="4979"/>
                    <a:pt x="2685" y="4685"/>
                    <a:pt x="2934" y="4286"/>
                  </a:cubicBezTo>
                  <a:cubicBezTo>
                    <a:pt x="3217" y="3843"/>
                    <a:pt x="3282" y="3291"/>
                    <a:pt x="3239" y="2776"/>
                  </a:cubicBezTo>
                  <a:cubicBezTo>
                    <a:pt x="3166" y="1970"/>
                    <a:pt x="2832" y="1193"/>
                    <a:pt x="2302" y="591"/>
                  </a:cubicBezTo>
                  <a:cubicBezTo>
                    <a:pt x="2128" y="387"/>
                    <a:pt x="1925" y="206"/>
                    <a:pt x="1685" y="97"/>
                  </a:cubicBezTo>
                  <a:cubicBezTo>
                    <a:pt x="1552" y="36"/>
                    <a:pt x="1403" y="1"/>
                    <a:pt x="1256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5" name="Google Shape;355;p35"/>
            <p:cNvSpPr/>
            <p:nvPr/>
          </p:nvSpPr>
          <p:spPr>
            <a:xfrm>
              <a:off x="9615974" y="3940125"/>
              <a:ext cx="305425" cy="463365"/>
            </a:xfrm>
            <a:custGeom>
              <a:avLst/>
              <a:gdLst/>
              <a:ahLst/>
              <a:cxnLst/>
              <a:rect l="l" t="t" r="r" b="b"/>
              <a:pathLst>
                <a:path w="3014" h="4572" extrusionOk="0">
                  <a:moveTo>
                    <a:pt x="1152" y="1"/>
                  </a:moveTo>
                  <a:cubicBezTo>
                    <a:pt x="1044" y="1"/>
                    <a:pt x="936" y="21"/>
                    <a:pt x="835" y="67"/>
                  </a:cubicBezTo>
                  <a:cubicBezTo>
                    <a:pt x="654" y="154"/>
                    <a:pt x="523" y="314"/>
                    <a:pt x="422" y="488"/>
                  </a:cubicBezTo>
                  <a:cubicBezTo>
                    <a:pt x="0" y="1185"/>
                    <a:pt x="30" y="2070"/>
                    <a:pt x="189" y="2869"/>
                  </a:cubicBezTo>
                  <a:cubicBezTo>
                    <a:pt x="269" y="3239"/>
                    <a:pt x="371" y="3617"/>
                    <a:pt x="574" y="3936"/>
                  </a:cubicBezTo>
                  <a:cubicBezTo>
                    <a:pt x="785" y="4248"/>
                    <a:pt x="1104" y="4510"/>
                    <a:pt x="1481" y="4561"/>
                  </a:cubicBezTo>
                  <a:cubicBezTo>
                    <a:pt x="1531" y="4568"/>
                    <a:pt x="1581" y="4572"/>
                    <a:pt x="1630" y="4572"/>
                  </a:cubicBezTo>
                  <a:cubicBezTo>
                    <a:pt x="2058" y="4572"/>
                    <a:pt x="2466" y="4301"/>
                    <a:pt x="2694" y="3936"/>
                  </a:cubicBezTo>
                  <a:cubicBezTo>
                    <a:pt x="2955" y="3530"/>
                    <a:pt x="3013" y="3029"/>
                    <a:pt x="2970" y="2550"/>
                  </a:cubicBezTo>
                  <a:cubicBezTo>
                    <a:pt x="2904" y="1809"/>
                    <a:pt x="2599" y="1098"/>
                    <a:pt x="2113" y="539"/>
                  </a:cubicBezTo>
                  <a:cubicBezTo>
                    <a:pt x="1953" y="357"/>
                    <a:pt x="1765" y="190"/>
                    <a:pt x="1547" y="89"/>
                  </a:cubicBezTo>
                  <a:cubicBezTo>
                    <a:pt x="1422" y="32"/>
                    <a:pt x="1287" y="1"/>
                    <a:pt x="1152" y="1"/>
                  </a:cubicBezTo>
                  <a:close/>
                </a:path>
              </a:pathLst>
            </a:custGeom>
            <a:solidFill>
              <a:srgbClr val="000000">
                <a:alpha val="6700"/>
              </a:srgbClr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6" name="Google Shape;356;p35"/>
            <p:cNvSpPr/>
            <p:nvPr/>
          </p:nvSpPr>
          <p:spPr>
            <a:xfrm>
              <a:off x="9592463" y="4664939"/>
              <a:ext cx="751909" cy="36080"/>
            </a:xfrm>
            <a:custGeom>
              <a:avLst/>
              <a:gdLst/>
              <a:ahLst/>
              <a:cxnLst/>
              <a:rect l="l" t="t" r="r" b="b"/>
              <a:pathLst>
                <a:path w="7420" h="356" extrusionOk="0">
                  <a:moveTo>
                    <a:pt x="7347" y="0"/>
                  </a:moveTo>
                  <a:cubicBezTo>
                    <a:pt x="4929" y="8"/>
                    <a:pt x="2483" y="80"/>
                    <a:pt x="66" y="218"/>
                  </a:cubicBezTo>
                  <a:cubicBezTo>
                    <a:pt x="29" y="225"/>
                    <a:pt x="0" y="254"/>
                    <a:pt x="0" y="291"/>
                  </a:cubicBezTo>
                  <a:cubicBezTo>
                    <a:pt x="7" y="327"/>
                    <a:pt x="36" y="356"/>
                    <a:pt x="73" y="356"/>
                  </a:cubicBezTo>
                  <a:cubicBezTo>
                    <a:pt x="2483" y="218"/>
                    <a:pt x="4929" y="145"/>
                    <a:pt x="7347" y="138"/>
                  </a:cubicBezTo>
                  <a:cubicBezTo>
                    <a:pt x="7390" y="138"/>
                    <a:pt x="7420" y="109"/>
                    <a:pt x="7420" y="66"/>
                  </a:cubicBezTo>
                  <a:cubicBezTo>
                    <a:pt x="7420" y="29"/>
                    <a:pt x="7383" y="0"/>
                    <a:pt x="7347" y="0"/>
                  </a:cubicBezTo>
                  <a:close/>
                </a:path>
              </a:pathLst>
            </a:custGeom>
            <a:solidFill>
              <a:srgbClr val="324958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7" name="Google Shape;357;p35"/>
            <p:cNvSpPr/>
            <p:nvPr/>
          </p:nvSpPr>
          <p:spPr>
            <a:xfrm>
              <a:off x="9788138" y="3664366"/>
              <a:ext cx="384872" cy="406408"/>
            </a:xfrm>
            <a:custGeom>
              <a:avLst/>
              <a:gdLst/>
              <a:ahLst/>
              <a:cxnLst/>
              <a:rect l="l" t="t" r="r" b="b"/>
              <a:pathLst>
                <a:path w="3798" h="4010" extrusionOk="0">
                  <a:moveTo>
                    <a:pt x="813" y="0"/>
                  </a:moveTo>
                  <a:lnTo>
                    <a:pt x="813" y="1779"/>
                  </a:lnTo>
                  <a:cubicBezTo>
                    <a:pt x="683" y="1786"/>
                    <a:pt x="552" y="1801"/>
                    <a:pt x="429" y="1822"/>
                  </a:cubicBezTo>
                  <a:cubicBezTo>
                    <a:pt x="327" y="1837"/>
                    <a:pt x="233" y="1851"/>
                    <a:pt x="153" y="1895"/>
                  </a:cubicBezTo>
                  <a:cubicBezTo>
                    <a:pt x="66" y="1946"/>
                    <a:pt x="0" y="2033"/>
                    <a:pt x="0" y="2127"/>
                  </a:cubicBezTo>
                  <a:cubicBezTo>
                    <a:pt x="0" y="2229"/>
                    <a:pt x="80" y="2316"/>
                    <a:pt x="153" y="2389"/>
                  </a:cubicBezTo>
                  <a:cubicBezTo>
                    <a:pt x="625" y="2860"/>
                    <a:pt x="1140" y="3274"/>
                    <a:pt x="1699" y="3644"/>
                  </a:cubicBezTo>
                  <a:cubicBezTo>
                    <a:pt x="1946" y="3804"/>
                    <a:pt x="2207" y="3957"/>
                    <a:pt x="2498" y="4000"/>
                  </a:cubicBezTo>
                  <a:cubicBezTo>
                    <a:pt x="2545" y="4007"/>
                    <a:pt x="2593" y="4010"/>
                    <a:pt x="2640" y="4010"/>
                  </a:cubicBezTo>
                  <a:cubicBezTo>
                    <a:pt x="3066" y="4010"/>
                    <a:pt x="3483" y="3754"/>
                    <a:pt x="3659" y="3369"/>
                  </a:cubicBezTo>
                  <a:cubicBezTo>
                    <a:pt x="3797" y="3056"/>
                    <a:pt x="3790" y="2679"/>
                    <a:pt x="3601" y="2396"/>
                  </a:cubicBezTo>
                  <a:cubicBezTo>
                    <a:pt x="3340" y="1982"/>
                    <a:pt x="2810" y="1844"/>
                    <a:pt x="2323" y="1793"/>
                  </a:cubicBezTo>
                  <a:lnTo>
                    <a:pt x="2309" y="1793"/>
                  </a:lnTo>
                  <a:lnTo>
                    <a:pt x="2309" y="0"/>
                  </a:ln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8" name="Google Shape;358;p35"/>
            <p:cNvSpPr/>
            <p:nvPr/>
          </p:nvSpPr>
          <p:spPr>
            <a:xfrm>
              <a:off x="9870522" y="3664367"/>
              <a:ext cx="151597" cy="170772"/>
            </a:xfrm>
            <a:custGeom>
              <a:avLst/>
              <a:gdLst/>
              <a:ahLst/>
              <a:cxnLst/>
              <a:rect l="l" t="t" r="r" b="b"/>
              <a:pathLst>
                <a:path w="1496" h="1685" extrusionOk="0">
                  <a:moveTo>
                    <a:pt x="0" y="0"/>
                  </a:moveTo>
                  <a:lnTo>
                    <a:pt x="0" y="1024"/>
                  </a:lnTo>
                  <a:cubicBezTo>
                    <a:pt x="385" y="1416"/>
                    <a:pt x="930" y="1634"/>
                    <a:pt x="1496" y="1684"/>
                  </a:cubicBezTo>
                  <a:lnTo>
                    <a:pt x="1496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59" name="Google Shape;359;p35"/>
            <p:cNvSpPr/>
            <p:nvPr/>
          </p:nvSpPr>
          <p:spPr>
            <a:xfrm rot="2981798">
              <a:off x="9364985" y="4160994"/>
              <a:ext cx="1006467" cy="559147"/>
            </a:xfrm>
            <a:custGeom>
              <a:avLst/>
              <a:gdLst/>
              <a:ahLst/>
              <a:cxnLst/>
              <a:rect l="l" t="t" r="r" b="b"/>
              <a:pathLst>
                <a:path w="9932" h="5517" extrusionOk="0">
                  <a:moveTo>
                    <a:pt x="1243" y="0"/>
                  </a:moveTo>
                  <a:cubicBezTo>
                    <a:pt x="1024" y="0"/>
                    <a:pt x="813" y="76"/>
                    <a:pt x="603" y="237"/>
                  </a:cubicBezTo>
                  <a:cubicBezTo>
                    <a:pt x="385" y="404"/>
                    <a:pt x="262" y="818"/>
                    <a:pt x="175" y="1080"/>
                  </a:cubicBezTo>
                  <a:cubicBezTo>
                    <a:pt x="1" y="1580"/>
                    <a:pt x="146" y="2139"/>
                    <a:pt x="378" y="2619"/>
                  </a:cubicBezTo>
                  <a:cubicBezTo>
                    <a:pt x="923" y="3773"/>
                    <a:pt x="1932" y="4702"/>
                    <a:pt x="3130" y="5152"/>
                  </a:cubicBezTo>
                  <a:cubicBezTo>
                    <a:pt x="3840" y="5417"/>
                    <a:pt x="4594" y="5516"/>
                    <a:pt x="5355" y="5516"/>
                  </a:cubicBezTo>
                  <a:cubicBezTo>
                    <a:pt x="5907" y="5516"/>
                    <a:pt x="6462" y="5464"/>
                    <a:pt x="7006" y="5384"/>
                  </a:cubicBezTo>
                  <a:cubicBezTo>
                    <a:pt x="7297" y="5341"/>
                    <a:pt x="7594" y="5283"/>
                    <a:pt x="7841" y="5130"/>
                  </a:cubicBezTo>
                  <a:cubicBezTo>
                    <a:pt x="7870" y="5181"/>
                    <a:pt x="7906" y="5225"/>
                    <a:pt x="7964" y="5261"/>
                  </a:cubicBezTo>
                  <a:cubicBezTo>
                    <a:pt x="8071" y="5334"/>
                    <a:pt x="8208" y="5371"/>
                    <a:pt x="8342" y="5371"/>
                  </a:cubicBezTo>
                  <a:cubicBezTo>
                    <a:pt x="8354" y="5371"/>
                    <a:pt x="8366" y="5371"/>
                    <a:pt x="8378" y="5370"/>
                  </a:cubicBezTo>
                  <a:cubicBezTo>
                    <a:pt x="8545" y="5370"/>
                    <a:pt x="8792" y="5305"/>
                    <a:pt x="8894" y="5167"/>
                  </a:cubicBezTo>
                  <a:cubicBezTo>
                    <a:pt x="8960" y="5073"/>
                    <a:pt x="9031" y="5040"/>
                    <a:pt x="9107" y="5040"/>
                  </a:cubicBezTo>
                  <a:cubicBezTo>
                    <a:pt x="9172" y="5040"/>
                    <a:pt x="9241" y="5064"/>
                    <a:pt x="9315" y="5094"/>
                  </a:cubicBezTo>
                  <a:cubicBezTo>
                    <a:pt x="9393" y="5120"/>
                    <a:pt x="9460" y="5154"/>
                    <a:pt x="9519" y="5154"/>
                  </a:cubicBezTo>
                  <a:cubicBezTo>
                    <a:pt x="9559" y="5154"/>
                    <a:pt x="9595" y="5138"/>
                    <a:pt x="9627" y="5094"/>
                  </a:cubicBezTo>
                  <a:cubicBezTo>
                    <a:pt x="9707" y="5000"/>
                    <a:pt x="9598" y="4876"/>
                    <a:pt x="9503" y="4782"/>
                  </a:cubicBezTo>
                  <a:lnTo>
                    <a:pt x="9503" y="4782"/>
                  </a:lnTo>
                  <a:cubicBezTo>
                    <a:pt x="9555" y="4794"/>
                    <a:pt x="9618" y="4805"/>
                    <a:pt x="9678" y="4805"/>
                  </a:cubicBezTo>
                  <a:cubicBezTo>
                    <a:pt x="9760" y="4805"/>
                    <a:pt x="9834" y="4784"/>
                    <a:pt x="9859" y="4717"/>
                  </a:cubicBezTo>
                  <a:cubicBezTo>
                    <a:pt x="9895" y="4600"/>
                    <a:pt x="9750" y="4506"/>
                    <a:pt x="9605" y="4463"/>
                  </a:cubicBezTo>
                  <a:cubicBezTo>
                    <a:pt x="9653" y="4463"/>
                    <a:pt x="9702" y="4469"/>
                    <a:pt x="9746" y="4469"/>
                  </a:cubicBezTo>
                  <a:cubicBezTo>
                    <a:pt x="9768" y="4469"/>
                    <a:pt x="9789" y="4467"/>
                    <a:pt x="9808" y="4463"/>
                  </a:cubicBezTo>
                  <a:cubicBezTo>
                    <a:pt x="9903" y="4441"/>
                    <a:pt x="9932" y="4325"/>
                    <a:pt x="9866" y="4259"/>
                  </a:cubicBezTo>
                  <a:cubicBezTo>
                    <a:pt x="9743" y="4121"/>
                    <a:pt x="9562" y="4041"/>
                    <a:pt x="9380" y="4020"/>
                  </a:cubicBezTo>
                  <a:cubicBezTo>
                    <a:pt x="9341" y="4016"/>
                    <a:pt x="9303" y="4015"/>
                    <a:pt x="9264" y="4015"/>
                  </a:cubicBezTo>
                  <a:cubicBezTo>
                    <a:pt x="9065" y="4015"/>
                    <a:pt x="8871" y="4058"/>
                    <a:pt x="8676" y="4107"/>
                  </a:cubicBezTo>
                  <a:cubicBezTo>
                    <a:pt x="8647" y="4110"/>
                    <a:pt x="8616" y="4116"/>
                    <a:pt x="8587" y="4116"/>
                  </a:cubicBezTo>
                  <a:cubicBezTo>
                    <a:pt x="8558" y="4116"/>
                    <a:pt x="8531" y="4110"/>
                    <a:pt x="8509" y="4092"/>
                  </a:cubicBezTo>
                  <a:cubicBezTo>
                    <a:pt x="8451" y="4049"/>
                    <a:pt x="8465" y="3954"/>
                    <a:pt x="8509" y="3904"/>
                  </a:cubicBezTo>
                  <a:cubicBezTo>
                    <a:pt x="8560" y="3853"/>
                    <a:pt x="8625" y="3824"/>
                    <a:pt x="8690" y="3795"/>
                  </a:cubicBezTo>
                  <a:cubicBezTo>
                    <a:pt x="8756" y="3758"/>
                    <a:pt x="8821" y="3715"/>
                    <a:pt x="8836" y="3649"/>
                  </a:cubicBezTo>
                  <a:cubicBezTo>
                    <a:pt x="8865" y="3555"/>
                    <a:pt x="8777" y="3453"/>
                    <a:pt x="8683" y="3432"/>
                  </a:cubicBezTo>
                  <a:cubicBezTo>
                    <a:pt x="8664" y="3427"/>
                    <a:pt x="8645" y="3425"/>
                    <a:pt x="8625" y="3425"/>
                  </a:cubicBezTo>
                  <a:cubicBezTo>
                    <a:pt x="8548" y="3425"/>
                    <a:pt x="8471" y="3456"/>
                    <a:pt x="8407" y="3497"/>
                  </a:cubicBezTo>
                  <a:cubicBezTo>
                    <a:pt x="8211" y="3613"/>
                    <a:pt x="8066" y="3809"/>
                    <a:pt x="7979" y="4005"/>
                  </a:cubicBezTo>
                  <a:cubicBezTo>
                    <a:pt x="7935" y="4100"/>
                    <a:pt x="7899" y="4194"/>
                    <a:pt x="7863" y="4281"/>
                  </a:cubicBezTo>
                  <a:cubicBezTo>
                    <a:pt x="7784" y="4285"/>
                    <a:pt x="7705" y="4287"/>
                    <a:pt x="7626" y="4287"/>
                  </a:cubicBezTo>
                  <a:cubicBezTo>
                    <a:pt x="6215" y="4287"/>
                    <a:pt x="4804" y="3678"/>
                    <a:pt x="3855" y="2626"/>
                  </a:cubicBezTo>
                  <a:cubicBezTo>
                    <a:pt x="3405" y="2125"/>
                    <a:pt x="3064" y="1544"/>
                    <a:pt x="2701" y="985"/>
                  </a:cubicBezTo>
                  <a:cubicBezTo>
                    <a:pt x="2512" y="695"/>
                    <a:pt x="2099" y="303"/>
                    <a:pt x="1786" y="143"/>
                  </a:cubicBezTo>
                  <a:cubicBezTo>
                    <a:pt x="1599" y="49"/>
                    <a:pt x="1419" y="0"/>
                    <a:pt x="1243" y="0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0" name="Google Shape;360;p35"/>
            <p:cNvSpPr/>
            <p:nvPr/>
          </p:nvSpPr>
          <p:spPr>
            <a:xfrm rot="524525">
              <a:off x="9332660" y="2280090"/>
              <a:ext cx="1550977" cy="991917"/>
            </a:xfrm>
            <a:custGeom>
              <a:avLst/>
              <a:gdLst/>
              <a:ahLst/>
              <a:cxnLst/>
              <a:rect l="l" t="t" r="r" b="b"/>
              <a:pathLst>
                <a:path w="8748" h="6509" extrusionOk="0">
                  <a:moveTo>
                    <a:pt x="5129" y="1"/>
                  </a:moveTo>
                  <a:cubicBezTo>
                    <a:pt x="4305" y="1"/>
                    <a:pt x="3450" y="243"/>
                    <a:pt x="3093" y="1011"/>
                  </a:cubicBezTo>
                  <a:cubicBezTo>
                    <a:pt x="2838" y="788"/>
                    <a:pt x="2642" y="731"/>
                    <a:pt x="2419" y="731"/>
                  </a:cubicBezTo>
                  <a:cubicBezTo>
                    <a:pt x="2235" y="731"/>
                    <a:pt x="2033" y="770"/>
                    <a:pt x="1764" y="786"/>
                  </a:cubicBezTo>
                  <a:cubicBezTo>
                    <a:pt x="1662" y="793"/>
                    <a:pt x="1401" y="902"/>
                    <a:pt x="1365" y="1004"/>
                  </a:cubicBezTo>
                  <a:cubicBezTo>
                    <a:pt x="1322" y="1154"/>
                    <a:pt x="1498" y="1262"/>
                    <a:pt x="1642" y="1300"/>
                  </a:cubicBezTo>
                  <a:lnTo>
                    <a:pt x="1642" y="1300"/>
                  </a:lnTo>
                  <a:cubicBezTo>
                    <a:pt x="1544" y="1275"/>
                    <a:pt x="1444" y="1263"/>
                    <a:pt x="1344" y="1263"/>
                  </a:cubicBezTo>
                  <a:cubicBezTo>
                    <a:pt x="1045" y="1263"/>
                    <a:pt x="748" y="1372"/>
                    <a:pt x="515" y="1577"/>
                  </a:cubicBezTo>
                  <a:cubicBezTo>
                    <a:pt x="203" y="1846"/>
                    <a:pt x="7" y="2274"/>
                    <a:pt x="7" y="2710"/>
                  </a:cubicBezTo>
                  <a:cubicBezTo>
                    <a:pt x="227" y="2585"/>
                    <a:pt x="472" y="2519"/>
                    <a:pt x="716" y="2519"/>
                  </a:cubicBezTo>
                  <a:cubicBezTo>
                    <a:pt x="771" y="2519"/>
                    <a:pt x="825" y="2522"/>
                    <a:pt x="878" y="2528"/>
                  </a:cubicBezTo>
                  <a:cubicBezTo>
                    <a:pt x="508" y="2797"/>
                    <a:pt x="109" y="3116"/>
                    <a:pt x="29" y="3588"/>
                  </a:cubicBezTo>
                  <a:cubicBezTo>
                    <a:pt x="0" y="3799"/>
                    <a:pt x="36" y="4017"/>
                    <a:pt x="80" y="4227"/>
                  </a:cubicBezTo>
                  <a:cubicBezTo>
                    <a:pt x="240" y="4989"/>
                    <a:pt x="436" y="5744"/>
                    <a:pt x="675" y="6478"/>
                  </a:cubicBezTo>
                  <a:cubicBezTo>
                    <a:pt x="1371" y="6497"/>
                    <a:pt x="2037" y="6509"/>
                    <a:pt x="2688" y="6509"/>
                  </a:cubicBezTo>
                  <a:cubicBezTo>
                    <a:pt x="4447" y="6509"/>
                    <a:pt x="6101" y="6424"/>
                    <a:pt x="7971" y="6180"/>
                  </a:cubicBezTo>
                  <a:cubicBezTo>
                    <a:pt x="7949" y="5381"/>
                    <a:pt x="8465" y="4474"/>
                    <a:pt x="8654" y="3697"/>
                  </a:cubicBezTo>
                  <a:cubicBezTo>
                    <a:pt x="8697" y="3516"/>
                    <a:pt x="8748" y="3334"/>
                    <a:pt x="8726" y="3153"/>
                  </a:cubicBezTo>
                  <a:cubicBezTo>
                    <a:pt x="8675" y="2841"/>
                    <a:pt x="8421" y="2616"/>
                    <a:pt x="8174" y="2449"/>
                  </a:cubicBezTo>
                  <a:cubicBezTo>
                    <a:pt x="8283" y="2093"/>
                    <a:pt x="8080" y="1694"/>
                    <a:pt x="7782" y="1490"/>
                  </a:cubicBezTo>
                  <a:cubicBezTo>
                    <a:pt x="7492" y="1287"/>
                    <a:pt x="7129" y="1236"/>
                    <a:pt x="6781" y="1193"/>
                  </a:cubicBezTo>
                  <a:cubicBezTo>
                    <a:pt x="6841" y="1140"/>
                    <a:pt x="6914" y="1126"/>
                    <a:pt x="6992" y="1126"/>
                  </a:cubicBezTo>
                  <a:cubicBezTo>
                    <a:pt x="7066" y="1126"/>
                    <a:pt x="7143" y="1138"/>
                    <a:pt x="7216" y="1142"/>
                  </a:cubicBezTo>
                  <a:cubicBezTo>
                    <a:pt x="7220" y="1142"/>
                    <a:pt x="7225" y="1142"/>
                    <a:pt x="7229" y="1142"/>
                  </a:cubicBezTo>
                  <a:cubicBezTo>
                    <a:pt x="7372" y="1142"/>
                    <a:pt x="7549" y="1028"/>
                    <a:pt x="7499" y="880"/>
                  </a:cubicBezTo>
                  <a:cubicBezTo>
                    <a:pt x="7477" y="808"/>
                    <a:pt x="7405" y="764"/>
                    <a:pt x="7340" y="735"/>
                  </a:cubicBezTo>
                  <a:cubicBezTo>
                    <a:pt x="6916" y="541"/>
                    <a:pt x="6456" y="443"/>
                    <a:pt x="5996" y="443"/>
                  </a:cubicBezTo>
                  <a:cubicBezTo>
                    <a:pt x="5715" y="443"/>
                    <a:pt x="5434" y="479"/>
                    <a:pt x="5162" y="554"/>
                  </a:cubicBezTo>
                  <a:cubicBezTo>
                    <a:pt x="5350" y="438"/>
                    <a:pt x="5546" y="321"/>
                    <a:pt x="5735" y="213"/>
                  </a:cubicBezTo>
                  <a:cubicBezTo>
                    <a:pt x="5771" y="184"/>
                    <a:pt x="5822" y="147"/>
                    <a:pt x="5808" y="96"/>
                  </a:cubicBezTo>
                  <a:cubicBezTo>
                    <a:pt x="5800" y="53"/>
                    <a:pt x="5750" y="38"/>
                    <a:pt x="5706" y="38"/>
                  </a:cubicBezTo>
                  <a:cubicBezTo>
                    <a:pt x="5520" y="15"/>
                    <a:pt x="5325" y="1"/>
                    <a:pt x="51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1" name="Google Shape;361;p35"/>
            <p:cNvSpPr/>
            <p:nvPr/>
          </p:nvSpPr>
          <p:spPr>
            <a:xfrm rot="524525">
              <a:off x="9381485" y="2685228"/>
              <a:ext cx="1319430" cy="1111392"/>
            </a:xfrm>
            <a:custGeom>
              <a:avLst/>
              <a:gdLst/>
              <a:ahLst/>
              <a:cxnLst/>
              <a:rect l="l" t="t" r="r" b="b"/>
              <a:pathLst>
                <a:path w="7442" h="7293" extrusionOk="0">
                  <a:moveTo>
                    <a:pt x="3493" y="1"/>
                  </a:moveTo>
                  <a:cubicBezTo>
                    <a:pt x="3322" y="1"/>
                    <a:pt x="3129" y="26"/>
                    <a:pt x="3018" y="26"/>
                  </a:cubicBezTo>
                  <a:cubicBezTo>
                    <a:pt x="3009" y="26"/>
                    <a:pt x="3000" y="26"/>
                    <a:pt x="2992" y="25"/>
                  </a:cubicBezTo>
                  <a:cubicBezTo>
                    <a:pt x="2943" y="24"/>
                    <a:pt x="2895" y="23"/>
                    <a:pt x="2846" y="23"/>
                  </a:cubicBezTo>
                  <a:cubicBezTo>
                    <a:pt x="2458" y="23"/>
                    <a:pt x="2067" y="74"/>
                    <a:pt x="1692" y="178"/>
                  </a:cubicBezTo>
                  <a:cubicBezTo>
                    <a:pt x="1083" y="345"/>
                    <a:pt x="451" y="693"/>
                    <a:pt x="255" y="1296"/>
                  </a:cubicBezTo>
                  <a:cubicBezTo>
                    <a:pt x="117" y="1688"/>
                    <a:pt x="197" y="2123"/>
                    <a:pt x="219" y="2537"/>
                  </a:cubicBezTo>
                  <a:cubicBezTo>
                    <a:pt x="255" y="3452"/>
                    <a:pt x="1" y="4395"/>
                    <a:pt x="269" y="5274"/>
                  </a:cubicBezTo>
                  <a:cubicBezTo>
                    <a:pt x="487" y="5956"/>
                    <a:pt x="1017" y="6523"/>
                    <a:pt x="1656" y="6842"/>
                  </a:cubicBezTo>
                  <a:cubicBezTo>
                    <a:pt x="2266" y="7140"/>
                    <a:pt x="2963" y="7278"/>
                    <a:pt x="3689" y="7292"/>
                  </a:cubicBezTo>
                  <a:lnTo>
                    <a:pt x="3754" y="7292"/>
                  </a:lnTo>
                  <a:cubicBezTo>
                    <a:pt x="4480" y="7278"/>
                    <a:pt x="5170" y="7140"/>
                    <a:pt x="5779" y="6842"/>
                  </a:cubicBezTo>
                  <a:cubicBezTo>
                    <a:pt x="6426" y="6523"/>
                    <a:pt x="6956" y="5956"/>
                    <a:pt x="7166" y="5274"/>
                  </a:cubicBezTo>
                  <a:cubicBezTo>
                    <a:pt x="7442" y="4395"/>
                    <a:pt x="7188" y="3452"/>
                    <a:pt x="7224" y="2537"/>
                  </a:cubicBezTo>
                  <a:cubicBezTo>
                    <a:pt x="7246" y="2123"/>
                    <a:pt x="7319" y="1688"/>
                    <a:pt x="7188" y="1296"/>
                  </a:cubicBezTo>
                  <a:cubicBezTo>
                    <a:pt x="6985" y="693"/>
                    <a:pt x="6360" y="345"/>
                    <a:pt x="5750" y="178"/>
                  </a:cubicBezTo>
                  <a:cubicBezTo>
                    <a:pt x="5376" y="74"/>
                    <a:pt x="4985" y="23"/>
                    <a:pt x="4591" y="23"/>
                  </a:cubicBezTo>
                  <a:cubicBezTo>
                    <a:pt x="4542" y="23"/>
                    <a:pt x="4493" y="24"/>
                    <a:pt x="4444" y="25"/>
                  </a:cubicBezTo>
                  <a:cubicBezTo>
                    <a:pt x="4436" y="26"/>
                    <a:pt x="4427" y="26"/>
                    <a:pt x="4418" y="26"/>
                  </a:cubicBezTo>
                  <a:cubicBezTo>
                    <a:pt x="4311" y="26"/>
                    <a:pt x="4120" y="1"/>
                    <a:pt x="3948" y="1"/>
                  </a:cubicBezTo>
                  <a:cubicBezTo>
                    <a:pt x="3862" y="1"/>
                    <a:pt x="3781" y="7"/>
                    <a:pt x="3718" y="25"/>
                  </a:cubicBezTo>
                  <a:cubicBezTo>
                    <a:pt x="3656" y="7"/>
                    <a:pt x="3577" y="1"/>
                    <a:pt x="3493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2" name="Google Shape;362;p35"/>
            <p:cNvSpPr/>
            <p:nvPr/>
          </p:nvSpPr>
          <p:spPr>
            <a:xfrm rot="524525">
              <a:off x="9282870" y="3055535"/>
              <a:ext cx="215059" cy="274763"/>
            </a:xfrm>
            <a:custGeom>
              <a:avLst/>
              <a:gdLst/>
              <a:ahLst/>
              <a:cxnLst/>
              <a:rect l="l" t="t" r="r" b="b"/>
              <a:pathLst>
                <a:path w="1213" h="1803" extrusionOk="0">
                  <a:moveTo>
                    <a:pt x="476" y="1"/>
                  </a:moveTo>
                  <a:cubicBezTo>
                    <a:pt x="458" y="1"/>
                    <a:pt x="440" y="2"/>
                    <a:pt x="421" y="6"/>
                  </a:cubicBezTo>
                  <a:cubicBezTo>
                    <a:pt x="233" y="35"/>
                    <a:pt x="124" y="245"/>
                    <a:pt x="80" y="434"/>
                  </a:cubicBezTo>
                  <a:cubicBezTo>
                    <a:pt x="0" y="783"/>
                    <a:pt x="58" y="1167"/>
                    <a:pt x="240" y="1479"/>
                  </a:cubicBezTo>
                  <a:cubicBezTo>
                    <a:pt x="327" y="1625"/>
                    <a:pt x="465" y="1770"/>
                    <a:pt x="632" y="1799"/>
                  </a:cubicBezTo>
                  <a:cubicBezTo>
                    <a:pt x="649" y="1801"/>
                    <a:pt x="665" y="1802"/>
                    <a:pt x="682" y="1802"/>
                  </a:cubicBezTo>
                  <a:cubicBezTo>
                    <a:pt x="879" y="1802"/>
                    <a:pt x="1052" y="1646"/>
                    <a:pt x="1133" y="1465"/>
                  </a:cubicBezTo>
                  <a:cubicBezTo>
                    <a:pt x="1213" y="1269"/>
                    <a:pt x="1205" y="1044"/>
                    <a:pt x="1198" y="833"/>
                  </a:cubicBezTo>
                  <a:lnTo>
                    <a:pt x="951" y="383"/>
                  </a:lnTo>
                  <a:cubicBezTo>
                    <a:pt x="893" y="289"/>
                    <a:pt x="828" y="187"/>
                    <a:pt x="741" y="115"/>
                  </a:cubicBezTo>
                  <a:cubicBezTo>
                    <a:pt x="667" y="47"/>
                    <a:pt x="573" y="1"/>
                    <a:pt x="476" y="1"/>
                  </a:cubicBezTo>
                  <a:close/>
                </a:path>
              </a:pathLst>
            </a:custGeom>
            <a:solidFill>
              <a:srgbClr val="BC7164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3" name="Google Shape;363;p35"/>
            <p:cNvSpPr/>
            <p:nvPr/>
          </p:nvSpPr>
          <p:spPr>
            <a:xfrm rot="524525">
              <a:off x="9411744" y="2641690"/>
              <a:ext cx="244668" cy="430812"/>
            </a:xfrm>
            <a:custGeom>
              <a:avLst/>
              <a:gdLst/>
              <a:ahLst/>
              <a:cxnLst/>
              <a:rect l="l" t="t" r="r" b="b"/>
              <a:pathLst>
                <a:path w="1380" h="2827" extrusionOk="0">
                  <a:moveTo>
                    <a:pt x="1036" y="0"/>
                  </a:moveTo>
                  <a:cubicBezTo>
                    <a:pt x="738" y="0"/>
                    <a:pt x="453" y="197"/>
                    <a:pt x="290" y="452"/>
                  </a:cubicBezTo>
                  <a:cubicBezTo>
                    <a:pt x="102" y="750"/>
                    <a:pt x="58" y="1120"/>
                    <a:pt x="29" y="1469"/>
                  </a:cubicBezTo>
                  <a:cubicBezTo>
                    <a:pt x="0" y="1941"/>
                    <a:pt x="15" y="2441"/>
                    <a:pt x="283" y="2826"/>
                  </a:cubicBezTo>
                  <a:cubicBezTo>
                    <a:pt x="712" y="2543"/>
                    <a:pt x="828" y="1926"/>
                    <a:pt x="653" y="1440"/>
                  </a:cubicBezTo>
                  <a:lnTo>
                    <a:pt x="653" y="1440"/>
                  </a:lnTo>
                  <a:cubicBezTo>
                    <a:pt x="726" y="1534"/>
                    <a:pt x="762" y="1708"/>
                    <a:pt x="842" y="1817"/>
                  </a:cubicBezTo>
                  <a:cubicBezTo>
                    <a:pt x="896" y="1901"/>
                    <a:pt x="971" y="2006"/>
                    <a:pt x="1052" y="2006"/>
                  </a:cubicBezTo>
                  <a:cubicBezTo>
                    <a:pt x="1069" y="2006"/>
                    <a:pt x="1086" y="2001"/>
                    <a:pt x="1104" y="1991"/>
                  </a:cubicBezTo>
                  <a:cubicBezTo>
                    <a:pt x="1162" y="1962"/>
                    <a:pt x="1183" y="1897"/>
                    <a:pt x="1198" y="1839"/>
                  </a:cubicBezTo>
                  <a:cubicBezTo>
                    <a:pt x="1379" y="1251"/>
                    <a:pt x="1372" y="605"/>
                    <a:pt x="1183" y="17"/>
                  </a:cubicBezTo>
                  <a:cubicBezTo>
                    <a:pt x="1134" y="5"/>
                    <a:pt x="1085" y="0"/>
                    <a:pt x="10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4" name="Google Shape;364;p35"/>
            <p:cNvSpPr/>
            <p:nvPr/>
          </p:nvSpPr>
          <p:spPr>
            <a:xfrm rot="524525">
              <a:off x="9645036" y="2628007"/>
              <a:ext cx="1103131" cy="206948"/>
            </a:xfrm>
            <a:custGeom>
              <a:avLst/>
              <a:gdLst/>
              <a:ahLst/>
              <a:cxnLst/>
              <a:rect l="l" t="t" r="r" b="b"/>
              <a:pathLst>
                <a:path w="6222" h="1358" extrusionOk="0">
                  <a:moveTo>
                    <a:pt x="2882" y="0"/>
                  </a:moveTo>
                  <a:cubicBezTo>
                    <a:pt x="2792" y="0"/>
                    <a:pt x="2703" y="1"/>
                    <a:pt x="2614" y="4"/>
                  </a:cubicBezTo>
                  <a:cubicBezTo>
                    <a:pt x="2142" y="18"/>
                    <a:pt x="1663" y="55"/>
                    <a:pt x="1205" y="192"/>
                  </a:cubicBezTo>
                  <a:cubicBezTo>
                    <a:pt x="755" y="338"/>
                    <a:pt x="319" y="584"/>
                    <a:pt x="22" y="955"/>
                  </a:cubicBezTo>
                  <a:cubicBezTo>
                    <a:pt x="0" y="984"/>
                    <a:pt x="523" y="1093"/>
                    <a:pt x="559" y="1093"/>
                  </a:cubicBezTo>
                  <a:cubicBezTo>
                    <a:pt x="1162" y="1151"/>
                    <a:pt x="1786" y="1209"/>
                    <a:pt x="2396" y="1274"/>
                  </a:cubicBezTo>
                  <a:cubicBezTo>
                    <a:pt x="2545" y="1289"/>
                    <a:pt x="2851" y="1358"/>
                    <a:pt x="3124" y="1358"/>
                  </a:cubicBezTo>
                  <a:cubicBezTo>
                    <a:pt x="3398" y="1358"/>
                    <a:pt x="3637" y="1289"/>
                    <a:pt x="3652" y="1027"/>
                  </a:cubicBezTo>
                  <a:cubicBezTo>
                    <a:pt x="3656" y="984"/>
                    <a:pt x="3646" y="942"/>
                    <a:pt x="3626" y="906"/>
                  </a:cubicBezTo>
                  <a:lnTo>
                    <a:pt x="3626" y="906"/>
                  </a:lnTo>
                  <a:cubicBezTo>
                    <a:pt x="4026" y="1059"/>
                    <a:pt x="4454" y="1141"/>
                    <a:pt x="4881" y="1141"/>
                  </a:cubicBezTo>
                  <a:cubicBezTo>
                    <a:pt x="4939" y="1141"/>
                    <a:pt x="4996" y="1139"/>
                    <a:pt x="5053" y="1136"/>
                  </a:cubicBezTo>
                  <a:cubicBezTo>
                    <a:pt x="5040" y="1067"/>
                    <a:pt x="5007" y="1000"/>
                    <a:pt x="4960" y="944"/>
                  </a:cubicBezTo>
                  <a:lnTo>
                    <a:pt x="4960" y="944"/>
                  </a:lnTo>
                  <a:cubicBezTo>
                    <a:pt x="5339" y="1171"/>
                    <a:pt x="5778" y="1306"/>
                    <a:pt x="6222" y="1318"/>
                  </a:cubicBezTo>
                  <a:cubicBezTo>
                    <a:pt x="6163" y="1085"/>
                    <a:pt x="5975" y="904"/>
                    <a:pt x="5779" y="759"/>
                  </a:cubicBezTo>
                  <a:cubicBezTo>
                    <a:pt x="4958" y="165"/>
                    <a:pt x="3909" y="0"/>
                    <a:pt x="28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5" name="Google Shape;365;p35"/>
            <p:cNvSpPr/>
            <p:nvPr/>
          </p:nvSpPr>
          <p:spPr>
            <a:xfrm rot="524525">
              <a:off x="9890230" y="3145784"/>
              <a:ext cx="73578" cy="111856"/>
            </a:xfrm>
            <a:custGeom>
              <a:avLst/>
              <a:gdLst/>
              <a:ahLst/>
              <a:cxnLst/>
              <a:rect l="l" t="t" r="r" b="b"/>
              <a:pathLst>
                <a:path w="415" h="734" extrusionOk="0">
                  <a:moveTo>
                    <a:pt x="211" y="1"/>
                  </a:moveTo>
                  <a:cubicBezTo>
                    <a:pt x="95" y="1"/>
                    <a:pt x="8" y="160"/>
                    <a:pt x="0" y="364"/>
                  </a:cubicBezTo>
                  <a:cubicBezTo>
                    <a:pt x="0" y="567"/>
                    <a:pt x="87" y="734"/>
                    <a:pt x="204" y="734"/>
                  </a:cubicBezTo>
                  <a:cubicBezTo>
                    <a:pt x="320" y="734"/>
                    <a:pt x="407" y="567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6" name="Google Shape;366;p35"/>
            <p:cNvSpPr/>
            <p:nvPr/>
          </p:nvSpPr>
          <p:spPr>
            <a:xfrm rot="524525">
              <a:off x="10373297" y="3174143"/>
              <a:ext cx="73401" cy="112008"/>
            </a:xfrm>
            <a:custGeom>
              <a:avLst/>
              <a:gdLst/>
              <a:ahLst/>
              <a:cxnLst/>
              <a:rect l="l" t="t" r="r" b="b"/>
              <a:pathLst>
                <a:path w="414" h="735" extrusionOk="0">
                  <a:moveTo>
                    <a:pt x="211" y="1"/>
                  </a:moveTo>
                  <a:cubicBezTo>
                    <a:pt x="102" y="1"/>
                    <a:pt x="7" y="161"/>
                    <a:pt x="7" y="364"/>
                  </a:cubicBezTo>
                  <a:cubicBezTo>
                    <a:pt x="0" y="567"/>
                    <a:pt x="95" y="734"/>
                    <a:pt x="203" y="734"/>
                  </a:cubicBezTo>
                  <a:cubicBezTo>
                    <a:pt x="320" y="734"/>
                    <a:pt x="414" y="574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7" name="Google Shape;367;p35"/>
            <p:cNvSpPr/>
            <p:nvPr/>
          </p:nvSpPr>
          <p:spPr>
            <a:xfrm rot="524525">
              <a:off x="10349312" y="3004504"/>
              <a:ext cx="216478" cy="7101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8" name="Google Shape;368;p35"/>
            <p:cNvSpPr/>
            <p:nvPr/>
          </p:nvSpPr>
          <p:spPr>
            <a:xfrm rot="524525">
              <a:off x="9803665" y="2931762"/>
              <a:ext cx="215059" cy="76501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69" name="Google Shape;369;p35"/>
            <p:cNvSpPr/>
            <p:nvPr/>
          </p:nvSpPr>
          <p:spPr>
            <a:xfrm rot="524525">
              <a:off x="10150351" y="3196327"/>
              <a:ext cx="166125" cy="201919"/>
            </a:xfrm>
            <a:custGeom>
              <a:avLst/>
              <a:gdLst/>
              <a:ahLst/>
              <a:cxnLst/>
              <a:rect l="l" t="t" r="r" b="b"/>
              <a:pathLst>
                <a:path w="937" h="1325" extrusionOk="0">
                  <a:moveTo>
                    <a:pt x="159" y="0"/>
                  </a:moveTo>
                  <a:cubicBezTo>
                    <a:pt x="119" y="0"/>
                    <a:pt x="85" y="33"/>
                    <a:pt x="73" y="76"/>
                  </a:cubicBezTo>
                  <a:cubicBezTo>
                    <a:pt x="66" y="119"/>
                    <a:pt x="0" y="548"/>
                    <a:pt x="189" y="722"/>
                  </a:cubicBezTo>
                  <a:cubicBezTo>
                    <a:pt x="205" y="738"/>
                    <a:pt x="226" y="747"/>
                    <a:pt x="247" y="747"/>
                  </a:cubicBezTo>
                  <a:cubicBezTo>
                    <a:pt x="254" y="747"/>
                    <a:pt x="262" y="746"/>
                    <a:pt x="269" y="744"/>
                  </a:cubicBezTo>
                  <a:cubicBezTo>
                    <a:pt x="272" y="744"/>
                    <a:pt x="323" y="735"/>
                    <a:pt x="388" y="735"/>
                  </a:cubicBezTo>
                  <a:cubicBezTo>
                    <a:pt x="480" y="735"/>
                    <a:pt x="600" y="753"/>
                    <a:pt x="646" y="838"/>
                  </a:cubicBezTo>
                  <a:cubicBezTo>
                    <a:pt x="712" y="947"/>
                    <a:pt x="509" y="1114"/>
                    <a:pt x="443" y="1158"/>
                  </a:cubicBezTo>
                  <a:cubicBezTo>
                    <a:pt x="407" y="1187"/>
                    <a:pt x="392" y="1245"/>
                    <a:pt x="421" y="1281"/>
                  </a:cubicBezTo>
                  <a:cubicBezTo>
                    <a:pt x="436" y="1310"/>
                    <a:pt x="465" y="1325"/>
                    <a:pt x="494" y="1325"/>
                  </a:cubicBezTo>
                  <a:cubicBezTo>
                    <a:pt x="516" y="1325"/>
                    <a:pt x="530" y="1317"/>
                    <a:pt x="545" y="1310"/>
                  </a:cubicBezTo>
                  <a:cubicBezTo>
                    <a:pt x="705" y="1201"/>
                    <a:pt x="937" y="962"/>
                    <a:pt x="806" y="744"/>
                  </a:cubicBezTo>
                  <a:cubicBezTo>
                    <a:pt x="709" y="590"/>
                    <a:pt x="518" y="557"/>
                    <a:pt x="384" y="557"/>
                  </a:cubicBezTo>
                  <a:cubicBezTo>
                    <a:pt x="348" y="557"/>
                    <a:pt x="316" y="559"/>
                    <a:pt x="291" y="562"/>
                  </a:cubicBezTo>
                  <a:cubicBezTo>
                    <a:pt x="225" y="453"/>
                    <a:pt x="240" y="214"/>
                    <a:pt x="254" y="105"/>
                  </a:cubicBezTo>
                  <a:cubicBezTo>
                    <a:pt x="262" y="54"/>
                    <a:pt x="233" y="11"/>
                    <a:pt x="182" y="3"/>
                  </a:cubicBezTo>
                  <a:cubicBezTo>
                    <a:pt x="174" y="1"/>
                    <a:pt x="167" y="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70" name="Google Shape;370;p35"/>
            <p:cNvSpPr/>
            <p:nvPr/>
          </p:nvSpPr>
          <p:spPr>
            <a:xfrm rot="524525">
              <a:off x="9524561" y="3167244"/>
              <a:ext cx="309026" cy="216548"/>
            </a:xfrm>
            <a:custGeom>
              <a:avLst/>
              <a:gdLst/>
              <a:ahLst/>
              <a:cxnLst/>
              <a:rect l="l" t="t" r="r" b="b"/>
              <a:pathLst>
                <a:path w="1743" h="1421" extrusionOk="0">
                  <a:moveTo>
                    <a:pt x="885" y="0"/>
                  </a:moveTo>
                  <a:cubicBezTo>
                    <a:pt x="863" y="0"/>
                    <a:pt x="842" y="1"/>
                    <a:pt x="821" y="2"/>
                  </a:cubicBezTo>
                  <a:cubicBezTo>
                    <a:pt x="356" y="39"/>
                    <a:pt x="0" y="380"/>
                    <a:pt x="29" y="772"/>
                  </a:cubicBezTo>
                  <a:cubicBezTo>
                    <a:pt x="57" y="1142"/>
                    <a:pt x="414" y="1421"/>
                    <a:pt x="844" y="1421"/>
                  </a:cubicBezTo>
                  <a:cubicBezTo>
                    <a:pt x="870" y="1421"/>
                    <a:pt x="896" y="1420"/>
                    <a:pt x="922" y="1418"/>
                  </a:cubicBezTo>
                  <a:cubicBezTo>
                    <a:pt x="1387" y="1389"/>
                    <a:pt x="1743" y="1040"/>
                    <a:pt x="1714" y="656"/>
                  </a:cubicBezTo>
                  <a:cubicBezTo>
                    <a:pt x="1686" y="282"/>
                    <a:pt x="1321" y="0"/>
                    <a:pt x="885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71" name="Google Shape;371;p35"/>
            <p:cNvSpPr/>
            <p:nvPr/>
          </p:nvSpPr>
          <p:spPr>
            <a:xfrm rot="524525">
              <a:off x="10393527" y="3306867"/>
              <a:ext cx="267893" cy="172660"/>
            </a:xfrm>
            <a:custGeom>
              <a:avLst/>
              <a:gdLst/>
              <a:ahLst/>
              <a:cxnLst/>
              <a:rect l="l" t="t" r="r" b="b"/>
              <a:pathLst>
                <a:path w="1511" h="1133" extrusionOk="0">
                  <a:moveTo>
                    <a:pt x="806" y="1"/>
                  </a:moveTo>
                  <a:cubicBezTo>
                    <a:pt x="756" y="1"/>
                    <a:pt x="705" y="5"/>
                    <a:pt x="653" y="14"/>
                  </a:cubicBezTo>
                  <a:cubicBezTo>
                    <a:pt x="269" y="86"/>
                    <a:pt x="0" y="391"/>
                    <a:pt x="58" y="696"/>
                  </a:cubicBezTo>
                  <a:cubicBezTo>
                    <a:pt x="102" y="957"/>
                    <a:pt x="373" y="1133"/>
                    <a:pt x="692" y="1133"/>
                  </a:cubicBezTo>
                  <a:cubicBezTo>
                    <a:pt x="746" y="1133"/>
                    <a:pt x="801" y="1128"/>
                    <a:pt x="857" y="1117"/>
                  </a:cubicBezTo>
                  <a:cubicBezTo>
                    <a:pt x="1241" y="1045"/>
                    <a:pt x="1510" y="747"/>
                    <a:pt x="1452" y="442"/>
                  </a:cubicBezTo>
                  <a:cubicBezTo>
                    <a:pt x="1408" y="178"/>
                    <a:pt x="1129" y="1"/>
                    <a:pt x="806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  <p:sp>
          <p:nvSpPr>
            <p:cNvPr id="372" name="Google Shape;372;p35"/>
            <p:cNvSpPr/>
            <p:nvPr/>
          </p:nvSpPr>
          <p:spPr>
            <a:xfrm rot="-9491453">
              <a:off x="9894798" y="3437933"/>
              <a:ext cx="285669" cy="97442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598" tIns="121598" rIns="121598" bIns="121598" anchor="ctr" anchorCtr="0">
              <a:noAutofit/>
            </a:bodyPr>
            <a:lstStyle/>
            <a:p>
              <a:endParaRPr sz="2479"/>
            </a:p>
          </p:txBody>
        </p:sp>
      </p:grpSp>
      <p:sp>
        <p:nvSpPr>
          <p:cNvPr id="6" name="Google Shape;4383;p45">
            <a:extLst>
              <a:ext uri="{FF2B5EF4-FFF2-40B4-BE49-F238E27FC236}">
                <a16:creationId xmlns:a16="http://schemas.microsoft.com/office/drawing/2014/main" id="{F0FBAC23-3118-884E-D3BB-3854221255B0}"/>
              </a:ext>
            </a:extLst>
          </p:cNvPr>
          <p:cNvSpPr/>
          <p:nvPr/>
        </p:nvSpPr>
        <p:spPr>
          <a:xfrm>
            <a:off x="3179364" y="1598507"/>
            <a:ext cx="5942403" cy="2822391"/>
          </a:xfrm>
          <a:prstGeom prst="roundRect">
            <a:avLst>
              <a:gd name="adj" fmla="val 20578"/>
            </a:avLst>
          </a:prstGeom>
          <a:solidFill>
            <a:schemeClr val="bg2">
              <a:lumMod val="20000"/>
              <a:lumOff val="80000"/>
            </a:schemeClr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128588" dist="9525" algn="bl" rotWithShape="0">
              <a:srgbClr val="522566">
                <a:alpha val="50000"/>
              </a:srgbClr>
            </a:outerShdw>
          </a:effectLst>
        </p:spPr>
        <p:txBody>
          <a:bodyPr spcFirstLastPara="1" wrap="square" lIns="104026" tIns="104026" rIns="104026" bIns="104026" anchor="ctr" anchorCtr="0">
            <a:noAutofit/>
          </a:bodyPr>
          <a:lstStyle/>
          <a:p>
            <a:pPr algn="ctr"/>
            <a:r>
              <a:rPr lang="en-US" sz="8000"/>
              <a:t>DẶN DÒ</a:t>
            </a:r>
            <a:endParaRPr sz="8000"/>
          </a:p>
        </p:txBody>
      </p:sp>
    </p:spTree>
    <p:extLst>
      <p:ext uri="{BB962C8B-B14F-4D97-AF65-F5344CB8AC3E}">
        <p14:creationId xmlns:p14="http://schemas.microsoft.com/office/powerpoint/2010/main" val="1356543413"/>
      </p:ext>
    </p:extLst>
  </p:cSld>
  <p:clrMapOvr>
    <a:masterClrMapping/>
  </p:clrMapOvr>
</p:sld>
</file>

<file path=ppt/theme/theme1.xml><?xml version="1.0" encoding="utf-8"?>
<a:theme xmlns:a="http://schemas.openxmlformats.org/drawingml/2006/main" name="Learning the Days of the Week by Slidesgo ">
  <a:themeElements>
    <a:clrScheme name="Simple Light">
      <a:dk1>
        <a:srgbClr val="000000"/>
      </a:dk1>
      <a:lt1>
        <a:srgbClr val="FFFFFF"/>
      </a:lt1>
      <a:dk2>
        <a:srgbClr val="BCDBF1"/>
      </a:dk2>
      <a:lt2>
        <a:srgbClr val="B4D5C9"/>
      </a:lt2>
      <a:accent1>
        <a:srgbClr val="86B98A"/>
      </a:accent1>
      <a:accent2>
        <a:srgbClr val="F6DC64"/>
      </a:accent2>
      <a:accent3>
        <a:srgbClr val="EEA74E"/>
      </a:accent3>
      <a:accent4>
        <a:srgbClr val="D9919A"/>
      </a:accent4>
      <a:accent5>
        <a:srgbClr val="D17D92"/>
      </a:accent5>
      <a:accent6>
        <a:srgbClr val="CDBBFC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2996</TotalTime>
  <Words>282</Words>
  <Application>Microsoft Office PowerPoint</Application>
  <PresentationFormat>Custom</PresentationFormat>
  <Paragraphs>33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Catamaran</vt:lpstr>
      <vt:lpstr>Wingdings</vt:lpstr>
      <vt:lpstr>.TMC-Ong Do</vt:lpstr>
      <vt:lpstr>Roboto</vt:lpstr>
      <vt:lpstr>Times New Roman</vt:lpstr>
      <vt:lpstr>Arial</vt:lpstr>
      <vt:lpstr>Open Sans</vt:lpstr>
      <vt:lpstr>Vibur</vt:lpstr>
      <vt:lpstr>Learning the Days of the Week by Slidesgo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the Days of the Week!</dc:title>
  <dc:creator>PC</dc:creator>
  <cp:lastModifiedBy>Admin</cp:lastModifiedBy>
  <cp:revision>304</cp:revision>
  <dcterms:modified xsi:type="dcterms:W3CDTF">2025-05-01T13:41:39Z</dcterms:modified>
</cp:coreProperties>
</file>