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62" r:id="rId2"/>
  </p:sldMasterIdLst>
  <p:notesMasterIdLst>
    <p:notesMasterId r:id="rId22"/>
  </p:notesMasterIdLst>
  <p:sldIdLst>
    <p:sldId id="996" r:id="rId3"/>
    <p:sldId id="854" r:id="rId4"/>
    <p:sldId id="688" r:id="rId5"/>
    <p:sldId id="689" r:id="rId6"/>
    <p:sldId id="721" r:id="rId7"/>
    <p:sldId id="919" r:id="rId8"/>
    <p:sldId id="990" r:id="rId9"/>
    <p:sldId id="991" r:id="rId10"/>
    <p:sldId id="693" r:id="rId11"/>
    <p:sldId id="697" r:id="rId12"/>
    <p:sldId id="699" r:id="rId13"/>
    <p:sldId id="975" r:id="rId14"/>
    <p:sldId id="949" r:id="rId15"/>
    <p:sldId id="976" r:id="rId16"/>
    <p:sldId id="978" r:id="rId17"/>
    <p:sldId id="979" r:id="rId18"/>
    <p:sldId id="986" r:id="rId19"/>
    <p:sldId id="995" r:id="rId20"/>
    <p:sldId id="918" r:id="rId21"/>
  </p:sldIdLst>
  <p:sldSz cx="12161838" cy="6858000"/>
  <p:notesSz cx="6858000" cy="9144000"/>
  <p:embeddedFontLst>
    <p:embeddedFont>
      <p:font typeface="Raleway" panose="020B0503030101060003" pitchFamily="34" charset="0"/>
      <p:regular r:id="rId23"/>
      <p:bold r:id="rId24"/>
      <p:italic r:id="rId25"/>
      <p:boldItalic r:id="rId26"/>
    </p:embeddedFont>
    <p:embeddedFont>
      <p:font typeface="Happy Monkey" panose="020B0604020202020204" charset="0"/>
      <p:regular r:id="rId27"/>
    </p:embeddedFont>
    <p:embeddedFont>
      <p:font typeface="Calibri" panose="020F0502020204030204" pitchFamily="34" charset="0"/>
      <p:regular r:id="rId28"/>
      <p:bold r:id="rId29"/>
      <p:italic r:id="rId30"/>
      <p:boldItalic r:id="rId31"/>
    </p:embeddedFont>
    <p:embeddedFont>
      <p:font typeface="Lilita On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AB90CB-B04B-4AE2-BAF2-D76B97BAFCDF}">
  <a:tblStyle styleId="{BDAB90CB-B04B-4AE2-BAF2-D76B97BAFC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21" autoAdjust="0"/>
  </p:normalViewPr>
  <p:slideViewPr>
    <p:cSldViewPr snapToGrid="0">
      <p:cViewPr varScale="1">
        <p:scale>
          <a:sx n="59" d="100"/>
          <a:sy n="59" d="100"/>
        </p:scale>
        <p:origin x="600" y="78"/>
      </p:cViewPr>
      <p:guideLst/>
    </p:cSldViewPr>
  </p:slideViewPr>
  <p:notesTextViewPr>
    <p:cViewPr>
      <p:scale>
        <a:sx n="1" d="1"/>
        <a:sy n="1" d="1"/>
      </p:scale>
      <p:origin x="0" y="0"/>
    </p:cViewPr>
  </p:notesTextViewPr>
  <p:sorterViewPr>
    <p:cViewPr>
      <p:scale>
        <a:sx n="125" d="100"/>
        <a:sy n="125" d="100"/>
      </p:scale>
      <p:origin x="0" y="-214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97573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t>Kho ppt Phan Linh_0916.604.268</a:t>
            </a:r>
          </a:p>
          <a:p>
            <a:endParaRPr lang="en-US"/>
          </a:p>
        </p:txBody>
      </p:sp>
    </p:spTree>
    <p:extLst>
      <p:ext uri="{BB962C8B-B14F-4D97-AF65-F5344CB8AC3E}">
        <p14:creationId xmlns:p14="http://schemas.microsoft.com/office/powerpoint/2010/main" val="47665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 này trong bài LTVC kì 1 đã học</a:t>
            </a:r>
          </a:p>
        </p:txBody>
      </p:sp>
    </p:spTree>
    <p:extLst>
      <p:ext uri="{BB962C8B-B14F-4D97-AF65-F5344CB8AC3E}">
        <p14:creationId xmlns:p14="http://schemas.microsoft.com/office/powerpoint/2010/main" val="138453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g1e17975bb5f_0_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1e17975bb5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t>Bài này GV dạy ít thôi, luyện đọc cũng ít lại, cho hs khám phá sa pa là chủ yếu nhé</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t>Nên người soạn lồng rất nhiều video ạ</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t>Kho ppt Phan Linh_0916.604.268</a:t>
            </a:r>
          </a:p>
          <a:p>
            <a:endParaRPr lang="en-US"/>
          </a:p>
        </p:txBody>
      </p:sp>
    </p:spTree>
    <p:extLst>
      <p:ext uri="{BB962C8B-B14F-4D97-AF65-F5344CB8AC3E}">
        <p14:creationId xmlns:p14="http://schemas.microsoft.com/office/powerpoint/2010/main" val="87141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5426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thêm/bớt từ khó đọc sao cho phù hợp với vùng miền nhé!</a:t>
            </a:r>
          </a:p>
        </p:txBody>
      </p:sp>
    </p:spTree>
    <p:extLst>
      <p:ext uri="{BB962C8B-B14F-4D97-AF65-F5344CB8AC3E}">
        <p14:creationId xmlns:p14="http://schemas.microsoft.com/office/powerpoint/2010/main" val="36958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Luyện đọc từ khó, GV lưu ý những lỗi phát âm thường sai của hs (GV chú ý nắm cấu âm khi đọc chứ GV đọc mẫu </a:t>
            </a:r>
          </a:p>
          <a:p>
            <a:pPr marL="158750" indent="0">
              <a:buNone/>
            </a:pPr>
            <a:r>
              <a:rPr lang="en-US"/>
              <a:t>Tuỳ vào từng vùng miền, GV có sự điều chỉnh các từ sao cho phù hợp nhé</a:t>
            </a:r>
          </a:p>
        </p:txBody>
      </p:sp>
    </p:spTree>
    <p:extLst>
      <p:ext uri="{BB962C8B-B14F-4D97-AF65-F5344CB8AC3E}">
        <p14:creationId xmlns:p14="http://schemas.microsoft.com/office/powerpoint/2010/main" val="284612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Đọc nối tiếp theo khổ</a:t>
            </a:r>
          </a:p>
          <a:p>
            <a:pPr marL="158750" indent="0">
              <a:buNone/>
            </a:pPr>
            <a:r>
              <a:rPr lang="en-US"/>
              <a:t>GV lưu ý nhịp thơ</a:t>
            </a:r>
          </a:p>
        </p:txBody>
      </p:sp>
    </p:spTree>
    <p:extLst>
      <p:ext uri="{BB962C8B-B14F-4D97-AF65-F5344CB8AC3E}">
        <p14:creationId xmlns:p14="http://schemas.microsoft.com/office/powerpoint/2010/main" val="76967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ời HS đọc </a:t>
            </a:r>
          </a:p>
        </p:txBody>
      </p:sp>
    </p:spTree>
    <p:extLst>
      <p:ext uri="{BB962C8B-B14F-4D97-AF65-F5344CB8AC3E}">
        <p14:creationId xmlns:p14="http://schemas.microsoft.com/office/powerpoint/2010/main" val="206702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CÙNG HS TÌM TỪ KHÓ VÀ GIẢI NGHĨA</a:t>
            </a:r>
          </a:p>
          <a:p>
            <a:r>
              <a:rPr lang="en-US"/>
              <a:t>LƯU Ý GV CHO HS TÌM RA TỪ KHO VÀ GIẢI NGHĨA CHO HS</a:t>
            </a:r>
          </a:p>
        </p:txBody>
      </p:sp>
    </p:spTree>
    <p:extLst>
      <p:ext uri="{BB962C8B-B14F-4D97-AF65-F5344CB8AC3E}">
        <p14:creationId xmlns:p14="http://schemas.microsoft.com/office/powerpoint/2010/main" val="352472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nối tiếp nhóm đôi hoặc nhóm 5 tại chỗ</a:t>
            </a:r>
          </a:p>
        </p:txBody>
      </p:sp>
    </p:spTree>
    <p:extLst>
      <p:ext uri="{BB962C8B-B14F-4D97-AF65-F5344CB8AC3E}">
        <p14:creationId xmlns:p14="http://schemas.microsoft.com/office/powerpoint/2010/main" val="255259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03"/>
        <p:cNvGrpSpPr/>
        <p:nvPr/>
      </p:nvGrpSpPr>
      <p:grpSpPr>
        <a:xfrm>
          <a:off x="0" y="0"/>
          <a:ext cx="0" cy="0"/>
          <a:chOff x="0" y="0"/>
          <a:chExt cx="0" cy="0"/>
        </a:xfrm>
      </p:grpSpPr>
      <p:sp>
        <p:nvSpPr>
          <p:cNvPr id="305" name="Google Shape;305;p6"/>
          <p:cNvSpPr/>
          <p:nvPr/>
        </p:nvSpPr>
        <p:spPr>
          <a:xfrm>
            <a:off x="522039" y="2017939"/>
            <a:ext cx="195490" cy="193148"/>
          </a:xfrm>
          <a:custGeom>
            <a:avLst/>
            <a:gdLst/>
            <a:ahLst/>
            <a:cxnLst/>
            <a:rect l="l" t="t" r="r" b="b"/>
            <a:pathLst>
              <a:path w="146981" h="144861" extrusionOk="0">
                <a:moveTo>
                  <a:pt x="19698" y="9591"/>
                </a:moveTo>
                <a:cubicBezTo>
                  <a:pt x="28719" y="1669"/>
                  <a:pt x="66493" y="20666"/>
                  <a:pt x="66493" y="20666"/>
                </a:cubicBezTo>
                <a:cubicBezTo>
                  <a:pt x="66493" y="20666"/>
                  <a:pt x="99939" y="-5226"/>
                  <a:pt x="110502" y="862"/>
                </a:cubicBezTo>
                <a:cubicBezTo>
                  <a:pt x="121064" y="6950"/>
                  <a:pt x="114462" y="48831"/>
                  <a:pt x="114462" y="48831"/>
                </a:cubicBezTo>
                <a:cubicBezTo>
                  <a:pt x="114462" y="48831"/>
                  <a:pt x="149376" y="72669"/>
                  <a:pt x="146809" y="84405"/>
                </a:cubicBezTo>
                <a:cubicBezTo>
                  <a:pt x="144242" y="96141"/>
                  <a:pt x="102800" y="102962"/>
                  <a:pt x="102800" y="102962"/>
                </a:cubicBezTo>
                <a:cubicBezTo>
                  <a:pt x="102800" y="102962"/>
                  <a:pt x="90918" y="143597"/>
                  <a:pt x="78962" y="144770"/>
                </a:cubicBezTo>
                <a:cubicBezTo>
                  <a:pt x="67006" y="145944"/>
                  <a:pt x="47569" y="108096"/>
                  <a:pt x="47569" y="108096"/>
                </a:cubicBezTo>
                <a:cubicBezTo>
                  <a:pt x="47569" y="108096"/>
                  <a:pt x="5247" y="109343"/>
                  <a:pt x="480" y="98341"/>
                </a:cubicBezTo>
                <a:cubicBezTo>
                  <a:pt x="-4287" y="87339"/>
                  <a:pt x="25418" y="57193"/>
                  <a:pt x="25418" y="57193"/>
                </a:cubicBezTo>
                <a:cubicBezTo>
                  <a:pt x="25418" y="57193"/>
                  <a:pt x="10676" y="17585"/>
                  <a:pt x="19698"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r>
              <a:rPr lang="en" sz="2394">
                <a:latin typeface="Calibri"/>
                <a:ea typeface="Calibri"/>
                <a:cs typeface="Calibri"/>
                <a:sym typeface="Calibri"/>
              </a:rPr>
              <a:t>      </a:t>
            </a:r>
            <a:endParaRPr sz="2394">
              <a:solidFill>
                <a:srgbClr val="000000"/>
              </a:solidFill>
              <a:latin typeface="Calibri"/>
              <a:ea typeface="Calibri"/>
              <a:cs typeface="Calibri"/>
              <a:sym typeface="Calibri"/>
            </a:endParaRPr>
          </a:p>
        </p:txBody>
      </p:sp>
      <p:grpSp>
        <p:nvGrpSpPr>
          <p:cNvPr id="306" name="Google Shape;306;p6"/>
          <p:cNvGrpSpPr/>
          <p:nvPr/>
        </p:nvGrpSpPr>
        <p:grpSpPr>
          <a:xfrm>
            <a:off x="-656818" y="5571401"/>
            <a:ext cx="2537787" cy="1357121"/>
            <a:chOff x="-493836" y="4178550"/>
            <a:chExt cx="1908061" cy="1017841"/>
          </a:xfrm>
        </p:grpSpPr>
        <p:sp>
          <p:nvSpPr>
            <p:cNvPr id="307" name="Google Shape;307;p6"/>
            <p:cNvSpPr/>
            <p:nvPr/>
          </p:nvSpPr>
          <p:spPr>
            <a:xfrm>
              <a:off x="571028" y="4265648"/>
              <a:ext cx="64263" cy="59524"/>
            </a:xfrm>
            <a:custGeom>
              <a:avLst/>
              <a:gdLst/>
              <a:ahLst/>
              <a:cxnLst/>
              <a:rect l="l" t="t" r="r" b="b"/>
              <a:pathLst>
                <a:path w="86550" h="80167" extrusionOk="0">
                  <a:moveTo>
                    <a:pt x="13981" y="47546"/>
                  </a:moveTo>
                  <a:cubicBezTo>
                    <a:pt x="11486" y="45800"/>
                    <a:pt x="8113" y="45800"/>
                    <a:pt x="5619" y="47546"/>
                  </a:cubicBezTo>
                  <a:cubicBezTo>
                    <a:pt x="3271" y="49387"/>
                    <a:pt x="1585" y="51969"/>
                    <a:pt x="851" y="54880"/>
                  </a:cubicBezTo>
                  <a:cubicBezTo>
                    <a:pt x="-982" y="60946"/>
                    <a:pt x="45" y="67511"/>
                    <a:pt x="3712" y="72704"/>
                  </a:cubicBezTo>
                  <a:cubicBezTo>
                    <a:pt x="10020" y="79826"/>
                    <a:pt x="20215" y="82070"/>
                    <a:pt x="28943" y="78278"/>
                  </a:cubicBezTo>
                  <a:cubicBezTo>
                    <a:pt x="33637" y="76276"/>
                    <a:pt x="37745" y="73276"/>
                    <a:pt x="41119" y="69477"/>
                  </a:cubicBezTo>
                  <a:cubicBezTo>
                    <a:pt x="43980" y="66323"/>
                    <a:pt x="46400" y="62853"/>
                    <a:pt x="48454" y="59135"/>
                  </a:cubicBezTo>
                  <a:cubicBezTo>
                    <a:pt x="52928" y="69176"/>
                    <a:pt x="64663" y="73716"/>
                    <a:pt x="74639" y="69279"/>
                  </a:cubicBezTo>
                  <a:cubicBezTo>
                    <a:pt x="84687" y="64841"/>
                    <a:pt x="89236" y="53098"/>
                    <a:pt x="84834" y="43064"/>
                  </a:cubicBezTo>
                  <a:cubicBezTo>
                    <a:pt x="81973" y="36566"/>
                    <a:pt x="75812" y="32099"/>
                    <a:pt x="68771" y="31336"/>
                  </a:cubicBezTo>
                  <a:cubicBezTo>
                    <a:pt x="76253" y="28043"/>
                    <a:pt x="79920" y="19498"/>
                    <a:pt x="77060" y="11825"/>
                  </a:cubicBezTo>
                  <a:cubicBezTo>
                    <a:pt x="73832" y="4417"/>
                    <a:pt x="66424" y="-284"/>
                    <a:pt x="58356" y="-57"/>
                  </a:cubicBezTo>
                  <a:cubicBezTo>
                    <a:pt x="50801" y="332"/>
                    <a:pt x="43759" y="3801"/>
                    <a:pt x="38845" y="9552"/>
                  </a:cubicBezTo>
                  <a:cubicBezTo>
                    <a:pt x="34225" y="4938"/>
                    <a:pt x="27843" y="2422"/>
                    <a:pt x="21316" y="2584"/>
                  </a:cubicBezTo>
                  <a:cubicBezTo>
                    <a:pt x="14494" y="13439"/>
                    <a:pt x="8113" y="24588"/>
                    <a:pt x="2171" y="36470"/>
                  </a:cubicBezTo>
                  <a:cubicBezTo>
                    <a:pt x="4666" y="41443"/>
                    <a:pt x="8846" y="45375"/>
                    <a:pt x="13981" y="475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8" name="Google Shape;308;p6"/>
            <p:cNvSpPr/>
            <p:nvPr/>
          </p:nvSpPr>
          <p:spPr>
            <a:xfrm>
              <a:off x="778293" y="4267107"/>
              <a:ext cx="69623" cy="76404"/>
            </a:xfrm>
            <a:custGeom>
              <a:avLst/>
              <a:gdLst/>
              <a:ahLst/>
              <a:cxnLst/>
              <a:rect l="l" t="t" r="r" b="b"/>
              <a:pathLst>
                <a:path w="93768" h="102901" extrusionOk="0">
                  <a:moveTo>
                    <a:pt x="71140" y="28859"/>
                  </a:moveTo>
                  <a:cubicBezTo>
                    <a:pt x="74148" y="18436"/>
                    <a:pt x="69674" y="7288"/>
                    <a:pt x="60285" y="1867"/>
                  </a:cubicBezTo>
                  <a:cubicBezTo>
                    <a:pt x="50529" y="-2813"/>
                    <a:pt x="38867" y="1302"/>
                    <a:pt x="34173" y="11050"/>
                  </a:cubicBezTo>
                  <a:cubicBezTo>
                    <a:pt x="34099" y="11146"/>
                    <a:pt x="34099" y="11234"/>
                    <a:pt x="34026" y="11329"/>
                  </a:cubicBezTo>
                  <a:cubicBezTo>
                    <a:pt x="32192" y="18444"/>
                    <a:pt x="32706" y="25969"/>
                    <a:pt x="35567" y="32746"/>
                  </a:cubicBezTo>
                  <a:cubicBezTo>
                    <a:pt x="35567" y="32746"/>
                    <a:pt x="35567" y="33920"/>
                    <a:pt x="36227" y="35167"/>
                  </a:cubicBezTo>
                  <a:lnTo>
                    <a:pt x="26252" y="30326"/>
                  </a:lnTo>
                  <a:cubicBezTo>
                    <a:pt x="17450" y="26644"/>
                    <a:pt x="7255" y="30025"/>
                    <a:pt x="2340" y="38247"/>
                  </a:cubicBezTo>
                  <a:cubicBezTo>
                    <a:pt x="-1987" y="46705"/>
                    <a:pt x="-300" y="57017"/>
                    <a:pt x="6521" y="63626"/>
                  </a:cubicBezTo>
                  <a:cubicBezTo>
                    <a:pt x="13563" y="69941"/>
                    <a:pt x="23685" y="71628"/>
                    <a:pt x="32413" y="67953"/>
                  </a:cubicBezTo>
                  <a:cubicBezTo>
                    <a:pt x="28159" y="69053"/>
                    <a:pt x="26691" y="74261"/>
                    <a:pt x="26691" y="78589"/>
                  </a:cubicBezTo>
                  <a:cubicBezTo>
                    <a:pt x="26398" y="86085"/>
                    <a:pt x="29333" y="93339"/>
                    <a:pt x="34760" y="98539"/>
                  </a:cubicBezTo>
                  <a:cubicBezTo>
                    <a:pt x="40407" y="103629"/>
                    <a:pt x="48769" y="104268"/>
                    <a:pt x="55150" y="100080"/>
                  </a:cubicBezTo>
                  <a:cubicBezTo>
                    <a:pt x="57864" y="97710"/>
                    <a:pt x="59918" y="94681"/>
                    <a:pt x="61092" y="91278"/>
                  </a:cubicBezTo>
                  <a:cubicBezTo>
                    <a:pt x="63732" y="84383"/>
                    <a:pt x="64392" y="76880"/>
                    <a:pt x="62925" y="69640"/>
                  </a:cubicBezTo>
                  <a:cubicBezTo>
                    <a:pt x="71653" y="74753"/>
                    <a:pt x="82729" y="73843"/>
                    <a:pt x="90504" y="67366"/>
                  </a:cubicBezTo>
                  <a:cubicBezTo>
                    <a:pt x="91750" y="66156"/>
                    <a:pt x="92851" y="64807"/>
                    <a:pt x="93731" y="63332"/>
                  </a:cubicBezTo>
                  <a:cubicBezTo>
                    <a:pt x="90064" y="51670"/>
                    <a:pt x="85810" y="40228"/>
                    <a:pt x="81189" y="29152"/>
                  </a:cubicBezTo>
                  <a:cubicBezTo>
                    <a:pt x="77889" y="28214"/>
                    <a:pt x="74441" y="28111"/>
                    <a:pt x="71140" y="2885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09" name="Google Shape;309;p6"/>
            <p:cNvSpPr/>
            <p:nvPr/>
          </p:nvSpPr>
          <p:spPr>
            <a:xfrm>
              <a:off x="664704" y="4237450"/>
              <a:ext cx="83626" cy="67960"/>
            </a:xfrm>
            <a:custGeom>
              <a:avLst/>
              <a:gdLst/>
              <a:ahLst/>
              <a:cxnLst/>
              <a:rect l="l" t="t" r="r" b="b"/>
              <a:pathLst>
                <a:path w="112627" h="91529" extrusionOk="0">
                  <a:moveTo>
                    <a:pt x="89813" y="8927"/>
                  </a:moveTo>
                  <a:cubicBezTo>
                    <a:pt x="83799" y="771"/>
                    <a:pt x="73091" y="-2258"/>
                    <a:pt x="63702" y="1592"/>
                  </a:cubicBezTo>
                  <a:cubicBezTo>
                    <a:pt x="53433" y="6125"/>
                    <a:pt x="47199" y="16673"/>
                    <a:pt x="48152" y="27851"/>
                  </a:cubicBezTo>
                  <a:cubicBezTo>
                    <a:pt x="36197" y="16321"/>
                    <a:pt x="17126" y="16585"/>
                    <a:pt x="5463" y="28437"/>
                  </a:cubicBezTo>
                  <a:cubicBezTo>
                    <a:pt x="2163" y="31680"/>
                    <a:pt x="256" y="36014"/>
                    <a:pt x="-38" y="40613"/>
                  </a:cubicBezTo>
                  <a:cubicBezTo>
                    <a:pt x="769" y="48329"/>
                    <a:pt x="6564" y="54601"/>
                    <a:pt x="14192" y="56016"/>
                  </a:cubicBezTo>
                  <a:cubicBezTo>
                    <a:pt x="21527" y="57234"/>
                    <a:pt x="29009" y="56808"/>
                    <a:pt x="36197" y="54769"/>
                  </a:cubicBezTo>
                  <a:cubicBezTo>
                    <a:pt x="26955" y="60402"/>
                    <a:pt x="24021" y="72461"/>
                    <a:pt x="29668" y="81688"/>
                  </a:cubicBezTo>
                  <a:cubicBezTo>
                    <a:pt x="29815" y="81915"/>
                    <a:pt x="29962" y="82128"/>
                    <a:pt x="30108" y="82348"/>
                  </a:cubicBezTo>
                  <a:cubicBezTo>
                    <a:pt x="36856" y="91047"/>
                    <a:pt x="48665" y="93908"/>
                    <a:pt x="58640" y="89243"/>
                  </a:cubicBezTo>
                  <a:cubicBezTo>
                    <a:pt x="65902" y="85539"/>
                    <a:pt x="71257" y="78886"/>
                    <a:pt x="73310" y="70979"/>
                  </a:cubicBezTo>
                  <a:cubicBezTo>
                    <a:pt x="74044" y="68595"/>
                    <a:pt x="74410" y="66131"/>
                    <a:pt x="74484" y="63644"/>
                  </a:cubicBezTo>
                  <a:cubicBezTo>
                    <a:pt x="78445" y="73796"/>
                    <a:pt x="89887" y="78827"/>
                    <a:pt x="100009" y="74874"/>
                  </a:cubicBezTo>
                  <a:cubicBezTo>
                    <a:pt x="110204" y="70921"/>
                    <a:pt x="115192" y="59478"/>
                    <a:pt x="111231" y="49327"/>
                  </a:cubicBezTo>
                  <a:cubicBezTo>
                    <a:pt x="110424" y="47156"/>
                    <a:pt x="109177" y="45146"/>
                    <a:pt x="107637" y="43400"/>
                  </a:cubicBezTo>
                  <a:cubicBezTo>
                    <a:pt x="101769" y="37723"/>
                    <a:pt x="93701" y="34819"/>
                    <a:pt x="85559" y="35406"/>
                  </a:cubicBezTo>
                  <a:cubicBezTo>
                    <a:pt x="93774" y="29090"/>
                    <a:pt x="95608" y="17494"/>
                    <a:pt x="89813" y="89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0" name="Google Shape;310;p6"/>
            <p:cNvSpPr/>
            <p:nvPr/>
          </p:nvSpPr>
          <p:spPr>
            <a:xfrm>
              <a:off x="565745" y="4260591"/>
              <a:ext cx="74788" cy="70186"/>
            </a:xfrm>
            <a:custGeom>
              <a:avLst/>
              <a:gdLst/>
              <a:ahLst/>
              <a:cxnLst/>
              <a:rect l="l" t="t" r="r" b="b"/>
              <a:pathLst>
                <a:path w="100724" h="94527" extrusionOk="0">
                  <a:moveTo>
                    <a:pt x="5615" y="84939"/>
                  </a:moveTo>
                  <a:cubicBezTo>
                    <a:pt x="11263" y="91481"/>
                    <a:pt x="19698" y="94980"/>
                    <a:pt x="28354" y="94400"/>
                  </a:cubicBezTo>
                  <a:cubicBezTo>
                    <a:pt x="38035" y="93572"/>
                    <a:pt x="46983" y="89024"/>
                    <a:pt x="53365" y="81711"/>
                  </a:cubicBezTo>
                  <a:cubicBezTo>
                    <a:pt x="54245" y="80633"/>
                    <a:pt x="55052" y="79511"/>
                    <a:pt x="55786" y="78337"/>
                  </a:cubicBezTo>
                  <a:cubicBezTo>
                    <a:pt x="66861" y="88261"/>
                    <a:pt x="83878" y="87330"/>
                    <a:pt x="93779" y="76261"/>
                  </a:cubicBezTo>
                  <a:cubicBezTo>
                    <a:pt x="103754" y="65193"/>
                    <a:pt x="102801" y="48169"/>
                    <a:pt x="91726" y="38245"/>
                  </a:cubicBezTo>
                  <a:cubicBezTo>
                    <a:pt x="90773" y="37380"/>
                    <a:pt x="89746" y="36588"/>
                    <a:pt x="88645" y="35869"/>
                  </a:cubicBezTo>
                  <a:cubicBezTo>
                    <a:pt x="94220" y="26811"/>
                    <a:pt x="92752" y="15119"/>
                    <a:pt x="85125" y="7704"/>
                  </a:cubicBezTo>
                  <a:cubicBezTo>
                    <a:pt x="73902" y="-2455"/>
                    <a:pt x="56886" y="-2675"/>
                    <a:pt x="45370" y="7190"/>
                  </a:cubicBezTo>
                  <a:cubicBezTo>
                    <a:pt x="41482" y="4865"/>
                    <a:pt x="37155" y="3413"/>
                    <a:pt x="32608" y="2936"/>
                  </a:cubicBezTo>
                  <a:cubicBezTo>
                    <a:pt x="29234" y="8070"/>
                    <a:pt x="25933" y="13278"/>
                    <a:pt x="22779" y="18632"/>
                  </a:cubicBezTo>
                  <a:cubicBezTo>
                    <a:pt x="28793" y="15918"/>
                    <a:pt x="35908" y="17165"/>
                    <a:pt x="40602" y="21786"/>
                  </a:cubicBezTo>
                  <a:cubicBezTo>
                    <a:pt x="43463" y="24632"/>
                    <a:pt x="48084" y="24632"/>
                    <a:pt x="50945" y="21786"/>
                  </a:cubicBezTo>
                  <a:cubicBezTo>
                    <a:pt x="56152" y="14737"/>
                    <a:pt x="65687" y="12603"/>
                    <a:pt x="73389" y="16799"/>
                  </a:cubicBezTo>
                  <a:cubicBezTo>
                    <a:pt x="77643" y="19806"/>
                    <a:pt x="80063" y="28828"/>
                    <a:pt x="73829" y="31468"/>
                  </a:cubicBezTo>
                  <a:cubicBezTo>
                    <a:pt x="70529" y="32356"/>
                    <a:pt x="68254" y="35392"/>
                    <a:pt x="68401" y="38803"/>
                  </a:cubicBezTo>
                  <a:cubicBezTo>
                    <a:pt x="68254" y="42213"/>
                    <a:pt x="70529" y="45250"/>
                    <a:pt x="73829" y="46138"/>
                  </a:cubicBezTo>
                  <a:cubicBezTo>
                    <a:pt x="80797" y="46306"/>
                    <a:pt x="86298" y="52094"/>
                    <a:pt x="86152" y="59054"/>
                  </a:cubicBezTo>
                  <a:cubicBezTo>
                    <a:pt x="85931" y="66022"/>
                    <a:pt x="80210" y="71531"/>
                    <a:pt x="73242" y="71362"/>
                  </a:cubicBezTo>
                  <a:cubicBezTo>
                    <a:pt x="68108" y="71237"/>
                    <a:pt x="63560" y="68025"/>
                    <a:pt x="61726" y="63228"/>
                  </a:cubicBezTo>
                  <a:cubicBezTo>
                    <a:pt x="59673" y="59744"/>
                    <a:pt x="55125" y="58592"/>
                    <a:pt x="51678" y="60660"/>
                  </a:cubicBezTo>
                  <a:cubicBezTo>
                    <a:pt x="50651" y="61291"/>
                    <a:pt x="49771" y="62171"/>
                    <a:pt x="49111" y="63228"/>
                  </a:cubicBezTo>
                  <a:cubicBezTo>
                    <a:pt x="47424" y="66360"/>
                    <a:pt x="45370" y="69308"/>
                    <a:pt x="43097" y="72029"/>
                  </a:cubicBezTo>
                  <a:cubicBezTo>
                    <a:pt x="37302" y="78264"/>
                    <a:pt x="28427" y="83471"/>
                    <a:pt x="19845" y="78777"/>
                  </a:cubicBezTo>
                  <a:cubicBezTo>
                    <a:pt x="16472" y="76826"/>
                    <a:pt x="14418" y="73218"/>
                    <a:pt x="14418" y="69315"/>
                  </a:cubicBezTo>
                  <a:cubicBezTo>
                    <a:pt x="14418" y="67555"/>
                    <a:pt x="15445" y="60000"/>
                    <a:pt x="17425" y="61321"/>
                  </a:cubicBezTo>
                  <a:lnTo>
                    <a:pt x="17425" y="61321"/>
                  </a:lnTo>
                  <a:cubicBezTo>
                    <a:pt x="17938" y="61643"/>
                    <a:pt x="18525" y="61937"/>
                    <a:pt x="19112" y="62201"/>
                  </a:cubicBezTo>
                  <a:cubicBezTo>
                    <a:pt x="27180" y="65501"/>
                    <a:pt x="31214" y="53252"/>
                    <a:pt x="24760" y="48851"/>
                  </a:cubicBezTo>
                  <a:cubicBezTo>
                    <a:pt x="24026" y="48411"/>
                    <a:pt x="23219" y="48037"/>
                    <a:pt x="22412" y="47751"/>
                  </a:cubicBezTo>
                  <a:cubicBezTo>
                    <a:pt x="17571" y="45353"/>
                    <a:pt x="14344" y="40637"/>
                    <a:pt x="13831" y="35282"/>
                  </a:cubicBezTo>
                  <a:cubicBezTo>
                    <a:pt x="10970" y="40710"/>
                    <a:pt x="8183" y="46211"/>
                    <a:pt x="5543" y="51712"/>
                  </a:cubicBezTo>
                  <a:lnTo>
                    <a:pt x="5543" y="52079"/>
                  </a:lnTo>
                  <a:cubicBezTo>
                    <a:pt x="4955" y="52886"/>
                    <a:pt x="4442" y="53715"/>
                    <a:pt x="3928" y="54573"/>
                  </a:cubicBezTo>
                  <a:cubicBezTo>
                    <a:pt x="2829" y="56920"/>
                    <a:pt x="1729" y="59267"/>
                    <a:pt x="702" y="61907"/>
                  </a:cubicBezTo>
                  <a:cubicBezTo>
                    <a:pt x="-1206" y="69932"/>
                    <a:pt x="628" y="78389"/>
                    <a:pt x="5615" y="849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1" name="Google Shape;311;p6"/>
            <p:cNvSpPr/>
            <p:nvPr/>
          </p:nvSpPr>
          <p:spPr>
            <a:xfrm>
              <a:off x="772900" y="4261839"/>
              <a:ext cx="76648" cy="87162"/>
            </a:xfrm>
            <a:custGeom>
              <a:avLst/>
              <a:gdLst/>
              <a:ahLst/>
              <a:cxnLst/>
              <a:rect l="l" t="t" r="r" b="b"/>
              <a:pathLst>
                <a:path w="103229" h="117390" extrusionOk="0">
                  <a:moveTo>
                    <a:pt x="36005" y="12552"/>
                  </a:moveTo>
                  <a:cubicBezTo>
                    <a:pt x="33218" y="17884"/>
                    <a:pt x="32264" y="24001"/>
                    <a:pt x="33291" y="29935"/>
                  </a:cubicBezTo>
                  <a:cubicBezTo>
                    <a:pt x="29037" y="28534"/>
                    <a:pt x="24490" y="28307"/>
                    <a:pt x="20089" y="29275"/>
                  </a:cubicBezTo>
                  <a:cubicBezTo>
                    <a:pt x="10040" y="31629"/>
                    <a:pt x="2265" y="39712"/>
                    <a:pt x="358" y="49886"/>
                  </a:cubicBezTo>
                  <a:cubicBezTo>
                    <a:pt x="-2282" y="65875"/>
                    <a:pt x="8573" y="80956"/>
                    <a:pt x="24563" y="83559"/>
                  </a:cubicBezTo>
                  <a:cubicBezTo>
                    <a:pt x="25370" y="83684"/>
                    <a:pt x="26103" y="83780"/>
                    <a:pt x="26910" y="83846"/>
                  </a:cubicBezTo>
                  <a:cubicBezTo>
                    <a:pt x="26616" y="86574"/>
                    <a:pt x="26616" y="89332"/>
                    <a:pt x="26910" y="92061"/>
                  </a:cubicBezTo>
                  <a:cubicBezTo>
                    <a:pt x="28157" y="102476"/>
                    <a:pt x="34831" y="111454"/>
                    <a:pt x="44440" y="115605"/>
                  </a:cubicBezTo>
                  <a:cubicBezTo>
                    <a:pt x="53976" y="119559"/>
                    <a:pt x="64904" y="116529"/>
                    <a:pt x="71065" y="108270"/>
                  </a:cubicBezTo>
                  <a:cubicBezTo>
                    <a:pt x="75319" y="101904"/>
                    <a:pt x="77593" y="94437"/>
                    <a:pt x="77667" y="86780"/>
                  </a:cubicBezTo>
                  <a:cubicBezTo>
                    <a:pt x="86909" y="88041"/>
                    <a:pt x="96296" y="85114"/>
                    <a:pt x="103191" y="78785"/>
                  </a:cubicBezTo>
                  <a:cubicBezTo>
                    <a:pt x="101431" y="72697"/>
                    <a:pt x="99451" y="66609"/>
                    <a:pt x="97397" y="60594"/>
                  </a:cubicBezTo>
                  <a:cubicBezTo>
                    <a:pt x="95343" y="69147"/>
                    <a:pt x="86762" y="74435"/>
                    <a:pt x="78253" y="72403"/>
                  </a:cubicBezTo>
                  <a:cubicBezTo>
                    <a:pt x="76933" y="72095"/>
                    <a:pt x="75686" y="71626"/>
                    <a:pt x="74512" y="71010"/>
                  </a:cubicBezTo>
                  <a:cubicBezTo>
                    <a:pt x="73485" y="70210"/>
                    <a:pt x="72239" y="69770"/>
                    <a:pt x="70992" y="69763"/>
                  </a:cubicBezTo>
                  <a:cubicBezTo>
                    <a:pt x="66957" y="69220"/>
                    <a:pt x="63290" y="72037"/>
                    <a:pt x="62703" y="76049"/>
                  </a:cubicBezTo>
                  <a:cubicBezTo>
                    <a:pt x="62630" y="77010"/>
                    <a:pt x="62703" y="77993"/>
                    <a:pt x="62924" y="78931"/>
                  </a:cubicBezTo>
                  <a:cubicBezTo>
                    <a:pt x="64243" y="86706"/>
                    <a:pt x="62924" y="105263"/>
                    <a:pt x="51041" y="102549"/>
                  </a:cubicBezTo>
                  <a:cubicBezTo>
                    <a:pt x="46421" y="101170"/>
                    <a:pt x="42973" y="97407"/>
                    <a:pt x="41946" y="92721"/>
                  </a:cubicBezTo>
                  <a:cubicBezTo>
                    <a:pt x="41213" y="90491"/>
                    <a:pt x="40919" y="88166"/>
                    <a:pt x="40919" y="85826"/>
                  </a:cubicBezTo>
                  <a:cubicBezTo>
                    <a:pt x="40919" y="84726"/>
                    <a:pt x="40919" y="84066"/>
                    <a:pt x="41359" y="82965"/>
                  </a:cubicBezTo>
                  <a:cubicBezTo>
                    <a:pt x="41800" y="81865"/>
                    <a:pt x="42093" y="81939"/>
                    <a:pt x="41359" y="82232"/>
                  </a:cubicBezTo>
                  <a:cubicBezTo>
                    <a:pt x="50014" y="78931"/>
                    <a:pt x="46421" y="64922"/>
                    <a:pt x="37472" y="68149"/>
                  </a:cubicBezTo>
                  <a:cubicBezTo>
                    <a:pt x="26544" y="72330"/>
                    <a:pt x="11947" y="66242"/>
                    <a:pt x="14441" y="52600"/>
                  </a:cubicBezTo>
                  <a:cubicBezTo>
                    <a:pt x="15468" y="47722"/>
                    <a:pt x="19428" y="44010"/>
                    <a:pt x="24343" y="43358"/>
                  </a:cubicBezTo>
                  <a:cubicBezTo>
                    <a:pt x="29844" y="43629"/>
                    <a:pt x="35125" y="45492"/>
                    <a:pt x="39599" y="48712"/>
                  </a:cubicBezTo>
                  <a:cubicBezTo>
                    <a:pt x="43119" y="50714"/>
                    <a:pt x="47594" y="49490"/>
                    <a:pt x="49574" y="45969"/>
                  </a:cubicBezTo>
                  <a:cubicBezTo>
                    <a:pt x="50528" y="44282"/>
                    <a:pt x="50821" y="42294"/>
                    <a:pt x="50308" y="40424"/>
                  </a:cubicBezTo>
                  <a:cubicBezTo>
                    <a:pt x="48620" y="34629"/>
                    <a:pt x="45173" y="26488"/>
                    <a:pt x="48107" y="20473"/>
                  </a:cubicBezTo>
                  <a:cubicBezTo>
                    <a:pt x="50161" y="17004"/>
                    <a:pt x="53755" y="14782"/>
                    <a:pt x="57789" y="14532"/>
                  </a:cubicBezTo>
                  <a:cubicBezTo>
                    <a:pt x="68205" y="13505"/>
                    <a:pt x="73412" y="25387"/>
                    <a:pt x="71139" y="34116"/>
                  </a:cubicBezTo>
                  <a:cubicBezTo>
                    <a:pt x="70038" y="38018"/>
                    <a:pt x="72386" y="42059"/>
                    <a:pt x="76273" y="43138"/>
                  </a:cubicBezTo>
                  <a:cubicBezTo>
                    <a:pt x="77520" y="43490"/>
                    <a:pt x="78913" y="43490"/>
                    <a:pt x="80160" y="43138"/>
                  </a:cubicBezTo>
                  <a:cubicBezTo>
                    <a:pt x="84414" y="42206"/>
                    <a:pt x="88816" y="43262"/>
                    <a:pt x="92189" y="45998"/>
                  </a:cubicBezTo>
                  <a:cubicBezTo>
                    <a:pt x="86615" y="31688"/>
                    <a:pt x="80234" y="17730"/>
                    <a:pt x="72972" y="4190"/>
                  </a:cubicBezTo>
                  <a:cubicBezTo>
                    <a:pt x="68425" y="1051"/>
                    <a:pt x="62924" y="-423"/>
                    <a:pt x="57423" y="9"/>
                  </a:cubicBezTo>
                  <a:cubicBezTo>
                    <a:pt x="48694" y="427"/>
                    <a:pt x="40626" y="5114"/>
                    <a:pt x="36005" y="125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2" name="Google Shape;312;p6"/>
            <p:cNvSpPr/>
            <p:nvPr/>
          </p:nvSpPr>
          <p:spPr>
            <a:xfrm>
              <a:off x="659488" y="4232201"/>
              <a:ext cx="94355" cy="78842"/>
            </a:xfrm>
            <a:custGeom>
              <a:avLst/>
              <a:gdLst/>
              <a:ahLst/>
              <a:cxnLst/>
              <a:rect l="l" t="t" r="r" b="b"/>
              <a:pathLst>
                <a:path w="127077" h="106185" extrusionOk="0">
                  <a:moveTo>
                    <a:pt x="106736" y="21053"/>
                  </a:moveTo>
                  <a:cubicBezTo>
                    <a:pt x="104462" y="11181"/>
                    <a:pt x="96907" y="3384"/>
                    <a:pt x="87078" y="810"/>
                  </a:cubicBezTo>
                  <a:cubicBezTo>
                    <a:pt x="70722" y="-3129"/>
                    <a:pt x="54145" y="6597"/>
                    <a:pt x="49598" y="22814"/>
                  </a:cubicBezTo>
                  <a:cubicBezTo>
                    <a:pt x="34122" y="15772"/>
                    <a:pt x="15785" y="20085"/>
                    <a:pt x="5075" y="33303"/>
                  </a:cubicBezTo>
                  <a:cubicBezTo>
                    <a:pt x="-2552" y="42434"/>
                    <a:pt x="-1525" y="55989"/>
                    <a:pt x="7350" y="63889"/>
                  </a:cubicBezTo>
                  <a:cubicBezTo>
                    <a:pt x="13144" y="68891"/>
                    <a:pt x="20553" y="71517"/>
                    <a:pt x="28180" y="71223"/>
                  </a:cubicBezTo>
                  <a:cubicBezTo>
                    <a:pt x="24880" y="82929"/>
                    <a:pt x="29721" y="95384"/>
                    <a:pt x="40062" y="101809"/>
                  </a:cubicBezTo>
                  <a:cubicBezTo>
                    <a:pt x="57666" y="112225"/>
                    <a:pt x="77250" y="102543"/>
                    <a:pt x="85538" y="85893"/>
                  </a:cubicBezTo>
                  <a:cubicBezTo>
                    <a:pt x="98081" y="94071"/>
                    <a:pt x="114804" y="90565"/>
                    <a:pt x="123019" y="78059"/>
                  </a:cubicBezTo>
                  <a:cubicBezTo>
                    <a:pt x="123239" y="77737"/>
                    <a:pt x="123385" y="77414"/>
                    <a:pt x="123605" y="77091"/>
                  </a:cubicBezTo>
                  <a:cubicBezTo>
                    <a:pt x="128373" y="68282"/>
                    <a:pt x="128153" y="57625"/>
                    <a:pt x="123092" y="48999"/>
                  </a:cubicBezTo>
                  <a:cubicBezTo>
                    <a:pt x="118911" y="42933"/>
                    <a:pt x="112603" y="38672"/>
                    <a:pt x="105415" y="37043"/>
                  </a:cubicBezTo>
                  <a:cubicBezTo>
                    <a:pt x="107396" y="31953"/>
                    <a:pt x="107835" y="26400"/>
                    <a:pt x="106736" y="21053"/>
                  </a:cubicBezTo>
                  <a:close/>
                  <a:moveTo>
                    <a:pt x="110476" y="56040"/>
                  </a:moveTo>
                  <a:cubicBezTo>
                    <a:pt x="112970" y="60104"/>
                    <a:pt x="113117" y="65150"/>
                    <a:pt x="110990" y="69390"/>
                  </a:cubicBezTo>
                  <a:cubicBezTo>
                    <a:pt x="106002" y="79585"/>
                    <a:pt x="92212" y="75697"/>
                    <a:pt x="88326" y="66822"/>
                  </a:cubicBezTo>
                  <a:cubicBezTo>
                    <a:pt x="85245" y="59488"/>
                    <a:pt x="75123" y="64035"/>
                    <a:pt x="74756" y="70490"/>
                  </a:cubicBezTo>
                  <a:cubicBezTo>
                    <a:pt x="74610" y="72375"/>
                    <a:pt x="74316" y="74245"/>
                    <a:pt x="73802" y="76064"/>
                  </a:cubicBezTo>
                  <a:cubicBezTo>
                    <a:pt x="71676" y="86098"/>
                    <a:pt x="61847" y="92531"/>
                    <a:pt x="51871" y="90433"/>
                  </a:cubicBezTo>
                  <a:cubicBezTo>
                    <a:pt x="50772" y="90213"/>
                    <a:pt x="49745" y="89890"/>
                    <a:pt x="48718" y="89487"/>
                  </a:cubicBezTo>
                  <a:cubicBezTo>
                    <a:pt x="42629" y="86700"/>
                    <a:pt x="39916" y="79482"/>
                    <a:pt x="42703" y="73365"/>
                  </a:cubicBezTo>
                  <a:cubicBezTo>
                    <a:pt x="43656" y="71179"/>
                    <a:pt x="45271" y="69338"/>
                    <a:pt x="47324" y="68069"/>
                  </a:cubicBezTo>
                  <a:cubicBezTo>
                    <a:pt x="50772" y="65935"/>
                    <a:pt x="51798" y="61417"/>
                    <a:pt x="49671" y="57969"/>
                  </a:cubicBezTo>
                  <a:cubicBezTo>
                    <a:pt x="47984" y="55256"/>
                    <a:pt x="44757" y="53943"/>
                    <a:pt x="41677" y="54720"/>
                  </a:cubicBezTo>
                  <a:cubicBezTo>
                    <a:pt x="34342" y="56260"/>
                    <a:pt x="24660" y="58608"/>
                    <a:pt x="17985" y="53620"/>
                  </a:cubicBezTo>
                  <a:cubicBezTo>
                    <a:pt x="11311" y="48632"/>
                    <a:pt x="14684" y="42764"/>
                    <a:pt x="19672" y="38950"/>
                  </a:cubicBezTo>
                  <a:cubicBezTo>
                    <a:pt x="28694" y="31755"/>
                    <a:pt x="41677" y="32349"/>
                    <a:pt x="50038" y="40344"/>
                  </a:cubicBezTo>
                  <a:cubicBezTo>
                    <a:pt x="52972" y="43138"/>
                    <a:pt x="57593" y="43028"/>
                    <a:pt x="60380" y="40094"/>
                  </a:cubicBezTo>
                  <a:cubicBezTo>
                    <a:pt x="61700" y="38760"/>
                    <a:pt x="62434" y="36985"/>
                    <a:pt x="62434" y="35136"/>
                  </a:cubicBezTo>
                  <a:cubicBezTo>
                    <a:pt x="61774" y="24281"/>
                    <a:pt x="69769" y="13132"/>
                    <a:pt x="81724" y="14892"/>
                  </a:cubicBezTo>
                  <a:cubicBezTo>
                    <a:pt x="88545" y="15692"/>
                    <a:pt x="93386" y="21853"/>
                    <a:pt x="92580" y="28652"/>
                  </a:cubicBezTo>
                  <a:cubicBezTo>
                    <a:pt x="92212" y="32107"/>
                    <a:pt x="90305" y="35232"/>
                    <a:pt x="87519" y="37263"/>
                  </a:cubicBezTo>
                  <a:cubicBezTo>
                    <a:pt x="82311" y="41297"/>
                    <a:pt x="86858" y="49806"/>
                    <a:pt x="92653" y="49732"/>
                  </a:cubicBezTo>
                  <a:cubicBezTo>
                    <a:pt x="99254" y="48896"/>
                    <a:pt x="105856" y="51236"/>
                    <a:pt x="110476" y="560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3" name="Google Shape;313;p6"/>
            <p:cNvSpPr/>
            <p:nvPr/>
          </p:nvSpPr>
          <p:spPr>
            <a:xfrm>
              <a:off x="324683" y="4223532"/>
              <a:ext cx="69745" cy="70690"/>
            </a:xfrm>
            <a:custGeom>
              <a:avLst/>
              <a:gdLst/>
              <a:ahLst/>
              <a:cxnLst/>
              <a:rect l="l" t="t" r="r" b="b"/>
              <a:pathLst>
                <a:path w="93933" h="95205" extrusionOk="0">
                  <a:moveTo>
                    <a:pt x="41697" y="95141"/>
                  </a:moveTo>
                  <a:cubicBezTo>
                    <a:pt x="47345" y="95148"/>
                    <a:pt x="52919" y="94202"/>
                    <a:pt x="58273" y="92353"/>
                  </a:cubicBezTo>
                  <a:cubicBezTo>
                    <a:pt x="85266" y="83654"/>
                    <a:pt x="100081" y="54726"/>
                    <a:pt x="91427" y="27734"/>
                  </a:cubicBezTo>
                  <a:cubicBezTo>
                    <a:pt x="87686" y="16204"/>
                    <a:pt x="79984" y="6353"/>
                    <a:pt x="69715" y="-65"/>
                  </a:cubicBezTo>
                  <a:cubicBezTo>
                    <a:pt x="65022" y="2737"/>
                    <a:pt x="60401" y="5774"/>
                    <a:pt x="55999" y="9031"/>
                  </a:cubicBezTo>
                  <a:cubicBezTo>
                    <a:pt x="74923" y="16974"/>
                    <a:pt x="83798" y="38736"/>
                    <a:pt x="75804" y="57631"/>
                  </a:cubicBezTo>
                  <a:cubicBezTo>
                    <a:pt x="67881" y="76525"/>
                    <a:pt x="46097" y="85400"/>
                    <a:pt x="27247" y="77456"/>
                  </a:cubicBezTo>
                  <a:cubicBezTo>
                    <a:pt x="19253" y="74097"/>
                    <a:pt x="12725" y="68053"/>
                    <a:pt x="8690" y="60374"/>
                  </a:cubicBezTo>
                  <a:cubicBezTo>
                    <a:pt x="5683" y="64848"/>
                    <a:pt x="2750" y="69395"/>
                    <a:pt x="-38" y="74163"/>
                  </a:cubicBezTo>
                  <a:cubicBezTo>
                    <a:pt x="9791" y="87373"/>
                    <a:pt x="25267" y="95155"/>
                    <a:pt x="41697" y="95141"/>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4" name="Google Shape;314;p6"/>
            <p:cNvSpPr/>
            <p:nvPr/>
          </p:nvSpPr>
          <p:spPr>
            <a:xfrm>
              <a:off x="532566" y="4293063"/>
              <a:ext cx="53859" cy="64058"/>
            </a:xfrm>
            <a:custGeom>
              <a:avLst/>
              <a:gdLst/>
              <a:ahLst/>
              <a:cxnLst/>
              <a:rect l="l" t="t" r="r" b="b"/>
              <a:pathLst>
                <a:path w="72537" h="86273" extrusionOk="0">
                  <a:moveTo>
                    <a:pt x="2306" y="55900"/>
                  </a:moveTo>
                  <a:cubicBezTo>
                    <a:pt x="10154" y="79173"/>
                    <a:pt x="35313" y="91701"/>
                    <a:pt x="58564" y="83882"/>
                  </a:cubicBezTo>
                  <a:cubicBezTo>
                    <a:pt x="58637" y="83874"/>
                    <a:pt x="58637" y="83860"/>
                    <a:pt x="58710" y="83845"/>
                  </a:cubicBezTo>
                  <a:cubicBezTo>
                    <a:pt x="63772" y="82107"/>
                    <a:pt x="68393" y="79473"/>
                    <a:pt x="72500" y="76070"/>
                  </a:cubicBezTo>
                  <a:cubicBezTo>
                    <a:pt x="60617" y="49306"/>
                    <a:pt x="46095" y="23795"/>
                    <a:pt x="29079" y="-65"/>
                  </a:cubicBezTo>
                  <a:cubicBezTo>
                    <a:pt x="6487" y="8282"/>
                    <a:pt x="-5395" y="33074"/>
                    <a:pt x="2306" y="55900"/>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5" name="Google Shape;315;p6"/>
            <p:cNvSpPr/>
            <p:nvPr/>
          </p:nvSpPr>
          <p:spPr>
            <a:xfrm flipH="1">
              <a:off x="-493836" y="4417625"/>
              <a:ext cx="1908061" cy="778766"/>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316" name="Google Shape;316;p6"/>
            <p:cNvGrpSpPr/>
            <p:nvPr/>
          </p:nvGrpSpPr>
          <p:grpSpPr>
            <a:xfrm>
              <a:off x="962644" y="4609910"/>
              <a:ext cx="252057" cy="222256"/>
              <a:chOff x="1398269" y="4609910"/>
              <a:chExt cx="252057" cy="222256"/>
            </a:xfrm>
          </p:grpSpPr>
          <p:sp>
            <p:nvSpPr>
              <p:cNvPr id="317" name="Google Shape;317;p6"/>
              <p:cNvSpPr/>
              <p:nvPr/>
            </p:nvSpPr>
            <p:spPr>
              <a:xfrm rot="1726948" flipH="1">
                <a:off x="1421757" y="4656469"/>
                <a:ext cx="205310" cy="129071"/>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18" name="Google Shape;318;p6"/>
              <p:cNvSpPr/>
              <p:nvPr/>
            </p:nvSpPr>
            <p:spPr>
              <a:xfrm rot="1726948" flipH="1">
                <a:off x="1418112" y="4652579"/>
                <a:ext cx="212371" cy="136918"/>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319" name="Google Shape;319;p6"/>
            <p:cNvSpPr/>
            <p:nvPr/>
          </p:nvSpPr>
          <p:spPr>
            <a:xfrm flipH="1">
              <a:off x="138174" y="4950226"/>
              <a:ext cx="173005" cy="99833"/>
            </a:xfrm>
            <a:custGeom>
              <a:avLst/>
              <a:gdLst/>
              <a:ahLst/>
              <a:cxnLst/>
              <a:rect l="l" t="t" r="r" b="b"/>
              <a:pathLst>
                <a:path w="173005" h="99833" extrusionOk="0">
                  <a:moveTo>
                    <a:pt x="160126" y="14365"/>
                  </a:moveTo>
                  <a:cubicBezTo>
                    <a:pt x="148610" y="8571"/>
                    <a:pt x="136802" y="18913"/>
                    <a:pt x="130347" y="27641"/>
                  </a:cubicBezTo>
                  <a:cubicBezTo>
                    <a:pt x="128366" y="30406"/>
                    <a:pt x="126680" y="33384"/>
                    <a:pt x="125359" y="36516"/>
                  </a:cubicBezTo>
                  <a:cubicBezTo>
                    <a:pt x="124699" y="35064"/>
                    <a:pt x="123892" y="33641"/>
                    <a:pt x="123086" y="32262"/>
                  </a:cubicBezTo>
                  <a:cubicBezTo>
                    <a:pt x="118832" y="23592"/>
                    <a:pt x="111350" y="16874"/>
                    <a:pt x="102329" y="13485"/>
                  </a:cubicBezTo>
                  <a:cubicBezTo>
                    <a:pt x="91986" y="10698"/>
                    <a:pt x="85311" y="17593"/>
                    <a:pt x="82377" y="26761"/>
                  </a:cubicBezTo>
                  <a:cubicBezTo>
                    <a:pt x="80690" y="32160"/>
                    <a:pt x="79371" y="37675"/>
                    <a:pt x="78417" y="43264"/>
                  </a:cubicBezTo>
                  <a:cubicBezTo>
                    <a:pt x="66241" y="24869"/>
                    <a:pt x="48564" y="10801"/>
                    <a:pt x="27881" y="3070"/>
                  </a:cubicBezTo>
                  <a:cubicBezTo>
                    <a:pt x="21426" y="-480"/>
                    <a:pt x="13797" y="-1045"/>
                    <a:pt x="6903" y="1529"/>
                  </a:cubicBezTo>
                  <a:cubicBezTo>
                    <a:pt x="1842" y="4889"/>
                    <a:pt x="-799" y="10874"/>
                    <a:pt x="155" y="16859"/>
                  </a:cubicBezTo>
                  <a:cubicBezTo>
                    <a:pt x="1108" y="23497"/>
                    <a:pt x="3089" y="29937"/>
                    <a:pt x="6097" y="35929"/>
                  </a:cubicBezTo>
                  <a:cubicBezTo>
                    <a:pt x="9103" y="42964"/>
                    <a:pt x="12550" y="49799"/>
                    <a:pt x="16438" y="56394"/>
                  </a:cubicBezTo>
                  <a:cubicBezTo>
                    <a:pt x="25460" y="71796"/>
                    <a:pt x="36535" y="85872"/>
                    <a:pt x="49444" y="98201"/>
                  </a:cubicBezTo>
                  <a:cubicBezTo>
                    <a:pt x="54506" y="103116"/>
                    <a:pt x="62280" y="95341"/>
                    <a:pt x="57220" y="90427"/>
                  </a:cubicBezTo>
                  <a:cubicBezTo>
                    <a:pt x="38222" y="72361"/>
                    <a:pt x="23406" y="50386"/>
                    <a:pt x="13797" y="26028"/>
                  </a:cubicBezTo>
                  <a:cubicBezTo>
                    <a:pt x="12404" y="22360"/>
                    <a:pt x="9690" y="16566"/>
                    <a:pt x="11377" y="12605"/>
                  </a:cubicBezTo>
                  <a:cubicBezTo>
                    <a:pt x="13064" y="8644"/>
                    <a:pt x="22379" y="12605"/>
                    <a:pt x="25533" y="13925"/>
                  </a:cubicBezTo>
                  <a:cubicBezTo>
                    <a:pt x="36388" y="18033"/>
                    <a:pt x="46364" y="24209"/>
                    <a:pt x="54872" y="32116"/>
                  </a:cubicBezTo>
                  <a:cubicBezTo>
                    <a:pt x="64554" y="41027"/>
                    <a:pt x="72255" y="51868"/>
                    <a:pt x="77464" y="63948"/>
                  </a:cubicBezTo>
                  <a:cubicBezTo>
                    <a:pt x="79810" y="69302"/>
                    <a:pt x="87512" y="66149"/>
                    <a:pt x="87732" y="61161"/>
                  </a:cubicBezTo>
                  <a:cubicBezTo>
                    <a:pt x="88099" y="52719"/>
                    <a:pt x="89272" y="44335"/>
                    <a:pt x="91399" y="36150"/>
                  </a:cubicBezTo>
                  <a:cubicBezTo>
                    <a:pt x="92793" y="30428"/>
                    <a:pt x="94114" y="21040"/>
                    <a:pt x="101961" y="25001"/>
                  </a:cubicBezTo>
                  <a:cubicBezTo>
                    <a:pt x="107830" y="28712"/>
                    <a:pt x="112451" y="34037"/>
                    <a:pt x="115310" y="40331"/>
                  </a:cubicBezTo>
                  <a:cubicBezTo>
                    <a:pt x="118758" y="46866"/>
                    <a:pt x="120958" y="54017"/>
                    <a:pt x="121619" y="61381"/>
                  </a:cubicBezTo>
                  <a:cubicBezTo>
                    <a:pt x="122426" y="68276"/>
                    <a:pt x="133281" y="68716"/>
                    <a:pt x="132621" y="61381"/>
                  </a:cubicBezTo>
                  <a:cubicBezTo>
                    <a:pt x="131594" y="52770"/>
                    <a:pt x="133354" y="44049"/>
                    <a:pt x="137829" y="36590"/>
                  </a:cubicBezTo>
                  <a:cubicBezTo>
                    <a:pt x="140763" y="31749"/>
                    <a:pt x="151104" y="18693"/>
                    <a:pt x="157192" y="25734"/>
                  </a:cubicBezTo>
                  <a:cubicBezTo>
                    <a:pt x="163280" y="32776"/>
                    <a:pt x="162033" y="43484"/>
                    <a:pt x="161960" y="50966"/>
                  </a:cubicBezTo>
                  <a:cubicBezTo>
                    <a:pt x="161887" y="61946"/>
                    <a:pt x="159980" y="72845"/>
                    <a:pt x="156459" y="83239"/>
                  </a:cubicBezTo>
                  <a:cubicBezTo>
                    <a:pt x="154185" y="89987"/>
                    <a:pt x="164820" y="92847"/>
                    <a:pt x="167021" y="86173"/>
                  </a:cubicBezTo>
                  <a:cubicBezTo>
                    <a:pt x="171642" y="72713"/>
                    <a:pt x="173549" y="58491"/>
                    <a:pt x="172815" y="44291"/>
                  </a:cubicBezTo>
                  <a:cubicBezTo>
                    <a:pt x="172009" y="33949"/>
                    <a:pt x="170615" y="20013"/>
                    <a:pt x="160126" y="143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320" name="Google Shape;320;p6"/>
            <p:cNvGrpSpPr/>
            <p:nvPr/>
          </p:nvGrpSpPr>
          <p:grpSpPr>
            <a:xfrm flipH="1">
              <a:off x="868139" y="4965138"/>
              <a:ext cx="58971" cy="69975"/>
              <a:chOff x="6991745" y="4740688"/>
              <a:chExt cx="58971" cy="69975"/>
            </a:xfrm>
          </p:grpSpPr>
          <p:sp>
            <p:nvSpPr>
              <p:cNvPr id="321" name="Google Shape;321;p6"/>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2" name="Google Shape;322;p6"/>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3" name="Google Shape;323;p6"/>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324" name="Google Shape;324;p6"/>
            <p:cNvSpPr/>
            <p:nvPr/>
          </p:nvSpPr>
          <p:spPr>
            <a:xfrm>
              <a:off x="654556" y="4668752"/>
              <a:ext cx="131051" cy="67517"/>
            </a:xfrm>
            <a:custGeom>
              <a:avLst/>
              <a:gdLst/>
              <a:ahLst/>
              <a:cxnLst/>
              <a:rect l="l" t="t" r="r" b="b"/>
              <a:pathLst>
                <a:path w="176500" h="90932" extrusionOk="0">
                  <a:moveTo>
                    <a:pt x="146013" y="25639"/>
                  </a:moveTo>
                  <a:cubicBezTo>
                    <a:pt x="142566" y="29563"/>
                    <a:pt x="139632" y="33898"/>
                    <a:pt x="137212" y="38548"/>
                  </a:cubicBezTo>
                  <a:cubicBezTo>
                    <a:pt x="136112" y="34587"/>
                    <a:pt x="134791" y="30627"/>
                    <a:pt x="133324" y="26812"/>
                  </a:cubicBezTo>
                  <a:cubicBezTo>
                    <a:pt x="132224" y="22808"/>
                    <a:pt x="129877" y="19250"/>
                    <a:pt x="126650" y="16690"/>
                  </a:cubicBezTo>
                  <a:cubicBezTo>
                    <a:pt x="122543" y="14761"/>
                    <a:pt x="117775" y="15268"/>
                    <a:pt x="114181" y="18011"/>
                  </a:cubicBezTo>
                  <a:cubicBezTo>
                    <a:pt x="108606" y="21605"/>
                    <a:pt x="103839" y="26417"/>
                    <a:pt x="100391" y="32094"/>
                  </a:cubicBezTo>
                  <a:cubicBezTo>
                    <a:pt x="100024" y="31213"/>
                    <a:pt x="99731" y="30260"/>
                    <a:pt x="99291" y="29306"/>
                  </a:cubicBezTo>
                  <a:cubicBezTo>
                    <a:pt x="95257" y="21018"/>
                    <a:pt x="86749" y="8035"/>
                    <a:pt x="75747" y="10529"/>
                  </a:cubicBezTo>
                  <a:cubicBezTo>
                    <a:pt x="71126" y="12209"/>
                    <a:pt x="67238" y="15385"/>
                    <a:pt x="64598" y="19551"/>
                  </a:cubicBezTo>
                  <a:cubicBezTo>
                    <a:pt x="61223" y="23600"/>
                    <a:pt x="58290" y="28030"/>
                    <a:pt x="55942" y="32754"/>
                  </a:cubicBezTo>
                  <a:cubicBezTo>
                    <a:pt x="55650" y="33377"/>
                    <a:pt x="55429" y="34015"/>
                    <a:pt x="55209" y="34661"/>
                  </a:cubicBezTo>
                  <a:cubicBezTo>
                    <a:pt x="50588" y="27539"/>
                    <a:pt x="45454" y="20776"/>
                    <a:pt x="39806" y="14417"/>
                  </a:cubicBezTo>
                  <a:cubicBezTo>
                    <a:pt x="35332" y="8146"/>
                    <a:pt x="29097" y="3268"/>
                    <a:pt x="21982" y="334"/>
                  </a:cubicBezTo>
                  <a:cubicBezTo>
                    <a:pt x="16115" y="-1008"/>
                    <a:pt x="9953" y="1097"/>
                    <a:pt x="6140" y="5762"/>
                  </a:cubicBezTo>
                  <a:cubicBezTo>
                    <a:pt x="-2589" y="16250"/>
                    <a:pt x="-608" y="31654"/>
                    <a:pt x="3206" y="43609"/>
                  </a:cubicBezTo>
                  <a:cubicBezTo>
                    <a:pt x="7680" y="58015"/>
                    <a:pt x="16334" y="70770"/>
                    <a:pt x="28071" y="80283"/>
                  </a:cubicBezTo>
                  <a:cubicBezTo>
                    <a:pt x="33572" y="84757"/>
                    <a:pt x="41346" y="76982"/>
                    <a:pt x="35845" y="72508"/>
                  </a:cubicBezTo>
                  <a:cubicBezTo>
                    <a:pt x="26456" y="65092"/>
                    <a:pt x="19195" y="55257"/>
                    <a:pt x="14941" y="44049"/>
                  </a:cubicBezTo>
                  <a:cubicBezTo>
                    <a:pt x="11641" y="35321"/>
                    <a:pt x="8193" y="22852"/>
                    <a:pt x="13621" y="14197"/>
                  </a:cubicBezTo>
                  <a:cubicBezTo>
                    <a:pt x="16334" y="9869"/>
                    <a:pt x="19856" y="10456"/>
                    <a:pt x="23596" y="13610"/>
                  </a:cubicBezTo>
                  <a:cubicBezTo>
                    <a:pt x="28144" y="17695"/>
                    <a:pt x="32325" y="22162"/>
                    <a:pt x="36139" y="26959"/>
                  </a:cubicBezTo>
                  <a:cubicBezTo>
                    <a:pt x="42886" y="35284"/>
                    <a:pt x="48754" y="44313"/>
                    <a:pt x="53596" y="53878"/>
                  </a:cubicBezTo>
                  <a:cubicBezTo>
                    <a:pt x="54255" y="55873"/>
                    <a:pt x="55136" y="57751"/>
                    <a:pt x="56383" y="59452"/>
                  </a:cubicBezTo>
                  <a:lnTo>
                    <a:pt x="56383" y="60112"/>
                  </a:lnTo>
                  <a:lnTo>
                    <a:pt x="56383" y="60112"/>
                  </a:lnTo>
                  <a:lnTo>
                    <a:pt x="57190" y="61286"/>
                  </a:lnTo>
                  <a:cubicBezTo>
                    <a:pt x="61297" y="66567"/>
                    <a:pt x="68192" y="59892"/>
                    <a:pt x="65844" y="54685"/>
                  </a:cubicBezTo>
                  <a:cubicBezTo>
                    <a:pt x="64964" y="52778"/>
                    <a:pt x="63937" y="50944"/>
                    <a:pt x="63057" y="49110"/>
                  </a:cubicBezTo>
                  <a:cubicBezTo>
                    <a:pt x="62764" y="44475"/>
                    <a:pt x="63864" y="39847"/>
                    <a:pt x="66358" y="35907"/>
                  </a:cubicBezTo>
                  <a:cubicBezTo>
                    <a:pt x="68118" y="32681"/>
                    <a:pt x="74867" y="20285"/>
                    <a:pt x="79267" y="21678"/>
                  </a:cubicBezTo>
                  <a:cubicBezTo>
                    <a:pt x="82054" y="22559"/>
                    <a:pt x="84548" y="26812"/>
                    <a:pt x="86161" y="29013"/>
                  </a:cubicBezTo>
                  <a:cubicBezTo>
                    <a:pt x="88362" y="32328"/>
                    <a:pt x="90049" y="35900"/>
                    <a:pt x="91370" y="39648"/>
                  </a:cubicBezTo>
                  <a:cubicBezTo>
                    <a:pt x="92469" y="42964"/>
                    <a:pt x="93130" y="46382"/>
                    <a:pt x="93496" y="49844"/>
                  </a:cubicBezTo>
                  <a:cubicBezTo>
                    <a:pt x="92983" y="53687"/>
                    <a:pt x="92983" y="57589"/>
                    <a:pt x="93496" y="61433"/>
                  </a:cubicBezTo>
                  <a:cubicBezTo>
                    <a:pt x="93496" y="64469"/>
                    <a:pt x="95991" y="66934"/>
                    <a:pt x="98997" y="66934"/>
                  </a:cubicBezTo>
                  <a:cubicBezTo>
                    <a:pt x="102005" y="66934"/>
                    <a:pt x="104498" y="64469"/>
                    <a:pt x="104498" y="61433"/>
                  </a:cubicBezTo>
                  <a:cubicBezTo>
                    <a:pt x="104792" y="57941"/>
                    <a:pt x="104792" y="54435"/>
                    <a:pt x="104498" y="50944"/>
                  </a:cubicBezTo>
                  <a:cubicBezTo>
                    <a:pt x="105672" y="42494"/>
                    <a:pt x="109999" y="34807"/>
                    <a:pt x="116601" y="29380"/>
                  </a:cubicBezTo>
                  <a:cubicBezTo>
                    <a:pt x="117628" y="28573"/>
                    <a:pt x="118948" y="27913"/>
                    <a:pt x="119829" y="27106"/>
                  </a:cubicBezTo>
                  <a:lnTo>
                    <a:pt x="120928" y="27106"/>
                  </a:lnTo>
                  <a:lnTo>
                    <a:pt x="120928" y="27106"/>
                  </a:lnTo>
                  <a:cubicBezTo>
                    <a:pt x="122029" y="30333"/>
                    <a:pt x="123496" y="33487"/>
                    <a:pt x="124596" y="36715"/>
                  </a:cubicBezTo>
                  <a:cubicBezTo>
                    <a:pt x="127017" y="44174"/>
                    <a:pt x="128777" y="51831"/>
                    <a:pt x="129877" y="59599"/>
                  </a:cubicBezTo>
                  <a:cubicBezTo>
                    <a:pt x="130611" y="65027"/>
                    <a:pt x="139412" y="64660"/>
                    <a:pt x="140439" y="59599"/>
                  </a:cubicBezTo>
                  <a:cubicBezTo>
                    <a:pt x="142126" y="51509"/>
                    <a:pt x="145427" y="43844"/>
                    <a:pt x="150194" y="37081"/>
                  </a:cubicBezTo>
                  <a:cubicBezTo>
                    <a:pt x="151882" y="34661"/>
                    <a:pt x="155108" y="29746"/>
                    <a:pt x="158409" y="29233"/>
                  </a:cubicBezTo>
                  <a:cubicBezTo>
                    <a:pt x="161710" y="28719"/>
                    <a:pt x="162737" y="32827"/>
                    <a:pt x="163397" y="35101"/>
                  </a:cubicBezTo>
                  <a:cubicBezTo>
                    <a:pt x="167284" y="51267"/>
                    <a:pt x="164644" y="68327"/>
                    <a:pt x="156062" y="82557"/>
                  </a:cubicBezTo>
                  <a:cubicBezTo>
                    <a:pt x="154522" y="85190"/>
                    <a:pt x="155402" y="88571"/>
                    <a:pt x="158042" y="90111"/>
                  </a:cubicBezTo>
                  <a:cubicBezTo>
                    <a:pt x="160683" y="91652"/>
                    <a:pt x="164057" y="90764"/>
                    <a:pt x="165598" y="88131"/>
                  </a:cubicBezTo>
                  <a:cubicBezTo>
                    <a:pt x="171465" y="77928"/>
                    <a:pt x="174912" y="66552"/>
                    <a:pt x="175865" y="54831"/>
                  </a:cubicBezTo>
                  <a:cubicBezTo>
                    <a:pt x="177553" y="44328"/>
                    <a:pt x="175646" y="33568"/>
                    <a:pt x="170364" y="24319"/>
                  </a:cubicBezTo>
                  <a:cubicBezTo>
                    <a:pt x="163983" y="15004"/>
                    <a:pt x="152908" y="17864"/>
                    <a:pt x="146013" y="25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5" name="Google Shape;325;p6"/>
            <p:cNvSpPr/>
            <p:nvPr/>
          </p:nvSpPr>
          <p:spPr>
            <a:xfrm>
              <a:off x="539169" y="4178550"/>
              <a:ext cx="323983" cy="405893"/>
            </a:xfrm>
            <a:custGeom>
              <a:avLst/>
              <a:gdLst/>
              <a:ahLst/>
              <a:cxnLst/>
              <a:rect l="l" t="t" r="r" b="b"/>
              <a:pathLst>
                <a:path w="436341" h="546657" extrusionOk="0">
                  <a:moveTo>
                    <a:pt x="435118" y="342652"/>
                  </a:moveTo>
                  <a:cubicBezTo>
                    <a:pt x="422942" y="493235"/>
                    <a:pt x="320036" y="555360"/>
                    <a:pt x="200405" y="545605"/>
                  </a:cubicBezTo>
                  <a:cubicBezTo>
                    <a:pt x="80776" y="535850"/>
                    <a:pt x="-11129" y="458028"/>
                    <a:pt x="1046" y="307445"/>
                  </a:cubicBezTo>
                  <a:cubicBezTo>
                    <a:pt x="13222" y="156863"/>
                    <a:pt x="124638" y="-9343"/>
                    <a:pt x="244561" y="339"/>
                  </a:cubicBezTo>
                  <a:cubicBezTo>
                    <a:pt x="364484" y="10021"/>
                    <a:pt x="447294" y="192070"/>
                    <a:pt x="435118" y="342652"/>
                  </a:cubicBezTo>
                  <a:close/>
                </a:path>
              </a:pathLst>
            </a:custGeom>
            <a:solidFill>
              <a:schemeClr val="dk2"/>
            </a:solidFill>
            <a:ln w="146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6" name="Google Shape;326;p6"/>
            <p:cNvSpPr/>
            <p:nvPr/>
          </p:nvSpPr>
          <p:spPr>
            <a:xfrm>
              <a:off x="764790" y="4487753"/>
              <a:ext cx="74295" cy="68570"/>
            </a:xfrm>
            <a:custGeom>
              <a:avLst/>
              <a:gdLst/>
              <a:ahLst/>
              <a:cxnLst/>
              <a:rect l="l" t="t" r="r" b="b"/>
              <a:pathLst>
                <a:path w="100061" h="92350" extrusionOk="0">
                  <a:moveTo>
                    <a:pt x="83448" y="21212"/>
                  </a:moveTo>
                  <a:cubicBezTo>
                    <a:pt x="76113" y="21850"/>
                    <a:pt x="69219" y="24806"/>
                    <a:pt x="63717" y="29647"/>
                  </a:cubicBezTo>
                  <a:lnTo>
                    <a:pt x="61663" y="31187"/>
                  </a:lnTo>
                  <a:cubicBezTo>
                    <a:pt x="62323" y="25613"/>
                    <a:pt x="62911" y="20112"/>
                    <a:pt x="62911" y="20112"/>
                  </a:cubicBezTo>
                  <a:cubicBezTo>
                    <a:pt x="63571" y="10555"/>
                    <a:pt x="56969" y="2017"/>
                    <a:pt x="47580" y="162"/>
                  </a:cubicBezTo>
                  <a:cubicBezTo>
                    <a:pt x="38119" y="-1217"/>
                    <a:pt x="28951" y="3807"/>
                    <a:pt x="24990" y="12484"/>
                  </a:cubicBezTo>
                  <a:cubicBezTo>
                    <a:pt x="21322" y="21227"/>
                    <a:pt x="23083" y="31290"/>
                    <a:pt x="29464" y="38302"/>
                  </a:cubicBezTo>
                  <a:cubicBezTo>
                    <a:pt x="27044" y="34708"/>
                    <a:pt x="21616" y="35002"/>
                    <a:pt x="17508" y="36395"/>
                  </a:cubicBezTo>
                  <a:cubicBezTo>
                    <a:pt x="10320" y="38596"/>
                    <a:pt x="4453" y="43745"/>
                    <a:pt x="1299" y="50551"/>
                  </a:cubicBezTo>
                  <a:cubicBezTo>
                    <a:pt x="-1709" y="57585"/>
                    <a:pt x="492" y="65749"/>
                    <a:pt x="6579" y="70355"/>
                  </a:cubicBezTo>
                  <a:cubicBezTo>
                    <a:pt x="9660" y="72174"/>
                    <a:pt x="13254" y="73106"/>
                    <a:pt x="16848" y="73069"/>
                  </a:cubicBezTo>
                  <a:cubicBezTo>
                    <a:pt x="24256" y="73340"/>
                    <a:pt x="31518" y="71477"/>
                    <a:pt x="37899" y="67715"/>
                  </a:cubicBezTo>
                  <a:cubicBezTo>
                    <a:pt x="36065" y="77265"/>
                    <a:pt x="40173" y="86976"/>
                    <a:pt x="48315" y="92286"/>
                  </a:cubicBezTo>
                  <a:cubicBezTo>
                    <a:pt x="59903" y="83939"/>
                    <a:pt x="70392" y="74265"/>
                    <a:pt x="79707" y="63461"/>
                  </a:cubicBezTo>
                  <a:cubicBezTo>
                    <a:pt x="79561" y="62976"/>
                    <a:pt x="79341" y="62514"/>
                    <a:pt x="79120" y="62067"/>
                  </a:cubicBezTo>
                  <a:cubicBezTo>
                    <a:pt x="79927" y="62067"/>
                    <a:pt x="80660" y="61627"/>
                    <a:pt x="81468" y="61480"/>
                  </a:cubicBezTo>
                  <a:cubicBezTo>
                    <a:pt x="88436" y="53038"/>
                    <a:pt x="94670" y="44009"/>
                    <a:pt x="100024" y="34488"/>
                  </a:cubicBezTo>
                  <a:cubicBezTo>
                    <a:pt x="97751" y="27102"/>
                    <a:pt x="91149" y="21850"/>
                    <a:pt x="83448" y="2121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7" name="Google Shape;327;p6"/>
            <p:cNvSpPr/>
            <p:nvPr/>
          </p:nvSpPr>
          <p:spPr>
            <a:xfrm>
              <a:off x="566839" y="4373677"/>
              <a:ext cx="83843" cy="67919"/>
            </a:xfrm>
            <a:custGeom>
              <a:avLst/>
              <a:gdLst/>
              <a:ahLst/>
              <a:cxnLst/>
              <a:rect l="l" t="t" r="r" b="b"/>
              <a:pathLst>
                <a:path w="112920" h="91473" extrusionOk="0">
                  <a:moveTo>
                    <a:pt x="89887" y="8854"/>
                  </a:moveTo>
                  <a:cubicBezTo>
                    <a:pt x="83799" y="801"/>
                    <a:pt x="73090" y="-2207"/>
                    <a:pt x="63702" y="1519"/>
                  </a:cubicBezTo>
                  <a:cubicBezTo>
                    <a:pt x="53433" y="6082"/>
                    <a:pt x="47199" y="16658"/>
                    <a:pt x="48151" y="27851"/>
                  </a:cubicBezTo>
                  <a:cubicBezTo>
                    <a:pt x="36197" y="16284"/>
                    <a:pt x="17125" y="16548"/>
                    <a:pt x="5463" y="28438"/>
                  </a:cubicBezTo>
                  <a:cubicBezTo>
                    <a:pt x="2163" y="31643"/>
                    <a:pt x="183" y="35963"/>
                    <a:pt x="-38" y="40540"/>
                  </a:cubicBezTo>
                  <a:cubicBezTo>
                    <a:pt x="769" y="48264"/>
                    <a:pt x="6564" y="54542"/>
                    <a:pt x="14192" y="56017"/>
                  </a:cubicBezTo>
                  <a:cubicBezTo>
                    <a:pt x="21673" y="57212"/>
                    <a:pt x="29301" y="56787"/>
                    <a:pt x="36636" y="54770"/>
                  </a:cubicBezTo>
                  <a:cubicBezTo>
                    <a:pt x="27394" y="60396"/>
                    <a:pt x="24460" y="72446"/>
                    <a:pt x="30108" y="81681"/>
                  </a:cubicBezTo>
                  <a:cubicBezTo>
                    <a:pt x="30255" y="81879"/>
                    <a:pt x="30328" y="82077"/>
                    <a:pt x="30475" y="82275"/>
                  </a:cubicBezTo>
                  <a:cubicBezTo>
                    <a:pt x="37223" y="90945"/>
                    <a:pt x="49032" y="93835"/>
                    <a:pt x="59008" y="89243"/>
                  </a:cubicBezTo>
                  <a:cubicBezTo>
                    <a:pt x="66269" y="85502"/>
                    <a:pt x="71623" y="78872"/>
                    <a:pt x="73677" y="70980"/>
                  </a:cubicBezTo>
                  <a:cubicBezTo>
                    <a:pt x="74337" y="68581"/>
                    <a:pt x="74704" y="66124"/>
                    <a:pt x="74777" y="63645"/>
                  </a:cubicBezTo>
                  <a:cubicBezTo>
                    <a:pt x="78738" y="73796"/>
                    <a:pt x="90180" y="78828"/>
                    <a:pt x="100302" y="74874"/>
                  </a:cubicBezTo>
                  <a:cubicBezTo>
                    <a:pt x="110497" y="70921"/>
                    <a:pt x="115485" y="59479"/>
                    <a:pt x="111524" y="49327"/>
                  </a:cubicBezTo>
                  <a:cubicBezTo>
                    <a:pt x="110717" y="47156"/>
                    <a:pt x="109471" y="45147"/>
                    <a:pt x="107930" y="43401"/>
                  </a:cubicBezTo>
                  <a:cubicBezTo>
                    <a:pt x="101989" y="37570"/>
                    <a:pt x="93701" y="34621"/>
                    <a:pt x="85412" y="35333"/>
                  </a:cubicBezTo>
                  <a:cubicBezTo>
                    <a:pt x="93627" y="29061"/>
                    <a:pt x="95608" y="17480"/>
                    <a:pt x="89887" y="88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8" name="Google Shape;328;p6"/>
            <p:cNvSpPr/>
            <p:nvPr/>
          </p:nvSpPr>
          <p:spPr>
            <a:xfrm>
              <a:off x="556867" y="4478511"/>
              <a:ext cx="70050" cy="73124"/>
            </a:xfrm>
            <a:custGeom>
              <a:avLst/>
              <a:gdLst/>
              <a:ahLst/>
              <a:cxnLst/>
              <a:rect l="l" t="t" r="r" b="b"/>
              <a:pathLst>
                <a:path w="94344" h="98483" extrusionOk="0">
                  <a:moveTo>
                    <a:pt x="59153" y="69667"/>
                  </a:moveTo>
                  <a:cubicBezTo>
                    <a:pt x="67956" y="74757"/>
                    <a:pt x="78958" y="73818"/>
                    <a:pt x="86732" y="67319"/>
                  </a:cubicBezTo>
                  <a:cubicBezTo>
                    <a:pt x="94214" y="60476"/>
                    <a:pt x="96414" y="49547"/>
                    <a:pt x="92160" y="40328"/>
                  </a:cubicBezTo>
                  <a:cubicBezTo>
                    <a:pt x="87466" y="31335"/>
                    <a:pt x="77270" y="26619"/>
                    <a:pt x="67368" y="28812"/>
                  </a:cubicBezTo>
                  <a:cubicBezTo>
                    <a:pt x="70376" y="18411"/>
                    <a:pt x="65902" y="7306"/>
                    <a:pt x="56513" y="1893"/>
                  </a:cubicBezTo>
                  <a:cubicBezTo>
                    <a:pt x="46832" y="-2808"/>
                    <a:pt x="35169" y="1248"/>
                    <a:pt x="30474" y="10944"/>
                  </a:cubicBezTo>
                  <a:cubicBezTo>
                    <a:pt x="30401" y="11084"/>
                    <a:pt x="30328" y="11216"/>
                    <a:pt x="30255" y="11355"/>
                  </a:cubicBezTo>
                  <a:cubicBezTo>
                    <a:pt x="28421" y="18441"/>
                    <a:pt x="28934" y="25929"/>
                    <a:pt x="31722" y="32699"/>
                  </a:cubicBezTo>
                  <a:lnTo>
                    <a:pt x="32455" y="35120"/>
                  </a:lnTo>
                  <a:lnTo>
                    <a:pt x="22406" y="30352"/>
                  </a:lnTo>
                  <a:cubicBezTo>
                    <a:pt x="14412" y="27008"/>
                    <a:pt x="5096" y="29582"/>
                    <a:pt x="-38" y="36587"/>
                  </a:cubicBezTo>
                  <a:cubicBezTo>
                    <a:pt x="6050" y="48359"/>
                    <a:pt x="13458" y="59427"/>
                    <a:pt x="21967" y="69593"/>
                  </a:cubicBezTo>
                  <a:cubicBezTo>
                    <a:pt x="24167" y="69351"/>
                    <a:pt x="26367" y="68808"/>
                    <a:pt x="28421" y="67980"/>
                  </a:cubicBezTo>
                  <a:cubicBezTo>
                    <a:pt x="26367" y="68581"/>
                    <a:pt x="24754" y="70099"/>
                    <a:pt x="23947" y="72087"/>
                  </a:cubicBezTo>
                  <a:cubicBezTo>
                    <a:pt x="32528" y="81872"/>
                    <a:pt x="42137" y="90703"/>
                    <a:pt x="52625" y="98419"/>
                  </a:cubicBezTo>
                  <a:cubicBezTo>
                    <a:pt x="54606" y="96299"/>
                    <a:pt x="56146" y="93805"/>
                    <a:pt x="57173" y="91084"/>
                  </a:cubicBezTo>
                  <a:cubicBezTo>
                    <a:pt x="59813" y="84277"/>
                    <a:pt x="60548" y="76847"/>
                    <a:pt x="59153" y="69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29" name="Google Shape;329;p6"/>
            <p:cNvSpPr/>
            <p:nvPr/>
          </p:nvSpPr>
          <p:spPr>
            <a:xfrm>
              <a:off x="663341" y="4558944"/>
              <a:ext cx="65035" cy="25733"/>
            </a:xfrm>
            <a:custGeom>
              <a:avLst/>
              <a:gdLst/>
              <a:ahLst/>
              <a:cxnLst/>
              <a:rect l="l" t="t" r="r" b="b"/>
              <a:pathLst>
                <a:path w="87589" h="34657" extrusionOk="0">
                  <a:moveTo>
                    <a:pt x="84312" y="8854"/>
                  </a:moveTo>
                  <a:cubicBezTo>
                    <a:pt x="78225" y="801"/>
                    <a:pt x="67516" y="-2207"/>
                    <a:pt x="58127" y="1519"/>
                  </a:cubicBezTo>
                  <a:cubicBezTo>
                    <a:pt x="47859" y="6052"/>
                    <a:pt x="41624" y="16600"/>
                    <a:pt x="42578" y="27778"/>
                  </a:cubicBezTo>
                  <a:cubicBezTo>
                    <a:pt x="30622" y="16255"/>
                    <a:pt x="11625" y="16519"/>
                    <a:pt x="-38" y="28365"/>
                  </a:cubicBezTo>
                  <a:lnTo>
                    <a:pt x="-38" y="28805"/>
                  </a:lnTo>
                  <a:cubicBezTo>
                    <a:pt x="26955" y="34438"/>
                    <a:pt x="54607" y="35971"/>
                    <a:pt x="82039" y="33352"/>
                  </a:cubicBezTo>
                  <a:cubicBezTo>
                    <a:pt x="88420" y="26729"/>
                    <a:pt x="89374" y="16541"/>
                    <a:pt x="84312" y="88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0" name="Google Shape;330;p6"/>
            <p:cNvSpPr/>
            <p:nvPr/>
          </p:nvSpPr>
          <p:spPr>
            <a:xfrm>
              <a:off x="778261" y="4381613"/>
              <a:ext cx="64959" cy="62213"/>
            </a:xfrm>
            <a:custGeom>
              <a:avLst/>
              <a:gdLst/>
              <a:ahLst/>
              <a:cxnLst/>
              <a:rect l="l" t="t" r="r" b="b"/>
              <a:pathLst>
                <a:path w="87487" h="83789" extrusionOk="0">
                  <a:moveTo>
                    <a:pt x="8471" y="46213"/>
                  </a:moveTo>
                  <a:cubicBezTo>
                    <a:pt x="2970" y="51303"/>
                    <a:pt x="-110" y="58462"/>
                    <a:pt x="-36" y="65943"/>
                  </a:cubicBezTo>
                  <a:cubicBezTo>
                    <a:pt x="256" y="73579"/>
                    <a:pt x="5757" y="80026"/>
                    <a:pt x="13239" y="81567"/>
                  </a:cubicBezTo>
                  <a:cubicBezTo>
                    <a:pt x="16833" y="81867"/>
                    <a:pt x="20500" y="81185"/>
                    <a:pt x="23728" y="79586"/>
                  </a:cubicBezTo>
                  <a:cubicBezTo>
                    <a:pt x="30476" y="76645"/>
                    <a:pt x="36270" y="71833"/>
                    <a:pt x="40378" y="65723"/>
                  </a:cubicBezTo>
                  <a:cubicBezTo>
                    <a:pt x="42872" y="75545"/>
                    <a:pt x="51234" y="82733"/>
                    <a:pt x="61356" y="83694"/>
                  </a:cubicBezTo>
                  <a:cubicBezTo>
                    <a:pt x="71478" y="84214"/>
                    <a:pt x="80792" y="78097"/>
                    <a:pt x="84387" y="68584"/>
                  </a:cubicBezTo>
                  <a:cubicBezTo>
                    <a:pt x="87467" y="58902"/>
                    <a:pt x="83726" y="48333"/>
                    <a:pt x="75145" y="42839"/>
                  </a:cubicBezTo>
                  <a:cubicBezTo>
                    <a:pt x="84680" y="37705"/>
                    <a:pt x="89447" y="26688"/>
                    <a:pt x="86660" y="16214"/>
                  </a:cubicBezTo>
                  <a:cubicBezTo>
                    <a:pt x="83213" y="6004"/>
                    <a:pt x="72137" y="518"/>
                    <a:pt x="61942" y="3957"/>
                  </a:cubicBezTo>
                  <a:cubicBezTo>
                    <a:pt x="61795" y="4009"/>
                    <a:pt x="61648" y="4060"/>
                    <a:pt x="61502" y="4111"/>
                  </a:cubicBezTo>
                  <a:cubicBezTo>
                    <a:pt x="55194" y="7837"/>
                    <a:pt x="50207" y="13493"/>
                    <a:pt x="47346" y="20248"/>
                  </a:cubicBezTo>
                  <a:lnTo>
                    <a:pt x="46099" y="22448"/>
                  </a:lnTo>
                  <a:lnTo>
                    <a:pt x="42505" y="11960"/>
                  </a:lnTo>
                  <a:cubicBezTo>
                    <a:pt x="38911" y="3070"/>
                    <a:pt x="29376" y="-1822"/>
                    <a:pt x="20061" y="518"/>
                  </a:cubicBezTo>
                  <a:cubicBezTo>
                    <a:pt x="10966" y="3371"/>
                    <a:pt x="4804" y="11879"/>
                    <a:pt x="4951" y="21421"/>
                  </a:cubicBezTo>
                  <a:cubicBezTo>
                    <a:pt x="5465" y="30854"/>
                    <a:pt x="11332" y="39157"/>
                    <a:pt x="20061" y="42766"/>
                  </a:cubicBezTo>
                  <a:cubicBezTo>
                    <a:pt x="16393" y="40565"/>
                    <a:pt x="11552" y="43132"/>
                    <a:pt x="8471" y="462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1" name="Google Shape;331;p6"/>
            <p:cNvSpPr/>
            <p:nvPr/>
          </p:nvSpPr>
          <p:spPr>
            <a:xfrm>
              <a:off x="674072" y="4338032"/>
              <a:ext cx="64962" cy="62200"/>
            </a:xfrm>
            <a:custGeom>
              <a:avLst/>
              <a:gdLst/>
              <a:ahLst/>
              <a:cxnLst/>
              <a:rect l="l" t="t" r="r" b="b"/>
              <a:pathLst>
                <a:path w="87491" h="83771" extrusionOk="0">
                  <a:moveTo>
                    <a:pt x="86664" y="16126"/>
                  </a:moveTo>
                  <a:cubicBezTo>
                    <a:pt x="83143" y="5902"/>
                    <a:pt x="71994" y="474"/>
                    <a:pt x="61725" y="4009"/>
                  </a:cubicBezTo>
                  <a:cubicBezTo>
                    <a:pt x="61652" y="4039"/>
                    <a:pt x="61579" y="4068"/>
                    <a:pt x="61505" y="4097"/>
                  </a:cubicBezTo>
                  <a:cubicBezTo>
                    <a:pt x="55197" y="7801"/>
                    <a:pt x="50210" y="13464"/>
                    <a:pt x="47350" y="20234"/>
                  </a:cubicBezTo>
                  <a:lnTo>
                    <a:pt x="46102" y="22434"/>
                  </a:lnTo>
                  <a:lnTo>
                    <a:pt x="42508" y="11945"/>
                  </a:lnTo>
                  <a:cubicBezTo>
                    <a:pt x="38914" y="3078"/>
                    <a:pt x="29380" y="-1800"/>
                    <a:pt x="20065" y="503"/>
                  </a:cubicBezTo>
                  <a:cubicBezTo>
                    <a:pt x="10970" y="3334"/>
                    <a:pt x="4808" y="11806"/>
                    <a:pt x="4955" y="21334"/>
                  </a:cubicBezTo>
                  <a:cubicBezTo>
                    <a:pt x="5468" y="30781"/>
                    <a:pt x="11336" y="39106"/>
                    <a:pt x="20065" y="42751"/>
                  </a:cubicBezTo>
                  <a:cubicBezTo>
                    <a:pt x="16324" y="40478"/>
                    <a:pt x="11556" y="43118"/>
                    <a:pt x="8475" y="46199"/>
                  </a:cubicBezTo>
                  <a:cubicBezTo>
                    <a:pt x="2901" y="51245"/>
                    <a:pt x="-179" y="58433"/>
                    <a:pt x="-33" y="65929"/>
                  </a:cubicBezTo>
                  <a:cubicBezTo>
                    <a:pt x="260" y="73557"/>
                    <a:pt x="5761" y="79990"/>
                    <a:pt x="13243" y="81479"/>
                  </a:cubicBezTo>
                  <a:cubicBezTo>
                    <a:pt x="16837" y="81765"/>
                    <a:pt x="20431" y="81112"/>
                    <a:pt x="23732" y="79572"/>
                  </a:cubicBezTo>
                  <a:cubicBezTo>
                    <a:pt x="30479" y="76623"/>
                    <a:pt x="36201" y="71812"/>
                    <a:pt x="40309" y="65709"/>
                  </a:cubicBezTo>
                  <a:cubicBezTo>
                    <a:pt x="42876" y="75501"/>
                    <a:pt x="51311" y="82667"/>
                    <a:pt x="61359" y="83679"/>
                  </a:cubicBezTo>
                  <a:cubicBezTo>
                    <a:pt x="71481" y="84171"/>
                    <a:pt x="80796" y="78068"/>
                    <a:pt x="84391" y="68570"/>
                  </a:cubicBezTo>
                  <a:cubicBezTo>
                    <a:pt x="87471" y="58888"/>
                    <a:pt x="83730" y="48318"/>
                    <a:pt x="75149" y="42825"/>
                  </a:cubicBezTo>
                  <a:cubicBezTo>
                    <a:pt x="84683" y="37661"/>
                    <a:pt x="89451" y="26615"/>
                    <a:pt x="86664" y="1612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2" name="Google Shape;332;p6"/>
            <p:cNvSpPr/>
            <p:nvPr/>
          </p:nvSpPr>
          <p:spPr>
            <a:xfrm>
              <a:off x="668856" y="4445030"/>
              <a:ext cx="65059" cy="59525"/>
            </a:xfrm>
            <a:custGeom>
              <a:avLst/>
              <a:gdLst/>
              <a:ahLst/>
              <a:cxnLst/>
              <a:rect l="l" t="t" r="r" b="b"/>
              <a:pathLst>
                <a:path w="87622" h="80168" extrusionOk="0">
                  <a:moveTo>
                    <a:pt x="6622" y="47547"/>
                  </a:moveTo>
                  <a:cubicBezTo>
                    <a:pt x="4275" y="49373"/>
                    <a:pt x="2588" y="51962"/>
                    <a:pt x="1854" y="54881"/>
                  </a:cubicBezTo>
                  <a:cubicBezTo>
                    <a:pt x="21" y="60947"/>
                    <a:pt x="1048" y="67512"/>
                    <a:pt x="4715" y="72705"/>
                  </a:cubicBezTo>
                  <a:cubicBezTo>
                    <a:pt x="11023" y="79827"/>
                    <a:pt x="21218" y="82071"/>
                    <a:pt x="29947" y="78279"/>
                  </a:cubicBezTo>
                  <a:cubicBezTo>
                    <a:pt x="34641" y="76277"/>
                    <a:pt x="38822" y="73248"/>
                    <a:pt x="42122" y="69404"/>
                  </a:cubicBezTo>
                  <a:cubicBezTo>
                    <a:pt x="44983" y="66287"/>
                    <a:pt x="47404" y="62840"/>
                    <a:pt x="49457" y="59136"/>
                  </a:cubicBezTo>
                  <a:cubicBezTo>
                    <a:pt x="53785" y="69214"/>
                    <a:pt x="65521" y="73857"/>
                    <a:pt x="75569" y="69500"/>
                  </a:cubicBezTo>
                  <a:cubicBezTo>
                    <a:pt x="83344" y="66140"/>
                    <a:pt x="88185" y="58204"/>
                    <a:pt x="87525" y="49747"/>
                  </a:cubicBezTo>
                  <a:cubicBezTo>
                    <a:pt x="86645" y="40212"/>
                    <a:pt x="79237" y="32569"/>
                    <a:pt x="69774" y="31337"/>
                  </a:cubicBezTo>
                  <a:cubicBezTo>
                    <a:pt x="77256" y="28044"/>
                    <a:pt x="80850" y="19499"/>
                    <a:pt x="78063" y="11826"/>
                  </a:cubicBezTo>
                  <a:cubicBezTo>
                    <a:pt x="74836" y="4411"/>
                    <a:pt x="67428" y="-298"/>
                    <a:pt x="59359" y="-56"/>
                  </a:cubicBezTo>
                  <a:cubicBezTo>
                    <a:pt x="51805" y="267"/>
                    <a:pt x="44763" y="3721"/>
                    <a:pt x="39849" y="9479"/>
                  </a:cubicBezTo>
                  <a:cubicBezTo>
                    <a:pt x="33760" y="3458"/>
                    <a:pt x="24959" y="1118"/>
                    <a:pt x="16671" y="3318"/>
                  </a:cubicBezTo>
                  <a:cubicBezTo>
                    <a:pt x="4348" y="6890"/>
                    <a:pt x="-2693" y="19748"/>
                    <a:pt x="901" y="32041"/>
                  </a:cubicBezTo>
                  <a:cubicBezTo>
                    <a:pt x="2955" y="39112"/>
                    <a:pt x="8236" y="44781"/>
                    <a:pt x="15131" y="47327"/>
                  </a:cubicBezTo>
                  <a:cubicBezTo>
                    <a:pt x="12564" y="45581"/>
                    <a:pt x="9116" y="45669"/>
                    <a:pt x="6622" y="4754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3" name="Google Shape;333;p6"/>
            <p:cNvSpPr/>
            <p:nvPr/>
          </p:nvSpPr>
          <p:spPr>
            <a:xfrm>
              <a:off x="772813" y="4376184"/>
              <a:ext cx="75723" cy="72799"/>
            </a:xfrm>
            <a:custGeom>
              <a:avLst/>
              <a:gdLst/>
              <a:ahLst/>
              <a:cxnLst/>
              <a:rect l="l" t="t" r="r" b="b"/>
              <a:pathLst>
                <a:path w="101984" h="98046" extrusionOk="0">
                  <a:moveTo>
                    <a:pt x="3336" y="84621"/>
                  </a:moveTo>
                  <a:cubicBezTo>
                    <a:pt x="13532" y="102517"/>
                    <a:pt x="32675" y="96650"/>
                    <a:pt x="46024" y="85428"/>
                  </a:cubicBezTo>
                  <a:cubicBezTo>
                    <a:pt x="55560" y="98696"/>
                    <a:pt x="73897" y="101953"/>
                    <a:pt x="87392" y="92762"/>
                  </a:cubicBezTo>
                  <a:cubicBezTo>
                    <a:pt x="100595" y="83389"/>
                    <a:pt x="103749" y="65074"/>
                    <a:pt x="94361" y="51856"/>
                  </a:cubicBezTo>
                  <a:cubicBezTo>
                    <a:pt x="93994" y="51402"/>
                    <a:pt x="93700" y="50954"/>
                    <a:pt x="93334" y="50514"/>
                  </a:cubicBezTo>
                  <a:cubicBezTo>
                    <a:pt x="104556" y="39673"/>
                    <a:pt x="104849" y="21791"/>
                    <a:pt x="93994" y="10584"/>
                  </a:cubicBezTo>
                  <a:cubicBezTo>
                    <a:pt x="93114" y="9703"/>
                    <a:pt x="92233" y="8882"/>
                    <a:pt x="91280" y="8119"/>
                  </a:cubicBezTo>
                  <a:cubicBezTo>
                    <a:pt x="83798" y="2383"/>
                    <a:pt x="73750" y="1232"/>
                    <a:pt x="65169" y="5112"/>
                  </a:cubicBezTo>
                  <a:cubicBezTo>
                    <a:pt x="61134" y="7085"/>
                    <a:pt x="57614" y="10004"/>
                    <a:pt x="54900" y="13620"/>
                  </a:cubicBezTo>
                  <a:cubicBezTo>
                    <a:pt x="52919" y="9601"/>
                    <a:pt x="49838" y="6227"/>
                    <a:pt x="46024" y="3865"/>
                  </a:cubicBezTo>
                  <a:cubicBezTo>
                    <a:pt x="37149" y="-1629"/>
                    <a:pt x="25854" y="-1343"/>
                    <a:pt x="17272" y="4599"/>
                  </a:cubicBezTo>
                  <a:cubicBezTo>
                    <a:pt x="4216" y="14170"/>
                    <a:pt x="1356" y="32529"/>
                    <a:pt x="10965" y="45600"/>
                  </a:cubicBezTo>
                  <a:cubicBezTo>
                    <a:pt x="11331" y="46128"/>
                    <a:pt x="11698" y="46641"/>
                    <a:pt x="12138" y="47140"/>
                  </a:cubicBezTo>
                  <a:cubicBezTo>
                    <a:pt x="9277" y="49436"/>
                    <a:pt x="6783" y="52157"/>
                    <a:pt x="4803" y="55208"/>
                  </a:cubicBezTo>
                  <a:cubicBezTo>
                    <a:pt x="-1064" y="63981"/>
                    <a:pt x="-1652" y="75306"/>
                    <a:pt x="3336" y="84621"/>
                  </a:cubicBezTo>
                  <a:close/>
                  <a:moveTo>
                    <a:pt x="15586" y="66724"/>
                  </a:moveTo>
                  <a:cubicBezTo>
                    <a:pt x="16539" y="64333"/>
                    <a:pt x="17859" y="62125"/>
                    <a:pt x="19546" y="60196"/>
                  </a:cubicBezTo>
                  <a:cubicBezTo>
                    <a:pt x="20352" y="59206"/>
                    <a:pt x="21306" y="58318"/>
                    <a:pt x="22333" y="57556"/>
                  </a:cubicBezTo>
                  <a:cubicBezTo>
                    <a:pt x="22773" y="57174"/>
                    <a:pt x="23287" y="56881"/>
                    <a:pt x="23874" y="56675"/>
                  </a:cubicBezTo>
                  <a:lnTo>
                    <a:pt x="23874" y="56675"/>
                  </a:lnTo>
                  <a:cubicBezTo>
                    <a:pt x="27687" y="57952"/>
                    <a:pt x="31869" y="55876"/>
                    <a:pt x="33115" y="52032"/>
                  </a:cubicBezTo>
                  <a:cubicBezTo>
                    <a:pt x="34142" y="49113"/>
                    <a:pt x="33188" y="45908"/>
                    <a:pt x="30768" y="43986"/>
                  </a:cubicBezTo>
                  <a:cubicBezTo>
                    <a:pt x="20207" y="39219"/>
                    <a:pt x="14118" y="24696"/>
                    <a:pt x="25267" y="16774"/>
                  </a:cubicBezTo>
                  <a:cubicBezTo>
                    <a:pt x="29521" y="13906"/>
                    <a:pt x="35095" y="14082"/>
                    <a:pt x="39130" y="17214"/>
                  </a:cubicBezTo>
                  <a:cubicBezTo>
                    <a:pt x="43384" y="20515"/>
                    <a:pt x="44411" y="27116"/>
                    <a:pt x="46024" y="31884"/>
                  </a:cubicBezTo>
                  <a:cubicBezTo>
                    <a:pt x="47125" y="35779"/>
                    <a:pt x="51159" y="38038"/>
                    <a:pt x="55119" y="36930"/>
                  </a:cubicBezTo>
                  <a:cubicBezTo>
                    <a:pt x="56880" y="36424"/>
                    <a:pt x="58420" y="35243"/>
                    <a:pt x="59374" y="33644"/>
                  </a:cubicBezTo>
                  <a:cubicBezTo>
                    <a:pt x="63848" y="25502"/>
                    <a:pt x="70742" y="12373"/>
                    <a:pt x="81378" y="19635"/>
                  </a:cubicBezTo>
                  <a:cubicBezTo>
                    <a:pt x="90913" y="26016"/>
                    <a:pt x="86659" y="38999"/>
                    <a:pt x="78077" y="43986"/>
                  </a:cubicBezTo>
                  <a:cubicBezTo>
                    <a:pt x="74556" y="46055"/>
                    <a:pt x="73456" y="50551"/>
                    <a:pt x="75510" y="54035"/>
                  </a:cubicBezTo>
                  <a:cubicBezTo>
                    <a:pt x="76171" y="55091"/>
                    <a:pt x="77051" y="55979"/>
                    <a:pt x="78077" y="56602"/>
                  </a:cubicBezTo>
                  <a:cubicBezTo>
                    <a:pt x="84825" y="61091"/>
                    <a:pt x="86659" y="70193"/>
                    <a:pt x="82185" y="76941"/>
                  </a:cubicBezTo>
                  <a:cubicBezTo>
                    <a:pt x="81084" y="78562"/>
                    <a:pt x="79691" y="79948"/>
                    <a:pt x="78077" y="81027"/>
                  </a:cubicBezTo>
                  <a:cubicBezTo>
                    <a:pt x="70742" y="85824"/>
                    <a:pt x="60914" y="83777"/>
                    <a:pt x="56146" y="76457"/>
                  </a:cubicBezTo>
                  <a:cubicBezTo>
                    <a:pt x="55266" y="75130"/>
                    <a:pt x="54606" y="73677"/>
                    <a:pt x="54166" y="72152"/>
                  </a:cubicBezTo>
                  <a:cubicBezTo>
                    <a:pt x="53946" y="70964"/>
                    <a:pt x="53432" y="69856"/>
                    <a:pt x="52626" y="68924"/>
                  </a:cubicBezTo>
                  <a:cubicBezTo>
                    <a:pt x="50426" y="66166"/>
                    <a:pt x="46538" y="65367"/>
                    <a:pt x="43457" y="67017"/>
                  </a:cubicBezTo>
                  <a:lnTo>
                    <a:pt x="42577" y="67457"/>
                  </a:lnTo>
                  <a:cubicBezTo>
                    <a:pt x="41770" y="67956"/>
                    <a:pt x="41037" y="68638"/>
                    <a:pt x="40523" y="69438"/>
                  </a:cubicBezTo>
                  <a:lnTo>
                    <a:pt x="40523" y="69438"/>
                  </a:lnTo>
                  <a:cubicBezTo>
                    <a:pt x="36343" y="75452"/>
                    <a:pt x="23287" y="87115"/>
                    <a:pt x="16245" y="79120"/>
                  </a:cubicBezTo>
                  <a:cubicBezTo>
                    <a:pt x="13752" y="75430"/>
                    <a:pt x="13458" y="70663"/>
                    <a:pt x="15586" y="66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4" name="Google Shape;334;p6"/>
            <p:cNvSpPr/>
            <p:nvPr/>
          </p:nvSpPr>
          <p:spPr>
            <a:xfrm>
              <a:off x="561731" y="4368418"/>
              <a:ext cx="94543" cy="78822"/>
            </a:xfrm>
            <a:custGeom>
              <a:avLst/>
              <a:gdLst/>
              <a:ahLst/>
              <a:cxnLst/>
              <a:rect l="l" t="t" r="r" b="b"/>
              <a:pathLst>
                <a:path w="127330" h="106157" extrusionOk="0">
                  <a:moveTo>
                    <a:pt x="106809" y="21067"/>
                  </a:moveTo>
                  <a:cubicBezTo>
                    <a:pt x="104535" y="11172"/>
                    <a:pt x="96908" y="3375"/>
                    <a:pt x="87079" y="823"/>
                  </a:cubicBezTo>
                  <a:cubicBezTo>
                    <a:pt x="70722" y="-3153"/>
                    <a:pt x="54145" y="6588"/>
                    <a:pt x="49671" y="22827"/>
                  </a:cubicBezTo>
                  <a:cubicBezTo>
                    <a:pt x="34122" y="15771"/>
                    <a:pt x="15858" y="20084"/>
                    <a:pt x="5076" y="33316"/>
                  </a:cubicBezTo>
                  <a:cubicBezTo>
                    <a:pt x="-2552" y="42447"/>
                    <a:pt x="-1525" y="56002"/>
                    <a:pt x="7349" y="63902"/>
                  </a:cubicBezTo>
                  <a:cubicBezTo>
                    <a:pt x="13144" y="68882"/>
                    <a:pt x="20626" y="71493"/>
                    <a:pt x="28254" y="71237"/>
                  </a:cubicBezTo>
                  <a:cubicBezTo>
                    <a:pt x="24953" y="82921"/>
                    <a:pt x="29794" y="95368"/>
                    <a:pt x="40137" y="101749"/>
                  </a:cubicBezTo>
                  <a:cubicBezTo>
                    <a:pt x="57740" y="112238"/>
                    <a:pt x="77323" y="102482"/>
                    <a:pt x="85538" y="85833"/>
                  </a:cubicBezTo>
                  <a:cubicBezTo>
                    <a:pt x="98008" y="94026"/>
                    <a:pt x="114730" y="90578"/>
                    <a:pt x="122945" y="78124"/>
                  </a:cubicBezTo>
                  <a:cubicBezTo>
                    <a:pt x="123166" y="77764"/>
                    <a:pt x="123386" y="77398"/>
                    <a:pt x="123606" y="77031"/>
                  </a:cubicBezTo>
                  <a:cubicBezTo>
                    <a:pt x="131088" y="64202"/>
                    <a:pt x="126833" y="47714"/>
                    <a:pt x="113997" y="40196"/>
                  </a:cubicBezTo>
                  <a:cubicBezTo>
                    <a:pt x="111357" y="38648"/>
                    <a:pt x="108423" y="37555"/>
                    <a:pt x="105416" y="36983"/>
                  </a:cubicBezTo>
                  <a:cubicBezTo>
                    <a:pt x="107396" y="31915"/>
                    <a:pt x="107836" y="26399"/>
                    <a:pt x="106809" y="21067"/>
                  </a:cubicBezTo>
                  <a:close/>
                  <a:moveTo>
                    <a:pt x="110477" y="55980"/>
                  </a:moveTo>
                  <a:cubicBezTo>
                    <a:pt x="113044" y="60021"/>
                    <a:pt x="113190" y="65105"/>
                    <a:pt x="110990" y="69329"/>
                  </a:cubicBezTo>
                  <a:cubicBezTo>
                    <a:pt x="106003" y="79525"/>
                    <a:pt x="92213" y="75711"/>
                    <a:pt x="88326" y="66762"/>
                  </a:cubicBezTo>
                  <a:cubicBezTo>
                    <a:pt x="85246" y="59427"/>
                    <a:pt x="75123" y="63975"/>
                    <a:pt x="74756" y="70430"/>
                  </a:cubicBezTo>
                  <a:cubicBezTo>
                    <a:pt x="74610" y="72307"/>
                    <a:pt x="74316" y="74170"/>
                    <a:pt x="73876" y="76004"/>
                  </a:cubicBezTo>
                  <a:cubicBezTo>
                    <a:pt x="71822" y="86038"/>
                    <a:pt x="61994" y="92485"/>
                    <a:pt x="51945" y="90409"/>
                  </a:cubicBezTo>
                  <a:cubicBezTo>
                    <a:pt x="50845" y="90175"/>
                    <a:pt x="49745" y="89852"/>
                    <a:pt x="48718" y="89427"/>
                  </a:cubicBezTo>
                  <a:cubicBezTo>
                    <a:pt x="42630" y="86603"/>
                    <a:pt x="39990" y="79371"/>
                    <a:pt x="42777" y="73268"/>
                  </a:cubicBezTo>
                  <a:cubicBezTo>
                    <a:pt x="43731" y="71134"/>
                    <a:pt x="45344" y="69337"/>
                    <a:pt x="47324" y="68082"/>
                  </a:cubicBezTo>
                  <a:cubicBezTo>
                    <a:pt x="50772" y="65948"/>
                    <a:pt x="51799" y="61430"/>
                    <a:pt x="49671" y="57983"/>
                  </a:cubicBezTo>
                  <a:cubicBezTo>
                    <a:pt x="47984" y="55269"/>
                    <a:pt x="44757" y="53956"/>
                    <a:pt x="41677" y="54733"/>
                  </a:cubicBezTo>
                  <a:cubicBezTo>
                    <a:pt x="34342" y="56200"/>
                    <a:pt x="24660" y="58547"/>
                    <a:pt x="17985" y="53560"/>
                  </a:cubicBezTo>
                  <a:cubicBezTo>
                    <a:pt x="11311" y="48572"/>
                    <a:pt x="14684" y="42704"/>
                    <a:pt x="19672" y="38890"/>
                  </a:cubicBezTo>
                  <a:cubicBezTo>
                    <a:pt x="28694" y="31702"/>
                    <a:pt x="41677" y="32267"/>
                    <a:pt x="50038" y="40210"/>
                  </a:cubicBezTo>
                  <a:cubicBezTo>
                    <a:pt x="52899" y="43049"/>
                    <a:pt x="57593" y="42998"/>
                    <a:pt x="60381" y="40108"/>
                  </a:cubicBezTo>
                  <a:cubicBezTo>
                    <a:pt x="61700" y="38766"/>
                    <a:pt x="62507" y="36961"/>
                    <a:pt x="62507" y="35076"/>
                  </a:cubicBezTo>
                  <a:cubicBezTo>
                    <a:pt x="61774" y="24221"/>
                    <a:pt x="69842" y="12632"/>
                    <a:pt x="81724" y="14759"/>
                  </a:cubicBezTo>
                  <a:cubicBezTo>
                    <a:pt x="88546" y="15617"/>
                    <a:pt x="93387" y="21852"/>
                    <a:pt x="92507" y="28687"/>
                  </a:cubicBezTo>
                  <a:cubicBezTo>
                    <a:pt x="92140" y="32098"/>
                    <a:pt x="90306" y="35179"/>
                    <a:pt x="87519" y="37203"/>
                  </a:cubicBezTo>
                  <a:cubicBezTo>
                    <a:pt x="82311" y="41164"/>
                    <a:pt x="86859" y="49672"/>
                    <a:pt x="92653" y="49672"/>
                  </a:cubicBezTo>
                  <a:cubicBezTo>
                    <a:pt x="99181" y="48851"/>
                    <a:pt x="105782" y="51191"/>
                    <a:pt x="110330" y="559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5" name="Google Shape;335;p6"/>
            <p:cNvSpPr/>
            <p:nvPr/>
          </p:nvSpPr>
          <p:spPr>
            <a:xfrm>
              <a:off x="554197" y="4473150"/>
              <a:ext cx="78048" cy="81477"/>
            </a:xfrm>
            <a:custGeom>
              <a:avLst/>
              <a:gdLst/>
              <a:ahLst/>
              <a:cxnLst/>
              <a:rect l="l" t="t" r="r" b="b"/>
              <a:pathLst>
                <a:path w="105115" h="109733" extrusionOk="0">
                  <a:moveTo>
                    <a:pt x="70449" y="86784"/>
                  </a:moveTo>
                  <a:cubicBezTo>
                    <a:pt x="86512" y="89366"/>
                    <a:pt x="101769" y="78613"/>
                    <a:pt x="104702" y="62579"/>
                  </a:cubicBezTo>
                  <a:cubicBezTo>
                    <a:pt x="107270" y="46582"/>
                    <a:pt x="96414" y="31517"/>
                    <a:pt x="80424" y="28920"/>
                  </a:cubicBezTo>
                  <a:cubicBezTo>
                    <a:pt x="79911" y="28825"/>
                    <a:pt x="79324" y="28752"/>
                    <a:pt x="78738" y="28693"/>
                  </a:cubicBezTo>
                  <a:cubicBezTo>
                    <a:pt x="79104" y="13180"/>
                    <a:pt x="66855" y="307"/>
                    <a:pt x="51306" y="-59"/>
                  </a:cubicBezTo>
                  <a:cubicBezTo>
                    <a:pt x="50939" y="-67"/>
                    <a:pt x="50498" y="-67"/>
                    <a:pt x="50132" y="-59"/>
                  </a:cubicBezTo>
                  <a:cubicBezTo>
                    <a:pt x="41257" y="352"/>
                    <a:pt x="33188" y="5134"/>
                    <a:pt x="28567" y="12703"/>
                  </a:cubicBezTo>
                  <a:cubicBezTo>
                    <a:pt x="25707" y="18028"/>
                    <a:pt x="24754" y="24145"/>
                    <a:pt x="25780" y="30087"/>
                  </a:cubicBezTo>
                  <a:cubicBezTo>
                    <a:pt x="21526" y="28686"/>
                    <a:pt x="16979" y="28451"/>
                    <a:pt x="12578" y="29426"/>
                  </a:cubicBezTo>
                  <a:cubicBezTo>
                    <a:pt x="7737" y="30629"/>
                    <a:pt x="3409" y="33174"/>
                    <a:pt x="-38" y="36761"/>
                  </a:cubicBezTo>
                  <a:cubicBezTo>
                    <a:pt x="2383" y="41822"/>
                    <a:pt x="4803" y="46883"/>
                    <a:pt x="7297" y="51431"/>
                  </a:cubicBezTo>
                  <a:cubicBezTo>
                    <a:pt x="8690" y="47140"/>
                    <a:pt x="12358" y="44015"/>
                    <a:pt x="16832" y="43362"/>
                  </a:cubicBezTo>
                  <a:cubicBezTo>
                    <a:pt x="22113" y="42556"/>
                    <a:pt x="27614" y="46516"/>
                    <a:pt x="32089" y="48643"/>
                  </a:cubicBezTo>
                  <a:cubicBezTo>
                    <a:pt x="35609" y="50631"/>
                    <a:pt x="40083" y="49392"/>
                    <a:pt x="42064" y="45864"/>
                  </a:cubicBezTo>
                  <a:cubicBezTo>
                    <a:pt x="43017" y="44213"/>
                    <a:pt x="43237" y="42262"/>
                    <a:pt x="42797" y="40429"/>
                  </a:cubicBezTo>
                  <a:cubicBezTo>
                    <a:pt x="41037" y="34561"/>
                    <a:pt x="37662" y="26493"/>
                    <a:pt x="40596" y="20478"/>
                  </a:cubicBezTo>
                  <a:cubicBezTo>
                    <a:pt x="42577" y="16965"/>
                    <a:pt x="46171" y="14698"/>
                    <a:pt x="50205" y="14463"/>
                  </a:cubicBezTo>
                  <a:cubicBezTo>
                    <a:pt x="60693" y="13510"/>
                    <a:pt x="65902" y="25319"/>
                    <a:pt x="63628" y="34121"/>
                  </a:cubicBezTo>
                  <a:cubicBezTo>
                    <a:pt x="62601" y="38038"/>
                    <a:pt x="64948" y="42050"/>
                    <a:pt x="68908" y="43069"/>
                  </a:cubicBezTo>
                  <a:cubicBezTo>
                    <a:pt x="70082" y="43384"/>
                    <a:pt x="71329" y="43384"/>
                    <a:pt x="72576" y="43069"/>
                  </a:cubicBezTo>
                  <a:cubicBezTo>
                    <a:pt x="80498" y="41360"/>
                    <a:pt x="88272" y="46399"/>
                    <a:pt x="90033" y="54313"/>
                  </a:cubicBezTo>
                  <a:cubicBezTo>
                    <a:pt x="90400" y="56191"/>
                    <a:pt x="90473" y="58127"/>
                    <a:pt x="90106" y="60012"/>
                  </a:cubicBezTo>
                  <a:cubicBezTo>
                    <a:pt x="88419" y="68601"/>
                    <a:pt x="80131" y="74205"/>
                    <a:pt x="71550" y="72526"/>
                  </a:cubicBezTo>
                  <a:cubicBezTo>
                    <a:pt x="69935" y="72225"/>
                    <a:pt x="68469" y="71689"/>
                    <a:pt x="67075" y="70941"/>
                  </a:cubicBezTo>
                  <a:cubicBezTo>
                    <a:pt x="65975" y="70215"/>
                    <a:pt x="64801" y="69790"/>
                    <a:pt x="63481" y="69694"/>
                  </a:cubicBezTo>
                  <a:cubicBezTo>
                    <a:pt x="59447" y="69151"/>
                    <a:pt x="55780" y="71968"/>
                    <a:pt x="55192" y="75980"/>
                  </a:cubicBezTo>
                  <a:cubicBezTo>
                    <a:pt x="55119" y="76941"/>
                    <a:pt x="55192" y="77924"/>
                    <a:pt x="55413" y="78863"/>
                  </a:cubicBezTo>
                  <a:cubicBezTo>
                    <a:pt x="56440" y="84804"/>
                    <a:pt x="55853" y="96906"/>
                    <a:pt x="50352" y="100867"/>
                  </a:cubicBezTo>
                  <a:cubicBezTo>
                    <a:pt x="54093" y="103948"/>
                    <a:pt x="57687" y="106955"/>
                    <a:pt x="61794" y="109669"/>
                  </a:cubicBezTo>
                  <a:cubicBezTo>
                    <a:pt x="62454" y="109119"/>
                    <a:pt x="63041" y="108532"/>
                    <a:pt x="63628" y="107908"/>
                  </a:cubicBezTo>
                  <a:cubicBezTo>
                    <a:pt x="67955" y="101703"/>
                    <a:pt x="70302" y="94346"/>
                    <a:pt x="70449" y="867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6" name="Google Shape;336;p6"/>
            <p:cNvSpPr/>
            <p:nvPr/>
          </p:nvSpPr>
          <p:spPr>
            <a:xfrm>
              <a:off x="657184" y="4553644"/>
              <a:ext cx="79240" cy="30655"/>
            </a:xfrm>
            <a:custGeom>
              <a:avLst/>
              <a:gdLst/>
              <a:ahLst/>
              <a:cxnLst/>
              <a:rect l="l" t="t" r="r" b="b"/>
              <a:pathLst>
                <a:path w="106721" h="41286" extrusionOk="0">
                  <a:moveTo>
                    <a:pt x="102503" y="21124"/>
                  </a:moveTo>
                  <a:cubicBezTo>
                    <a:pt x="100229" y="11207"/>
                    <a:pt x="92600" y="3381"/>
                    <a:pt x="82772" y="807"/>
                  </a:cubicBezTo>
                  <a:cubicBezTo>
                    <a:pt x="66416" y="-3125"/>
                    <a:pt x="49913" y="6601"/>
                    <a:pt x="45365" y="22811"/>
                  </a:cubicBezTo>
                  <a:cubicBezTo>
                    <a:pt x="29815" y="15755"/>
                    <a:pt x="11552" y="20068"/>
                    <a:pt x="770" y="33300"/>
                  </a:cubicBezTo>
                  <a:cubicBezTo>
                    <a:pt x="770" y="33667"/>
                    <a:pt x="256" y="34107"/>
                    <a:pt x="-38" y="34547"/>
                  </a:cubicBezTo>
                  <a:cubicBezTo>
                    <a:pt x="5610" y="35867"/>
                    <a:pt x="11405" y="36967"/>
                    <a:pt x="17200" y="37921"/>
                  </a:cubicBezTo>
                  <a:cubicBezTo>
                    <a:pt x="26075" y="31921"/>
                    <a:pt x="37957" y="32896"/>
                    <a:pt x="45731" y="40268"/>
                  </a:cubicBezTo>
                  <a:cubicBezTo>
                    <a:pt x="46098" y="40642"/>
                    <a:pt x="46539" y="40965"/>
                    <a:pt x="47052" y="41221"/>
                  </a:cubicBezTo>
                  <a:lnTo>
                    <a:pt x="54387" y="41221"/>
                  </a:lnTo>
                  <a:cubicBezTo>
                    <a:pt x="56954" y="40143"/>
                    <a:pt x="58640" y="37569"/>
                    <a:pt x="58494" y="34767"/>
                  </a:cubicBezTo>
                  <a:cubicBezTo>
                    <a:pt x="57100" y="25070"/>
                    <a:pt x="63775" y="16048"/>
                    <a:pt x="73457" y="14625"/>
                  </a:cubicBezTo>
                  <a:cubicBezTo>
                    <a:pt x="74924" y="14420"/>
                    <a:pt x="76317" y="14384"/>
                    <a:pt x="77785" y="14523"/>
                  </a:cubicBezTo>
                  <a:cubicBezTo>
                    <a:pt x="84606" y="15359"/>
                    <a:pt x="89447" y="21542"/>
                    <a:pt x="88567" y="28334"/>
                  </a:cubicBezTo>
                  <a:cubicBezTo>
                    <a:pt x="88126" y="31774"/>
                    <a:pt x="86293" y="34877"/>
                    <a:pt x="83505" y="36894"/>
                  </a:cubicBezTo>
                  <a:cubicBezTo>
                    <a:pt x="82259" y="37891"/>
                    <a:pt x="81452" y="39388"/>
                    <a:pt x="81305" y="41001"/>
                  </a:cubicBezTo>
                  <a:cubicBezTo>
                    <a:pt x="89887" y="40488"/>
                    <a:pt x="98395" y="39754"/>
                    <a:pt x="106683" y="38434"/>
                  </a:cubicBezTo>
                  <a:cubicBezTo>
                    <a:pt x="104997" y="37701"/>
                    <a:pt x="103236" y="37092"/>
                    <a:pt x="101403" y="36600"/>
                  </a:cubicBezTo>
                  <a:cubicBezTo>
                    <a:pt x="103236" y="31650"/>
                    <a:pt x="103603" y="26288"/>
                    <a:pt x="102503" y="211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7" name="Google Shape;337;p6"/>
            <p:cNvSpPr/>
            <p:nvPr/>
          </p:nvSpPr>
          <p:spPr>
            <a:xfrm>
              <a:off x="663356" y="4439841"/>
              <a:ext cx="75797" cy="70161"/>
            </a:xfrm>
            <a:custGeom>
              <a:avLst/>
              <a:gdLst/>
              <a:ahLst/>
              <a:cxnLst/>
              <a:rect l="l" t="t" r="r" b="b"/>
              <a:pathLst>
                <a:path w="102083" h="94493" extrusionOk="0">
                  <a:moveTo>
                    <a:pt x="6690" y="84972"/>
                  </a:moveTo>
                  <a:cubicBezTo>
                    <a:pt x="12412" y="91492"/>
                    <a:pt x="20774" y="94969"/>
                    <a:pt x="29428" y="94360"/>
                  </a:cubicBezTo>
                  <a:cubicBezTo>
                    <a:pt x="39110" y="93627"/>
                    <a:pt x="48132" y="89094"/>
                    <a:pt x="54440" y="81744"/>
                  </a:cubicBezTo>
                  <a:cubicBezTo>
                    <a:pt x="55393" y="80644"/>
                    <a:pt x="56053" y="79397"/>
                    <a:pt x="56860" y="78297"/>
                  </a:cubicBezTo>
                  <a:cubicBezTo>
                    <a:pt x="67789" y="88382"/>
                    <a:pt x="84806" y="87693"/>
                    <a:pt x="94928" y="76772"/>
                  </a:cubicBezTo>
                  <a:cubicBezTo>
                    <a:pt x="104976" y="65843"/>
                    <a:pt x="104317" y="48811"/>
                    <a:pt x="93387" y="38733"/>
                  </a:cubicBezTo>
                  <a:cubicBezTo>
                    <a:pt x="92214" y="37685"/>
                    <a:pt x="91040" y="36738"/>
                    <a:pt x="89720" y="35902"/>
                  </a:cubicBezTo>
                  <a:cubicBezTo>
                    <a:pt x="95294" y="26822"/>
                    <a:pt x="93827" y="15101"/>
                    <a:pt x="86199" y="7663"/>
                  </a:cubicBezTo>
                  <a:cubicBezTo>
                    <a:pt x="74978" y="-2473"/>
                    <a:pt x="57887" y="-2657"/>
                    <a:pt x="46445" y="7223"/>
                  </a:cubicBezTo>
                  <a:cubicBezTo>
                    <a:pt x="32215" y="-1732"/>
                    <a:pt x="13439" y="2544"/>
                    <a:pt x="4490" y="16773"/>
                  </a:cubicBezTo>
                  <a:cubicBezTo>
                    <a:pt x="4416" y="16839"/>
                    <a:pt x="4416" y="16913"/>
                    <a:pt x="4344" y="16979"/>
                  </a:cubicBezTo>
                  <a:cubicBezTo>
                    <a:pt x="-2331" y="27775"/>
                    <a:pt x="-1304" y="41623"/>
                    <a:pt x="6911" y="51305"/>
                  </a:cubicBezTo>
                  <a:cubicBezTo>
                    <a:pt x="5224" y="53146"/>
                    <a:pt x="3830" y="55288"/>
                    <a:pt x="2876" y="57613"/>
                  </a:cubicBezTo>
                  <a:cubicBezTo>
                    <a:pt x="-718" y="66767"/>
                    <a:pt x="676" y="77153"/>
                    <a:pt x="6690" y="84972"/>
                  </a:cubicBezTo>
                  <a:close/>
                  <a:moveTo>
                    <a:pt x="16959" y="24313"/>
                  </a:moveTo>
                  <a:cubicBezTo>
                    <a:pt x="21654" y="16942"/>
                    <a:pt x="31482" y="14793"/>
                    <a:pt x="38817" y="19502"/>
                  </a:cubicBezTo>
                  <a:cubicBezTo>
                    <a:pt x="39844" y="20162"/>
                    <a:pt x="40797" y="20939"/>
                    <a:pt x="41677" y="21820"/>
                  </a:cubicBezTo>
                  <a:cubicBezTo>
                    <a:pt x="44538" y="24665"/>
                    <a:pt x="49159" y="24665"/>
                    <a:pt x="52020" y="21820"/>
                  </a:cubicBezTo>
                  <a:cubicBezTo>
                    <a:pt x="57154" y="14712"/>
                    <a:pt x="66835" y="12570"/>
                    <a:pt x="74464" y="16832"/>
                  </a:cubicBezTo>
                  <a:cubicBezTo>
                    <a:pt x="78717" y="19839"/>
                    <a:pt x="81138" y="28861"/>
                    <a:pt x="74904" y="31501"/>
                  </a:cubicBezTo>
                  <a:cubicBezTo>
                    <a:pt x="71603" y="32411"/>
                    <a:pt x="69403" y="35448"/>
                    <a:pt x="69549" y="38836"/>
                  </a:cubicBezTo>
                  <a:cubicBezTo>
                    <a:pt x="69403" y="42225"/>
                    <a:pt x="71603" y="45254"/>
                    <a:pt x="74904" y="46171"/>
                  </a:cubicBezTo>
                  <a:cubicBezTo>
                    <a:pt x="81872" y="46325"/>
                    <a:pt x="87373" y="52097"/>
                    <a:pt x="87226" y="59065"/>
                  </a:cubicBezTo>
                  <a:cubicBezTo>
                    <a:pt x="87079" y="66026"/>
                    <a:pt x="81285" y="71549"/>
                    <a:pt x="74317" y="71395"/>
                  </a:cubicBezTo>
                  <a:cubicBezTo>
                    <a:pt x="69183" y="71278"/>
                    <a:pt x="64635" y="68028"/>
                    <a:pt x="62802" y="63187"/>
                  </a:cubicBezTo>
                  <a:cubicBezTo>
                    <a:pt x="60748" y="59703"/>
                    <a:pt x="56200" y="58552"/>
                    <a:pt x="52753" y="60620"/>
                  </a:cubicBezTo>
                  <a:cubicBezTo>
                    <a:pt x="51726" y="61251"/>
                    <a:pt x="50846" y="62131"/>
                    <a:pt x="50186" y="63187"/>
                  </a:cubicBezTo>
                  <a:cubicBezTo>
                    <a:pt x="48498" y="66341"/>
                    <a:pt x="46445" y="69319"/>
                    <a:pt x="44171" y="72063"/>
                  </a:cubicBezTo>
                  <a:cubicBezTo>
                    <a:pt x="38376" y="78224"/>
                    <a:pt x="29501" y="83505"/>
                    <a:pt x="20919" y="78811"/>
                  </a:cubicBezTo>
                  <a:cubicBezTo>
                    <a:pt x="17546" y="76823"/>
                    <a:pt x="15492" y="73192"/>
                    <a:pt x="15492" y="69275"/>
                  </a:cubicBezTo>
                  <a:cubicBezTo>
                    <a:pt x="15492" y="67588"/>
                    <a:pt x="16519" y="60034"/>
                    <a:pt x="18499" y="61354"/>
                  </a:cubicBezTo>
                  <a:lnTo>
                    <a:pt x="18499" y="61354"/>
                  </a:lnTo>
                  <a:cubicBezTo>
                    <a:pt x="19013" y="61677"/>
                    <a:pt x="19600" y="61970"/>
                    <a:pt x="20186" y="62234"/>
                  </a:cubicBezTo>
                  <a:cubicBezTo>
                    <a:pt x="28254" y="65461"/>
                    <a:pt x="32289" y="53212"/>
                    <a:pt x="25834" y="48885"/>
                  </a:cubicBezTo>
                  <a:cubicBezTo>
                    <a:pt x="25101" y="48452"/>
                    <a:pt x="24294" y="48056"/>
                    <a:pt x="23487" y="47711"/>
                  </a:cubicBezTo>
                  <a:cubicBezTo>
                    <a:pt x="15492" y="44132"/>
                    <a:pt x="11898" y="34758"/>
                    <a:pt x="15492" y="26778"/>
                  </a:cubicBezTo>
                  <a:cubicBezTo>
                    <a:pt x="15859" y="25912"/>
                    <a:pt x="16372" y="25091"/>
                    <a:pt x="16886" y="243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8" name="Google Shape;338;p6"/>
            <p:cNvSpPr/>
            <p:nvPr/>
          </p:nvSpPr>
          <p:spPr>
            <a:xfrm>
              <a:off x="668487" y="4332635"/>
              <a:ext cx="75710" cy="72777"/>
            </a:xfrm>
            <a:custGeom>
              <a:avLst/>
              <a:gdLst/>
              <a:ahLst/>
              <a:cxnLst/>
              <a:rect l="l" t="t" r="r" b="b"/>
              <a:pathLst>
                <a:path w="101966" h="98016" extrusionOk="0">
                  <a:moveTo>
                    <a:pt x="91468" y="8133"/>
                  </a:moveTo>
                  <a:cubicBezTo>
                    <a:pt x="83986" y="2390"/>
                    <a:pt x="73938" y="1209"/>
                    <a:pt x="65283" y="5053"/>
                  </a:cubicBezTo>
                  <a:cubicBezTo>
                    <a:pt x="61249" y="7092"/>
                    <a:pt x="57801" y="10033"/>
                    <a:pt x="55088" y="13634"/>
                  </a:cubicBezTo>
                  <a:cubicBezTo>
                    <a:pt x="53107" y="9593"/>
                    <a:pt x="49953" y="6189"/>
                    <a:pt x="46139" y="3806"/>
                  </a:cubicBezTo>
                  <a:cubicBezTo>
                    <a:pt x="37264" y="-1637"/>
                    <a:pt x="26041" y="-1314"/>
                    <a:pt x="17460" y="4612"/>
                  </a:cubicBezTo>
                  <a:cubicBezTo>
                    <a:pt x="4404" y="14206"/>
                    <a:pt x="1617" y="32565"/>
                    <a:pt x="11152" y="45628"/>
                  </a:cubicBezTo>
                  <a:cubicBezTo>
                    <a:pt x="11519" y="46120"/>
                    <a:pt x="11959" y="46611"/>
                    <a:pt x="12325" y="47081"/>
                  </a:cubicBezTo>
                  <a:cubicBezTo>
                    <a:pt x="9465" y="49376"/>
                    <a:pt x="6971" y="52098"/>
                    <a:pt x="4991" y="55149"/>
                  </a:cubicBezTo>
                  <a:cubicBezTo>
                    <a:pt x="-1023" y="63841"/>
                    <a:pt x="-1683" y="75143"/>
                    <a:pt x="3230" y="84488"/>
                  </a:cubicBezTo>
                  <a:cubicBezTo>
                    <a:pt x="13352" y="102385"/>
                    <a:pt x="32569" y="96517"/>
                    <a:pt x="45919" y="85368"/>
                  </a:cubicBezTo>
                  <a:cubicBezTo>
                    <a:pt x="55380" y="98673"/>
                    <a:pt x="73791" y="101937"/>
                    <a:pt x="87287" y="92703"/>
                  </a:cubicBezTo>
                  <a:cubicBezTo>
                    <a:pt x="100489" y="83300"/>
                    <a:pt x="103570" y="64985"/>
                    <a:pt x="94182" y="51782"/>
                  </a:cubicBezTo>
                  <a:cubicBezTo>
                    <a:pt x="93814" y="51335"/>
                    <a:pt x="93522" y="50888"/>
                    <a:pt x="93155" y="50455"/>
                  </a:cubicBezTo>
                  <a:cubicBezTo>
                    <a:pt x="104450" y="39739"/>
                    <a:pt x="104890" y="21915"/>
                    <a:pt x="94182" y="10634"/>
                  </a:cubicBezTo>
                  <a:cubicBezTo>
                    <a:pt x="93301" y="9747"/>
                    <a:pt x="92421" y="8911"/>
                    <a:pt x="91468" y="8133"/>
                  </a:cubicBezTo>
                  <a:close/>
                  <a:moveTo>
                    <a:pt x="78999" y="43780"/>
                  </a:moveTo>
                  <a:cubicBezTo>
                    <a:pt x="75551" y="45849"/>
                    <a:pt x="74378" y="50345"/>
                    <a:pt x="76431" y="53829"/>
                  </a:cubicBezTo>
                  <a:cubicBezTo>
                    <a:pt x="77092" y="54885"/>
                    <a:pt x="77972" y="55772"/>
                    <a:pt x="78999" y="56396"/>
                  </a:cubicBezTo>
                  <a:cubicBezTo>
                    <a:pt x="85746" y="60885"/>
                    <a:pt x="87580" y="69987"/>
                    <a:pt x="83106" y="76735"/>
                  </a:cubicBezTo>
                  <a:cubicBezTo>
                    <a:pt x="82006" y="78356"/>
                    <a:pt x="80612" y="79742"/>
                    <a:pt x="78999" y="80821"/>
                  </a:cubicBezTo>
                  <a:cubicBezTo>
                    <a:pt x="71664" y="85625"/>
                    <a:pt x="61762" y="83556"/>
                    <a:pt x="56995" y="76200"/>
                  </a:cubicBezTo>
                  <a:cubicBezTo>
                    <a:pt x="56115" y="74887"/>
                    <a:pt x="55454" y="73449"/>
                    <a:pt x="55014" y="71946"/>
                  </a:cubicBezTo>
                  <a:cubicBezTo>
                    <a:pt x="54867" y="70743"/>
                    <a:pt x="54353" y="69613"/>
                    <a:pt x="53547" y="68718"/>
                  </a:cubicBezTo>
                  <a:cubicBezTo>
                    <a:pt x="51347" y="65960"/>
                    <a:pt x="47533" y="65161"/>
                    <a:pt x="44378" y="66811"/>
                  </a:cubicBezTo>
                  <a:lnTo>
                    <a:pt x="43498" y="67178"/>
                  </a:lnTo>
                  <a:cubicBezTo>
                    <a:pt x="42691" y="67743"/>
                    <a:pt x="41958" y="68439"/>
                    <a:pt x="41372" y="69232"/>
                  </a:cubicBezTo>
                  <a:lnTo>
                    <a:pt x="41372" y="69232"/>
                  </a:lnTo>
                  <a:cubicBezTo>
                    <a:pt x="37264" y="75246"/>
                    <a:pt x="24208" y="86908"/>
                    <a:pt x="17167" y="78914"/>
                  </a:cubicBezTo>
                  <a:cubicBezTo>
                    <a:pt x="14379" y="75422"/>
                    <a:pt x="13793" y="70662"/>
                    <a:pt x="15627" y="66591"/>
                  </a:cubicBezTo>
                  <a:cubicBezTo>
                    <a:pt x="16580" y="64215"/>
                    <a:pt x="17900" y="62029"/>
                    <a:pt x="19587" y="60137"/>
                  </a:cubicBezTo>
                  <a:cubicBezTo>
                    <a:pt x="20394" y="59146"/>
                    <a:pt x="21274" y="58259"/>
                    <a:pt x="22301" y="57496"/>
                  </a:cubicBezTo>
                  <a:lnTo>
                    <a:pt x="23841" y="56543"/>
                  </a:lnTo>
                  <a:lnTo>
                    <a:pt x="24281" y="56543"/>
                  </a:lnTo>
                  <a:cubicBezTo>
                    <a:pt x="28095" y="57841"/>
                    <a:pt x="32277" y="55780"/>
                    <a:pt x="33596" y="51944"/>
                  </a:cubicBezTo>
                  <a:cubicBezTo>
                    <a:pt x="34550" y="48973"/>
                    <a:pt x="33596" y="45695"/>
                    <a:pt x="31103" y="43780"/>
                  </a:cubicBezTo>
                  <a:cubicBezTo>
                    <a:pt x="20540" y="39086"/>
                    <a:pt x="14453" y="24563"/>
                    <a:pt x="25675" y="16642"/>
                  </a:cubicBezTo>
                  <a:cubicBezTo>
                    <a:pt x="29856" y="13708"/>
                    <a:pt x="35503" y="13854"/>
                    <a:pt x="39538" y="17008"/>
                  </a:cubicBezTo>
                  <a:cubicBezTo>
                    <a:pt x="43792" y="20309"/>
                    <a:pt x="44819" y="26910"/>
                    <a:pt x="46432" y="31678"/>
                  </a:cubicBezTo>
                  <a:cubicBezTo>
                    <a:pt x="47533" y="35573"/>
                    <a:pt x="51567" y="37832"/>
                    <a:pt x="55527" y="36724"/>
                  </a:cubicBezTo>
                  <a:cubicBezTo>
                    <a:pt x="57288" y="36218"/>
                    <a:pt x="58828" y="35037"/>
                    <a:pt x="59782" y="33438"/>
                  </a:cubicBezTo>
                  <a:cubicBezTo>
                    <a:pt x="64256" y="25370"/>
                    <a:pt x="71077" y="12241"/>
                    <a:pt x="81786" y="19502"/>
                  </a:cubicBezTo>
                  <a:cubicBezTo>
                    <a:pt x="91835" y="25737"/>
                    <a:pt x="87800" y="38792"/>
                    <a:pt x="78999" y="437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39" name="Google Shape;339;p6"/>
            <p:cNvSpPr/>
            <p:nvPr/>
          </p:nvSpPr>
          <p:spPr>
            <a:xfrm>
              <a:off x="759190" y="4482263"/>
              <a:ext cx="82779" cy="77162"/>
            </a:xfrm>
            <a:custGeom>
              <a:avLst/>
              <a:gdLst/>
              <a:ahLst/>
              <a:cxnLst/>
              <a:rect l="l" t="t" r="r" b="b"/>
              <a:pathLst>
                <a:path w="111487" h="103922" extrusionOk="0">
                  <a:moveTo>
                    <a:pt x="94287" y="21635"/>
                  </a:moveTo>
                  <a:cubicBezTo>
                    <a:pt x="88493" y="20836"/>
                    <a:pt x="82624" y="21943"/>
                    <a:pt x="77490" y="24789"/>
                  </a:cubicBezTo>
                  <a:cubicBezTo>
                    <a:pt x="77417" y="19801"/>
                    <a:pt x="75804" y="14961"/>
                    <a:pt x="72869" y="10926"/>
                  </a:cubicBezTo>
                  <a:cubicBezTo>
                    <a:pt x="66708" y="2323"/>
                    <a:pt x="56000" y="-1748"/>
                    <a:pt x="45658" y="584"/>
                  </a:cubicBezTo>
                  <a:cubicBezTo>
                    <a:pt x="30108" y="4186"/>
                    <a:pt x="20426" y="19713"/>
                    <a:pt x="24020" y="35263"/>
                  </a:cubicBezTo>
                  <a:cubicBezTo>
                    <a:pt x="24093" y="35637"/>
                    <a:pt x="24240" y="36011"/>
                    <a:pt x="24313" y="36378"/>
                  </a:cubicBezTo>
                  <a:cubicBezTo>
                    <a:pt x="20866" y="37317"/>
                    <a:pt x="17638" y="38747"/>
                    <a:pt x="14632" y="40632"/>
                  </a:cubicBezTo>
                  <a:cubicBezTo>
                    <a:pt x="5830" y="45620"/>
                    <a:pt x="255" y="54854"/>
                    <a:pt x="-38" y="64983"/>
                  </a:cubicBezTo>
                  <a:cubicBezTo>
                    <a:pt x="-38" y="86401"/>
                    <a:pt x="21306" y="90068"/>
                    <a:pt x="38323" y="85374"/>
                  </a:cubicBezTo>
                  <a:cubicBezTo>
                    <a:pt x="39716" y="92628"/>
                    <a:pt x="43604" y="99156"/>
                    <a:pt x="49325" y="103858"/>
                  </a:cubicBezTo>
                  <a:cubicBezTo>
                    <a:pt x="53652" y="100997"/>
                    <a:pt x="57980" y="98063"/>
                    <a:pt x="62088" y="94836"/>
                  </a:cubicBezTo>
                  <a:cubicBezTo>
                    <a:pt x="54973" y="91983"/>
                    <a:pt x="50792" y="84575"/>
                    <a:pt x="52039" y="77013"/>
                  </a:cubicBezTo>
                  <a:cubicBezTo>
                    <a:pt x="53066" y="73088"/>
                    <a:pt x="50718" y="69091"/>
                    <a:pt x="46758" y="68086"/>
                  </a:cubicBezTo>
                  <a:cubicBezTo>
                    <a:pt x="45878" y="67851"/>
                    <a:pt x="44924" y="67793"/>
                    <a:pt x="43971" y="67917"/>
                  </a:cubicBezTo>
                  <a:cubicBezTo>
                    <a:pt x="42577" y="67932"/>
                    <a:pt x="41257" y="68423"/>
                    <a:pt x="40230" y="69311"/>
                  </a:cubicBezTo>
                  <a:cubicBezTo>
                    <a:pt x="32895" y="72978"/>
                    <a:pt x="16098" y="77526"/>
                    <a:pt x="14632" y="65937"/>
                  </a:cubicBezTo>
                  <a:cubicBezTo>
                    <a:pt x="14265" y="61426"/>
                    <a:pt x="16319" y="57047"/>
                    <a:pt x="19986" y="54421"/>
                  </a:cubicBezTo>
                  <a:cubicBezTo>
                    <a:pt x="22333" y="52588"/>
                    <a:pt x="29228" y="48114"/>
                    <a:pt x="31428" y="50827"/>
                  </a:cubicBezTo>
                  <a:cubicBezTo>
                    <a:pt x="37516" y="58162"/>
                    <a:pt x="47712" y="47674"/>
                    <a:pt x="41770" y="40485"/>
                  </a:cubicBezTo>
                  <a:cubicBezTo>
                    <a:pt x="34435" y="31537"/>
                    <a:pt x="37369" y="15914"/>
                    <a:pt x="50205" y="14520"/>
                  </a:cubicBezTo>
                  <a:cubicBezTo>
                    <a:pt x="55486" y="14095"/>
                    <a:pt x="60401" y="17249"/>
                    <a:pt x="62234" y="22222"/>
                  </a:cubicBezTo>
                  <a:cubicBezTo>
                    <a:pt x="63115" y="27635"/>
                    <a:pt x="62894" y="33180"/>
                    <a:pt x="61574" y="38505"/>
                  </a:cubicBezTo>
                  <a:cubicBezTo>
                    <a:pt x="61647" y="42554"/>
                    <a:pt x="64948" y="45803"/>
                    <a:pt x="68982" y="45752"/>
                  </a:cubicBezTo>
                  <a:cubicBezTo>
                    <a:pt x="70229" y="45737"/>
                    <a:pt x="71403" y="45414"/>
                    <a:pt x="72503" y="44813"/>
                  </a:cubicBezTo>
                  <a:cubicBezTo>
                    <a:pt x="80424" y="39092"/>
                    <a:pt x="93554" y="29630"/>
                    <a:pt x="99788" y="42686"/>
                  </a:cubicBezTo>
                  <a:cubicBezTo>
                    <a:pt x="104116" y="51928"/>
                    <a:pt x="95460" y="61316"/>
                    <a:pt x="86292" y="62050"/>
                  </a:cubicBezTo>
                  <a:cubicBezTo>
                    <a:pt x="82258" y="62072"/>
                    <a:pt x="78957" y="65380"/>
                    <a:pt x="79030" y="69428"/>
                  </a:cubicBezTo>
                  <a:cubicBezTo>
                    <a:pt x="79030" y="70705"/>
                    <a:pt x="79324" y="71952"/>
                    <a:pt x="79984" y="73052"/>
                  </a:cubicBezTo>
                  <a:cubicBezTo>
                    <a:pt x="80718" y="74145"/>
                    <a:pt x="81231" y="75325"/>
                    <a:pt x="81598" y="76572"/>
                  </a:cubicBezTo>
                  <a:cubicBezTo>
                    <a:pt x="93481" y="63891"/>
                    <a:pt x="103529" y="49624"/>
                    <a:pt x="111450" y="34178"/>
                  </a:cubicBezTo>
                  <a:cubicBezTo>
                    <a:pt x="107856" y="27701"/>
                    <a:pt x="101549" y="23124"/>
                    <a:pt x="94287" y="216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340" name="Google Shape;340;p6"/>
            <p:cNvGrpSpPr/>
            <p:nvPr/>
          </p:nvGrpSpPr>
          <p:grpSpPr>
            <a:xfrm>
              <a:off x="191819" y="4690628"/>
              <a:ext cx="96252" cy="60819"/>
              <a:chOff x="7623694" y="4873007"/>
              <a:chExt cx="129563" cy="81856"/>
            </a:xfrm>
          </p:grpSpPr>
          <p:sp>
            <p:nvSpPr>
              <p:cNvPr id="341" name="Google Shape;341;p6"/>
              <p:cNvSpPr/>
              <p:nvPr/>
            </p:nvSpPr>
            <p:spPr>
              <a:xfrm>
                <a:off x="7623694" y="4915621"/>
                <a:ext cx="13675" cy="11005"/>
              </a:xfrm>
              <a:custGeom>
                <a:avLst/>
                <a:gdLst/>
                <a:ahLst/>
                <a:cxnLst/>
                <a:rect l="l" t="t" r="r" b="b"/>
                <a:pathLst>
                  <a:path w="13675" h="11005" extrusionOk="0">
                    <a:moveTo>
                      <a:pt x="12152" y="1550"/>
                    </a:moveTo>
                    <a:lnTo>
                      <a:pt x="11051" y="670"/>
                    </a:lnTo>
                    <a:cubicBezTo>
                      <a:pt x="10171" y="171"/>
                      <a:pt x="9218" y="-85"/>
                      <a:pt x="8264" y="-63"/>
                    </a:cubicBezTo>
                    <a:lnTo>
                      <a:pt x="5478" y="-63"/>
                    </a:lnTo>
                    <a:cubicBezTo>
                      <a:pt x="4744" y="-78"/>
                      <a:pt x="4010" y="76"/>
                      <a:pt x="3350" y="377"/>
                    </a:cubicBezTo>
                    <a:cubicBezTo>
                      <a:pt x="2690" y="626"/>
                      <a:pt x="2103" y="1029"/>
                      <a:pt x="1590" y="1550"/>
                    </a:cubicBezTo>
                    <a:cubicBezTo>
                      <a:pt x="1076" y="2020"/>
                      <a:pt x="637" y="2628"/>
                      <a:pt x="416" y="3311"/>
                    </a:cubicBezTo>
                    <a:cubicBezTo>
                      <a:pt x="123" y="3971"/>
                      <a:pt x="-97" y="4704"/>
                      <a:pt x="-23" y="5438"/>
                    </a:cubicBezTo>
                    <a:lnTo>
                      <a:pt x="-23" y="6905"/>
                    </a:lnTo>
                    <a:cubicBezTo>
                      <a:pt x="196" y="7836"/>
                      <a:pt x="710" y="8672"/>
                      <a:pt x="1443" y="9325"/>
                    </a:cubicBezTo>
                    <a:lnTo>
                      <a:pt x="2544" y="10205"/>
                    </a:lnTo>
                    <a:cubicBezTo>
                      <a:pt x="3424" y="10667"/>
                      <a:pt x="4377" y="10924"/>
                      <a:pt x="5331" y="10939"/>
                    </a:cubicBezTo>
                    <a:lnTo>
                      <a:pt x="8118" y="10939"/>
                    </a:lnTo>
                    <a:cubicBezTo>
                      <a:pt x="8851" y="10961"/>
                      <a:pt x="9585" y="10785"/>
                      <a:pt x="10245" y="10425"/>
                    </a:cubicBezTo>
                    <a:cubicBezTo>
                      <a:pt x="10905" y="10220"/>
                      <a:pt x="11492" y="9838"/>
                      <a:pt x="12005" y="9325"/>
                    </a:cubicBezTo>
                    <a:cubicBezTo>
                      <a:pt x="12519" y="8856"/>
                      <a:pt x="12958" y="8247"/>
                      <a:pt x="13179" y="7565"/>
                    </a:cubicBezTo>
                    <a:cubicBezTo>
                      <a:pt x="13546" y="6919"/>
                      <a:pt x="13693" y="6179"/>
                      <a:pt x="13619" y="5438"/>
                    </a:cubicBezTo>
                    <a:lnTo>
                      <a:pt x="13619" y="3971"/>
                    </a:lnTo>
                    <a:cubicBezTo>
                      <a:pt x="13399" y="3039"/>
                      <a:pt x="12885" y="2203"/>
                      <a:pt x="12152"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42" name="Google Shape;342;p6"/>
              <p:cNvSpPr/>
              <p:nvPr/>
            </p:nvSpPr>
            <p:spPr>
              <a:xfrm>
                <a:off x="7694195" y="4943840"/>
                <a:ext cx="13642" cy="11023"/>
              </a:xfrm>
              <a:custGeom>
                <a:avLst/>
                <a:gdLst/>
                <a:ahLst/>
                <a:cxnLst/>
                <a:rect l="l" t="t" r="r" b="b"/>
                <a:pathLst>
                  <a:path w="13642" h="11023" extrusionOk="0">
                    <a:moveTo>
                      <a:pt x="12211" y="1570"/>
                    </a:moveTo>
                    <a:lnTo>
                      <a:pt x="11110" y="690"/>
                    </a:lnTo>
                    <a:cubicBezTo>
                      <a:pt x="10230" y="198"/>
                      <a:pt x="9277" y="-51"/>
                      <a:pt x="8324" y="-44"/>
                    </a:cubicBezTo>
                    <a:lnTo>
                      <a:pt x="5463" y="-44"/>
                    </a:lnTo>
                    <a:cubicBezTo>
                      <a:pt x="4729" y="-124"/>
                      <a:pt x="3996" y="30"/>
                      <a:pt x="3409" y="396"/>
                    </a:cubicBezTo>
                    <a:cubicBezTo>
                      <a:pt x="2676" y="595"/>
                      <a:pt x="2089" y="1005"/>
                      <a:pt x="1576" y="1570"/>
                    </a:cubicBezTo>
                    <a:cubicBezTo>
                      <a:pt x="1062" y="2032"/>
                      <a:pt x="696" y="2648"/>
                      <a:pt x="475" y="3330"/>
                    </a:cubicBezTo>
                    <a:cubicBezTo>
                      <a:pt x="108" y="3983"/>
                      <a:pt x="-38" y="4717"/>
                      <a:pt x="-38" y="5457"/>
                    </a:cubicBezTo>
                    <a:lnTo>
                      <a:pt x="-38" y="6851"/>
                    </a:lnTo>
                    <a:cubicBezTo>
                      <a:pt x="255" y="7775"/>
                      <a:pt x="696" y="8626"/>
                      <a:pt x="1356" y="9345"/>
                    </a:cubicBezTo>
                    <a:lnTo>
                      <a:pt x="2529" y="10152"/>
                    </a:lnTo>
                    <a:cubicBezTo>
                      <a:pt x="3336" y="10672"/>
                      <a:pt x="4290" y="10951"/>
                      <a:pt x="5243" y="10958"/>
                    </a:cubicBezTo>
                    <a:lnTo>
                      <a:pt x="8104" y="10958"/>
                    </a:lnTo>
                    <a:cubicBezTo>
                      <a:pt x="8837" y="10973"/>
                      <a:pt x="9570" y="10797"/>
                      <a:pt x="10230" y="10445"/>
                    </a:cubicBezTo>
                    <a:cubicBezTo>
                      <a:pt x="10891" y="10218"/>
                      <a:pt x="11478" y="9844"/>
                      <a:pt x="11991" y="9345"/>
                    </a:cubicBezTo>
                    <a:cubicBezTo>
                      <a:pt x="12505" y="8839"/>
                      <a:pt x="12872" y="8208"/>
                      <a:pt x="13091" y="7511"/>
                    </a:cubicBezTo>
                    <a:cubicBezTo>
                      <a:pt x="13458" y="6888"/>
                      <a:pt x="13605" y="6176"/>
                      <a:pt x="13605" y="5457"/>
                    </a:cubicBezTo>
                    <a:lnTo>
                      <a:pt x="13605" y="3991"/>
                    </a:lnTo>
                    <a:cubicBezTo>
                      <a:pt x="13385" y="3066"/>
                      <a:pt x="12872" y="2230"/>
                      <a:pt x="12211" y="15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43" name="Google Shape;343;p6"/>
              <p:cNvSpPr/>
              <p:nvPr/>
            </p:nvSpPr>
            <p:spPr>
              <a:xfrm>
                <a:off x="7668835" y="4901539"/>
                <a:ext cx="13844" cy="13642"/>
              </a:xfrm>
              <a:custGeom>
                <a:avLst/>
                <a:gdLst/>
                <a:ahLst/>
                <a:cxnLst/>
                <a:rect l="l" t="t" r="r" b="b"/>
                <a:pathLst>
                  <a:path w="13844" h="13642" extrusionOk="0">
                    <a:moveTo>
                      <a:pt x="12193" y="1549"/>
                    </a:moveTo>
                    <a:lnTo>
                      <a:pt x="11093" y="669"/>
                    </a:lnTo>
                    <a:cubicBezTo>
                      <a:pt x="10213" y="177"/>
                      <a:pt x="9259" y="-72"/>
                      <a:pt x="8306" y="-65"/>
                    </a:cubicBezTo>
                    <a:lnTo>
                      <a:pt x="6839" y="-65"/>
                    </a:lnTo>
                    <a:cubicBezTo>
                      <a:pt x="5886" y="185"/>
                      <a:pt x="5079" y="698"/>
                      <a:pt x="4418" y="1402"/>
                    </a:cubicBezTo>
                    <a:lnTo>
                      <a:pt x="1558" y="4189"/>
                    </a:lnTo>
                    <a:cubicBezTo>
                      <a:pt x="1044" y="4681"/>
                      <a:pt x="678" y="5283"/>
                      <a:pt x="458" y="5950"/>
                    </a:cubicBezTo>
                    <a:cubicBezTo>
                      <a:pt x="-203" y="7285"/>
                      <a:pt x="-203" y="8869"/>
                      <a:pt x="458" y="10204"/>
                    </a:cubicBezTo>
                    <a:cubicBezTo>
                      <a:pt x="678" y="10871"/>
                      <a:pt x="1044" y="11473"/>
                      <a:pt x="1558" y="11965"/>
                    </a:cubicBezTo>
                    <a:lnTo>
                      <a:pt x="2658" y="12845"/>
                    </a:lnTo>
                    <a:cubicBezTo>
                      <a:pt x="3538" y="13336"/>
                      <a:pt x="4492" y="13585"/>
                      <a:pt x="5445" y="13578"/>
                    </a:cubicBezTo>
                    <a:lnTo>
                      <a:pt x="6913" y="13578"/>
                    </a:lnTo>
                    <a:cubicBezTo>
                      <a:pt x="7866" y="13351"/>
                      <a:pt x="8673" y="12867"/>
                      <a:pt x="9333" y="12184"/>
                    </a:cubicBezTo>
                    <a:lnTo>
                      <a:pt x="12193" y="9397"/>
                    </a:lnTo>
                    <a:cubicBezTo>
                      <a:pt x="12706" y="8891"/>
                      <a:pt x="13074" y="8260"/>
                      <a:pt x="13294" y="7563"/>
                    </a:cubicBezTo>
                    <a:cubicBezTo>
                      <a:pt x="13660" y="6940"/>
                      <a:pt x="13807" y="6228"/>
                      <a:pt x="13807" y="5510"/>
                    </a:cubicBezTo>
                    <a:cubicBezTo>
                      <a:pt x="13807" y="4769"/>
                      <a:pt x="13660" y="4035"/>
                      <a:pt x="13294" y="3383"/>
                    </a:cubicBezTo>
                    <a:cubicBezTo>
                      <a:pt x="13147" y="2671"/>
                      <a:pt x="12706" y="2033"/>
                      <a:pt x="12193" y="15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44" name="Google Shape;344;p6"/>
              <p:cNvSpPr/>
              <p:nvPr/>
            </p:nvSpPr>
            <p:spPr>
              <a:xfrm>
                <a:off x="7742237" y="4912760"/>
                <a:ext cx="11020" cy="13645"/>
              </a:xfrm>
              <a:custGeom>
                <a:avLst/>
                <a:gdLst/>
                <a:ahLst/>
                <a:cxnLst/>
                <a:rect l="l" t="t" r="r" b="b"/>
                <a:pathLst>
                  <a:path w="11020" h="13645" extrusionOk="0">
                    <a:moveTo>
                      <a:pt x="9351" y="1551"/>
                    </a:moveTo>
                    <a:cubicBezTo>
                      <a:pt x="8911" y="1023"/>
                      <a:pt x="8251" y="634"/>
                      <a:pt x="7591" y="451"/>
                    </a:cubicBezTo>
                    <a:cubicBezTo>
                      <a:pt x="6931" y="91"/>
                      <a:pt x="6197" y="-85"/>
                      <a:pt x="5463" y="-63"/>
                    </a:cubicBezTo>
                    <a:lnTo>
                      <a:pt x="3997" y="-63"/>
                    </a:lnTo>
                    <a:cubicBezTo>
                      <a:pt x="3117" y="231"/>
                      <a:pt x="2310" y="700"/>
                      <a:pt x="1576" y="1331"/>
                    </a:cubicBezTo>
                    <a:lnTo>
                      <a:pt x="769" y="2505"/>
                    </a:lnTo>
                    <a:cubicBezTo>
                      <a:pt x="256" y="3318"/>
                      <a:pt x="-38" y="4257"/>
                      <a:pt x="-38" y="5218"/>
                    </a:cubicBezTo>
                    <a:lnTo>
                      <a:pt x="-38" y="8079"/>
                    </a:lnTo>
                    <a:cubicBezTo>
                      <a:pt x="-38" y="8819"/>
                      <a:pt x="109" y="9553"/>
                      <a:pt x="476" y="10206"/>
                    </a:cubicBezTo>
                    <a:cubicBezTo>
                      <a:pt x="916" y="11548"/>
                      <a:pt x="2016" y="12604"/>
                      <a:pt x="3337" y="13067"/>
                    </a:cubicBezTo>
                    <a:cubicBezTo>
                      <a:pt x="3997" y="13418"/>
                      <a:pt x="4730" y="13594"/>
                      <a:pt x="5463" y="13580"/>
                    </a:cubicBezTo>
                    <a:lnTo>
                      <a:pt x="6931" y="13580"/>
                    </a:lnTo>
                    <a:cubicBezTo>
                      <a:pt x="7884" y="13353"/>
                      <a:pt x="8691" y="12868"/>
                      <a:pt x="9351" y="12186"/>
                    </a:cubicBezTo>
                    <a:lnTo>
                      <a:pt x="10231" y="11086"/>
                    </a:lnTo>
                    <a:cubicBezTo>
                      <a:pt x="10744" y="10235"/>
                      <a:pt x="10964" y="9274"/>
                      <a:pt x="10964" y="8299"/>
                    </a:cubicBezTo>
                    <a:lnTo>
                      <a:pt x="10964" y="5438"/>
                    </a:lnTo>
                    <a:cubicBezTo>
                      <a:pt x="11038" y="4727"/>
                      <a:pt x="10891" y="4001"/>
                      <a:pt x="10525" y="3385"/>
                    </a:cubicBezTo>
                    <a:cubicBezTo>
                      <a:pt x="10305" y="2673"/>
                      <a:pt x="9938" y="2035"/>
                      <a:pt x="9351" y="15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45" name="Google Shape;345;p6"/>
              <p:cNvSpPr/>
              <p:nvPr/>
            </p:nvSpPr>
            <p:spPr>
              <a:xfrm>
                <a:off x="7734022" y="4873007"/>
                <a:ext cx="11002" cy="13586"/>
              </a:xfrm>
              <a:custGeom>
                <a:avLst/>
                <a:gdLst/>
                <a:ahLst/>
                <a:cxnLst/>
                <a:rect l="l" t="t" r="r" b="b"/>
                <a:pathLst>
                  <a:path w="11002" h="13586" extrusionOk="0">
                    <a:moveTo>
                      <a:pt x="10231" y="11304"/>
                    </a:moveTo>
                    <a:cubicBezTo>
                      <a:pt x="10672" y="10453"/>
                      <a:pt x="10964" y="9492"/>
                      <a:pt x="10964" y="8517"/>
                    </a:cubicBezTo>
                    <a:lnTo>
                      <a:pt x="10964" y="5436"/>
                    </a:lnTo>
                    <a:cubicBezTo>
                      <a:pt x="10964" y="4695"/>
                      <a:pt x="10818" y="3962"/>
                      <a:pt x="10451" y="3309"/>
                    </a:cubicBezTo>
                    <a:cubicBezTo>
                      <a:pt x="10231" y="2642"/>
                      <a:pt x="9864" y="2040"/>
                      <a:pt x="9351" y="1549"/>
                    </a:cubicBezTo>
                    <a:cubicBezTo>
                      <a:pt x="8838" y="1028"/>
                      <a:pt x="8251" y="625"/>
                      <a:pt x="7591" y="375"/>
                    </a:cubicBezTo>
                    <a:cubicBezTo>
                      <a:pt x="6931" y="82"/>
                      <a:pt x="6197" y="-65"/>
                      <a:pt x="5463" y="-65"/>
                    </a:cubicBezTo>
                    <a:lnTo>
                      <a:pt x="3997" y="-65"/>
                    </a:lnTo>
                    <a:cubicBezTo>
                      <a:pt x="3043" y="163"/>
                      <a:pt x="2237" y="647"/>
                      <a:pt x="1576" y="1329"/>
                    </a:cubicBezTo>
                    <a:lnTo>
                      <a:pt x="696" y="2429"/>
                    </a:lnTo>
                    <a:cubicBezTo>
                      <a:pt x="183" y="3273"/>
                      <a:pt x="-38" y="4241"/>
                      <a:pt x="-38" y="5216"/>
                    </a:cubicBezTo>
                    <a:lnTo>
                      <a:pt x="-38" y="8003"/>
                    </a:lnTo>
                    <a:cubicBezTo>
                      <a:pt x="-38" y="8737"/>
                      <a:pt x="109" y="9463"/>
                      <a:pt x="403" y="10131"/>
                    </a:cubicBezTo>
                    <a:cubicBezTo>
                      <a:pt x="622" y="10820"/>
                      <a:pt x="989" y="11429"/>
                      <a:pt x="1576" y="11891"/>
                    </a:cubicBezTo>
                    <a:cubicBezTo>
                      <a:pt x="2016" y="12434"/>
                      <a:pt x="2676" y="12837"/>
                      <a:pt x="3337" y="13064"/>
                    </a:cubicBezTo>
                    <a:cubicBezTo>
                      <a:pt x="3997" y="13424"/>
                      <a:pt x="4730" y="13578"/>
                      <a:pt x="5463" y="13504"/>
                    </a:cubicBezTo>
                    <a:lnTo>
                      <a:pt x="6931" y="13504"/>
                    </a:lnTo>
                    <a:cubicBezTo>
                      <a:pt x="7884" y="13255"/>
                      <a:pt x="8691" y="12742"/>
                      <a:pt x="9351" y="120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346" name="Google Shape;346;p6"/>
            <p:cNvSpPr/>
            <p:nvPr/>
          </p:nvSpPr>
          <p:spPr>
            <a:xfrm>
              <a:off x="436478" y="4525785"/>
              <a:ext cx="77008" cy="77027"/>
            </a:xfrm>
            <a:custGeom>
              <a:avLst/>
              <a:gdLst/>
              <a:ahLst/>
              <a:cxnLst/>
              <a:rect l="l" t="t" r="r" b="b"/>
              <a:pathLst>
                <a:path w="103715" h="103740" extrusionOk="0">
                  <a:moveTo>
                    <a:pt x="2775" y="68672"/>
                  </a:moveTo>
                  <a:cubicBezTo>
                    <a:pt x="12091" y="95752"/>
                    <a:pt x="41576" y="110157"/>
                    <a:pt x="68715" y="100842"/>
                  </a:cubicBezTo>
                  <a:cubicBezTo>
                    <a:pt x="95780" y="91527"/>
                    <a:pt x="110156" y="62019"/>
                    <a:pt x="100841" y="34939"/>
                  </a:cubicBezTo>
                  <a:cubicBezTo>
                    <a:pt x="91599" y="7984"/>
                    <a:pt x="62260" y="-6436"/>
                    <a:pt x="35269" y="2659"/>
                  </a:cubicBezTo>
                  <a:cubicBezTo>
                    <a:pt x="8130" y="11798"/>
                    <a:pt x="-6467" y="41210"/>
                    <a:pt x="2702" y="68349"/>
                  </a:cubicBezTo>
                  <a:cubicBezTo>
                    <a:pt x="2702" y="68459"/>
                    <a:pt x="2702" y="68562"/>
                    <a:pt x="2775" y="68672"/>
                  </a:cubicBezTo>
                  <a:close/>
                  <a:moveTo>
                    <a:pt x="51919" y="14834"/>
                  </a:moveTo>
                  <a:cubicBezTo>
                    <a:pt x="72529" y="14813"/>
                    <a:pt x="89252" y="31506"/>
                    <a:pt x="89326" y="52125"/>
                  </a:cubicBezTo>
                  <a:cubicBezTo>
                    <a:pt x="89326" y="72743"/>
                    <a:pt x="72602" y="89480"/>
                    <a:pt x="51992" y="89503"/>
                  </a:cubicBezTo>
                  <a:cubicBezTo>
                    <a:pt x="31381" y="89524"/>
                    <a:pt x="14657" y="72831"/>
                    <a:pt x="14657" y="52212"/>
                  </a:cubicBezTo>
                  <a:cubicBezTo>
                    <a:pt x="14584" y="36201"/>
                    <a:pt x="24779" y="21957"/>
                    <a:pt x="39963" y="16815"/>
                  </a:cubicBezTo>
                  <a:cubicBezTo>
                    <a:pt x="43851" y="15509"/>
                    <a:pt x="47884" y="14842"/>
                    <a:pt x="51919" y="14834"/>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47" name="Google Shape;347;p6"/>
            <p:cNvSpPr/>
            <p:nvPr/>
          </p:nvSpPr>
          <p:spPr>
            <a:xfrm>
              <a:off x="305338" y="4507210"/>
              <a:ext cx="73438" cy="76300"/>
            </a:xfrm>
            <a:custGeom>
              <a:avLst/>
              <a:gdLst/>
              <a:ahLst/>
              <a:cxnLst/>
              <a:rect l="l" t="t" r="r" b="b"/>
              <a:pathLst>
                <a:path w="98906" h="102761" extrusionOk="0">
                  <a:moveTo>
                    <a:pt x="93481" y="74751"/>
                  </a:moveTo>
                  <a:cubicBezTo>
                    <a:pt x="106170" y="49109"/>
                    <a:pt x="95681" y="18024"/>
                    <a:pt x="70082" y="5328"/>
                  </a:cubicBezTo>
                  <a:cubicBezTo>
                    <a:pt x="44411" y="-7369"/>
                    <a:pt x="13311" y="3120"/>
                    <a:pt x="622" y="28762"/>
                  </a:cubicBezTo>
                  <a:cubicBezTo>
                    <a:pt x="329" y="29305"/>
                    <a:pt x="109" y="29870"/>
                    <a:pt x="-38" y="30449"/>
                  </a:cubicBezTo>
                  <a:cubicBezTo>
                    <a:pt x="3043" y="37124"/>
                    <a:pt x="6344" y="43432"/>
                    <a:pt x="9864" y="49519"/>
                  </a:cubicBezTo>
                  <a:cubicBezTo>
                    <a:pt x="10158" y="44539"/>
                    <a:pt x="11478" y="39676"/>
                    <a:pt x="13678" y="35217"/>
                  </a:cubicBezTo>
                  <a:cubicBezTo>
                    <a:pt x="18079" y="26349"/>
                    <a:pt x="25781" y="19594"/>
                    <a:pt x="35170" y="16440"/>
                  </a:cubicBezTo>
                  <a:cubicBezTo>
                    <a:pt x="38983" y="15164"/>
                    <a:pt x="42944" y="14518"/>
                    <a:pt x="46978" y="14533"/>
                  </a:cubicBezTo>
                  <a:cubicBezTo>
                    <a:pt x="62968" y="14525"/>
                    <a:pt x="77198" y="24706"/>
                    <a:pt x="82332" y="39838"/>
                  </a:cubicBezTo>
                  <a:cubicBezTo>
                    <a:pt x="88933" y="59334"/>
                    <a:pt x="78444" y="80480"/>
                    <a:pt x="58934" y="87066"/>
                  </a:cubicBezTo>
                  <a:cubicBezTo>
                    <a:pt x="58934" y="87066"/>
                    <a:pt x="58934" y="87073"/>
                    <a:pt x="58934" y="87073"/>
                  </a:cubicBezTo>
                  <a:cubicBezTo>
                    <a:pt x="52553" y="89201"/>
                    <a:pt x="45658" y="89531"/>
                    <a:pt x="39130" y="88027"/>
                  </a:cubicBezTo>
                  <a:cubicBezTo>
                    <a:pt x="44338" y="93242"/>
                    <a:pt x="49839" y="98142"/>
                    <a:pt x="55633" y="102697"/>
                  </a:cubicBezTo>
                  <a:cubicBezTo>
                    <a:pt x="58347" y="102190"/>
                    <a:pt x="60987" y="101508"/>
                    <a:pt x="63628" y="100643"/>
                  </a:cubicBezTo>
                  <a:cubicBezTo>
                    <a:pt x="76610" y="96337"/>
                    <a:pt x="87393" y="87022"/>
                    <a:pt x="93481" y="74751"/>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48" name="Google Shape;348;p6"/>
            <p:cNvSpPr/>
            <p:nvPr/>
          </p:nvSpPr>
          <p:spPr>
            <a:xfrm>
              <a:off x="559413" y="4466311"/>
              <a:ext cx="52132" cy="76005"/>
            </a:xfrm>
            <a:custGeom>
              <a:avLst/>
              <a:gdLst/>
              <a:ahLst/>
              <a:cxnLst/>
              <a:rect l="l" t="t" r="r" b="b"/>
              <a:pathLst>
                <a:path w="70212" h="102363" extrusionOk="0">
                  <a:moveTo>
                    <a:pt x="35408" y="2546"/>
                  </a:moveTo>
                  <a:cubicBezTo>
                    <a:pt x="8270" y="11545"/>
                    <a:pt x="-6399" y="40811"/>
                    <a:pt x="2622" y="67913"/>
                  </a:cubicBezTo>
                  <a:cubicBezTo>
                    <a:pt x="8490" y="85502"/>
                    <a:pt x="23233" y="98616"/>
                    <a:pt x="41423" y="102298"/>
                  </a:cubicBezTo>
                  <a:cubicBezTo>
                    <a:pt x="44137" y="97971"/>
                    <a:pt x="46484" y="93350"/>
                    <a:pt x="48758" y="88729"/>
                  </a:cubicBezTo>
                  <a:cubicBezTo>
                    <a:pt x="28294" y="87027"/>
                    <a:pt x="13111" y="69057"/>
                    <a:pt x="14798" y="48586"/>
                  </a:cubicBezTo>
                  <a:cubicBezTo>
                    <a:pt x="16044" y="33777"/>
                    <a:pt x="25947" y="21125"/>
                    <a:pt x="40029" y="16408"/>
                  </a:cubicBezTo>
                  <a:cubicBezTo>
                    <a:pt x="43843" y="15066"/>
                    <a:pt x="47878" y="14399"/>
                    <a:pt x="51912" y="14428"/>
                  </a:cubicBezTo>
                  <a:cubicBezTo>
                    <a:pt x="57927" y="14443"/>
                    <a:pt x="63867" y="15924"/>
                    <a:pt x="69221" y="18756"/>
                  </a:cubicBezTo>
                  <a:cubicBezTo>
                    <a:pt x="69735" y="13768"/>
                    <a:pt x="69956" y="8634"/>
                    <a:pt x="70175" y="3426"/>
                  </a:cubicBezTo>
                  <a:cubicBezTo>
                    <a:pt x="59027" y="-902"/>
                    <a:pt x="46778" y="-1217"/>
                    <a:pt x="35408" y="2546"/>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49" name="Google Shape;349;p6"/>
            <p:cNvSpPr/>
            <p:nvPr/>
          </p:nvSpPr>
          <p:spPr>
            <a:xfrm>
              <a:off x="474464" y="4399144"/>
              <a:ext cx="77147" cy="77127"/>
            </a:xfrm>
            <a:custGeom>
              <a:avLst/>
              <a:gdLst/>
              <a:ahLst/>
              <a:cxnLst/>
              <a:rect l="l" t="t" r="r" b="b"/>
              <a:pathLst>
                <a:path w="103902" h="103875" extrusionOk="0">
                  <a:moveTo>
                    <a:pt x="51910" y="103811"/>
                  </a:moveTo>
                  <a:cubicBezTo>
                    <a:pt x="57558" y="103804"/>
                    <a:pt x="63132" y="102887"/>
                    <a:pt x="68487" y="101097"/>
                  </a:cubicBezTo>
                  <a:cubicBezTo>
                    <a:pt x="95698" y="91944"/>
                    <a:pt x="110294" y="62495"/>
                    <a:pt x="101126" y="35312"/>
                  </a:cubicBezTo>
                  <a:cubicBezTo>
                    <a:pt x="91958" y="8129"/>
                    <a:pt x="62545" y="-6489"/>
                    <a:pt x="35333" y="2665"/>
                  </a:cubicBezTo>
                  <a:cubicBezTo>
                    <a:pt x="8195" y="11819"/>
                    <a:pt x="-6474" y="41268"/>
                    <a:pt x="2694" y="68450"/>
                  </a:cubicBezTo>
                  <a:cubicBezTo>
                    <a:pt x="9809" y="89574"/>
                    <a:pt x="29612" y="103811"/>
                    <a:pt x="51910" y="103811"/>
                  </a:cubicBezTo>
                  <a:close/>
                  <a:moveTo>
                    <a:pt x="39954" y="16674"/>
                  </a:moveTo>
                  <a:cubicBezTo>
                    <a:pt x="59465" y="10073"/>
                    <a:pt x="80589" y="20525"/>
                    <a:pt x="87191" y="40014"/>
                  </a:cubicBezTo>
                  <a:cubicBezTo>
                    <a:pt x="90344" y="49395"/>
                    <a:pt x="89684" y="59656"/>
                    <a:pt x="85284" y="68531"/>
                  </a:cubicBezTo>
                  <a:cubicBezTo>
                    <a:pt x="80955" y="77406"/>
                    <a:pt x="73181" y="84154"/>
                    <a:pt x="63792" y="87235"/>
                  </a:cubicBezTo>
                  <a:cubicBezTo>
                    <a:pt x="44062" y="93154"/>
                    <a:pt x="23304" y="81983"/>
                    <a:pt x="17364" y="62275"/>
                  </a:cubicBezTo>
                  <a:cubicBezTo>
                    <a:pt x="11716" y="43505"/>
                    <a:pt x="21617" y="23576"/>
                    <a:pt x="39954" y="16674"/>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0" name="Google Shape;350;p6"/>
            <p:cNvSpPr/>
            <p:nvPr/>
          </p:nvSpPr>
          <p:spPr>
            <a:xfrm>
              <a:off x="286702" y="4332786"/>
              <a:ext cx="51986" cy="76737"/>
            </a:xfrm>
            <a:custGeom>
              <a:avLst/>
              <a:gdLst/>
              <a:ahLst/>
              <a:cxnLst/>
              <a:rect l="l" t="t" r="r" b="b"/>
              <a:pathLst>
                <a:path w="70015" h="103349" extrusionOk="0">
                  <a:moveTo>
                    <a:pt x="18373" y="14165"/>
                  </a:moveTo>
                  <a:cubicBezTo>
                    <a:pt x="24094" y="14179"/>
                    <a:pt x="29742" y="15507"/>
                    <a:pt x="34876" y="18052"/>
                  </a:cubicBezTo>
                  <a:cubicBezTo>
                    <a:pt x="43752" y="22372"/>
                    <a:pt x="50499" y="30096"/>
                    <a:pt x="53653" y="39470"/>
                  </a:cubicBezTo>
                  <a:cubicBezTo>
                    <a:pt x="60255" y="58921"/>
                    <a:pt x="49839" y="80031"/>
                    <a:pt x="30328" y="86617"/>
                  </a:cubicBezTo>
                  <a:cubicBezTo>
                    <a:pt x="20794" y="89859"/>
                    <a:pt x="10305" y="89067"/>
                    <a:pt x="1356" y="84432"/>
                  </a:cubicBezTo>
                  <a:cubicBezTo>
                    <a:pt x="769" y="89493"/>
                    <a:pt x="329" y="94627"/>
                    <a:pt x="-38" y="99688"/>
                  </a:cubicBezTo>
                  <a:cubicBezTo>
                    <a:pt x="11111" y="104184"/>
                    <a:pt x="23581" y="104478"/>
                    <a:pt x="34949" y="100495"/>
                  </a:cubicBezTo>
                  <a:cubicBezTo>
                    <a:pt x="62015" y="91180"/>
                    <a:pt x="76464" y="61672"/>
                    <a:pt x="67149" y="34592"/>
                  </a:cubicBezTo>
                  <a:cubicBezTo>
                    <a:pt x="62748" y="21793"/>
                    <a:pt x="53506" y="11231"/>
                    <a:pt x="41404" y="5143"/>
                  </a:cubicBezTo>
                  <a:cubicBezTo>
                    <a:pt x="34510" y="1857"/>
                    <a:pt x="27028" y="82"/>
                    <a:pt x="19400" y="-65"/>
                  </a:cubicBezTo>
                  <a:cubicBezTo>
                    <a:pt x="17860" y="4849"/>
                    <a:pt x="16392" y="9690"/>
                    <a:pt x="14999" y="14605"/>
                  </a:cubicBezTo>
                  <a:cubicBezTo>
                    <a:pt x="16099" y="14399"/>
                    <a:pt x="17272" y="14253"/>
                    <a:pt x="18373" y="14165"/>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1" name="Google Shape;351;p6"/>
            <p:cNvSpPr/>
            <p:nvPr/>
          </p:nvSpPr>
          <p:spPr>
            <a:xfrm>
              <a:off x="527197" y="4288703"/>
              <a:ext cx="61622" cy="73739"/>
            </a:xfrm>
            <a:custGeom>
              <a:avLst/>
              <a:gdLst/>
              <a:ahLst/>
              <a:cxnLst/>
              <a:rect l="l" t="t" r="r" b="b"/>
              <a:pathLst>
                <a:path w="82992" h="99312" extrusionOk="0">
                  <a:moveTo>
                    <a:pt x="2566" y="63968"/>
                  </a:moveTo>
                  <a:cubicBezTo>
                    <a:pt x="9755" y="85040"/>
                    <a:pt x="29558" y="99211"/>
                    <a:pt x="51783" y="99248"/>
                  </a:cubicBezTo>
                  <a:cubicBezTo>
                    <a:pt x="57430" y="99248"/>
                    <a:pt x="63004" y="98302"/>
                    <a:pt x="68286" y="96461"/>
                  </a:cubicBezTo>
                  <a:cubicBezTo>
                    <a:pt x="73567" y="94656"/>
                    <a:pt x="78481" y="92038"/>
                    <a:pt x="82955" y="88686"/>
                  </a:cubicBezTo>
                  <a:cubicBezTo>
                    <a:pt x="80975" y="84065"/>
                    <a:pt x="78921" y="79517"/>
                    <a:pt x="76867" y="74970"/>
                  </a:cubicBezTo>
                  <a:cubicBezTo>
                    <a:pt x="73054" y="78395"/>
                    <a:pt x="68652" y="81014"/>
                    <a:pt x="63812" y="82671"/>
                  </a:cubicBezTo>
                  <a:cubicBezTo>
                    <a:pt x="44595" y="90057"/>
                    <a:pt x="23030" y="80471"/>
                    <a:pt x="15695" y="61261"/>
                  </a:cubicBezTo>
                  <a:cubicBezTo>
                    <a:pt x="8287" y="42059"/>
                    <a:pt x="17896" y="20502"/>
                    <a:pt x="37040" y="13116"/>
                  </a:cubicBezTo>
                  <a:cubicBezTo>
                    <a:pt x="38067" y="12734"/>
                    <a:pt x="39020" y="12404"/>
                    <a:pt x="40047" y="12111"/>
                  </a:cubicBezTo>
                  <a:cubicBezTo>
                    <a:pt x="40340" y="12067"/>
                    <a:pt x="40560" y="12067"/>
                    <a:pt x="40854" y="12111"/>
                  </a:cubicBezTo>
                  <a:cubicBezTo>
                    <a:pt x="37993" y="7930"/>
                    <a:pt x="35133" y="3896"/>
                    <a:pt x="32198" y="-65"/>
                  </a:cubicBezTo>
                  <a:cubicBezTo>
                    <a:pt x="7041" y="10182"/>
                    <a:pt x="-5942" y="38157"/>
                    <a:pt x="2566" y="63968"/>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2" name="Google Shape;352;p6"/>
            <p:cNvSpPr/>
            <p:nvPr/>
          </p:nvSpPr>
          <p:spPr>
            <a:xfrm>
              <a:off x="394563" y="4306970"/>
              <a:ext cx="77022" cy="77042"/>
            </a:xfrm>
            <a:custGeom>
              <a:avLst/>
              <a:gdLst/>
              <a:ahLst/>
              <a:cxnLst/>
              <a:rect l="l" t="t" r="r" b="b"/>
              <a:pathLst>
                <a:path w="103733" h="103760" extrusionOk="0">
                  <a:moveTo>
                    <a:pt x="34991" y="2780"/>
                  </a:moveTo>
                  <a:cubicBezTo>
                    <a:pt x="7925" y="12080"/>
                    <a:pt x="-6524" y="41581"/>
                    <a:pt x="2791" y="68668"/>
                  </a:cubicBezTo>
                  <a:cubicBezTo>
                    <a:pt x="12107" y="95755"/>
                    <a:pt x="41592" y="110175"/>
                    <a:pt x="68657" y="100868"/>
                  </a:cubicBezTo>
                  <a:cubicBezTo>
                    <a:pt x="95650" y="91618"/>
                    <a:pt x="110025" y="62360"/>
                    <a:pt x="101004" y="35346"/>
                  </a:cubicBezTo>
                  <a:cubicBezTo>
                    <a:pt x="91982" y="8215"/>
                    <a:pt x="62643" y="-6440"/>
                    <a:pt x="35504" y="2611"/>
                  </a:cubicBezTo>
                  <a:cubicBezTo>
                    <a:pt x="35357" y="2662"/>
                    <a:pt x="35138" y="2721"/>
                    <a:pt x="34991" y="2780"/>
                  </a:cubicBezTo>
                  <a:close/>
                  <a:moveTo>
                    <a:pt x="63450" y="87203"/>
                  </a:moveTo>
                  <a:cubicBezTo>
                    <a:pt x="43939" y="93746"/>
                    <a:pt x="22888" y="83279"/>
                    <a:pt x="16287" y="63805"/>
                  </a:cubicBezTo>
                  <a:cubicBezTo>
                    <a:pt x="9759" y="44346"/>
                    <a:pt x="20175" y="23251"/>
                    <a:pt x="39612" y="16643"/>
                  </a:cubicBezTo>
                  <a:cubicBezTo>
                    <a:pt x="59049" y="10027"/>
                    <a:pt x="80172" y="20435"/>
                    <a:pt x="86774" y="39879"/>
                  </a:cubicBezTo>
                  <a:cubicBezTo>
                    <a:pt x="86847" y="39930"/>
                    <a:pt x="86847" y="39989"/>
                    <a:pt x="86847" y="40040"/>
                  </a:cubicBezTo>
                  <a:cubicBezTo>
                    <a:pt x="93375" y="59521"/>
                    <a:pt x="82887" y="80624"/>
                    <a:pt x="63450" y="87203"/>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3" name="Google Shape;353;p6"/>
            <p:cNvSpPr/>
            <p:nvPr/>
          </p:nvSpPr>
          <p:spPr>
            <a:xfrm>
              <a:off x="347217" y="4409670"/>
              <a:ext cx="77028" cy="77000"/>
            </a:xfrm>
            <a:custGeom>
              <a:avLst/>
              <a:gdLst/>
              <a:ahLst/>
              <a:cxnLst/>
              <a:rect l="l" t="t" r="r" b="b"/>
              <a:pathLst>
                <a:path w="103741" h="103704" extrusionOk="0">
                  <a:moveTo>
                    <a:pt x="35203" y="2653"/>
                  </a:moveTo>
                  <a:cubicBezTo>
                    <a:pt x="8065" y="11836"/>
                    <a:pt x="-6459" y="41270"/>
                    <a:pt x="2710" y="68402"/>
                  </a:cubicBezTo>
                  <a:cubicBezTo>
                    <a:pt x="11878" y="95525"/>
                    <a:pt x="41364" y="110070"/>
                    <a:pt x="68430" y="100887"/>
                  </a:cubicBezTo>
                  <a:cubicBezTo>
                    <a:pt x="81486" y="96486"/>
                    <a:pt x="92194" y="87120"/>
                    <a:pt x="98282" y="74827"/>
                  </a:cubicBezTo>
                  <a:cubicBezTo>
                    <a:pt x="104444" y="62512"/>
                    <a:pt x="105396" y="48238"/>
                    <a:pt x="100922" y="35219"/>
                  </a:cubicBezTo>
                  <a:cubicBezTo>
                    <a:pt x="91754" y="8102"/>
                    <a:pt x="62341" y="-6464"/>
                    <a:pt x="35203" y="2653"/>
                  </a:cubicBezTo>
                  <a:close/>
                  <a:moveTo>
                    <a:pt x="87133" y="39913"/>
                  </a:moveTo>
                  <a:cubicBezTo>
                    <a:pt x="93661" y="59387"/>
                    <a:pt x="83173" y="80460"/>
                    <a:pt x="63662" y="86988"/>
                  </a:cubicBezTo>
                  <a:cubicBezTo>
                    <a:pt x="44225" y="93508"/>
                    <a:pt x="23100" y="83005"/>
                    <a:pt x="16572" y="63531"/>
                  </a:cubicBezTo>
                  <a:cubicBezTo>
                    <a:pt x="10118" y="44057"/>
                    <a:pt x="20607" y="22985"/>
                    <a:pt x="40044" y="16457"/>
                  </a:cubicBezTo>
                  <a:cubicBezTo>
                    <a:pt x="43858" y="15195"/>
                    <a:pt x="47819" y="14542"/>
                    <a:pt x="51780" y="14535"/>
                  </a:cubicBezTo>
                  <a:cubicBezTo>
                    <a:pt x="67916" y="14293"/>
                    <a:pt x="82439" y="24562"/>
                    <a:pt x="87500" y="39913"/>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4" name="Google Shape;354;p6"/>
            <p:cNvSpPr/>
            <p:nvPr/>
          </p:nvSpPr>
          <p:spPr>
            <a:xfrm>
              <a:off x="568473" y="4523473"/>
              <a:ext cx="14721" cy="13537"/>
            </a:xfrm>
            <a:custGeom>
              <a:avLst/>
              <a:gdLst/>
              <a:ahLst/>
              <a:cxnLst/>
              <a:rect l="l" t="t" r="r" b="b"/>
              <a:pathLst>
                <a:path w="19826" h="18231" extrusionOk="0">
                  <a:moveTo>
                    <a:pt x="11038" y="417"/>
                  </a:moveTo>
                  <a:cubicBezTo>
                    <a:pt x="7516" y="1671"/>
                    <a:pt x="3630" y="1949"/>
                    <a:pt x="-38" y="1223"/>
                  </a:cubicBezTo>
                  <a:cubicBezTo>
                    <a:pt x="4510" y="7157"/>
                    <a:pt x="9424" y="12812"/>
                    <a:pt x="14632" y="18167"/>
                  </a:cubicBezTo>
                  <a:lnTo>
                    <a:pt x="14632" y="18167"/>
                  </a:lnTo>
                  <a:cubicBezTo>
                    <a:pt x="14632" y="16993"/>
                    <a:pt x="14632" y="16333"/>
                    <a:pt x="14632" y="15233"/>
                  </a:cubicBezTo>
                  <a:cubicBezTo>
                    <a:pt x="14632" y="14133"/>
                    <a:pt x="15365" y="14279"/>
                    <a:pt x="14632" y="14499"/>
                  </a:cubicBezTo>
                  <a:cubicBezTo>
                    <a:pt x="23580" y="11125"/>
                    <a:pt x="19913" y="-2811"/>
                    <a:pt x="11038" y="417"/>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5" name="Google Shape;355;p6"/>
            <p:cNvSpPr/>
            <p:nvPr/>
          </p:nvSpPr>
          <p:spPr>
            <a:xfrm>
              <a:off x="285829" y="4209563"/>
              <a:ext cx="326038" cy="404984"/>
            </a:xfrm>
            <a:custGeom>
              <a:avLst/>
              <a:gdLst/>
              <a:ahLst/>
              <a:cxnLst/>
              <a:rect l="l" t="t" r="r" b="b"/>
              <a:pathLst>
                <a:path w="439108" h="545433" extrusionOk="0">
                  <a:moveTo>
                    <a:pt x="435062" y="288805"/>
                  </a:moveTo>
                  <a:cubicBezTo>
                    <a:pt x="458900" y="437994"/>
                    <a:pt x="373597" y="522710"/>
                    <a:pt x="254774" y="541707"/>
                  </a:cubicBezTo>
                  <a:cubicBezTo>
                    <a:pt x="135950" y="560704"/>
                    <a:pt x="28496" y="506721"/>
                    <a:pt x="4658" y="357531"/>
                  </a:cubicBezTo>
                  <a:cubicBezTo>
                    <a:pt x="-19180" y="208342"/>
                    <a:pt x="49620" y="20499"/>
                    <a:pt x="168517" y="1502"/>
                  </a:cubicBezTo>
                  <a:cubicBezTo>
                    <a:pt x="287413" y="-17495"/>
                    <a:pt x="411224" y="139616"/>
                    <a:pt x="435062" y="288805"/>
                  </a:cubicBezTo>
                  <a:close/>
                </a:path>
              </a:pathLst>
            </a:custGeom>
            <a:solidFill>
              <a:schemeClr val="accent2"/>
            </a:solidFill>
            <a:ln w="146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6" name="Google Shape;356;p6"/>
            <p:cNvSpPr/>
            <p:nvPr/>
          </p:nvSpPr>
          <p:spPr>
            <a:xfrm>
              <a:off x="441974" y="4531411"/>
              <a:ext cx="66115" cy="66118"/>
            </a:xfrm>
            <a:custGeom>
              <a:avLst/>
              <a:gdLst/>
              <a:ahLst/>
              <a:cxnLst/>
              <a:rect l="l" t="t" r="r" b="b"/>
              <a:pathLst>
                <a:path w="89044" h="89048" extrusionOk="0">
                  <a:moveTo>
                    <a:pt x="30217" y="2274"/>
                  </a:moveTo>
                  <a:cubicBezTo>
                    <a:pt x="6893" y="10152"/>
                    <a:pt x="-5576" y="35420"/>
                    <a:pt x="2346" y="58715"/>
                  </a:cubicBezTo>
                  <a:cubicBezTo>
                    <a:pt x="10194" y="82011"/>
                    <a:pt x="35426" y="94502"/>
                    <a:pt x="58750" y="86624"/>
                  </a:cubicBezTo>
                  <a:cubicBezTo>
                    <a:pt x="82001" y="78761"/>
                    <a:pt x="94470" y="53566"/>
                    <a:pt x="86696" y="30293"/>
                  </a:cubicBezTo>
                  <a:cubicBezTo>
                    <a:pt x="78847" y="6969"/>
                    <a:pt x="53542" y="-5574"/>
                    <a:pt x="30217" y="2274"/>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7" name="Google Shape;357;p6"/>
            <p:cNvSpPr/>
            <p:nvPr/>
          </p:nvSpPr>
          <p:spPr>
            <a:xfrm>
              <a:off x="479926" y="4404982"/>
              <a:ext cx="66136" cy="66119"/>
            </a:xfrm>
            <a:custGeom>
              <a:avLst/>
              <a:gdLst/>
              <a:ahLst/>
              <a:cxnLst/>
              <a:rect l="l" t="t" r="r" b="b"/>
              <a:pathLst>
                <a:path w="89072" h="89049" extrusionOk="0">
                  <a:moveTo>
                    <a:pt x="58787" y="86638"/>
                  </a:moveTo>
                  <a:cubicBezTo>
                    <a:pt x="82039" y="78745"/>
                    <a:pt x="94581" y="53470"/>
                    <a:pt x="86659" y="30182"/>
                  </a:cubicBezTo>
                  <a:cubicBezTo>
                    <a:pt x="78812" y="6894"/>
                    <a:pt x="53506" y="-5589"/>
                    <a:pt x="30182" y="2303"/>
                  </a:cubicBezTo>
                  <a:cubicBezTo>
                    <a:pt x="6931" y="10188"/>
                    <a:pt x="-5538" y="35419"/>
                    <a:pt x="2310" y="58692"/>
                  </a:cubicBezTo>
                  <a:cubicBezTo>
                    <a:pt x="10231" y="81988"/>
                    <a:pt x="35463" y="94493"/>
                    <a:pt x="58787" y="86638"/>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8" name="Google Shape;358;p6"/>
            <p:cNvSpPr/>
            <p:nvPr/>
          </p:nvSpPr>
          <p:spPr>
            <a:xfrm>
              <a:off x="308717" y="4512642"/>
              <a:ext cx="64808" cy="65915"/>
            </a:xfrm>
            <a:custGeom>
              <a:avLst/>
              <a:gdLst/>
              <a:ahLst/>
              <a:cxnLst/>
              <a:rect l="l" t="t" r="r" b="b"/>
              <a:pathLst>
                <a:path w="87283" h="88774" extrusionOk="0">
                  <a:moveTo>
                    <a:pt x="84679" y="30178"/>
                  </a:moveTo>
                  <a:cubicBezTo>
                    <a:pt x="76831" y="6920"/>
                    <a:pt x="51599" y="-5572"/>
                    <a:pt x="28348" y="2284"/>
                  </a:cubicBezTo>
                  <a:cubicBezTo>
                    <a:pt x="14632" y="6898"/>
                    <a:pt x="4070" y="17878"/>
                    <a:pt x="-38" y="31718"/>
                  </a:cubicBezTo>
                  <a:cubicBezTo>
                    <a:pt x="10744" y="53217"/>
                    <a:pt x="25340" y="72544"/>
                    <a:pt x="43164" y="88709"/>
                  </a:cubicBezTo>
                  <a:cubicBezTo>
                    <a:pt x="67442" y="88761"/>
                    <a:pt x="87246" y="69104"/>
                    <a:pt x="87246" y="44796"/>
                  </a:cubicBezTo>
                  <a:cubicBezTo>
                    <a:pt x="87246" y="39765"/>
                    <a:pt x="86439" y="34777"/>
                    <a:pt x="84753" y="30031"/>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59" name="Google Shape;359;p6"/>
            <p:cNvSpPr/>
            <p:nvPr/>
          </p:nvSpPr>
          <p:spPr>
            <a:xfrm>
              <a:off x="564991" y="4471701"/>
              <a:ext cx="46231" cy="65552"/>
            </a:xfrm>
            <a:custGeom>
              <a:avLst/>
              <a:gdLst/>
              <a:ahLst/>
              <a:cxnLst/>
              <a:rect l="l" t="t" r="r" b="b"/>
              <a:pathLst>
                <a:path w="62264" h="88286" extrusionOk="0">
                  <a:moveTo>
                    <a:pt x="30248" y="2185"/>
                  </a:moveTo>
                  <a:cubicBezTo>
                    <a:pt x="6996" y="10025"/>
                    <a:pt x="-5546" y="35235"/>
                    <a:pt x="2302" y="58501"/>
                  </a:cubicBezTo>
                  <a:cubicBezTo>
                    <a:pt x="7583" y="74205"/>
                    <a:pt x="21226" y="85662"/>
                    <a:pt x="37583" y="88221"/>
                  </a:cubicBezTo>
                  <a:cubicBezTo>
                    <a:pt x="51885" y="62212"/>
                    <a:pt x="60320" y="33357"/>
                    <a:pt x="62227" y="3725"/>
                  </a:cubicBezTo>
                  <a:cubicBezTo>
                    <a:pt x="52105" y="-727"/>
                    <a:pt x="40736" y="-1277"/>
                    <a:pt x="30248" y="2185"/>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60" name="Google Shape;360;p6"/>
            <p:cNvSpPr/>
            <p:nvPr/>
          </p:nvSpPr>
          <p:spPr>
            <a:xfrm>
              <a:off x="399798" y="4312516"/>
              <a:ext cx="66142" cy="66119"/>
            </a:xfrm>
            <a:custGeom>
              <a:avLst/>
              <a:gdLst/>
              <a:ahLst/>
              <a:cxnLst/>
              <a:rect l="l" t="t" r="r" b="b"/>
              <a:pathLst>
                <a:path w="89080" h="89049" extrusionOk="0">
                  <a:moveTo>
                    <a:pt x="30217" y="2282"/>
                  </a:moveTo>
                  <a:cubicBezTo>
                    <a:pt x="6893" y="10174"/>
                    <a:pt x="-5576" y="35450"/>
                    <a:pt x="2346" y="58738"/>
                  </a:cubicBezTo>
                  <a:cubicBezTo>
                    <a:pt x="10194" y="82026"/>
                    <a:pt x="35499" y="94510"/>
                    <a:pt x="58823" y="86617"/>
                  </a:cubicBezTo>
                  <a:cubicBezTo>
                    <a:pt x="82075" y="78732"/>
                    <a:pt x="94543" y="53501"/>
                    <a:pt x="86696" y="30228"/>
                  </a:cubicBezTo>
                  <a:cubicBezTo>
                    <a:pt x="78773" y="6932"/>
                    <a:pt x="53542" y="-5573"/>
                    <a:pt x="30217" y="2282"/>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61" name="Google Shape;361;p6"/>
            <p:cNvSpPr/>
            <p:nvPr/>
          </p:nvSpPr>
          <p:spPr>
            <a:xfrm>
              <a:off x="287139" y="4338094"/>
              <a:ext cx="46439" cy="65951"/>
            </a:xfrm>
            <a:custGeom>
              <a:avLst/>
              <a:gdLst/>
              <a:ahLst/>
              <a:cxnLst/>
              <a:rect l="l" t="t" r="r" b="b"/>
              <a:pathLst>
                <a:path w="62544" h="88823" extrusionOk="0">
                  <a:moveTo>
                    <a:pt x="32015" y="86455"/>
                  </a:moveTo>
                  <a:cubicBezTo>
                    <a:pt x="55266" y="78783"/>
                    <a:pt x="67956" y="53691"/>
                    <a:pt x="60254" y="30418"/>
                  </a:cubicBezTo>
                  <a:cubicBezTo>
                    <a:pt x="54020" y="11538"/>
                    <a:pt x="36049" y="-895"/>
                    <a:pt x="16172" y="-22"/>
                  </a:cubicBezTo>
                  <a:cubicBezTo>
                    <a:pt x="7957" y="27682"/>
                    <a:pt x="2529" y="56133"/>
                    <a:pt x="-38" y="84915"/>
                  </a:cubicBezTo>
                  <a:cubicBezTo>
                    <a:pt x="10084" y="89440"/>
                    <a:pt x="21526" y="89990"/>
                    <a:pt x="32015" y="86455"/>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62" name="Google Shape;362;p6"/>
            <p:cNvSpPr/>
            <p:nvPr/>
          </p:nvSpPr>
          <p:spPr>
            <a:xfrm>
              <a:off x="352664" y="4415122"/>
              <a:ext cx="66142" cy="66119"/>
            </a:xfrm>
            <a:custGeom>
              <a:avLst/>
              <a:gdLst/>
              <a:ahLst/>
              <a:cxnLst/>
              <a:rect l="l" t="t" r="r" b="b"/>
              <a:pathLst>
                <a:path w="89080" h="89049" extrusionOk="0">
                  <a:moveTo>
                    <a:pt x="30217" y="2282"/>
                  </a:moveTo>
                  <a:cubicBezTo>
                    <a:pt x="6893" y="10174"/>
                    <a:pt x="-5576" y="35450"/>
                    <a:pt x="2345" y="58738"/>
                  </a:cubicBezTo>
                  <a:cubicBezTo>
                    <a:pt x="10193" y="82026"/>
                    <a:pt x="35499" y="94509"/>
                    <a:pt x="58823" y="86617"/>
                  </a:cubicBezTo>
                  <a:cubicBezTo>
                    <a:pt x="82074" y="78732"/>
                    <a:pt x="94543" y="53501"/>
                    <a:pt x="86695" y="30228"/>
                  </a:cubicBezTo>
                  <a:cubicBezTo>
                    <a:pt x="78774" y="6932"/>
                    <a:pt x="53542" y="-5573"/>
                    <a:pt x="30217" y="2282"/>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363" name="Google Shape;363;p6"/>
            <p:cNvGrpSpPr/>
            <p:nvPr/>
          </p:nvGrpSpPr>
          <p:grpSpPr>
            <a:xfrm>
              <a:off x="237259" y="4522979"/>
              <a:ext cx="237388" cy="153068"/>
              <a:chOff x="7684859" y="4647369"/>
              <a:chExt cx="319542" cy="206013"/>
            </a:xfrm>
          </p:grpSpPr>
          <p:sp>
            <p:nvSpPr>
              <p:cNvPr id="364" name="Google Shape;364;p6"/>
              <p:cNvSpPr/>
              <p:nvPr/>
            </p:nvSpPr>
            <p:spPr>
              <a:xfrm>
                <a:off x="7690030" y="4653130"/>
                <a:ext cx="308918" cy="194205"/>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65" name="Google Shape;365;p6"/>
              <p:cNvSpPr/>
              <p:nvPr/>
            </p:nvSpPr>
            <p:spPr>
              <a:xfrm>
                <a:off x="7684859" y="4647369"/>
                <a:ext cx="319542" cy="206013"/>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366" name="Google Shape;366;p6"/>
            <p:cNvSpPr/>
            <p:nvPr/>
          </p:nvSpPr>
          <p:spPr>
            <a:xfrm>
              <a:off x="461810" y="4217429"/>
              <a:ext cx="65759" cy="54817"/>
            </a:xfrm>
            <a:custGeom>
              <a:avLst/>
              <a:gdLst/>
              <a:ahLst/>
              <a:cxnLst/>
              <a:rect l="l" t="t" r="r" b="b"/>
              <a:pathLst>
                <a:path w="88564" h="73827" extrusionOk="0">
                  <a:moveTo>
                    <a:pt x="2563" y="38370"/>
                  </a:moveTo>
                  <a:cubicBezTo>
                    <a:pt x="11658" y="65523"/>
                    <a:pt x="41070" y="80163"/>
                    <a:pt x="68209" y="71061"/>
                  </a:cubicBezTo>
                  <a:cubicBezTo>
                    <a:pt x="68356" y="71016"/>
                    <a:pt x="68430" y="70980"/>
                    <a:pt x="68576" y="70936"/>
                  </a:cubicBezTo>
                  <a:cubicBezTo>
                    <a:pt x="76131" y="68339"/>
                    <a:pt x="82952" y="64019"/>
                    <a:pt x="88527" y="58320"/>
                  </a:cubicBezTo>
                  <a:cubicBezTo>
                    <a:pt x="85079" y="54799"/>
                    <a:pt x="81632" y="51425"/>
                    <a:pt x="78111" y="48125"/>
                  </a:cubicBezTo>
                  <a:cubicBezTo>
                    <a:pt x="74150" y="52181"/>
                    <a:pt x="69236" y="55247"/>
                    <a:pt x="63882" y="57073"/>
                  </a:cubicBezTo>
                  <a:cubicBezTo>
                    <a:pt x="44445" y="63682"/>
                    <a:pt x="23321" y="53281"/>
                    <a:pt x="16719" y="33837"/>
                  </a:cubicBezTo>
                  <a:cubicBezTo>
                    <a:pt x="13565" y="24610"/>
                    <a:pt x="14152" y="14517"/>
                    <a:pt x="18406" y="5730"/>
                  </a:cubicBezTo>
                  <a:cubicBezTo>
                    <a:pt x="14005" y="3603"/>
                    <a:pt x="9531" y="1696"/>
                    <a:pt x="5057" y="-65"/>
                  </a:cubicBezTo>
                  <a:cubicBezTo>
                    <a:pt x="-738" y="11935"/>
                    <a:pt x="-1618" y="25717"/>
                    <a:pt x="2563" y="38370"/>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67" name="Google Shape;367;p6"/>
            <p:cNvSpPr/>
            <p:nvPr/>
          </p:nvSpPr>
          <p:spPr>
            <a:xfrm>
              <a:off x="327789" y="4226693"/>
              <a:ext cx="60935" cy="62061"/>
            </a:xfrm>
            <a:custGeom>
              <a:avLst/>
              <a:gdLst/>
              <a:ahLst/>
              <a:cxnLst/>
              <a:rect l="l" t="t" r="r" b="b"/>
              <a:pathLst>
                <a:path w="82068" h="83584" extrusionOk="0">
                  <a:moveTo>
                    <a:pt x="51746" y="81204"/>
                  </a:moveTo>
                  <a:cubicBezTo>
                    <a:pt x="74997" y="73378"/>
                    <a:pt x="87539" y="48169"/>
                    <a:pt x="79691" y="24903"/>
                  </a:cubicBezTo>
                  <a:cubicBezTo>
                    <a:pt x="76097" y="14209"/>
                    <a:pt x="68542" y="5282"/>
                    <a:pt x="58640" y="-65"/>
                  </a:cubicBezTo>
                  <a:cubicBezTo>
                    <a:pt x="34949" y="16578"/>
                    <a:pt x="14926" y="37988"/>
                    <a:pt x="-38" y="62794"/>
                  </a:cubicBezTo>
                  <a:cubicBezTo>
                    <a:pt x="10891" y="80126"/>
                    <a:pt x="32309" y="87725"/>
                    <a:pt x="51746" y="81204"/>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368" name="Google Shape;368;p6"/>
            <p:cNvSpPr/>
            <p:nvPr/>
          </p:nvSpPr>
          <p:spPr>
            <a:xfrm>
              <a:off x="467150" y="4219609"/>
              <a:ext cx="56392" cy="47147"/>
            </a:xfrm>
            <a:custGeom>
              <a:avLst/>
              <a:gdLst/>
              <a:ahLst/>
              <a:cxnLst/>
              <a:rect l="l" t="t" r="r" b="b"/>
              <a:pathLst>
                <a:path w="75949" h="63498" extrusionOk="0">
                  <a:moveTo>
                    <a:pt x="2271" y="33162"/>
                  </a:moveTo>
                  <a:cubicBezTo>
                    <a:pt x="10192" y="56428"/>
                    <a:pt x="35424" y="68919"/>
                    <a:pt x="58748" y="61107"/>
                  </a:cubicBezTo>
                  <a:cubicBezTo>
                    <a:pt x="65276" y="58855"/>
                    <a:pt x="71144" y="55115"/>
                    <a:pt x="75912" y="50178"/>
                  </a:cubicBezTo>
                  <a:cubicBezTo>
                    <a:pt x="55227" y="29252"/>
                    <a:pt x="30950" y="12228"/>
                    <a:pt x="4251" y="-65"/>
                  </a:cubicBezTo>
                  <a:cubicBezTo>
                    <a:pt x="-663" y="10343"/>
                    <a:pt x="-1397" y="22248"/>
                    <a:pt x="2271" y="33162"/>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369" name="Google Shape;369;p6"/>
          <p:cNvGrpSpPr/>
          <p:nvPr/>
        </p:nvGrpSpPr>
        <p:grpSpPr>
          <a:xfrm>
            <a:off x="-221837" y="494038"/>
            <a:ext cx="12799038" cy="3941191"/>
            <a:chOff x="-166791" y="370528"/>
            <a:chExt cx="9623085" cy="2955893"/>
          </a:xfrm>
        </p:grpSpPr>
        <p:grpSp>
          <p:nvGrpSpPr>
            <p:cNvPr id="370" name="Google Shape;370;p6"/>
            <p:cNvGrpSpPr/>
            <p:nvPr/>
          </p:nvGrpSpPr>
          <p:grpSpPr>
            <a:xfrm>
              <a:off x="8559534" y="370528"/>
              <a:ext cx="706260" cy="501093"/>
              <a:chOff x="8437747" y="2448440"/>
              <a:chExt cx="706260" cy="501093"/>
            </a:xfrm>
          </p:grpSpPr>
          <p:grpSp>
            <p:nvGrpSpPr>
              <p:cNvPr id="371" name="Google Shape;371;p6"/>
              <p:cNvGrpSpPr/>
              <p:nvPr/>
            </p:nvGrpSpPr>
            <p:grpSpPr>
              <a:xfrm>
                <a:off x="8437750" y="2448440"/>
                <a:ext cx="706250" cy="501093"/>
                <a:chOff x="8437750" y="2448440"/>
                <a:chExt cx="706250" cy="501093"/>
              </a:xfrm>
            </p:grpSpPr>
            <p:sp>
              <p:nvSpPr>
                <p:cNvPr id="372" name="Google Shape;372;p6"/>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73" name="Google Shape;373;p6"/>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74" name="Google Shape;374;p6"/>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75" name="Google Shape;375;p6"/>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76" name="Google Shape;376;p6"/>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77" name="Google Shape;377;p6"/>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378" name="Google Shape;378;p6"/>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379" name="Google Shape;379;p6"/>
            <p:cNvGrpSpPr/>
            <p:nvPr/>
          </p:nvGrpSpPr>
          <p:grpSpPr>
            <a:xfrm>
              <a:off x="-166791" y="2103903"/>
              <a:ext cx="706260" cy="501093"/>
              <a:chOff x="8437747" y="2448440"/>
              <a:chExt cx="706260" cy="501093"/>
            </a:xfrm>
          </p:grpSpPr>
          <p:grpSp>
            <p:nvGrpSpPr>
              <p:cNvPr id="380" name="Google Shape;380;p6"/>
              <p:cNvGrpSpPr/>
              <p:nvPr/>
            </p:nvGrpSpPr>
            <p:grpSpPr>
              <a:xfrm>
                <a:off x="8437750" y="2448440"/>
                <a:ext cx="706250" cy="501093"/>
                <a:chOff x="8437750" y="2448440"/>
                <a:chExt cx="706250" cy="501093"/>
              </a:xfrm>
            </p:grpSpPr>
            <p:sp>
              <p:nvSpPr>
                <p:cNvPr id="381" name="Google Shape;381;p6"/>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82" name="Google Shape;382;p6"/>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83" name="Google Shape;383;p6"/>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84" name="Google Shape;384;p6"/>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85" name="Google Shape;385;p6"/>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86" name="Google Shape;386;p6"/>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387" name="Google Shape;387;p6"/>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388" name="Google Shape;388;p6"/>
            <p:cNvGrpSpPr/>
            <p:nvPr/>
          </p:nvGrpSpPr>
          <p:grpSpPr>
            <a:xfrm>
              <a:off x="8750034" y="2825328"/>
              <a:ext cx="706260" cy="501093"/>
              <a:chOff x="8437747" y="2448440"/>
              <a:chExt cx="706260" cy="501093"/>
            </a:xfrm>
          </p:grpSpPr>
          <p:grpSp>
            <p:nvGrpSpPr>
              <p:cNvPr id="389" name="Google Shape;389;p6"/>
              <p:cNvGrpSpPr/>
              <p:nvPr/>
            </p:nvGrpSpPr>
            <p:grpSpPr>
              <a:xfrm>
                <a:off x="8437750" y="2448440"/>
                <a:ext cx="706250" cy="501093"/>
                <a:chOff x="8437750" y="2448440"/>
                <a:chExt cx="706250" cy="501093"/>
              </a:xfrm>
            </p:grpSpPr>
            <p:sp>
              <p:nvSpPr>
                <p:cNvPr id="390" name="Google Shape;390;p6"/>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91" name="Google Shape;391;p6"/>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92" name="Google Shape;392;p6"/>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93" name="Google Shape;393;p6"/>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94" name="Google Shape;394;p6"/>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395" name="Google Shape;395;p6"/>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396" name="Google Shape;396;p6"/>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397" name="Google Shape;397;p6"/>
          <p:cNvGrpSpPr/>
          <p:nvPr/>
        </p:nvGrpSpPr>
        <p:grpSpPr>
          <a:xfrm>
            <a:off x="9634744" y="5328098"/>
            <a:ext cx="2942455" cy="1621132"/>
            <a:chOff x="6831075" y="3938739"/>
            <a:chExt cx="2379600" cy="1307787"/>
          </a:xfrm>
        </p:grpSpPr>
        <p:grpSp>
          <p:nvGrpSpPr>
            <p:cNvPr id="398" name="Google Shape;398;p6"/>
            <p:cNvGrpSpPr/>
            <p:nvPr/>
          </p:nvGrpSpPr>
          <p:grpSpPr>
            <a:xfrm flipH="1">
              <a:off x="8020520" y="3938739"/>
              <a:ext cx="429494" cy="735677"/>
              <a:chOff x="-1077267" y="2594364"/>
              <a:chExt cx="429494" cy="735677"/>
            </a:xfrm>
          </p:grpSpPr>
          <p:sp>
            <p:nvSpPr>
              <p:cNvPr id="399" name="Google Shape;399;p6"/>
              <p:cNvSpPr/>
              <p:nvPr/>
            </p:nvSpPr>
            <p:spPr>
              <a:xfrm>
                <a:off x="-947291" y="3021045"/>
                <a:ext cx="244907" cy="114127"/>
              </a:xfrm>
              <a:custGeom>
                <a:avLst/>
                <a:gdLst/>
                <a:ahLst/>
                <a:cxnLst/>
                <a:rect l="l" t="t" r="r" b="b"/>
                <a:pathLst>
                  <a:path w="244907" h="114127" extrusionOk="0">
                    <a:moveTo>
                      <a:pt x="-38" y="82069"/>
                    </a:moveTo>
                    <a:cubicBezTo>
                      <a:pt x="13605" y="105247"/>
                      <a:pt x="43311" y="113462"/>
                      <a:pt x="70156" y="113975"/>
                    </a:cubicBezTo>
                    <a:cubicBezTo>
                      <a:pt x="82932" y="114459"/>
                      <a:pt x="95704" y="112919"/>
                      <a:pt x="108003" y="109428"/>
                    </a:cubicBezTo>
                    <a:cubicBezTo>
                      <a:pt x="135949" y="100846"/>
                      <a:pt x="157880" y="79209"/>
                      <a:pt x="184285" y="66740"/>
                    </a:cubicBezTo>
                    <a:cubicBezTo>
                      <a:pt x="203194" y="57864"/>
                      <a:pt x="224017" y="53852"/>
                      <a:pt x="244870" y="55077"/>
                    </a:cubicBezTo>
                    <a:cubicBezTo>
                      <a:pt x="236831" y="35237"/>
                      <a:pt x="221237" y="19408"/>
                      <a:pt x="201522" y="11069"/>
                    </a:cubicBezTo>
                    <a:cubicBezTo>
                      <a:pt x="181967" y="2920"/>
                      <a:pt x="160858" y="-836"/>
                      <a:pt x="139690" y="67"/>
                    </a:cubicBezTo>
                    <a:cubicBezTo>
                      <a:pt x="122981" y="-256"/>
                      <a:pt x="106383" y="2839"/>
                      <a:pt x="90913" y="9162"/>
                    </a:cubicBezTo>
                    <a:cubicBezTo>
                      <a:pt x="60254" y="22878"/>
                      <a:pt x="40157" y="54417"/>
                      <a:pt x="9351" y="67840"/>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0" name="Google Shape;400;p6"/>
              <p:cNvSpPr/>
              <p:nvPr/>
            </p:nvSpPr>
            <p:spPr>
              <a:xfrm>
                <a:off x="-1042789" y="2600074"/>
                <a:ext cx="389570" cy="266433"/>
              </a:xfrm>
              <a:custGeom>
                <a:avLst/>
                <a:gdLst/>
                <a:ahLst/>
                <a:cxnLst/>
                <a:rect l="l" t="t" r="r" b="b"/>
                <a:pathLst>
                  <a:path w="389570" h="266433" extrusionOk="0">
                    <a:moveTo>
                      <a:pt x="311616" y="264294"/>
                    </a:moveTo>
                    <a:cubicBezTo>
                      <a:pt x="337215" y="266495"/>
                      <a:pt x="363546" y="268402"/>
                      <a:pt x="385624" y="261947"/>
                    </a:cubicBezTo>
                    <a:cubicBezTo>
                      <a:pt x="369407" y="237141"/>
                      <a:pt x="348231" y="215966"/>
                      <a:pt x="323425" y="199748"/>
                    </a:cubicBezTo>
                    <a:cubicBezTo>
                      <a:pt x="346244" y="199488"/>
                      <a:pt x="368461" y="192356"/>
                      <a:pt x="387164" y="179284"/>
                    </a:cubicBezTo>
                    <a:cubicBezTo>
                      <a:pt x="388338" y="178698"/>
                      <a:pt x="389196" y="177625"/>
                      <a:pt x="389511" y="176350"/>
                    </a:cubicBezTo>
                    <a:cubicBezTo>
                      <a:pt x="389878" y="173416"/>
                      <a:pt x="385551" y="170776"/>
                      <a:pt x="382177" y="169016"/>
                    </a:cubicBezTo>
                    <a:cubicBezTo>
                      <a:pt x="357987" y="156779"/>
                      <a:pt x="332220" y="147966"/>
                      <a:pt x="305602" y="142830"/>
                    </a:cubicBezTo>
                    <a:cubicBezTo>
                      <a:pt x="321430" y="130252"/>
                      <a:pt x="333533" y="113590"/>
                      <a:pt x="340589" y="94641"/>
                    </a:cubicBezTo>
                    <a:cubicBezTo>
                      <a:pt x="341682" y="92242"/>
                      <a:pt x="341403" y="89442"/>
                      <a:pt x="339855" y="87306"/>
                    </a:cubicBezTo>
                    <a:cubicBezTo>
                      <a:pt x="338704" y="86249"/>
                      <a:pt x="337361" y="85426"/>
                      <a:pt x="335894" y="84886"/>
                    </a:cubicBezTo>
                    <a:cubicBezTo>
                      <a:pt x="318496" y="77180"/>
                      <a:pt x="299514" y="73735"/>
                      <a:pt x="280517" y="74837"/>
                    </a:cubicBezTo>
                    <a:cubicBezTo>
                      <a:pt x="264006" y="76025"/>
                      <a:pt x="247789" y="79837"/>
                      <a:pt x="232474" y="86133"/>
                    </a:cubicBezTo>
                    <a:cubicBezTo>
                      <a:pt x="228709" y="70025"/>
                      <a:pt x="222289" y="54656"/>
                      <a:pt x="213477" y="40657"/>
                    </a:cubicBezTo>
                    <a:cubicBezTo>
                      <a:pt x="203316" y="24603"/>
                      <a:pt x="189425" y="11241"/>
                      <a:pt x="172989" y="1710"/>
                    </a:cubicBezTo>
                    <a:cubicBezTo>
                      <a:pt x="171663" y="820"/>
                      <a:pt x="170163" y="221"/>
                      <a:pt x="168588" y="-51"/>
                    </a:cubicBezTo>
                    <a:cubicBezTo>
                      <a:pt x="165799" y="-230"/>
                      <a:pt x="163183" y="1311"/>
                      <a:pt x="161987" y="3837"/>
                    </a:cubicBezTo>
                    <a:cubicBezTo>
                      <a:pt x="150794" y="20681"/>
                      <a:pt x="144404" y="40258"/>
                      <a:pt x="143504" y="60461"/>
                    </a:cubicBezTo>
                    <a:cubicBezTo>
                      <a:pt x="123769" y="41905"/>
                      <a:pt x="101552" y="26181"/>
                      <a:pt x="77491" y="13739"/>
                    </a:cubicBezTo>
                    <a:cubicBezTo>
                      <a:pt x="74117" y="11832"/>
                      <a:pt x="69423" y="9925"/>
                      <a:pt x="67295" y="11905"/>
                    </a:cubicBezTo>
                    <a:cubicBezTo>
                      <a:pt x="66470" y="12909"/>
                      <a:pt x="66098" y="14210"/>
                      <a:pt x="66269" y="15499"/>
                    </a:cubicBezTo>
                    <a:cubicBezTo>
                      <a:pt x="66674" y="38329"/>
                      <a:pt x="73932" y="60510"/>
                      <a:pt x="87099" y="79165"/>
                    </a:cubicBezTo>
                    <a:cubicBezTo>
                      <a:pt x="59337" y="68502"/>
                      <a:pt x="29673" y="63683"/>
                      <a:pt x="-38" y="65009"/>
                    </a:cubicBezTo>
                    <a:cubicBezTo>
                      <a:pt x="7297" y="87013"/>
                      <a:pt x="24681" y="106890"/>
                      <a:pt x="41477" y="12632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1" name="Google Shape;401;p6"/>
              <p:cNvSpPr/>
              <p:nvPr/>
            </p:nvSpPr>
            <p:spPr>
              <a:xfrm>
                <a:off x="-1048768" y="2594364"/>
                <a:ext cx="400995" cy="277477"/>
              </a:xfrm>
              <a:custGeom>
                <a:avLst/>
                <a:gdLst/>
                <a:ahLst/>
                <a:cxnLst/>
                <a:rect l="l" t="t" r="r" b="b"/>
                <a:pathLst>
                  <a:path w="400995" h="277477" extrusionOk="0">
                    <a:moveTo>
                      <a:pt x="344440" y="209565"/>
                    </a:moveTo>
                    <a:cubicBezTo>
                      <a:pt x="354078" y="208192"/>
                      <a:pt x="363525" y="205731"/>
                      <a:pt x="372606" y="202231"/>
                    </a:cubicBezTo>
                    <a:cubicBezTo>
                      <a:pt x="379170" y="199644"/>
                      <a:pt x="385486" y="196452"/>
                      <a:pt x="391456" y="192695"/>
                    </a:cubicBezTo>
                    <a:cubicBezTo>
                      <a:pt x="396444" y="189468"/>
                      <a:pt x="402898" y="185361"/>
                      <a:pt x="400404" y="178466"/>
                    </a:cubicBezTo>
                    <a:cubicBezTo>
                      <a:pt x="397911" y="171571"/>
                      <a:pt x="390062" y="169518"/>
                      <a:pt x="384415" y="166950"/>
                    </a:cubicBezTo>
                    <a:cubicBezTo>
                      <a:pt x="376493" y="163430"/>
                      <a:pt x="368572" y="159616"/>
                      <a:pt x="360503" y="156828"/>
                    </a:cubicBezTo>
                    <a:cubicBezTo>
                      <a:pt x="348489" y="152012"/>
                      <a:pt x="336101" y="148184"/>
                      <a:pt x="323463" y="145386"/>
                    </a:cubicBezTo>
                    <a:cubicBezTo>
                      <a:pt x="332257" y="136983"/>
                      <a:pt x="339680" y="127257"/>
                      <a:pt x="345467" y="116561"/>
                    </a:cubicBezTo>
                    <a:cubicBezTo>
                      <a:pt x="349516" y="110425"/>
                      <a:pt x="352032" y="103406"/>
                      <a:pt x="352802" y="96097"/>
                    </a:cubicBezTo>
                    <a:cubicBezTo>
                      <a:pt x="352362" y="87808"/>
                      <a:pt x="343560" y="84948"/>
                      <a:pt x="337032" y="82454"/>
                    </a:cubicBezTo>
                    <a:cubicBezTo>
                      <a:pt x="306035" y="71658"/>
                      <a:pt x="272186" y="72387"/>
                      <a:pt x="241680" y="84508"/>
                    </a:cubicBezTo>
                    <a:cubicBezTo>
                      <a:pt x="233748" y="53977"/>
                      <a:pt x="215636" y="27068"/>
                      <a:pt x="190337" y="8226"/>
                    </a:cubicBezTo>
                    <a:cubicBezTo>
                      <a:pt x="184469" y="4119"/>
                      <a:pt x="176328" y="-2556"/>
                      <a:pt x="168846" y="891"/>
                    </a:cubicBezTo>
                    <a:cubicBezTo>
                      <a:pt x="161365" y="4339"/>
                      <a:pt x="158724" y="12554"/>
                      <a:pt x="155790" y="18421"/>
                    </a:cubicBezTo>
                    <a:cubicBezTo>
                      <a:pt x="150212" y="29717"/>
                      <a:pt x="146449" y="41821"/>
                      <a:pt x="144641" y="54288"/>
                    </a:cubicBezTo>
                    <a:cubicBezTo>
                      <a:pt x="135861" y="46566"/>
                      <a:pt x="126520" y="39505"/>
                      <a:pt x="116696" y="33164"/>
                    </a:cubicBezTo>
                    <a:cubicBezTo>
                      <a:pt x="109801" y="28617"/>
                      <a:pt x="102760" y="24363"/>
                      <a:pt x="95645" y="20182"/>
                    </a:cubicBezTo>
                    <a:cubicBezTo>
                      <a:pt x="89963" y="15979"/>
                      <a:pt x="83507" y="12939"/>
                      <a:pt x="76648" y="11233"/>
                    </a:cubicBezTo>
                    <a:cubicBezTo>
                      <a:pt x="60292" y="9473"/>
                      <a:pt x="66673" y="35732"/>
                      <a:pt x="68727" y="44680"/>
                    </a:cubicBezTo>
                    <a:cubicBezTo>
                      <a:pt x="71226" y="55191"/>
                      <a:pt x="75097" y="65326"/>
                      <a:pt x="80242" y="74826"/>
                    </a:cubicBezTo>
                    <a:cubicBezTo>
                      <a:pt x="56098" y="67320"/>
                      <a:pt x="30832" y="64069"/>
                      <a:pt x="5574" y="65217"/>
                    </a:cubicBezTo>
                    <a:cubicBezTo>
                      <a:pt x="2455" y="65237"/>
                      <a:pt x="-57" y="67781"/>
                      <a:pt x="-38" y="70900"/>
                    </a:cubicBezTo>
                    <a:cubicBezTo>
                      <a:pt x="-35" y="71461"/>
                      <a:pt x="53" y="72017"/>
                      <a:pt x="220" y="72552"/>
                    </a:cubicBezTo>
                    <a:cubicBezTo>
                      <a:pt x="9095" y="96977"/>
                      <a:pt x="26478" y="116561"/>
                      <a:pt x="43202" y="136291"/>
                    </a:cubicBezTo>
                    <a:cubicBezTo>
                      <a:pt x="47823" y="141645"/>
                      <a:pt x="55524" y="133871"/>
                      <a:pt x="50976" y="128516"/>
                    </a:cubicBezTo>
                    <a:cubicBezTo>
                      <a:pt x="36090" y="113018"/>
                      <a:pt x="23516" y="95453"/>
                      <a:pt x="13643" y="76366"/>
                    </a:cubicBezTo>
                    <a:cubicBezTo>
                      <a:pt x="40051" y="76274"/>
                      <a:pt x="66253" y="81022"/>
                      <a:pt x="90951" y="90375"/>
                    </a:cubicBezTo>
                    <a:cubicBezTo>
                      <a:pt x="93934" y="91138"/>
                      <a:pt x="96970" y="89338"/>
                      <a:pt x="97732" y="86355"/>
                    </a:cubicBezTo>
                    <a:cubicBezTo>
                      <a:pt x="98088" y="84962"/>
                      <a:pt x="97893" y="83486"/>
                      <a:pt x="97185" y="82234"/>
                    </a:cubicBezTo>
                    <a:cubicBezTo>
                      <a:pt x="89746" y="71346"/>
                      <a:pt x="84100" y="59335"/>
                      <a:pt x="80462" y="46660"/>
                    </a:cubicBezTo>
                    <a:cubicBezTo>
                      <a:pt x="78886" y="41026"/>
                      <a:pt x="77854" y="35255"/>
                      <a:pt x="77382" y="29424"/>
                    </a:cubicBezTo>
                    <a:cubicBezTo>
                      <a:pt x="77382" y="27957"/>
                      <a:pt x="77382" y="26490"/>
                      <a:pt x="77382" y="25023"/>
                    </a:cubicBezTo>
                    <a:cubicBezTo>
                      <a:pt x="77382" y="23556"/>
                      <a:pt x="77382" y="23776"/>
                      <a:pt x="77382" y="23116"/>
                    </a:cubicBezTo>
                    <a:lnTo>
                      <a:pt x="78408" y="23116"/>
                    </a:lnTo>
                    <a:cubicBezTo>
                      <a:pt x="79802" y="23776"/>
                      <a:pt x="81049" y="24509"/>
                      <a:pt x="82369" y="25243"/>
                    </a:cubicBezTo>
                    <a:cubicBezTo>
                      <a:pt x="105259" y="37200"/>
                      <a:pt x="126407" y="52228"/>
                      <a:pt x="145228" y="69911"/>
                    </a:cubicBezTo>
                    <a:cubicBezTo>
                      <a:pt x="147394" y="72099"/>
                      <a:pt x="150924" y="72116"/>
                      <a:pt x="153112" y="69950"/>
                    </a:cubicBezTo>
                    <a:cubicBezTo>
                      <a:pt x="154178" y="68893"/>
                      <a:pt x="154774" y="67452"/>
                      <a:pt x="154763" y="65951"/>
                    </a:cubicBezTo>
                    <a:cubicBezTo>
                      <a:pt x="155455" y="51899"/>
                      <a:pt x="158894" y="38119"/>
                      <a:pt x="164885" y="25389"/>
                    </a:cubicBezTo>
                    <a:cubicBezTo>
                      <a:pt x="166206" y="22602"/>
                      <a:pt x="167673" y="19888"/>
                      <a:pt x="169213" y="17248"/>
                    </a:cubicBezTo>
                    <a:cubicBezTo>
                      <a:pt x="170093" y="15781"/>
                      <a:pt x="171047" y="14167"/>
                      <a:pt x="172073" y="12700"/>
                    </a:cubicBezTo>
                    <a:cubicBezTo>
                      <a:pt x="173100" y="11233"/>
                      <a:pt x="173027" y="11087"/>
                      <a:pt x="174567" y="11160"/>
                    </a:cubicBezTo>
                    <a:cubicBezTo>
                      <a:pt x="176108" y="11233"/>
                      <a:pt x="180582" y="14681"/>
                      <a:pt x="182489" y="16001"/>
                    </a:cubicBezTo>
                    <a:cubicBezTo>
                      <a:pt x="185511" y="17962"/>
                      <a:pt x="188402" y="20118"/>
                      <a:pt x="191144" y="22456"/>
                    </a:cubicBezTo>
                    <a:cubicBezTo>
                      <a:pt x="212203" y="40983"/>
                      <a:pt x="226841" y="65714"/>
                      <a:pt x="232952" y="93089"/>
                    </a:cubicBezTo>
                    <a:cubicBezTo>
                      <a:pt x="233771" y="95998"/>
                      <a:pt x="236784" y="97701"/>
                      <a:pt x="239700" y="96903"/>
                    </a:cubicBezTo>
                    <a:cubicBezTo>
                      <a:pt x="266435" y="85342"/>
                      <a:pt x="296229" y="82894"/>
                      <a:pt x="324490" y="89935"/>
                    </a:cubicBezTo>
                    <a:cubicBezTo>
                      <a:pt x="328252" y="90962"/>
                      <a:pt x="331949" y="92211"/>
                      <a:pt x="335565" y="93676"/>
                    </a:cubicBezTo>
                    <a:cubicBezTo>
                      <a:pt x="337032" y="94263"/>
                      <a:pt x="341213" y="95290"/>
                      <a:pt x="341653" y="96903"/>
                    </a:cubicBezTo>
                    <a:cubicBezTo>
                      <a:pt x="342093" y="98517"/>
                      <a:pt x="339086" y="104238"/>
                      <a:pt x="338279" y="105778"/>
                    </a:cubicBezTo>
                    <a:cubicBezTo>
                      <a:pt x="336812" y="108859"/>
                      <a:pt x="335272" y="111866"/>
                      <a:pt x="333511" y="114800"/>
                    </a:cubicBezTo>
                    <a:cubicBezTo>
                      <a:pt x="326705" y="126286"/>
                      <a:pt x="317888" y="136448"/>
                      <a:pt x="307473" y="144799"/>
                    </a:cubicBezTo>
                    <a:cubicBezTo>
                      <a:pt x="305331" y="146957"/>
                      <a:pt x="305353" y="150441"/>
                      <a:pt x="307510" y="152579"/>
                    </a:cubicBezTo>
                    <a:cubicBezTo>
                      <a:pt x="308170" y="153237"/>
                      <a:pt x="308991" y="153715"/>
                      <a:pt x="309894" y="153968"/>
                    </a:cubicBezTo>
                    <a:cubicBezTo>
                      <a:pt x="323360" y="156200"/>
                      <a:pt x="336577" y="159737"/>
                      <a:pt x="349355" y="164530"/>
                    </a:cubicBezTo>
                    <a:cubicBezTo>
                      <a:pt x="362300" y="169012"/>
                      <a:pt x="374901" y="174430"/>
                      <a:pt x="387055" y="180740"/>
                    </a:cubicBezTo>
                    <a:lnTo>
                      <a:pt x="388595" y="181767"/>
                    </a:lnTo>
                    <a:lnTo>
                      <a:pt x="388155" y="181767"/>
                    </a:lnTo>
                    <a:cubicBezTo>
                      <a:pt x="385918" y="183370"/>
                      <a:pt x="383593" y="184840"/>
                      <a:pt x="381187" y="186167"/>
                    </a:cubicBezTo>
                    <a:cubicBezTo>
                      <a:pt x="376214" y="189087"/>
                      <a:pt x="370985" y="191543"/>
                      <a:pt x="365564" y="193502"/>
                    </a:cubicBezTo>
                    <a:cubicBezTo>
                      <a:pt x="353895" y="197453"/>
                      <a:pt x="341712" y="199677"/>
                      <a:pt x="329404" y="200103"/>
                    </a:cubicBezTo>
                    <a:cubicBezTo>
                      <a:pt x="326331" y="200221"/>
                      <a:pt x="323932" y="202810"/>
                      <a:pt x="324050" y="205887"/>
                    </a:cubicBezTo>
                    <a:cubicBezTo>
                      <a:pt x="324116" y="207713"/>
                      <a:pt x="325076" y="209389"/>
                      <a:pt x="326617" y="210372"/>
                    </a:cubicBezTo>
                    <a:cubicBezTo>
                      <a:pt x="348423" y="224753"/>
                      <a:pt x="367398" y="243026"/>
                      <a:pt x="382581" y="264283"/>
                    </a:cubicBezTo>
                    <a:cubicBezTo>
                      <a:pt x="361031" y="267363"/>
                      <a:pt x="339145" y="267363"/>
                      <a:pt x="317595" y="264283"/>
                    </a:cubicBezTo>
                    <a:cubicBezTo>
                      <a:pt x="310260" y="263696"/>
                      <a:pt x="310260" y="274698"/>
                      <a:pt x="317595" y="275285"/>
                    </a:cubicBezTo>
                    <a:cubicBezTo>
                      <a:pt x="342607" y="277412"/>
                      <a:pt x="368938" y="279686"/>
                      <a:pt x="393070" y="272718"/>
                    </a:cubicBezTo>
                    <a:cubicBezTo>
                      <a:pt x="395996" y="271911"/>
                      <a:pt x="397720" y="268889"/>
                      <a:pt x="396920" y="265955"/>
                    </a:cubicBezTo>
                    <a:cubicBezTo>
                      <a:pt x="396796" y="265500"/>
                      <a:pt x="396605" y="265060"/>
                      <a:pt x="396370" y="264649"/>
                    </a:cubicBezTo>
                    <a:cubicBezTo>
                      <a:pt x="382383" y="243415"/>
                      <a:pt x="364816" y="224775"/>
                      <a:pt x="344440" y="2095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2" name="Google Shape;402;p6"/>
              <p:cNvSpPr/>
              <p:nvPr/>
            </p:nvSpPr>
            <p:spPr>
              <a:xfrm>
                <a:off x="-961456" y="2655144"/>
                <a:ext cx="247592" cy="152590"/>
              </a:xfrm>
              <a:custGeom>
                <a:avLst/>
                <a:gdLst/>
                <a:ahLst/>
                <a:cxnLst/>
                <a:rect l="l" t="t" r="r" b="b"/>
                <a:pathLst>
                  <a:path w="247592" h="152590" extrusionOk="0">
                    <a:moveTo>
                      <a:pt x="169405" y="152526"/>
                    </a:moveTo>
                    <a:cubicBezTo>
                      <a:pt x="166368" y="152522"/>
                      <a:pt x="163904" y="150056"/>
                      <a:pt x="163911" y="147018"/>
                    </a:cubicBezTo>
                    <a:cubicBezTo>
                      <a:pt x="163911" y="145103"/>
                      <a:pt x="164909" y="143328"/>
                      <a:pt x="166544" y="142331"/>
                    </a:cubicBezTo>
                    <a:cubicBezTo>
                      <a:pt x="204392" y="119813"/>
                      <a:pt x="242973" y="138957"/>
                      <a:pt x="244586" y="139763"/>
                    </a:cubicBezTo>
                    <a:cubicBezTo>
                      <a:pt x="247234" y="141163"/>
                      <a:pt x="248298" y="144400"/>
                      <a:pt x="247007" y="147098"/>
                    </a:cubicBezTo>
                    <a:cubicBezTo>
                      <a:pt x="245635" y="149775"/>
                      <a:pt x="242371" y="150852"/>
                      <a:pt x="239672" y="149519"/>
                    </a:cubicBezTo>
                    <a:cubicBezTo>
                      <a:pt x="239672" y="149519"/>
                      <a:pt x="204758" y="132355"/>
                      <a:pt x="172265" y="151719"/>
                    </a:cubicBezTo>
                    <a:cubicBezTo>
                      <a:pt x="171407" y="152246"/>
                      <a:pt x="170417" y="152525"/>
                      <a:pt x="169405" y="152526"/>
                    </a:cubicBezTo>
                    <a:close/>
                    <a:moveTo>
                      <a:pt x="165371" y="111158"/>
                    </a:moveTo>
                    <a:cubicBezTo>
                      <a:pt x="183781" y="91721"/>
                      <a:pt x="223389" y="93408"/>
                      <a:pt x="224049" y="93408"/>
                    </a:cubicBezTo>
                    <a:cubicBezTo>
                      <a:pt x="227085" y="93549"/>
                      <a:pt x="229667" y="91202"/>
                      <a:pt x="229807" y="88163"/>
                    </a:cubicBezTo>
                    <a:cubicBezTo>
                      <a:pt x="229946" y="85125"/>
                      <a:pt x="227599" y="82547"/>
                      <a:pt x="224562" y="82406"/>
                    </a:cubicBezTo>
                    <a:cubicBezTo>
                      <a:pt x="222729" y="82406"/>
                      <a:pt x="179527" y="80425"/>
                      <a:pt x="157596" y="103603"/>
                    </a:cubicBezTo>
                    <a:cubicBezTo>
                      <a:pt x="155451" y="105751"/>
                      <a:pt x="155451" y="109230"/>
                      <a:pt x="157596" y="111378"/>
                    </a:cubicBezTo>
                    <a:cubicBezTo>
                      <a:pt x="158645" y="112314"/>
                      <a:pt x="160002" y="112835"/>
                      <a:pt x="161410" y="112845"/>
                    </a:cubicBezTo>
                    <a:cubicBezTo>
                      <a:pt x="162906" y="112852"/>
                      <a:pt x="164337" y="112242"/>
                      <a:pt x="165371" y="111158"/>
                    </a:cubicBezTo>
                    <a:close/>
                    <a:moveTo>
                      <a:pt x="130531" y="83286"/>
                    </a:moveTo>
                    <a:lnTo>
                      <a:pt x="155909" y="33483"/>
                    </a:lnTo>
                    <a:cubicBezTo>
                      <a:pt x="157244" y="30787"/>
                      <a:pt x="156166" y="27520"/>
                      <a:pt x="153488" y="26148"/>
                    </a:cubicBezTo>
                    <a:cubicBezTo>
                      <a:pt x="150820" y="24782"/>
                      <a:pt x="147550" y="25839"/>
                      <a:pt x="146185" y="28508"/>
                    </a:cubicBezTo>
                    <a:cubicBezTo>
                      <a:pt x="146174" y="28528"/>
                      <a:pt x="146164" y="28548"/>
                      <a:pt x="146154" y="28569"/>
                    </a:cubicBezTo>
                    <a:lnTo>
                      <a:pt x="120775" y="78152"/>
                    </a:lnTo>
                    <a:cubicBezTo>
                      <a:pt x="119430" y="80828"/>
                      <a:pt x="120474" y="84088"/>
                      <a:pt x="123123" y="85486"/>
                    </a:cubicBezTo>
                    <a:cubicBezTo>
                      <a:pt x="123904" y="85854"/>
                      <a:pt x="124753" y="86055"/>
                      <a:pt x="125616" y="86073"/>
                    </a:cubicBezTo>
                    <a:cubicBezTo>
                      <a:pt x="127647" y="86137"/>
                      <a:pt x="129543" y="85062"/>
                      <a:pt x="130531" y="83286"/>
                    </a:cubicBezTo>
                    <a:close/>
                    <a:moveTo>
                      <a:pt x="99065" y="69276"/>
                    </a:moveTo>
                    <a:cubicBezTo>
                      <a:pt x="101412" y="27395"/>
                      <a:pt x="66718" y="1870"/>
                      <a:pt x="65178" y="843"/>
                    </a:cubicBezTo>
                    <a:cubicBezTo>
                      <a:pt x="62788" y="-746"/>
                      <a:pt x="59574" y="-199"/>
                      <a:pt x="57843" y="2090"/>
                    </a:cubicBezTo>
                    <a:cubicBezTo>
                      <a:pt x="56292" y="4488"/>
                      <a:pt x="56833" y="7674"/>
                      <a:pt x="59090" y="9425"/>
                    </a:cubicBezTo>
                    <a:cubicBezTo>
                      <a:pt x="59090" y="9425"/>
                      <a:pt x="90336" y="32529"/>
                      <a:pt x="88429" y="68103"/>
                    </a:cubicBezTo>
                    <a:cubicBezTo>
                      <a:pt x="88222" y="71093"/>
                      <a:pt x="90479" y="73685"/>
                      <a:pt x="93470" y="73892"/>
                    </a:cubicBezTo>
                    <a:cubicBezTo>
                      <a:pt x="93501" y="73894"/>
                      <a:pt x="93533" y="73896"/>
                      <a:pt x="93563" y="73897"/>
                    </a:cubicBezTo>
                    <a:lnTo>
                      <a:pt x="93563" y="73897"/>
                    </a:lnTo>
                    <a:cubicBezTo>
                      <a:pt x="96325" y="73890"/>
                      <a:pt x="98665" y="71862"/>
                      <a:pt x="99065" y="69130"/>
                    </a:cubicBezTo>
                    <a:close/>
                    <a:moveTo>
                      <a:pt x="64224" y="89227"/>
                    </a:moveTo>
                    <a:cubicBezTo>
                      <a:pt x="67218" y="88774"/>
                      <a:pt x="69283" y="85988"/>
                      <a:pt x="68845" y="82992"/>
                    </a:cubicBezTo>
                    <a:cubicBezTo>
                      <a:pt x="61511" y="36343"/>
                      <a:pt x="9360" y="19473"/>
                      <a:pt x="7087" y="18813"/>
                    </a:cubicBezTo>
                    <a:cubicBezTo>
                      <a:pt x="4190" y="17904"/>
                      <a:pt x="1105" y="19512"/>
                      <a:pt x="192" y="22407"/>
                    </a:cubicBezTo>
                    <a:cubicBezTo>
                      <a:pt x="-668" y="25321"/>
                      <a:pt x="962" y="28387"/>
                      <a:pt x="3859" y="29302"/>
                    </a:cubicBezTo>
                    <a:cubicBezTo>
                      <a:pt x="4299" y="29302"/>
                      <a:pt x="51755" y="44852"/>
                      <a:pt x="57917" y="84679"/>
                    </a:cubicBezTo>
                    <a:cubicBezTo>
                      <a:pt x="58348" y="87342"/>
                      <a:pt x="60647" y="89299"/>
                      <a:pt x="63344" y="893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3" name="Google Shape;403;p6"/>
              <p:cNvSpPr/>
              <p:nvPr/>
            </p:nvSpPr>
            <p:spPr>
              <a:xfrm>
                <a:off x="-991655" y="2818370"/>
                <a:ext cx="188272" cy="511671"/>
              </a:xfrm>
              <a:custGeom>
                <a:avLst/>
                <a:gdLst/>
                <a:ahLst/>
                <a:cxnLst/>
                <a:rect l="l" t="t" r="r" b="b"/>
                <a:pathLst>
                  <a:path w="188272" h="511671" extrusionOk="0">
                    <a:moveTo>
                      <a:pt x="30977" y="21059"/>
                    </a:moveTo>
                    <a:cubicBezTo>
                      <a:pt x="43446" y="74090"/>
                      <a:pt x="21882" y="125433"/>
                      <a:pt x="9633" y="175749"/>
                    </a:cubicBezTo>
                    <a:cubicBezTo>
                      <a:pt x="-4303" y="232887"/>
                      <a:pt x="-2176" y="279976"/>
                      <a:pt x="9633" y="335941"/>
                    </a:cubicBezTo>
                    <a:cubicBezTo>
                      <a:pt x="19682" y="384790"/>
                      <a:pt x="36038" y="475301"/>
                      <a:pt x="113347" y="510508"/>
                    </a:cubicBezTo>
                    <a:cubicBezTo>
                      <a:pt x="123615" y="515129"/>
                      <a:pt x="134764" y="504053"/>
                      <a:pt x="144226" y="498039"/>
                    </a:cubicBezTo>
                    <a:cubicBezTo>
                      <a:pt x="159433" y="488262"/>
                      <a:pt x="174103" y="478066"/>
                      <a:pt x="188235" y="467453"/>
                    </a:cubicBezTo>
                    <a:cubicBezTo>
                      <a:pt x="173565" y="478528"/>
                      <a:pt x="128163" y="451757"/>
                      <a:pt x="117014" y="443175"/>
                    </a:cubicBezTo>
                    <a:cubicBezTo>
                      <a:pt x="95817" y="426892"/>
                      <a:pt x="82687" y="403640"/>
                      <a:pt x="72419" y="379362"/>
                    </a:cubicBezTo>
                    <a:cubicBezTo>
                      <a:pt x="50095" y="326743"/>
                      <a:pt x="43570" y="268762"/>
                      <a:pt x="53642" y="212497"/>
                    </a:cubicBezTo>
                    <a:cubicBezTo>
                      <a:pt x="60771" y="180026"/>
                      <a:pt x="72010" y="148603"/>
                      <a:pt x="87088" y="118978"/>
                    </a:cubicBezTo>
                    <a:cubicBezTo>
                      <a:pt x="101758" y="87879"/>
                      <a:pt x="126769" y="60300"/>
                      <a:pt x="159116" y="48565"/>
                    </a:cubicBezTo>
                    <a:cubicBezTo>
                      <a:pt x="159116" y="48565"/>
                      <a:pt x="151267" y="3749"/>
                      <a:pt x="86281" y="-6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4" name="Google Shape;404;p6"/>
              <p:cNvSpPr/>
              <p:nvPr/>
            </p:nvSpPr>
            <p:spPr>
              <a:xfrm>
                <a:off x="-944085" y="3071337"/>
                <a:ext cx="127866" cy="37137"/>
              </a:xfrm>
              <a:custGeom>
                <a:avLst/>
                <a:gdLst/>
                <a:ahLst/>
                <a:cxnLst/>
                <a:rect l="l" t="t" r="r" b="b"/>
                <a:pathLst>
                  <a:path w="127866" h="37137" extrusionOk="0">
                    <a:moveTo>
                      <a:pt x="122328" y="164"/>
                    </a:moveTo>
                    <a:cubicBezTo>
                      <a:pt x="112423" y="1183"/>
                      <a:pt x="102898" y="4521"/>
                      <a:pt x="94529" y="9919"/>
                    </a:cubicBezTo>
                    <a:cubicBezTo>
                      <a:pt x="85841" y="15266"/>
                      <a:pt x="76530" y="19528"/>
                      <a:pt x="66804" y="22608"/>
                    </a:cubicBezTo>
                    <a:cubicBezTo>
                      <a:pt x="46935" y="28109"/>
                      <a:pt x="25825" y="27083"/>
                      <a:pt x="6585" y="19674"/>
                    </a:cubicBezTo>
                    <a:cubicBezTo>
                      <a:pt x="-16" y="17181"/>
                      <a:pt x="-2876" y="27816"/>
                      <a:pt x="3652" y="30310"/>
                    </a:cubicBezTo>
                    <a:cubicBezTo>
                      <a:pt x="33191" y="41429"/>
                      <a:pt x="66158" y="38738"/>
                      <a:pt x="93502" y="22975"/>
                    </a:cubicBezTo>
                    <a:cubicBezTo>
                      <a:pt x="102064" y="16814"/>
                      <a:pt x="111926" y="12699"/>
                      <a:pt x="122328" y="10946"/>
                    </a:cubicBezTo>
                    <a:cubicBezTo>
                      <a:pt x="129663" y="10946"/>
                      <a:pt x="129663" y="-423"/>
                      <a:pt x="122328" y="-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5" name="Google Shape;405;p6"/>
              <p:cNvSpPr/>
              <p:nvPr/>
            </p:nvSpPr>
            <p:spPr>
              <a:xfrm>
                <a:off x="-944878" y="2714114"/>
                <a:ext cx="158006" cy="165139"/>
              </a:xfrm>
              <a:custGeom>
                <a:avLst/>
                <a:gdLst/>
                <a:ahLst/>
                <a:cxnLst/>
                <a:rect l="l" t="t" r="r" b="b"/>
                <a:pathLst>
                  <a:path w="158006" h="165139" extrusionOk="0">
                    <a:moveTo>
                      <a:pt x="148206" y="117908"/>
                    </a:moveTo>
                    <a:cubicBezTo>
                      <a:pt x="127155" y="159056"/>
                      <a:pt x="79112" y="176586"/>
                      <a:pt x="40898" y="157149"/>
                    </a:cubicBezTo>
                    <a:cubicBezTo>
                      <a:pt x="2684" y="137712"/>
                      <a:pt x="-11252" y="88422"/>
                      <a:pt x="9726" y="47127"/>
                    </a:cubicBezTo>
                    <a:cubicBezTo>
                      <a:pt x="30703" y="5833"/>
                      <a:pt x="78819" y="-11551"/>
                      <a:pt x="117033" y="7886"/>
                    </a:cubicBezTo>
                    <a:cubicBezTo>
                      <a:pt x="155247" y="27323"/>
                      <a:pt x="169183" y="76686"/>
                      <a:pt x="148206" y="117908"/>
                    </a:cubicBez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6" name="Google Shape;406;p6"/>
              <p:cNvSpPr/>
              <p:nvPr/>
            </p:nvSpPr>
            <p:spPr>
              <a:xfrm>
                <a:off x="-1071908" y="2719961"/>
                <a:ext cx="380030" cy="271069"/>
              </a:xfrm>
              <a:custGeom>
                <a:avLst/>
                <a:gdLst/>
                <a:ahLst/>
                <a:cxnLst/>
                <a:rect l="l" t="t" r="r" b="b"/>
                <a:pathLst>
                  <a:path w="380030" h="271069" extrusionOk="0">
                    <a:moveTo>
                      <a:pt x="213331" y="90790"/>
                    </a:moveTo>
                    <a:cubicBezTo>
                      <a:pt x="228660" y="99518"/>
                      <a:pt x="231447" y="121669"/>
                      <a:pt x="231447" y="121669"/>
                    </a:cubicBezTo>
                    <a:cubicBezTo>
                      <a:pt x="231447" y="121669"/>
                      <a:pt x="238782" y="98858"/>
                      <a:pt x="255285" y="100765"/>
                    </a:cubicBezTo>
                    <a:cubicBezTo>
                      <a:pt x="266243" y="102711"/>
                      <a:pt x="275925" y="109076"/>
                      <a:pt x="282057" y="118369"/>
                    </a:cubicBezTo>
                    <a:cubicBezTo>
                      <a:pt x="293133" y="89616"/>
                      <a:pt x="309929" y="99152"/>
                      <a:pt x="309929" y="99152"/>
                    </a:cubicBezTo>
                    <a:cubicBezTo>
                      <a:pt x="309929" y="99152"/>
                      <a:pt x="386578" y="114995"/>
                      <a:pt x="379536" y="233818"/>
                    </a:cubicBezTo>
                    <a:cubicBezTo>
                      <a:pt x="379536" y="233818"/>
                      <a:pt x="361639" y="239466"/>
                      <a:pt x="304135" y="204479"/>
                    </a:cubicBezTo>
                    <a:cubicBezTo>
                      <a:pt x="304135" y="204479"/>
                      <a:pt x="303181" y="224796"/>
                      <a:pt x="264527" y="271005"/>
                    </a:cubicBezTo>
                    <a:cubicBezTo>
                      <a:pt x="264527" y="271005"/>
                      <a:pt x="242083" y="264917"/>
                      <a:pt x="214137" y="203819"/>
                    </a:cubicBezTo>
                    <a:cubicBezTo>
                      <a:pt x="214137" y="203819"/>
                      <a:pt x="197414" y="229197"/>
                      <a:pt x="136976" y="240492"/>
                    </a:cubicBezTo>
                    <a:cubicBezTo>
                      <a:pt x="110791" y="184748"/>
                      <a:pt x="121573" y="156363"/>
                      <a:pt x="121573" y="156363"/>
                    </a:cubicBezTo>
                    <a:cubicBezTo>
                      <a:pt x="55560" y="169565"/>
                      <a:pt x="37590" y="154896"/>
                      <a:pt x="37590" y="154896"/>
                    </a:cubicBezTo>
                    <a:cubicBezTo>
                      <a:pt x="52112" y="96951"/>
                      <a:pt x="67882" y="84482"/>
                      <a:pt x="67882" y="84482"/>
                    </a:cubicBezTo>
                    <a:cubicBezTo>
                      <a:pt x="5904" y="58370"/>
                      <a:pt x="-38" y="40474"/>
                      <a:pt x="-38" y="40474"/>
                    </a:cubicBezTo>
                    <a:cubicBezTo>
                      <a:pt x="92087" y="-34854"/>
                      <a:pt x="149811" y="17883"/>
                      <a:pt x="149811" y="17883"/>
                    </a:cubicBezTo>
                    <a:cubicBezTo>
                      <a:pt x="149811" y="17883"/>
                      <a:pt x="167342" y="25657"/>
                      <a:pt x="150545" y="51476"/>
                    </a:cubicBezTo>
                    <a:cubicBezTo>
                      <a:pt x="161650" y="50890"/>
                      <a:pt x="172513" y="54864"/>
                      <a:pt x="180618" y="62478"/>
                    </a:cubicBezTo>
                    <a:cubicBezTo>
                      <a:pt x="192133" y="75094"/>
                      <a:pt x="177684" y="94091"/>
                      <a:pt x="177684" y="94091"/>
                    </a:cubicBezTo>
                    <a:cubicBezTo>
                      <a:pt x="177684" y="94091"/>
                      <a:pt x="197267" y="83529"/>
                      <a:pt x="213331" y="907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7" name="Google Shape;407;p6"/>
              <p:cNvSpPr/>
              <p:nvPr/>
            </p:nvSpPr>
            <p:spPr>
              <a:xfrm>
                <a:off x="-1077267" y="2714510"/>
                <a:ext cx="390557" cy="281930"/>
              </a:xfrm>
              <a:custGeom>
                <a:avLst/>
                <a:gdLst/>
                <a:ahLst/>
                <a:cxnLst/>
                <a:rect l="l" t="t" r="r" b="b"/>
                <a:pathLst>
                  <a:path w="390557" h="281930" extrusionOk="0">
                    <a:moveTo>
                      <a:pt x="356436" y="123600"/>
                    </a:moveTo>
                    <a:cubicBezTo>
                      <a:pt x="345669" y="112182"/>
                      <a:pt x="332048" y="103850"/>
                      <a:pt x="316975" y="99468"/>
                    </a:cubicBezTo>
                    <a:cubicBezTo>
                      <a:pt x="312163" y="97288"/>
                      <a:pt x="306699" y="97051"/>
                      <a:pt x="301719" y="98808"/>
                    </a:cubicBezTo>
                    <a:cubicBezTo>
                      <a:pt x="294883" y="101608"/>
                      <a:pt x="289323" y="106831"/>
                      <a:pt x="286096" y="113478"/>
                    </a:cubicBezTo>
                    <a:cubicBezTo>
                      <a:pt x="279516" y="106523"/>
                      <a:pt x="270780" y="101999"/>
                      <a:pt x="261304" y="100642"/>
                    </a:cubicBezTo>
                    <a:cubicBezTo>
                      <a:pt x="252137" y="99794"/>
                      <a:pt x="243269" y="104157"/>
                      <a:pt x="238346" y="111937"/>
                    </a:cubicBezTo>
                    <a:cubicBezTo>
                      <a:pt x="235148" y="103336"/>
                      <a:pt x="229190" y="96036"/>
                      <a:pt x="221403" y="91180"/>
                    </a:cubicBezTo>
                    <a:lnTo>
                      <a:pt x="220963" y="91180"/>
                    </a:lnTo>
                    <a:cubicBezTo>
                      <a:pt x="212448" y="87816"/>
                      <a:pt x="203056" y="87378"/>
                      <a:pt x="194264" y="89933"/>
                    </a:cubicBezTo>
                    <a:cubicBezTo>
                      <a:pt x="197751" y="81384"/>
                      <a:pt x="196134" y="71601"/>
                      <a:pt x="190084" y="64628"/>
                    </a:cubicBezTo>
                    <a:cubicBezTo>
                      <a:pt x="183432" y="57730"/>
                      <a:pt x="174643" y="53284"/>
                      <a:pt x="165145" y="52012"/>
                    </a:cubicBezTo>
                    <a:cubicBezTo>
                      <a:pt x="168651" y="45504"/>
                      <a:pt x="169643" y="37934"/>
                      <a:pt x="167933" y="30742"/>
                    </a:cubicBezTo>
                    <a:cubicBezTo>
                      <a:pt x="166439" y="25663"/>
                      <a:pt x="163017" y="21371"/>
                      <a:pt x="158397" y="18786"/>
                    </a:cubicBezTo>
                    <a:cubicBezTo>
                      <a:pt x="146035" y="9104"/>
                      <a:pt x="131285" y="2946"/>
                      <a:pt x="115709" y="962"/>
                    </a:cubicBezTo>
                    <a:cubicBezTo>
                      <a:pt x="90918" y="-2632"/>
                      <a:pt x="51090" y="1476"/>
                      <a:pt x="1947" y="41670"/>
                    </a:cubicBezTo>
                    <a:cubicBezTo>
                      <a:pt x="190" y="43131"/>
                      <a:pt x="-481" y="45524"/>
                      <a:pt x="260" y="47685"/>
                    </a:cubicBezTo>
                    <a:cubicBezTo>
                      <a:pt x="920" y="49665"/>
                      <a:pt x="8182" y="67195"/>
                      <a:pt x="64292" y="91693"/>
                    </a:cubicBezTo>
                    <a:cubicBezTo>
                      <a:pt x="57985" y="100422"/>
                      <a:pt x="47423" y="119712"/>
                      <a:pt x="37374" y="159320"/>
                    </a:cubicBezTo>
                    <a:cubicBezTo>
                      <a:pt x="36865" y="161410"/>
                      <a:pt x="37608" y="163611"/>
                      <a:pt x="39281" y="164968"/>
                    </a:cubicBezTo>
                    <a:cubicBezTo>
                      <a:pt x="41261" y="166508"/>
                      <a:pt x="59598" y="179637"/>
                      <a:pt x="119597" y="169002"/>
                    </a:cubicBezTo>
                    <a:cubicBezTo>
                      <a:pt x="117983" y="181911"/>
                      <a:pt x="118350" y="208610"/>
                      <a:pt x="137127" y="248511"/>
                    </a:cubicBezTo>
                    <a:cubicBezTo>
                      <a:pt x="138190" y="250792"/>
                      <a:pt x="140668" y="252061"/>
                      <a:pt x="143141" y="251591"/>
                    </a:cubicBezTo>
                    <a:cubicBezTo>
                      <a:pt x="186490" y="243376"/>
                      <a:pt x="208347" y="228047"/>
                      <a:pt x="217809" y="219172"/>
                    </a:cubicBezTo>
                    <a:cubicBezTo>
                      <a:pt x="244434" y="273962"/>
                      <a:pt x="265778" y="281150"/>
                      <a:pt x="268272" y="281810"/>
                    </a:cubicBezTo>
                    <a:cubicBezTo>
                      <a:pt x="268734" y="281884"/>
                      <a:pt x="269204" y="281884"/>
                      <a:pt x="269666" y="281810"/>
                    </a:cubicBezTo>
                    <a:cubicBezTo>
                      <a:pt x="271301" y="281788"/>
                      <a:pt x="272849" y="281070"/>
                      <a:pt x="273920" y="279830"/>
                    </a:cubicBezTo>
                    <a:cubicBezTo>
                      <a:pt x="300105" y="248437"/>
                      <a:pt x="309494" y="228487"/>
                      <a:pt x="312868" y="218365"/>
                    </a:cubicBezTo>
                    <a:cubicBezTo>
                      <a:pt x="365824" y="249317"/>
                      <a:pt x="384308" y="244917"/>
                      <a:pt x="386215" y="244256"/>
                    </a:cubicBezTo>
                    <a:cubicBezTo>
                      <a:pt x="388379" y="243567"/>
                      <a:pt x="389897" y="241609"/>
                      <a:pt x="390029" y="239342"/>
                    </a:cubicBezTo>
                    <a:cubicBezTo>
                      <a:pt x="393917" y="176263"/>
                      <a:pt x="373966" y="141276"/>
                      <a:pt x="356436" y="123600"/>
                    </a:cubicBezTo>
                    <a:close/>
                    <a:moveTo>
                      <a:pt x="379467" y="234061"/>
                    </a:moveTo>
                    <a:cubicBezTo>
                      <a:pt x="372132" y="233548"/>
                      <a:pt x="351742" y="229440"/>
                      <a:pt x="312134" y="205382"/>
                    </a:cubicBezTo>
                    <a:cubicBezTo>
                      <a:pt x="309472" y="203835"/>
                      <a:pt x="306061" y="204729"/>
                      <a:pt x="304513" y="207392"/>
                    </a:cubicBezTo>
                    <a:cubicBezTo>
                      <a:pt x="304095" y="208096"/>
                      <a:pt x="303846" y="208888"/>
                      <a:pt x="303772" y="209710"/>
                    </a:cubicBezTo>
                    <a:cubicBezTo>
                      <a:pt x="303772" y="209710"/>
                      <a:pt x="301865" y="228633"/>
                      <a:pt x="268199" y="269708"/>
                    </a:cubicBezTo>
                    <a:cubicBezTo>
                      <a:pt x="261524" y="265527"/>
                      <a:pt x="244508" y="251298"/>
                      <a:pt x="224190" y="207143"/>
                    </a:cubicBezTo>
                    <a:cubicBezTo>
                      <a:pt x="223352" y="205353"/>
                      <a:pt x="221616" y="204143"/>
                      <a:pt x="219643" y="203989"/>
                    </a:cubicBezTo>
                    <a:lnTo>
                      <a:pt x="219203" y="203989"/>
                    </a:lnTo>
                    <a:cubicBezTo>
                      <a:pt x="217356" y="203981"/>
                      <a:pt x="215626" y="204883"/>
                      <a:pt x="214582" y="206409"/>
                    </a:cubicBezTo>
                    <a:cubicBezTo>
                      <a:pt x="214582" y="206409"/>
                      <a:pt x="198665" y="228927"/>
                      <a:pt x="145195" y="240002"/>
                    </a:cubicBezTo>
                    <a:cubicBezTo>
                      <a:pt x="123191" y="190199"/>
                      <a:pt x="131699" y="164381"/>
                      <a:pt x="131772" y="164161"/>
                    </a:cubicBezTo>
                    <a:cubicBezTo>
                      <a:pt x="132478" y="162291"/>
                      <a:pt x="132113" y="160185"/>
                      <a:pt x="130819" y="158660"/>
                    </a:cubicBezTo>
                    <a:cubicBezTo>
                      <a:pt x="129531" y="157120"/>
                      <a:pt x="127513" y="156393"/>
                      <a:pt x="125538" y="156753"/>
                    </a:cubicBezTo>
                    <a:cubicBezTo>
                      <a:pt x="77788" y="166361"/>
                      <a:pt x="56298" y="160860"/>
                      <a:pt x="49036" y="157926"/>
                    </a:cubicBezTo>
                    <a:cubicBezTo>
                      <a:pt x="62606" y="106583"/>
                      <a:pt x="76688" y="94041"/>
                      <a:pt x="76762" y="93967"/>
                    </a:cubicBezTo>
                    <a:cubicBezTo>
                      <a:pt x="78255" y="92738"/>
                      <a:pt x="79005" y="90823"/>
                      <a:pt x="78742" y="88906"/>
                    </a:cubicBezTo>
                    <a:cubicBezTo>
                      <a:pt x="78442" y="86999"/>
                      <a:pt x="77201" y="85372"/>
                      <a:pt x="75441" y="84579"/>
                    </a:cubicBezTo>
                    <a:cubicBezTo>
                      <a:pt x="32533" y="66535"/>
                      <a:pt x="17497" y="52673"/>
                      <a:pt x="12656" y="46878"/>
                    </a:cubicBezTo>
                    <a:cubicBezTo>
                      <a:pt x="97446" y="-19868"/>
                      <a:pt x="149302" y="25241"/>
                      <a:pt x="151503" y="27221"/>
                    </a:cubicBezTo>
                    <a:cubicBezTo>
                      <a:pt x="151959" y="27623"/>
                      <a:pt x="152480" y="27945"/>
                      <a:pt x="153043" y="28174"/>
                    </a:cubicBezTo>
                    <a:cubicBezTo>
                      <a:pt x="155084" y="29395"/>
                      <a:pt x="156600" y="31329"/>
                      <a:pt x="157297" y="33602"/>
                    </a:cubicBezTo>
                    <a:cubicBezTo>
                      <a:pt x="158183" y="40835"/>
                      <a:pt x="156032" y="48111"/>
                      <a:pt x="151356" y="53699"/>
                    </a:cubicBezTo>
                    <a:cubicBezTo>
                      <a:pt x="150290" y="55484"/>
                      <a:pt x="150290" y="57709"/>
                      <a:pt x="151356" y="59494"/>
                    </a:cubicBezTo>
                    <a:cubicBezTo>
                      <a:pt x="152412" y="61302"/>
                      <a:pt x="154402" y="62354"/>
                      <a:pt x="156490" y="62208"/>
                    </a:cubicBezTo>
                    <a:cubicBezTo>
                      <a:pt x="165946" y="61842"/>
                      <a:pt x="175148" y="65307"/>
                      <a:pt x="182015" y="71816"/>
                    </a:cubicBezTo>
                    <a:cubicBezTo>
                      <a:pt x="190230" y="80838"/>
                      <a:pt x="178861" y="96241"/>
                      <a:pt x="178715" y="96388"/>
                    </a:cubicBezTo>
                    <a:cubicBezTo>
                      <a:pt x="176648" y="98615"/>
                      <a:pt x="176778" y="102095"/>
                      <a:pt x="179004" y="104162"/>
                    </a:cubicBezTo>
                    <a:cubicBezTo>
                      <a:pt x="180955" y="105972"/>
                      <a:pt x="183922" y="106127"/>
                      <a:pt x="186049" y="104529"/>
                    </a:cubicBezTo>
                    <a:cubicBezTo>
                      <a:pt x="186049" y="104529"/>
                      <a:pt x="203286" y="95361"/>
                      <a:pt x="216562" y="101155"/>
                    </a:cubicBezTo>
                    <a:cubicBezTo>
                      <a:pt x="229031" y="108490"/>
                      <a:pt x="231672" y="127634"/>
                      <a:pt x="231745" y="127854"/>
                    </a:cubicBezTo>
                    <a:cubicBezTo>
                      <a:pt x="232153" y="130861"/>
                      <a:pt x="234924" y="132973"/>
                      <a:pt x="237935" y="132563"/>
                    </a:cubicBezTo>
                    <a:cubicBezTo>
                      <a:pt x="240059" y="132277"/>
                      <a:pt x="241823" y="130780"/>
                      <a:pt x="242454" y="128734"/>
                    </a:cubicBezTo>
                    <a:cubicBezTo>
                      <a:pt x="242454" y="128734"/>
                      <a:pt x="248248" y="110397"/>
                      <a:pt x="260424" y="111644"/>
                    </a:cubicBezTo>
                    <a:cubicBezTo>
                      <a:pt x="269721" y="113433"/>
                      <a:pt x="277910" y="118876"/>
                      <a:pt x="283162" y="126754"/>
                    </a:cubicBezTo>
                    <a:cubicBezTo>
                      <a:pt x="284277" y="128514"/>
                      <a:pt x="286301" y="129482"/>
                      <a:pt x="288369" y="129247"/>
                    </a:cubicBezTo>
                    <a:cubicBezTo>
                      <a:pt x="290423" y="129071"/>
                      <a:pt x="292191" y="127729"/>
                      <a:pt x="292917" y="125800"/>
                    </a:cubicBezTo>
                    <a:cubicBezTo>
                      <a:pt x="294736" y="118789"/>
                      <a:pt x="299313" y="112811"/>
                      <a:pt x="305606" y="109224"/>
                    </a:cubicBezTo>
                    <a:cubicBezTo>
                      <a:pt x="307961" y="108277"/>
                      <a:pt x="310586" y="108277"/>
                      <a:pt x="312941" y="109224"/>
                    </a:cubicBezTo>
                    <a:cubicBezTo>
                      <a:pt x="313447" y="109518"/>
                      <a:pt x="313990" y="109740"/>
                      <a:pt x="314555" y="109884"/>
                    </a:cubicBezTo>
                    <a:cubicBezTo>
                      <a:pt x="314701" y="110250"/>
                      <a:pt x="383795" y="125800"/>
                      <a:pt x="379467" y="2340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08" name="Google Shape;408;p6"/>
              <p:cNvSpPr/>
              <p:nvPr/>
            </p:nvSpPr>
            <p:spPr>
              <a:xfrm>
                <a:off x="-1009411" y="2763584"/>
                <a:ext cx="249106" cy="166127"/>
              </a:xfrm>
              <a:custGeom>
                <a:avLst/>
                <a:gdLst/>
                <a:ahLst/>
                <a:cxnLst/>
                <a:rect l="l" t="t" r="r" b="b"/>
                <a:pathLst>
                  <a:path w="249106" h="166127" extrusionOk="0">
                    <a:moveTo>
                      <a:pt x="5385" y="46066"/>
                    </a:moveTo>
                    <a:cubicBezTo>
                      <a:pt x="3971" y="46093"/>
                      <a:pt x="2603" y="45567"/>
                      <a:pt x="1571" y="44599"/>
                    </a:cubicBezTo>
                    <a:cubicBezTo>
                      <a:pt x="-574" y="42452"/>
                      <a:pt x="-574" y="38972"/>
                      <a:pt x="1571" y="36824"/>
                    </a:cubicBezTo>
                    <a:cubicBezTo>
                      <a:pt x="48660" y="-12979"/>
                      <a:pt x="88634" y="1838"/>
                      <a:pt x="90321" y="2498"/>
                    </a:cubicBezTo>
                    <a:cubicBezTo>
                      <a:pt x="93182" y="3635"/>
                      <a:pt x="94579" y="6877"/>
                      <a:pt x="93441" y="9738"/>
                    </a:cubicBezTo>
                    <a:cubicBezTo>
                      <a:pt x="93428" y="9769"/>
                      <a:pt x="93415" y="9801"/>
                      <a:pt x="93402" y="9832"/>
                    </a:cubicBezTo>
                    <a:cubicBezTo>
                      <a:pt x="92318" y="12670"/>
                      <a:pt x="89138" y="14093"/>
                      <a:pt x="86300" y="13008"/>
                    </a:cubicBezTo>
                    <a:cubicBezTo>
                      <a:pt x="86222" y="12978"/>
                      <a:pt x="86144" y="12947"/>
                      <a:pt x="86067" y="12913"/>
                    </a:cubicBezTo>
                    <a:cubicBezTo>
                      <a:pt x="84674" y="12400"/>
                      <a:pt x="51007" y="444"/>
                      <a:pt x="9346" y="44526"/>
                    </a:cubicBezTo>
                    <a:cubicBezTo>
                      <a:pt x="8300" y="45571"/>
                      <a:pt x="6863" y="46130"/>
                      <a:pt x="5385" y="46066"/>
                    </a:cubicBezTo>
                    <a:close/>
                    <a:moveTo>
                      <a:pt x="64063" y="115233"/>
                    </a:moveTo>
                    <a:cubicBezTo>
                      <a:pt x="83060" y="69391"/>
                      <a:pt x="116873" y="55895"/>
                      <a:pt x="117313" y="55748"/>
                    </a:cubicBezTo>
                    <a:cubicBezTo>
                      <a:pt x="120217" y="54855"/>
                      <a:pt x="121848" y="51777"/>
                      <a:pt x="120955" y="48873"/>
                    </a:cubicBezTo>
                    <a:cubicBezTo>
                      <a:pt x="120062" y="45969"/>
                      <a:pt x="116984" y="44339"/>
                      <a:pt x="114080" y="45232"/>
                    </a:cubicBezTo>
                    <a:cubicBezTo>
                      <a:pt x="113857" y="45300"/>
                      <a:pt x="113639" y="45383"/>
                      <a:pt x="113426" y="45479"/>
                    </a:cubicBezTo>
                    <a:cubicBezTo>
                      <a:pt x="111886" y="46066"/>
                      <a:pt x="74845" y="60149"/>
                      <a:pt x="53868" y="110979"/>
                    </a:cubicBezTo>
                    <a:cubicBezTo>
                      <a:pt x="52663" y="113810"/>
                      <a:pt x="53984" y="117089"/>
                      <a:pt x="56818" y="118292"/>
                    </a:cubicBezTo>
                    <a:cubicBezTo>
                      <a:pt x="56837" y="118299"/>
                      <a:pt x="56856" y="118306"/>
                      <a:pt x="56875" y="118314"/>
                    </a:cubicBezTo>
                    <a:cubicBezTo>
                      <a:pt x="57546" y="118607"/>
                      <a:pt x="58270" y="118754"/>
                      <a:pt x="59002" y="118754"/>
                    </a:cubicBezTo>
                    <a:cubicBezTo>
                      <a:pt x="61250" y="118724"/>
                      <a:pt x="63254" y="117331"/>
                      <a:pt x="64063" y="115233"/>
                    </a:cubicBezTo>
                    <a:close/>
                    <a:moveTo>
                      <a:pt x="156481" y="162762"/>
                    </a:moveTo>
                    <a:cubicBezTo>
                      <a:pt x="182886" y="108852"/>
                      <a:pt x="174598" y="77532"/>
                      <a:pt x="174084" y="76579"/>
                    </a:cubicBezTo>
                    <a:cubicBezTo>
                      <a:pt x="173025" y="73733"/>
                      <a:pt x="169857" y="72281"/>
                      <a:pt x="167009" y="73344"/>
                    </a:cubicBezTo>
                    <a:cubicBezTo>
                      <a:pt x="164501" y="74276"/>
                      <a:pt x="163029" y="76880"/>
                      <a:pt x="163522" y="79513"/>
                    </a:cubicBezTo>
                    <a:cubicBezTo>
                      <a:pt x="163522" y="79513"/>
                      <a:pt x="170857" y="107752"/>
                      <a:pt x="146286" y="157921"/>
                    </a:cubicBezTo>
                    <a:cubicBezTo>
                      <a:pt x="144949" y="160650"/>
                      <a:pt x="146077" y="163943"/>
                      <a:pt x="148805" y="165285"/>
                    </a:cubicBezTo>
                    <a:cubicBezTo>
                      <a:pt x="149573" y="165659"/>
                      <a:pt x="150418" y="165850"/>
                      <a:pt x="151273" y="165843"/>
                    </a:cubicBezTo>
                    <a:cubicBezTo>
                      <a:pt x="153422" y="165909"/>
                      <a:pt x="155406" y="164699"/>
                      <a:pt x="156334" y="162762"/>
                    </a:cubicBezTo>
                    <a:close/>
                    <a:moveTo>
                      <a:pt x="246919" y="162175"/>
                    </a:moveTo>
                    <a:cubicBezTo>
                      <a:pt x="257554" y="112519"/>
                      <a:pt x="225354" y="72838"/>
                      <a:pt x="223961" y="71224"/>
                    </a:cubicBezTo>
                    <a:cubicBezTo>
                      <a:pt x="222068" y="69136"/>
                      <a:pt x="218900" y="68819"/>
                      <a:pt x="216626" y="70491"/>
                    </a:cubicBezTo>
                    <a:cubicBezTo>
                      <a:pt x="214506" y="72369"/>
                      <a:pt x="214184" y="75567"/>
                      <a:pt x="215893" y="77826"/>
                    </a:cubicBezTo>
                    <a:cubicBezTo>
                      <a:pt x="215893" y="77826"/>
                      <a:pt x="246038" y="115013"/>
                      <a:pt x="236577" y="159535"/>
                    </a:cubicBezTo>
                    <a:cubicBezTo>
                      <a:pt x="235938" y="162491"/>
                      <a:pt x="237809" y="165403"/>
                      <a:pt x="240757" y="166063"/>
                    </a:cubicBezTo>
                    <a:lnTo>
                      <a:pt x="241931" y="166063"/>
                    </a:lnTo>
                    <a:cubicBezTo>
                      <a:pt x="244197" y="165909"/>
                      <a:pt x="246134" y="164354"/>
                      <a:pt x="246772" y="1621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409" name="Google Shape;409;p6"/>
            <p:cNvSpPr/>
            <p:nvPr/>
          </p:nvSpPr>
          <p:spPr>
            <a:xfrm flipH="1">
              <a:off x="6831075" y="4568550"/>
              <a:ext cx="2379600" cy="677976"/>
            </a:xfrm>
            <a:custGeom>
              <a:avLst/>
              <a:gdLst/>
              <a:ahLst/>
              <a:cxnLst/>
              <a:rect l="l" t="t" r="r" b="b"/>
              <a:pathLst>
                <a:path w="3204849" h="1450215" extrusionOk="0">
                  <a:moveTo>
                    <a:pt x="-38" y="132901"/>
                  </a:moveTo>
                  <a:cubicBezTo>
                    <a:pt x="281690" y="50165"/>
                    <a:pt x="594078" y="2855"/>
                    <a:pt x="924142" y="68"/>
                  </a:cubicBezTo>
                  <a:cubicBezTo>
                    <a:pt x="2176919" y="-10641"/>
                    <a:pt x="3197918" y="626383"/>
                    <a:pt x="3204812" y="1423012"/>
                  </a:cubicBezTo>
                  <a:lnTo>
                    <a:pt x="10964" y="1450150"/>
                  </a:lnTo>
                  <a:close/>
                </a:path>
              </a:pathLst>
            </a:custGeom>
            <a:solidFill>
              <a:schemeClr val="accent5"/>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10" name="Google Shape;410;p6"/>
            <p:cNvSpPr/>
            <p:nvPr/>
          </p:nvSpPr>
          <p:spPr>
            <a:xfrm flipH="1">
              <a:off x="8015178" y="4732949"/>
              <a:ext cx="167310" cy="112773"/>
            </a:xfrm>
            <a:custGeom>
              <a:avLst/>
              <a:gdLst/>
              <a:ahLst/>
              <a:cxnLst/>
              <a:rect l="l" t="t" r="r" b="b"/>
              <a:pathLst>
                <a:path w="167310" h="112773" extrusionOk="0">
                  <a:moveTo>
                    <a:pt x="141566" y="3359"/>
                  </a:moveTo>
                  <a:cubicBezTo>
                    <a:pt x="129169" y="9506"/>
                    <a:pt x="118094" y="18117"/>
                    <a:pt x="109146" y="28664"/>
                  </a:cubicBezTo>
                  <a:cubicBezTo>
                    <a:pt x="102911" y="36138"/>
                    <a:pt x="97630" y="44434"/>
                    <a:pt x="93596" y="53309"/>
                  </a:cubicBezTo>
                  <a:cubicBezTo>
                    <a:pt x="91909" y="48299"/>
                    <a:pt x="89855" y="43400"/>
                    <a:pt x="87581" y="38639"/>
                  </a:cubicBezTo>
                  <a:cubicBezTo>
                    <a:pt x="83474" y="30058"/>
                    <a:pt x="76286" y="23310"/>
                    <a:pt x="66238" y="27271"/>
                  </a:cubicBezTo>
                  <a:cubicBezTo>
                    <a:pt x="57729" y="31605"/>
                    <a:pt x="51274" y="39146"/>
                    <a:pt x="48267" y="48248"/>
                  </a:cubicBezTo>
                  <a:cubicBezTo>
                    <a:pt x="47460" y="50089"/>
                    <a:pt x="46800" y="51974"/>
                    <a:pt x="46214" y="53896"/>
                  </a:cubicBezTo>
                  <a:cubicBezTo>
                    <a:pt x="44526" y="51292"/>
                    <a:pt x="42546" y="48835"/>
                    <a:pt x="40419" y="46561"/>
                  </a:cubicBezTo>
                  <a:cubicBezTo>
                    <a:pt x="33084" y="38493"/>
                    <a:pt x="18415" y="29764"/>
                    <a:pt x="8219" y="37686"/>
                  </a:cubicBezTo>
                  <a:cubicBezTo>
                    <a:pt x="-1976" y="45607"/>
                    <a:pt x="-363" y="59690"/>
                    <a:pt x="885" y="70252"/>
                  </a:cubicBezTo>
                  <a:cubicBezTo>
                    <a:pt x="2498" y="84115"/>
                    <a:pt x="6679" y="97567"/>
                    <a:pt x="13134" y="109933"/>
                  </a:cubicBezTo>
                  <a:cubicBezTo>
                    <a:pt x="16434" y="116241"/>
                    <a:pt x="25896" y="110667"/>
                    <a:pt x="22669" y="104432"/>
                  </a:cubicBezTo>
                  <a:cubicBezTo>
                    <a:pt x="17901" y="95198"/>
                    <a:pt x="14527" y="85318"/>
                    <a:pt x="12620" y="75093"/>
                  </a:cubicBezTo>
                  <a:cubicBezTo>
                    <a:pt x="11227" y="67759"/>
                    <a:pt x="9026" y="56023"/>
                    <a:pt x="12620" y="48688"/>
                  </a:cubicBezTo>
                  <a:cubicBezTo>
                    <a:pt x="16214" y="41353"/>
                    <a:pt x="28830" y="50522"/>
                    <a:pt x="32717" y="54776"/>
                  </a:cubicBezTo>
                  <a:cubicBezTo>
                    <a:pt x="38732" y="61333"/>
                    <a:pt x="42253" y="69797"/>
                    <a:pt x="42619" y="78687"/>
                  </a:cubicBezTo>
                  <a:cubicBezTo>
                    <a:pt x="43059" y="86022"/>
                    <a:pt x="53915" y="86022"/>
                    <a:pt x="53621" y="78687"/>
                  </a:cubicBezTo>
                  <a:cubicBezTo>
                    <a:pt x="53108" y="71037"/>
                    <a:pt x="54135" y="63365"/>
                    <a:pt x="56555" y="56096"/>
                  </a:cubicBezTo>
                  <a:cubicBezTo>
                    <a:pt x="58389" y="49275"/>
                    <a:pt x="62276" y="43187"/>
                    <a:pt x="67704" y="38639"/>
                  </a:cubicBezTo>
                  <a:cubicBezTo>
                    <a:pt x="75039" y="33799"/>
                    <a:pt x="77679" y="43627"/>
                    <a:pt x="79880" y="48982"/>
                  </a:cubicBezTo>
                  <a:cubicBezTo>
                    <a:pt x="83107" y="56749"/>
                    <a:pt x="85528" y="64803"/>
                    <a:pt x="87215" y="73039"/>
                  </a:cubicBezTo>
                  <a:cubicBezTo>
                    <a:pt x="88168" y="75973"/>
                    <a:pt x="91248" y="77609"/>
                    <a:pt x="94182" y="76685"/>
                  </a:cubicBezTo>
                  <a:cubicBezTo>
                    <a:pt x="95943" y="76142"/>
                    <a:pt x="97337" y="74778"/>
                    <a:pt x="97850" y="73039"/>
                  </a:cubicBezTo>
                  <a:cubicBezTo>
                    <a:pt x="103498" y="51468"/>
                    <a:pt x="116627" y="32625"/>
                    <a:pt x="134964" y="19936"/>
                  </a:cubicBezTo>
                  <a:cubicBezTo>
                    <a:pt x="137971" y="17853"/>
                    <a:pt x="141125" y="15968"/>
                    <a:pt x="144425" y="14288"/>
                  </a:cubicBezTo>
                  <a:cubicBezTo>
                    <a:pt x="146700" y="13041"/>
                    <a:pt x="151760" y="9814"/>
                    <a:pt x="154034" y="11574"/>
                  </a:cubicBezTo>
                  <a:cubicBezTo>
                    <a:pt x="158141" y="14361"/>
                    <a:pt x="154694" y="25143"/>
                    <a:pt x="154034" y="28664"/>
                  </a:cubicBezTo>
                  <a:cubicBezTo>
                    <a:pt x="152127" y="36886"/>
                    <a:pt x="149707" y="44977"/>
                    <a:pt x="146700" y="52869"/>
                  </a:cubicBezTo>
                  <a:cubicBezTo>
                    <a:pt x="140392" y="68631"/>
                    <a:pt x="131957" y="83440"/>
                    <a:pt x="121614" y="96877"/>
                  </a:cubicBezTo>
                  <a:cubicBezTo>
                    <a:pt x="117361" y="102525"/>
                    <a:pt x="126896" y="108026"/>
                    <a:pt x="131150" y="102452"/>
                  </a:cubicBezTo>
                  <a:cubicBezTo>
                    <a:pt x="140758" y="89785"/>
                    <a:pt x="148754" y="75959"/>
                    <a:pt x="154915" y="61304"/>
                  </a:cubicBezTo>
                  <a:cubicBezTo>
                    <a:pt x="157995" y="54145"/>
                    <a:pt x="160636" y="46796"/>
                    <a:pt x="162836" y="39300"/>
                  </a:cubicBezTo>
                  <a:cubicBezTo>
                    <a:pt x="165110" y="32515"/>
                    <a:pt x="166503" y="25466"/>
                    <a:pt x="167017" y="18322"/>
                  </a:cubicBezTo>
                  <a:cubicBezTo>
                    <a:pt x="168557" y="9880"/>
                    <a:pt x="162983" y="1760"/>
                    <a:pt x="154547" y="198"/>
                  </a:cubicBezTo>
                  <a:cubicBezTo>
                    <a:pt x="149926" y="-660"/>
                    <a:pt x="145233" y="609"/>
                    <a:pt x="141638" y="3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11" name="Google Shape;411;p6"/>
            <p:cNvSpPr/>
            <p:nvPr/>
          </p:nvSpPr>
          <p:spPr>
            <a:xfrm flipH="1">
              <a:off x="8618782" y="4674419"/>
              <a:ext cx="95034" cy="116512"/>
            </a:xfrm>
            <a:custGeom>
              <a:avLst/>
              <a:gdLst/>
              <a:ahLst/>
              <a:cxnLst/>
              <a:rect l="l" t="t" r="r" b="b"/>
              <a:pathLst>
                <a:path w="95034" h="116512" extrusionOk="0">
                  <a:moveTo>
                    <a:pt x="85460" y="2893"/>
                  </a:moveTo>
                  <a:cubicBezTo>
                    <a:pt x="70791" y="-7009"/>
                    <a:pt x="59348" y="10228"/>
                    <a:pt x="52821" y="21157"/>
                  </a:cubicBezTo>
                  <a:cubicBezTo>
                    <a:pt x="49139" y="27545"/>
                    <a:pt x="46139" y="34308"/>
                    <a:pt x="43872" y="41327"/>
                  </a:cubicBezTo>
                  <a:cubicBezTo>
                    <a:pt x="41576" y="36897"/>
                    <a:pt x="38100" y="33193"/>
                    <a:pt x="33823" y="30618"/>
                  </a:cubicBezTo>
                  <a:cubicBezTo>
                    <a:pt x="24091" y="24340"/>
                    <a:pt x="11108" y="27142"/>
                    <a:pt x="4829" y="36882"/>
                  </a:cubicBezTo>
                  <a:cubicBezTo>
                    <a:pt x="4492" y="37396"/>
                    <a:pt x="4184" y="37924"/>
                    <a:pt x="3898" y="38466"/>
                  </a:cubicBezTo>
                  <a:cubicBezTo>
                    <a:pt x="-687" y="49021"/>
                    <a:pt x="-1288" y="60881"/>
                    <a:pt x="2211" y="71840"/>
                  </a:cubicBezTo>
                  <a:cubicBezTo>
                    <a:pt x="5988" y="86788"/>
                    <a:pt x="12208" y="101017"/>
                    <a:pt x="20621" y="113941"/>
                  </a:cubicBezTo>
                  <a:cubicBezTo>
                    <a:pt x="24508" y="119809"/>
                    <a:pt x="34044" y="114308"/>
                    <a:pt x="30156" y="108367"/>
                  </a:cubicBezTo>
                  <a:cubicBezTo>
                    <a:pt x="23907" y="98802"/>
                    <a:pt x="18970" y="88445"/>
                    <a:pt x="15487" y="77561"/>
                  </a:cubicBezTo>
                  <a:cubicBezTo>
                    <a:pt x="12047" y="68803"/>
                    <a:pt x="10763" y="59341"/>
                    <a:pt x="11746" y="49982"/>
                  </a:cubicBezTo>
                  <a:cubicBezTo>
                    <a:pt x="13066" y="42647"/>
                    <a:pt x="18347" y="35313"/>
                    <a:pt x="26415" y="39127"/>
                  </a:cubicBezTo>
                  <a:cubicBezTo>
                    <a:pt x="36904" y="43747"/>
                    <a:pt x="38078" y="56877"/>
                    <a:pt x="38591" y="66779"/>
                  </a:cubicBezTo>
                  <a:cubicBezTo>
                    <a:pt x="38591" y="69815"/>
                    <a:pt x="41056" y="72280"/>
                    <a:pt x="44092" y="72280"/>
                  </a:cubicBezTo>
                  <a:cubicBezTo>
                    <a:pt x="47129" y="72280"/>
                    <a:pt x="49593" y="69815"/>
                    <a:pt x="49593" y="66779"/>
                  </a:cubicBezTo>
                  <a:cubicBezTo>
                    <a:pt x="50620" y="54456"/>
                    <a:pt x="54031" y="42449"/>
                    <a:pt x="59642" y="31425"/>
                  </a:cubicBezTo>
                  <a:cubicBezTo>
                    <a:pt x="62722" y="25411"/>
                    <a:pt x="73064" y="3553"/>
                    <a:pt x="81646" y="14042"/>
                  </a:cubicBezTo>
                  <a:cubicBezTo>
                    <a:pt x="84536" y="19455"/>
                    <a:pt x="85093" y="25814"/>
                    <a:pt x="83186" y="31645"/>
                  </a:cubicBezTo>
                  <a:cubicBezTo>
                    <a:pt x="82028" y="37953"/>
                    <a:pt x="80458" y="44173"/>
                    <a:pt x="78492" y="50276"/>
                  </a:cubicBezTo>
                  <a:cubicBezTo>
                    <a:pt x="74524" y="62818"/>
                    <a:pt x="68950" y="74803"/>
                    <a:pt x="61916" y="85922"/>
                  </a:cubicBezTo>
                  <a:cubicBezTo>
                    <a:pt x="58175" y="91937"/>
                    <a:pt x="67710" y="97438"/>
                    <a:pt x="71451" y="91423"/>
                  </a:cubicBezTo>
                  <a:cubicBezTo>
                    <a:pt x="80238" y="77465"/>
                    <a:pt x="86868" y="62253"/>
                    <a:pt x="91108" y="46315"/>
                  </a:cubicBezTo>
                  <a:cubicBezTo>
                    <a:pt x="94702" y="32452"/>
                    <a:pt x="99763" y="12575"/>
                    <a:pt x="85460" y="28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412" name="Google Shape;412;p6"/>
            <p:cNvGrpSpPr/>
            <p:nvPr/>
          </p:nvGrpSpPr>
          <p:grpSpPr>
            <a:xfrm>
              <a:off x="8393523" y="4909824"/>
              <a:ext cx="127273" cy="71404"/>
              <a:chOff x="8545923" y="5367025"/>
              <a:chExt cx="127273" cy="71404"/>
            </a:xfrm>
          </p:grpSpPr>
          <p:sp>
            <p:nvSpPr>
              <p:cNvPr id="413" name="Google Shape;413;p6"/>
              <p:cNvSpPr/>
              <p:nvPr/>
            </p:nvSpPr>
            <p:spPr>
              <a:xfrm flipH="1">
                <a:off x="8545923" y="5398874"/>
                <a:ext cx="10785" cy="12620"/>
              </a:xfrm>
              <a:custGeom>
                <a:avLst/>
                <a:gdLst/>
                <a:ahLst/>
                <a:cxnLst/>
                <a:rect l="l" t="t" r="r" b="b"/>
                <a:pathLst>
                  <a:path w="10785" h="12620" extrusionOk="0">
                    <a:moveTo>
                      <a:pt x="42" y="6832"/>
                    </a:moveTo>
                    <a:lnTo>
                      <a:pt x="42" y="8593"/>
                    </a:lnTo>
                    <a:cubicBezTo>
                      <a:pt x="1142" y="15561"/>
                      <a:pt x="11704" y="12554"/>
                      <a:pt x="10678" y="5659"/>
                    </a:cubicBezTo>
                    <a:lnTo>
                      <a:pt x="10678" y="3898"/>
                    </a:lnTo>
                    <a:cubicBezTo>
                      <a:pt x="9578" y="-3069"/>
                      <a:pt x="-1058" y="-62"/>
                      <a:pt x="42" y="68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14" name="Google Shape;414;p6"/>
              <p:cNvSpPr/>
              <p:nvPr/>
            </p:nvSpPr>
            <p:spPr>
              <a:xfrm flipH="1">
                <a:off x="8589855" y="5425071"/>
                <a:ext cx="14229" cy="13358"/>
              </a:xfrm>
              <a:custGeom>
                <a:avLst/>
                <a:gdLst/>
                <a:ahLst/>
                <a:cxnLst/>
                <a:rect l="l" t="t" r="r" b="b"/>
                <a:pathLst>
                  <a:path w="14229" h="13358" extrusionOk="0">
                    <a:moveTo>
                      <a:pt x="11478" y="3080"/>
                    </a:moveTo>
                    <a:lnTo>
                      <a:pt x="8251" y="733"/>
                    </a:lnTo>
                    <a:cubicBezTo>
                      <a:pt x="7620" y="373"/>
                      <a:pt x="6923" y="146"/>
                      <a:pt x="6197" y="73"/>
                    </a:cubicBezTo>
                    <a:cubicBezTo>
                      <a:pt x="5478" y="-111"/>
                      <a:pt x="4715" y="-111"/>
                      <a:pt x="3996" y="73"/>
                    </a:cubicBezTo>
                    <a:cubicBezTo>
                      <a:pt x="3314" y="227"/>
                      <a:pt x="2683" y="557"/>
                      <a:pt x="2163" y="1026"/>
                    </a:cubicBezTo>
                    <a:cubicBezTo>
                      <a:pt x="1569" y="1422"/>
                      <a:pt x="1063" y="1950"/>
                      <a:pt x="696" y="2566"/>
                    </a:cubicBezTo>
                    <a:lnTo>
                      <a:pt x="183" y="3887"/>
                    </a:lnTo>
                    <a:cubicBezTo>
                      <a:pt x="-111" y="4840"/>
                      <a:pt x="-111" y="5867"/>
                      <a:pt x="183" y="6821"/>
                    </a:cubicBezTo>
                    <a:lnTo>
                      <a:pt x="696" y="8141"/>
                    </a:lnTo>
                    <a:cubicBezTo>
                      <a:pt x="1202" y="8941"/>
                      <a:pt x="1877" y="9615"/>
                      <a:pt x="2676" y="10122"/>
                    </a:cubicBezTo>
                    <a:lnTo>
                      <a:pt x="5903" y="12469"/>
                    </a:lnTo>
                    <a:cubicBezTo>
                      <a:pt x="6534" y="12828"/>
                      <a:pt x="7231" y="13055"/>
                      <a:pt x="7957" y="13129"/>
                    </a:cubicBezTo>
                    <a:cubicBezTo>
                      <a:pt x="8676" y="13349"/>
                      <a:pt x="9439" y="13349"/>
                      <a:pt x="10158" y="13129"/>
                    </a:cubicBezTo>
                    <a:cubicBezTo>
                      <a:pt x="10854" y="13004"/>
                      <a:pt x="11493" y="12674"/>
                      <a:pt x="11991" y="12175"/>
                    </a:cubicBezTo>
                    <a:cubicBezTo>
                      <a:pt x="12622" y="11816"/>
                      <a:pt x="13128" y="11280"/>
                      <a:pt x="13459" y="10635"/>
                    </a:cubicBezTo>
                    <a:lnTo>
                      <a:pt x="13972" y="9315"/>
                    </a:lnTo>
                    <a:cubicBezTo>
                      <a:pt x="14265" y="8361"/>
                      <a:pt x="14265" y="7334"/>
                      <a:pt x="13972" y="6381"/>
                    </a:cubicBezTo>
                    <a:lnTo>
                      <a:pt x="13459" y="5061"/>
                    </a:lnTo>
                    <a:cubicBezTo>
                      <a:pt x="12952" y="4261"/>
                      <a:pt x="12278" y="3586"/>
                      <a:pt x="11478" y="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15" name="Google Shape;415;p6"/>
              <p:cNvSpPr/>
              <p:nvPr/>
            </p:nvSpPr>
            <p:spPr>
              <a:xfrm flipH="1">
                <a:off x="8597245" y="5380099"/>
                <a:ext cx="13798" cy="11442"/>
              </a:xfrm>
              <a:custGeom>
                <a:avLst/>
                <a:gdLst/>
                <a:ahLst/>
                <a:cxnLst/>
                <a:rect l="l" t="t" r="r" b="b"/>
                <a:pathLst>
                  <a:path w="13798" h="11442" extrusionOk="0">
                    <a:moveTo>
                      <a:pt x="11542" y="9764"/>
                    </a:moveTo>
                    <a:cubicBezTo>
                      <a:pt x="12151" y="9405"/>
                      <a:pt x="12635" y="8869"/>
                      <a:pt x="12936" y="8224"/>
                    </a:cubicBezTo>
                    <a:cubicBezTo>
                      <a:pt x="13361" y="7622"/>
                      <a:pt x="13589" y="6903"/>
                      <a:pt x="13596" y="6170"/>
                    </a:cubicBezTo>
                    <a:cubicBezTo>
                      <a:pt x="13816" y="5451"/>
                      <a:pt x="13816" y="4688"/>
                      <a:pt x="13596" y="3969"/>
                    </a:cubicBezTo>
                    <a:lnTo>
                      <a:pt x="13009" y="2649"/>
                    </a:lnTo>
                    <a:cubicBezTo>
                      <a:pt x="12547" y="1820"/>
                      <a:pt x="11857" y="1131"/>
                      <a:pt x="11029" y="669"/>
                    </a:cubicBezTo>
                    <a:lnTo>
                      <a:pt x="9782" y="156"/>
                    </a:lnTo>
                    <a:cubicBezTo>
                      <a:pt x="8828" y="-138"/>
                      <a:pt x="7801" y="-138"/>
                      <a:pt x="6848" y="156"/>
                    </a:cubicBezTo>
                    <a:lnTo>
                      <a:pt x="4061" y="596"/>
                    </a:lnTo>
                    <a:cubicBezTo>
                      <a:pt x="3356" y="750"/>
                      <a:pt x="2697" y="1072"/>
                      <a:pt x="2154" y="1549"/>
                    </a:cubicBezTo>
                    <a:cubicBezTo>
                      <a:pt x="1581" y="1953"/>
                      <a:pt x="1105" y="2480"/>
                      <a:pt x="760" y="3089"/>
                    </a:cubicBezTo>
                    <a:cubicBezTo>
                      <a:pt x="335" y="3691"/>
                      <a:pt x="107" y="4409"/>
                      <a:pt x="100" y="5143"/>
                    </a:cubicBezTo>
                    <a:cubicBezTo>
                      <a:pt x="-84" y="5869"/>
                      <a:pt x="-84" y="6624"/>
                      <a:pt x="100" y="7343"/>
                    </a:cubicBezTo>
                    <a:lnTo>
                      <a:pt x="687" y="8664"/>
                    </a:lnTo>
                    <a:cubicBezTo>
                      <a:pt x="1193" y="9463"/>
                      <a:pt x="1867" y="10138"/>
                      <a:pt x="2667" y="10644"/>
                    </a:cubicBezTo>
                    <a:lnTo>
                      <a:pt x="3987" y="11158"/>
                    </a:lnTo>
                    <a:cubicBezTo>
                      <a:pt x="4941" y="11451"/>
                      <a:pt x="5968" y="11451"/>
                      <a:pt x="6921" y="11158"/>
                    </a:cubicBezTo>
                    <a:lnTo>
                      <a:pt x="9709" y="10718"/>
                    </a:lnTo>
                    <a:cubicBezTo>
                      <a:pt x="10398" y="10586"/>
                      <a:pt x="11036" y="10248"/>
                      <a:pt x="11542" y="97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16" name="Google Shape;416;p6"/>
              <p:cNvSpPr/>
              <p:nvPr/>
            </p:nvSpPr>
            <p:spPr>
              <a:xfrm flipH="1">
                <a:off x="8659398" y="5421247"/>
                <a:ext cx="13798" cy="11442"/>
              </a:xfrm>
              <a:custGeom>
                <a:avLst/>
                <a:gdLst/>
                <a:ahLst/>
                <a:cxnLst/>
                <a:rect l="l" t="t" r="r" b="b"/>
                <a:pathLst>
                  <a:path w="13798" h="11442" extrusionOk="0">
                    <a:moveTo>
                      <a:pt x="13036" y="2649"/>
                    </a:moveTo>
                    <a:cubicBezTo>
                      <a:pt x="12531" y="1850"/>
                      <a:pt x="11855" y="1175"/>
                      <a:pt x="11056" y="669"/>
                    </a:cubicBezTo>
                    <a:lnTo>
                      <a:pt x="9736" y="156"/>
                    </a:lnTo>
                    <a:cubicBezTo>
                      <a:pt x="8783" y="-138"/>
                      <a:pt x="7756" y="-138"/>
                      <a:pt x="6802" y="156"/>
                    </a:cubicBezTo>
                    <a:lnTo>
                      <a:pt x="4015" y="596"/>
                    </a:lnTo>
                    <a:cubicBezTo>
                      <a:pt x="3333" y="750"/>
                      <a:pt x="2702" y="1080"/>
                      <a:pt x="2181" y="1549"/>
                    </a:cubicBezTo>
                    <a:cubicBezTo>
                      <a:pt x="1602" y="1967"/>
                      <a:pt x="1103" y="2488"/>
                      <a:pt x="714" y="3089"/>
                    </a:cubicBezTo>
                    <a:cubicBezTo>
                      <a:pt x="347" y="3713"/>
                      <a:pt x="142" y="4417"/>
                      <a:pt x="127" y="5143"/>
                    </a:cubicBezTo>
                    <a:cubicBezTo>
                      <a:pt x="-93" y="5862"/>
                      <a:pt x="-93" y="6625"/>
                      <a:pt x="127" y="7343"/>
                    </a:cubicBezTo>
                    <a:lnTo>
                      <a:pt x="641" y="8664"/>
                    </a:lnTo>
                    <a:cubicBezTo>
                      <a:pt x="1147" y="9463"/>
                      <a:pt x="1822" y="10138"/>
                      <a:pt x="2621" y="10644"/>
                    </a:cubicBezTo>
                    <a:lnTo>
                      <a:pt x="3941" y="11158"/>
                    </a:lnTo>
                    <a:cubicBezTo>
                      <a:pt x="4895" y="11451"/>
                      <a:pt x="5922" y="11451"/>
                      <a:pt x="6876" y="11158"/>
                    </a:cubicBezTo>
                    <a:lnTo>
                      <a:pt x="9663" y="11158"/>
                    </a:lnTo>
                    <a:cubicBezTo>
                      <a:pt x="10367" y="10967"/>
                      <a:pt x="11020" y="10615"/>
                      <a:pt x="11569" y="10131"/>
                    </a:cubicBezTo>
                    <a:cubicBezTo>
                      <a:pt x="12164" y="9749"/>
                      <a:pt x="12641" y="9214"/>
                      <a:pt x="12963" y="8590"/>
                    </a:cubicBezTo>
                    <a:cubicBezTo>
                      <a:pt x="13323" y="7959"/>
                      <a:pt x="13550" y="7263"/>
                      <a:pt x="13623" y="6537"/>
                    </a:cubicBezTo>
                    <a:cubicBezTo>
                      <a:pt x="13807" y="5811"/>
                      <a:pt x="13807" y="5055"/>
                      <a:pt x="13623" y="43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17" name="Google Shape;417;p6"/>
              <p:cNvSpPr/>
              <p:nvPr/>
            </p:nvSpPr>
            <p:spPr>
              <a:xfrm flipH="1">
                <a:off x="8653302" y="5367024"/>
                <a:ext cx="16797" cy="12918"/>
              </a:xfrm>
              <a:custGeom>
                <a:avLst/>
                <a:gdLst/>
                <a:ahLst/>
                <a:cxnLst/>
                <a:rect l="l" t="t" r="r" b="b"/>
                <a:pathLst>
                  <a:path w="16797" h="12918" extrusionOk="0">
                    <a:moveTo>
                      <a:pt x="15147" y="3401"/>
                    </a:moveTo>
                    <a:cubicBezTo>
                      <a:pt x="14464" y="2741"/>
                      <a:pt x="13636" y="2264"/>
                      <a:pt x="12726" y="2007"/>
                    </a:cubicBezTo>
                    <a:lnTo>
                      <a:pt x="6712" y="100"/>
                    </a:lnTo>
                    <a:cubicBezTo>
                      <a:pt x="5993" y="-120"/>
                      <a:pt x="5230" y="-120"/>
                      <a:pt x="4511" y="100"/>
                    </a:cubicBezTo>
                    <a:cubicBezTo>
                      <a:pt x="3778" y="108"/>
                      <a:pt x="3059" y="335"/>
                      <a:pt x="2458" y="760"/>
                    </a:cubicBezTo>
                    <a:cubicBezTo>
                      <a:pt x="1812" y="1061"/>
                      <a:pt x="1277" y="1545"/>
                      <a:pt x="917" y="2154"/>
                    </a:cubicBezTo>
                    <a:cubicBezTo>
                      <a:pt x="433" y="2660"/>
                      <a:pt x="96" y="3298"/>
                      <a:pt x="-36" y="3988"/>
                    </a:cubicBezTo>
                    <a:lnTo>
                      <a:pt x="-36" y="5455"/>
                    </a:lnTo>
                    <a:cubicBezTo>
                      <a:pt x="-58" y="6437"/>
                      <a:pt x="198" y="7398"/>
                      <a:pt x="697" y="8242"/>
                    </a:cubicBezTo>
                    <a:lnTo>
                      <a:pt x="1577" y="9342"/>
                    </a:lnTo>
                    <a:cubicBezTo>
                      <a:pt x="2230" y="10046"/>
                      <a:pt x="3066" y="10560"/>
                      <a:pt x="3998" y="10809"/>
                    </a:cubicBezTo>
                    <a:lnTo>
                      <a:pt x="10012" y="12716"/>
                    </a:lnTo>
                    <a:cubicBezTo>
                      <a:pt x="10731" y="12899"/>
                      <a:pt x="11494" y="12899"/>
                      <a:pt x="12213" y="12716"/>
                    </a:cubicBezTo>
                    <a:cubicBezTo>
                      <a:pt x="12946" y="12709"/>
                      <a:pt x="13665" y="12481"/>
                      <a:pt x="14267" y="12056"/>
                    </a:cubicBezTo>
                    <a:cubicBezTo>
                      <a:pt x="14890" y="11733"/>
                      <a:pt x="15425" y="11256"/>
                      <a:pt x="15807" y="10662"/>
                    </a:cubicBezTo>
                    <a:cubicBezTo>
                      <a:pt x="16283" y="10120"/>
                      <a:pt x="16606" y="9459"/>
                      <a:pt x="16760" y="8755"/>
                    </a:cubicBezTo>
                    <a:lnTo>
                      <a:pt x="16760" y="7288"/>
                    </a:lnTo>
                    <a:cubicBezTo>
                      <a:pt x="16746" y="6335"/>
                      <a:pt x="16489" y="5403"/>
                      <a:pt x="16027" y="45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418" name="Google Shape;418;p6"/>
            <p:cNvGrpSpPr/>
            <p:nvPr/>
          </p:nvGrpSpPr>
          <p:grpSpPr>
            <a:xfrm>
              <a:off x="7611380" y="4794901"/>
              <a:ext cx="128450" cy="56486"/>
              <a:chOff x="7611380" y="5099701"/>
              <a:chExt cx="128450" cy="56486"/>
            </a:xfrm>
          </p:grpSpPr>
          <p:sp>
            <p:nvSpPr>
              <p:cNvPr id="419" name="Google Shape;419;p6"/>
              <p:cNvSpPr/>
              <p:nvPr/>
            </p:nvSpPr>
            <p:spPr>
              <a:xfrm flipH="1">
                <a:off x="7611380" y="5105926"/>
                <a:ext cx="13771" cy="11460"/>
              </a:xfrm>
              <a:custGeom>
                <a:avLst/>
                <a:gdLst/>
                <a:ahLst/>
                <a:cxnLst/>
                <a:rect l="l" t="t" r="r" b="b"/>
                <a:pathLst>
                  <a:path w="13771" h="11460" extrusionOk="0">
                    <a:moveTo>
                      <a:pt x="13055" y="2649"/>
                    </a:moveTo>
                    <a:cubicBezTo>
                      <a:pt x="12542" y="1857"/>
                      <a:pt x="11881" y="1197"/>
                      <a:pt x="11075" y="742"/>
                    </a:cubicBezTo>
                    <a:lnTo>
                      <a:pt x="9755" y="155"/>
                    </a:lnTo>
                    <a:cubicBezTo>
                      <a:pt x="8801" y="-138"/>
                      <a:pt x="7774" y="-138"/>
                      <a:pt x="6821" y="155"/>
                    </a:cubicBezTo>
                    <a:lnTo>
                      <a:pt x="4034" y="595"/>
                    </a:lnTo>
                    <a:cubicBezTo>
                      <a:pt x="3374" y="749"/>
                      <a:pt x="2713" y="1079"/>
                      <a:pt x="2200" y="1549"/>
                    </a:cubicBezTo>
                    <a:cubicBezTo>
                      <a:pt x="1613" y="1967"/>
                      <a:pt x="1099" y="2488"/>
                      <a:pt x="732" y="3089"/>
                    </a:cubicBezTo>
                    <a:cubicBezTo>
                      <a:pt x="366" y="3720"/>
                      <a:pt x="146" y="4417"/>
                      <a:pt x="72" y="5143"/>
                    </a:cubicBezTo>
                    <a:cubicBezTo>
                      <a:pt x="-74" y="5862"/>
                      <a:pt x="-74" y="6625"/>
                      <a:pt x="72" y="7343"/>
                    </a:cubicBezTo>
                    <a:lnTo>
                      <a:pt x="586" y="8664"/>
                    </a:lnTo>
                    <a:cubicBezTo>
                      <a:pt x="1099" y="9463"/>
                      <a:pt x="1759" y="10138"/>
                      <a:pt x="2566" y="10644"/>
                    </a:cubicBezTo>
                    <a:lnTo>
                      <a:pt x="3887" y="11231"/>
                    </a:lnTo>
                    <a:cubicBezTo>
                      <a:pt x="4840" y="11451"/>
                      <a:pt x="5867" y="11451"/>
                      <a:pt x="6821" y="11231"/>
                    </a:cubicBezTo>
                    <a:lnTo>
                      <a:pt x="9608" y="10791"/>
                    </a:lnTo>
                    <a:cubicBezTo>
                      <a:pt x="10341" y="10600"/>
                      <a:pt x="11001" y="10248"/>
                      <a:pt x="11515" y="9764"/>
                    </a:cubicBezTo>
                    <a:cubicBezTo>
                      <a:pt x="12102" y="9383"/>
                      <a:pt x="12615" y="8847"/>
                      <a:pt x="12908" y="8223"/>
                    </a:cubicBezTo>
                    <a:cubicBezTo>
                      <a:pt x="13275" y="7600"/>
                      <a:pt x="13496" y="6896"/>
                      <a:pt x="13568" y="6170"/>
                    </a:cubicBezTo>
                    <a:cubicBezTo>
                      <a:pt x="13788" y="5451"/>
                      <a:pt x="13788" y="4688"/>
                      <a:pt x="13568" y="39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20" name="Google Shape;420;p6"/>
              <p:cNvSpPr/>
              <p:nvPr/>
            </p:nvSpPr>
            <p:spPr>
              <a:xfrm flipH="1">
                <a:off x="7676586" y="5144727"/>
                <a:ext cx="13771" cy="11460"/>
              </a:xfrm>
              <a:custGeom>
                <a:avLst/>
                <a:gdLst/>
                <a:ahLst/>
                <a:cxnLst/>
                <a:rect l="l" t="t" r="r" b="b"/>
                <a:pathLst>
                  <a:path w="13771" h="11460" extrusionOk="0">
                    <a:moveTo>
                      <a:pt x="660" y="8664"/>
                    </a:moveTo>
                    <a:cubicBezTo>
                      <a:pt x="1173" y="9463"/>
                      <a:pt x="1833" y="10138"/>
                      <a:pt x="2639" y="10644"/>
                    </a:cubicBezTo>
                    <a:lnTo>
                      <a:pt x="3960" y="11231"/>
                    </a:lnTo>
                    <a:cubicBezTo>
                      <a:pt x="4914" y="11451"/>
                      <a:pt x="5941" y="11451"/>
                      <a:pt x="6894" y="11231"/>
                    </a:cubicBezTo>
                    <a:lnTo>
                      <a:pt x="9681" y="10791"/>
                    </a:lnTo>
                    <a:cubicBezTo>
                      <a:pt x="10341" y="10593"/>
                      <a:pt x="11001" y="10248"/>
                      <a:pt x="11515" y="9764"/>
                    </a:cubicBezTo>
                    <a:cubicBezTo>
                      <a:pt x="12102" y="9405"/>
                      <a:pt x="12616" y="8862"/>
                      <a:pt x="12908" y="8224"/>
                    </a:cubicBezTo>
                    <a:cubicBezTo>
                      <a:pt x="13349" y="7630"/>
                      <a:pt x="13569" y="6911"/>
                      <a:pt x="13569" y="6170"/>
                    </a:cubicBezTo>
                    <a:cubicBezTo>
                      <a:pt x="13788" y="5451"/>
                      <a:pt x="13788" y="4688"/>
                      <a:pt x="13569" y="3969"/>
                    </a:cubicBezTo>
                    <a:lnTo>
                      <a:pt x="12982" y="2649"/>
                    </a:lnTo>
                    <a:cubicBezTo>
                      <a:pt x="12542" y="1842"/>
                      <a:pt x="11881" y="1182"/>
                      <a:pt x="11075" y="742"/>
                    </a:cubicBezTo>
                    <a:lnTo>
                      <a:pt x="9755" y="155"/>
                    </a:lnTo>
                    <a:cubicBezTo>
                      <a:pt x="8801" y="-138"/>
                      <a:pt x="7774" y="-138"/>
                      <a:pt x="6821" y="155"/>
                    </a:cubicBezTo>
                    <a:lnTo>
                      <a:pt x="4034" y="595"/>
                    </a:lnTo>
                    <a:cubicBezTo>
                      <a:pt x="3300" y="764"/>
                      <a:pt x="2713" y="1087"/>
                      <a:pt x="2126" y="1549"/>
                    </a:cubicBezTo>
                    <a:cubicBezTo>
                      <a:pt x="1540" y="1967"/>
                      <a:pt x="1099" y="2495"/>
                      <a:pt x="733" y="3089"/>
                    </a:cubicBezTo>
                    <a:cubicBezTo>
                      <a:pt x="366" y="3705"/>
                      <a:pt x="146" y="4410"/>
                      <a:pt x="72" y="5143"/>
                    </a:cubicBezTo>
                    <a:cubicBezTo>
                      <a:pt x="-74" y="5862"/>
                      <a:pt x="-74" y="6625"/>
                      <a:pt x="72" y="73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21" name="Google Shape;421;p6"/>
              <p:cNvSpPr/>
              <p:nvPr/>
            </p:nvSpPr>
            <p:spPr>
              <a:xfrm flipH="1">
                <a:off x="7657443" y="5099701"/>
                <a:ext cx="14247" cy="13358"/>
              </a:xfrm>
              <a:custGeom>
                <a:avLst/>
                <a:gdLst/>
                <a:ahLst/>
                <a:cxnLst/>
                <a:rect l="l" t="t" r="r" b="b"/>
                <a:pathLst>
                  <a:path w="14247" h="13358" extrusionOk="0">
                    <a:moveTo>
                      <a:pt x="11258" y="2787"/>
                    </a:moveTo>
                    <a:lnTo>
                      <a:pt x="8251" y="733"/>
                    </a:lnTo>
                    <a:cubicBezTo>
                      <a:pt x="7664" y="300"/>
                      <a:pt x="6930" y="65"/>
                      <a:pt x="6197" y="73"/>
                    </a:cubicBezTo>
                    <a:cubicBezTo>
                      <a:pt x="5463" y="-111"/>
                      <a:pt x="4730" y="-111"/>
                      <a:pt x="3997" y="73"/>
                    </a:cubicBezTo>
                    <a:cubicBezTo>
                      <a:pt x="3336" y="271"/>
                      <a:pt x="2676" y="616"/>
                      <a:pt x="2163" y="1100"/>
                    </a:cubicBezTo>
                    <a:cubicBezTo>
                      <a:pt x="1576" y="1459"/>
                      <a:pt x="1063" y="2002"/>
                      <a:pt x="769" y="2640"/>
                    </a:cubicBezTo>
                    <a:lnTo>
                      <a:pt x="183" y="3960"/>
                    </a:lnTo>
                    <a:cubicBezTo>
                      <a:pt x="-111" y="4914"/>
                      <a:pt x="-111" y="5940"/>
                      <a:pt x="183" y="6894"/>
                    </a:cubicBezTo>
                    <a:lnTo>
                      <a:pt x="769" y="8141"/>
                    </a:lnTo>
                    <a:cubicBezTo>
                      <a:pt x="1210" y="8984"/>
                      <a:pt x="1869" y="9674"/>
                      <a:pt x="2676" y="10121"/>
                    </a:cubicBezTo>
                    <a:lnTo>
                      <a:pt x="5904" y="12469"/>
                    </a:lnTo>
                    <a:cubicBezTo>
                      <a:pt x="6490" y="12894"/>
                      <a:pt x="7224" y="13121"/>
                      <a:pt x="7957" y="13129"/>
                    </a:cubicBezTo>
                    <a:cubicBezTo>
                      <a:pt x="8691" y="13349"/>
                      <a:pt x="9424" y="13349"/>
                      <a:pt x="10158" y="13129"/>
                    </a:cubicBezTo>
                    <a:cubicBezTo>
                      <a:pt x="10891" y="12960"/>
                      <a:pt x="11478" y="12637"/>
                      <a:pt x="12065" y="12175"/>
                    </a:cubicBezTo>
                    <a:cubicBezTo>
                      <a:pt x="12651" y="11757"/>
                      <a:pt x="13092" y="11229"/>
                      <a:pt x="13458" y="10635"/>
                    </a:cubicBezTo>
                    <a:lnTo>
                      <a:pt x="14045" y="9315"/>
                    </a:lnTo>
                    <a:cubicBezTo>
                      <a:pt x="14265" y="8346"/>
                      <a:pt x="14265" y="7349"/>
                      <a:pt x="14045" y="6381"/>
                    </a:cubicBezTo>
                    <a:lnTo>
                      <a:pt x="13458" y="5060"/>
                    </a:lnTo>
                    <a:cubicBezTo>
                      <a:pt x="12945" y="4129"/>
                      <a:pt x="12138" y="3351"/>
                      <a:pt x="11258" y="27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22" name="Google Shape;422;p6"/>
              <p:cNvSpPr/>
              <p:nvPr/>
            </p:nvSpPr>
            <p:spPr>
              <a:xfrm flipH="1">
                <a:off x="7728388" y="5121558"/>
                <a:ext cx="11442" cy="13798"/>
              </a:xfrm>
              <a:custGeom>
                <a:avLst/>
                <a:gdLst/>
                <a:ahLst/>
                <a:cxnLst/>
                <a:rect l="l" t="t" r="r" b="b"/>
                <a:pathLst>
                  <a:path w="11442" h="13798" extrusionOk="0">
                    <a:moveTo>
                      <a:pt x="1577" y="11515"/>
                    </a:moveTo>
                    <a:cubicBezTo>
                      <a:pt x="1943" y="12087"/>
                      <a:pt x="2530" y="12564"/>
                      <a:pt x="3117" y="12909"/>
                    </a:cubicBezTo>
                    <a:cubicBezTo>
                      <a:pt x="3703" y="13334"/>
                      <a:pt x="4436" y="13561"/>
                      <a:pt x="5171" y="13569"/>
                    </a:cubicBezTo>
                    <a:cubicBezTo>
                      <a:pt x="5904" y="13789"/>
                      <a:pt x="6637" y="13789"/>
                      <a:pt x="7371" y="13569"/>
                    </a:cubicBezTo>
                    <a:lnTo>
                      <a:pt x="8691" y="12982"/>
                    </a:lnTo>
                    <a:cubicBezTo>
                      <a:pt x="9498" y="12520"/>
                      <a:pt x="10231" y="11831"/>
                      <a:pt x="10672" y="11002"/>
                    </a:cubicBezTo>
                    <a:lnTo>
                      <a:pt x="11185" y="9755"/>
                    </a:lnTo>
                    <a:cubicBezTo>
                      <a:pt x="11478" y="8801"/>
                      <a:pt x="11478" y="7774"/>
                      <a:pt x="11185" y="6821"/>
                    </a:cubicBezTo>
                    <a:lnTo>
                      <a:pt x="10745" y="4034"/>
                    </a:lnTo>
                    <a:cubicBezTo>
                      <a:pt x="10598" y="3315"/>
                      <a:pt x="10305" y="2655"/>
                      <a:pt x="9792" y="2127"/>
                    </a:cubicBezTo>
                    <a:cubicBezTo>
                      <a:pt x="9424" y="1532"/>
                      <a:pt x="8911" y="1056"/>
                      <a:pt x="8251" y="733"/>
                    </a:cubicBezTo>
                    <a:cubicBezTo>
                      <a:pt x="7664" y="308"/>
                      <a:pt x="6931" y="80"/>
                      <a:pt x="6198" y="73"/>
                    </a:cubicBezTo>
                    <a:cubicBezTo>
                      <a:pt x="5463" y="-111"/>
                      <a:pt x="4730" y="-111"/>
                      <a:pt x="3997" y="73"/>
                    </a:cubicBezTo>
                    <a:lnTo>
                      <a:pt x="2676" y="660"/>
                    </a:lnTo>
                    <a:cubicBezTo>
                      <a:pt x="1869" y="1144"/>
                      <a:pt x="1210" y="1826"/>
                      <a:pt x="697" y="2640"/>
                    </a:cubicBezTo>
                    <a:lnTo>
                      <a:pt x="183" y="3960"/>
                    </a:lnTo>
                    <a:cubicBezTo>
                      <a:pt x="-111" y="4914"/>
                      <a:pt x="-111" y="5941"/>
                      <a:pt x="183" y="6894"/>
                    </a:cubicBezTo>
                    <a:lnTo>
                      <a:pt x="623" y="9681"/>
                    </a:lnTo>
                    <a:cubicBezTo>
                      <a:pt x="769" y="10356"/>
                      <a:pt x="1136" y="10987"/>
                      <a:pt x="1577" y="11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423" name="Google Shape;423;p6"/>
            <p:cNvGrpSpPr/>
            <p:nvPr/>
          </p:nvGrpSpPr>
          <p:grpSpPr>
            <a:xfrm>
              <a:off x="8130485" y="4510254"/>
              <a:ext cx="319542" cy="187472"/>
              <a:chOff x="8440635" y="4420841"/>
              <a:chExt cx="319542" cy="187472"/>
            </a:xfrm>
          </p:grpSpPr>
          <p:sp>
            <p:nvSpPr>
              <p:cNvPr id="424" name="Google Shape;424;p6"/>
              <p:cNvSpPr/>
              <p:nvPr/>
            </p:nvSpPr>
            <p:spPr>
              <a:xfrm flipH="1">
                <a:off x="8446088" y="4426091"/>
                <a:ext cx="308918" cy="176727"/>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25" name="Google Shape;425;p6"/>
              <p:cNvSpPr/>
              <p:nvPr/>
            </p:nvSpPr>
            <p:spPr>
              <a:xfrm flipH="1">
                <a:off x="8440635" y="4420841"/>
                <a:ext cx="319542" cy="187472"/>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426" name="Google Shape;426;p6"/>
          <p:cNvGrpSpPr/>
          <p:nvPr/>
        </p:nvGrpSpPr>
        <p:grpSpPr>
          <a:xfrm>
            <a:off x="-805" y="574538"/>
            <a:ext cx="1106823" cy="577180"/>
            <a:chOff x="-605" y="430903"/>
            <a:chExt cx="832176" cy="432885"/>
          </a:xfrm>
        </p:grpSpPr>
        <p:sp>
          <p:nvSpPr>
            <p:cNvPr id="427" name="Google Shape;427;p6"/>
            <p:cNvSpPr/>
            <p:nvPr/>
          </p:nvSpPr>
          <p:spPr>
            <a:xfrm flipH="1">
              <a:off x="443766" y="628465"/>
              <a:ext cx="77352" cy="37275"/>
            </a:xfrm>
            <a:custGeom>
              <a:avLst/>
              <a:gdLst/>
              <a:ahLst/>
              <a:cxnLst/>
              <a:rect l="l" t="t" r="r" b="b"/>
              <a:pathLst>
                <a:path w="63927" h="30806" extrusionOk="0">
                  <a:moveTo>
                    <a:pt x="12400" y="30741"/>
                  </a:moveTo>
                  <a:lnTo>
                    <a:pt x="59049" y="25020"/>
                  </a:lnTo>
                  <a:cubicBezTo>
                    <a:pt x="60957" y="25020"/>
                    <a:pt x="63303" y="24213"/>
                    <a:pt x="63816" y="22380"/>
                  </a:cubicBezTo>
                  <a:cubicBezTo>
                    <a:pt x="64330" y="20546"/>
                    <a:pt x="62056" y="18492"/>
                    <a:pt x="60003" y="17539"/>
                  </a:cubicBezTo>
                  <a:cubicBezTo>
                    <a:pt x="45920" y="10644"/>
                    <a:pt x="31324" y="4762"/>
                    <a:pt x="16434" y="-65"/>
                  </a:cubicBezTo>
                  <a:cubicBezTo>
                    <a:pt x="16434" y="-65"/>
                    <a:pt x="884" y="889"/>
                    <a:pt x="4" y="12184"/>
                  </a:cubicBezTo>
                  <a:cubicBezTo>
                    <a:pt x="-876" y="23480"/>
                    <a:pt x="12400" y="30741"/>
                    <a:pt x="12400" y="3074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28" name="Google Shape;428;p6"/>
            <p:cNvSpPr/>
            <p:nvPr/>
          </p:nvSpPr>
          <p:spPr>
            <a:xfrm flipH="1">
              <a:off x="439918" y="624157"/>
              <a:ext cx="86112" cy="46051"/>
            </a:xfrm>
            <a:custGeom>
              <a:avLst/>
              <a:gdLst/>
              <a:ahLst/>
              <a:cxnLst/>
              <a:rect l="l" t="t" r="r" b="b"/>
              <a:pathLst>
                <a:path w="71167" h="38059" extrusionOk="0">
                  <a:moveTo>
                    <a:pt x="69130" y="19712"/>
                  </a:moveTo>
                  <a:cubicBezTo>
                    <a:pt x="66563" y="17775"/>
                    <a:pt x="63628" y="16220"/>
                    <a:pt x="60621" y="15091"/>
                  </a:cubicBezTo>
                  <a:lnTo>
                    <a:pt x="49179" y="10030"/>
                  </a:lnTo>
                  <a:cubicBezTo>
                    <a:pt x="41844" y="6949"/>
                    <a:pt x="34510" y="4162"/>
                    <a:pt x="27175" y="1668"/>
                  </a:cubicBezTo>
                  <a:cubicBezTo>
                    <a:pt x="17419" y="-2755"/>
                    <a:pt x="5904" y="1580"/>
                    <a:pt x="1430" y="11365"/>
                  </a:cubicBezTo>
                  <a:cubicBezTo>
                    <a:pt x="770" y="12949"/>
                    <a:pt x="256" y="14621"/>
                    <a:pt x="-38" y="16337"/>
                  </a:cubicBezTo>
                  <a:cubicBezTo>
                    <a:pt x="623" y="25029"/>
                    <a:pt x="5684" y="32782"/>
                    <a:pt x="13386" y="36875"/>
                  </a:cubicBezTo>
                  <a:cubicBezTo>
                    <a:pt x="13972" y="37675"/>
                    <a:pt x="14926" y="38092"/>
                    <a:pt x="15953" y="37975"/>
                  </a:cubicBezTo>
                  <a:lnTo>
                    <a:pt x="15953" y="37975"/>
                  </a:lnTo>
                  <a:cubicBezTo>
                    <a:pt x="15953" y="37975"/>
                    <a:pt x="15953" y="37975"/>
                    <a:pt x="15953" y="37975"/>
                  </a:cubicBezTo>
                  <a:lnTo>
                    <a:pt x="41185" y="34894"/>
                  </a:lnTo>
                  <a:cubicBezTo>
                    <a:pt x="48519" y="33941"/>
                    <a:pt x="56807" y="33428"/>
                    <a:pt x="64362" y="32034"/>
                  </a:cubicBezTo>
                  <a:cubicBezTo>
                    <a:pt x="68396" y="31711"/>
                    <a:pt x="71404" y="28176"/>
                    <a:pt x="71110" y="24134"/>
                  </a:cubicBezTo>
                  <a:cubicBezTo>
                    <a:pt x="70963" y="22484"/>
                    <a:pt x="70230" y="20922"/>
                    <a:pt x="69130" y="19712"/>
                  </a:cubicBezTo>
                  <a:close/>
                  <a:moveTo>
                    <a:pt x="17786" y="30274"/>
                  </a:moveTo>
                  <a:cubicBezTo>
                    <a:pt x="13752" y="28022"/>
                    <a:pt x="10598" y="24450"/>
                    <a:pt x="8838" y="20152"/>
                  </a:cubicBezTo>
                  <a:cubicBezTo>
                    <a:pt x="6637" y="13550"/>
                    <a:pt x="11405" y="9590"/>
                    <a:pt x="17273" y="8123"/>
                  </a:cubicBezTo>
                  <a:cubicBezTo>
                    <a:pt x="18227" y="7822"/>
                    <a:pt x="19253" y="7602"/>
                    <a:pt x="20280" y="7462"/>
                  </a:cubicBezTo>
                  <a:cubicBezTo>
                    <a:pt x="19546" y="7462"/>
                    <a:pt x="20280" y="7462"/>
                    <a:pt x="20941" y="7462"/>
                  </a:cubicBezTo>
                  <a:cubicBezTo>
                    <a:pt x="26955" y="9105"/>
                    <a:pt x="32823" y="11211"/>
                    <a:pt x="38543" y="13771"/>
                  </a:cubicBezTo>
                  <a:cubicBezTo>
                    <a:pt x="44411" y="16044"/>
                    <a:pt x="50133" y="18465"/>
                    <a:pt x="55854" y="21105"/>
                  </a:cubicBezTo>
                  <a:cubicBezTo>
                    <a:pt x="58201" y="22059"/>
                    <a:pt x="60474" y="23159"/>
                    <a:pt x="62675" y="24406"/>
                  </a:cubicBezTo>
                  <a:lnTo>
                    <a:pt x="60915" y="2477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29" name="Google Shape;429;p6"/>
            <p:cNvSpPr/>
            <p:nvPr/>
          </p:nvSpPr>
          <p:spPr>
            <a:xfrm flipH="1">
              <a:off x="501319" y="483672"/>
              <a:ext cx="325725" cy="263555"/>
            </a:xfrm>
            <a:custGeom>
              <a:avLst/>
              <a:gdLst/>
              <a:ahLst/>
              <a:cxnLst/>
              <a:rect l="l" t="t" r="r" b="b"/>
              <a:pathLst>
                <a:path w="269194" h="217814" extrusionOk="0">
                  <a:moveTo>
                    <a:pt x="1984" y="79650"/>
                  </a:moveTo>
                  <a:cubicBezTo>
                    <a:pt x="-10779" y="137595"/>
                    <a:pt x="38217" y="197593"/>
                    <a:pt x="111419" y="213730"/>
                  </a:cubicBezTo>
                  <a:cubicBezTo>
                    <a:pt x="184620" y="229866"/>
                    <a:pt x="254373" y="195980"/>
                    <a:pt x="267136" y="138035"/>
                  </a:cubicBezTo>
                  <a:cubicBezTo>
                    <a:pt x="279898" y="80091"/>
                    <a:pt x="230901" y="20092"/>
                    <a:pt x="157701" y="3956"/>
                  </a:cubicBezTo>
                  <a:cubicBezTo>
                    <a:pt x="84500" y="-12181"/>
                    <a:pt x="14673" y="21706"/>
                    <a:pt x="1984" y="7965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0" name="Google Shape;430;p6"/>
            <p:cNvSpPr/>
            <p:nvPr/>
          </p:nvSpPr>
          <p:spPr>
            <a:xfrm flipH="1">
              <a:off x="496692" y="478914"/>
              <a:ext cx="334880" cy="273040"/>
            </a:xfrm>
            <a:custGeom>
              <a:avLst/>
              <a:gdLst/>
              <a:ahLst/>
              <a:cxnLst/>
              <a:rect l="l" t="t" r="r" b="b"/>
              <a:pathLst>
                <a:path w="276760" h="225653" extrusionOk="0">
                  <a:moveTo>
                    <a:pt x="151473" y="225589"/>
                  </a:moveTo>
                  <a:cubicBezTo>
                    <a:pt x="139004" y="225567"/>
                    <a:pt x="126534" y="224217"/>
                    <a:pt x="114286" y="221555"/>
                  </a:cubicBezTo>
                  <a:cubicBezTo>
                    <a:pt x="79446" y="214447"/>
                    <a:pt x="48053" y="195854"/>
                    <a:pt x="25095" y="168745"/>
                  </a:cubicBezTo>
                  <a:cubicBezTo>
                    <a:pt x="4410" y="145237"/>
                    <a:pt x="-4171" y="113441"/>
                    <a:pt x="1843" y="82708"/>
                  </a:cubicBezTo>
                  <a:lnTo>
                    <a:pt x="1843" y="82708"/>
                  </a:lnTo>
                  <a:cubicBezTo>
                    <a:pt x="15046" y="22783"/>
                    <a:pt x="87000" y="-12644"/>
                    <a:pt x="162181" y="4079"/>
                  </a:cubicBezTo>
                  <a:cubicBezTo>
                    <a:pt x="237362" y="20802"/>
                    <a:pt x="287826" y="82855"/>
                    <a:pt x="274624" y="142853"/>
                  </a:cubicBezTo>
                  <a:cubicBezTo>
                    <a:pt x="263621" y="192803"/>
                    <a:pt x="211911" y="225589"/>
                    <a:pt x="151473" y="225589"/>
                  </a:cubicBezTo>
                  <a:close/>
                  <a:moveTo>
                    <a:pt x="9472" y="84395"/>
                  </a:moveTo>
                  <a:cubicBezTo>
                    <a:pt x="4118" y="112854"/>
                    <a:pt x="12186" y="142200"/>
                    <a:pt x="31476" y="163830"/>
                  </a:cubicBezTo>
                  <a:cubicBezTo>
                    <a:pt x="53334" y="189517"/>
                    <a:pt x="83187" y="207127"/>
                    <a:pt x="116265" y="213853"/>
                  </a:cubicBezTo>
                  <a:cubicBezTo>
                    <a:pt x="187266" y="229476"/>
                    <a:pt x="254966" y="196910"/>
                    <a:pt x="267289" y="141166"/>
                  </a:cubicBezTo>
                  <a:cubicBezTo>
                    <a:pt x="279611" y="85422"/>
                    <a:pt x="231788" y="27331"/>
                    <a:pt x="160788" y="11707"/>
                  </a:cubicBezTo>
                  <a:cubicBezTo>
                    <a:pt x="89787" y="-3916"/>
                    <a:pt x="22087" y="28651"/>
                    <a:pt x="9765" y="843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1" name="Google Shape;431;p6"/>
            <p:cNvSpPr/>
            <p:nvPr/>
          </p:nvSpPr>
          <p:spPr>
            <a:xfrm flipH="1">
              <a:off x="641447" y="481174"/>
              <a:ext cx="116688" cy="250897"/>
            </a:xfrm>
            <a:custGeom>
              <a:avLst/>
              <a:gdLst/>
              <a:ahLst/>
              <a:cxnLst/>
              <a:rect l="l" t="t" r="r" b="b"/>
              <a:pathLst>
                <a:path w="96436" h="207353" extrusionOk="0">
                  <a:moveTo>
                    <a:pt x="-38" y="197020"/>
                  </a:moveTo>
                  <a:cubicBezTo>
                    <a:pt x="-38" y="197020"/>
                    <a:pt x="43971" y="175383"/>
                    <a:pt x="64288" y="95801"/>
                  </a:cubicBezTo>
                  <a:cubicBezTo>
                    <a:pt x="72283" y="63278"/>
                    <a:pt x="67368" y="28908"/>
                    <a:pt x="50572" y="-65"/>
                  </a:cubicBezTo>
                  <a:lnTo>
                    <a:pt x="77124" y="1182"/>
                  </a:lnTo>
                  <a:cubicBezTo>
                    <a:pt x="77124" y="1182"/>
                    <a:pt x="106463" y="47391"/>
                    <a:pt x="92747" y="101155"/>
                  </a:cubicBezTo>
                  <a:cubicBezTo>
                    <a:pt x="72283" y="180810"/>
                    <a:pt x="24974" y="207289"/>
                    <a:pt x="24974" y="20728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2" name="Google Shape;432;p6"/>
            <p:cNvSpPr/>
            <p:nvPr/>
          </p:nvSpPr>
          <p:spPr>
            <a:xfrm flipH="1">
              <a:off x="572364" y="492252"/>
              <a:ext cx="131355" cy="255602"/>
            </a:xfrm>
            <a:custGeom>
              <a:avLst/>
              <a:gdLst/>
              <a:ahLst/>
              <a:cxnLst/>
              <a:rect l="l" t="t" r="r" b="b"/>
              <a:pathLst>
                <a:path w="108558" h="211241" extrusionOk="0">
                  <a:moveTo>
                    <a:pt x="-38" y="205822"/>
                  </a:moveTo>
                  <a:cubicBezTo>
                    <a:pt x="-38" y="205822"/>
                    <a:pt x="55853" y="175383"/>
                    <a:pt x="76317" y="95801"/>
                  </a:cubicBezTo>
                  <a:cubicBezTo>
                    <a:pt x="84312" y="63264"/>
                    <a:pt x="79397" y="28893"/>
                    <a:pt x="62528" y="-65"/>
                  </a:cubicBezTo>
                  <a:lnTo>
                    <a:pt x="91060" y="5363"/>
                  </a:lnTo>
                  <a:cubicBezTo>
                    <a:pt x="107856" y="34306"/>
                    <a:pt x="112771" y="68655"/>
                    <a:pt x="104776" y="101155"/>
                  </a:cubicBezTo>
                  <a:cubicBezTo>
                    <a:pt x="84312" y="180810"/>
                    <a:pt x="28421" y="211176"/>
                    <a:pt x="28421" y="21117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3" name="Google Shape;433;p6"/>
            <p:cNvSpPr/>
            <p:nvPr/>
          </p:nvSpPr>
          <p:spPr>
            <a:xfrm flipH="1">
              <a:off x="520487" y="526904"/>
              <a:ext cx="97710" cy="224716"/>
            </a:xfrm>
            <a:custGeom>
              <a:avLst/>
              <a:gdLst/>
              <a:ahLst/>
              <a:cxnLst/>
              <a:rect l="l" t="t" r="r" b="b"/>
              <a:pathLst>
                <a:path w="80752" h="185716" extrusionOk="0">
                  <a:moveTo>
                    <a:pt x="-38" y="181471"/>
                  </a:moveTo>
                  <a:cubicBezTo>
                    <a:pt x="-38" y="181471"/>
                    <a:pt x="35683" y="160566"/>
                    <a:pt x="54166" y="87219"/>
                  </a:cubicBezTo>
                  <a:cubicBezTo>
                    <a:pt x="61647" y="58034"/>
                    <a:pt x="58714" y="27140"/>
                    <a:pt x="45731" y="-65"/>
                  </a:cubicBezTo>
                  <a:lnTo>
                    <a:pt x="68249" y="13138"/>
                  </a:lnTo>
                  <a:cubicBezTo>
                    <a:pt x="68249" y="13138"/>
                    <a:pt x="89226" y="41890"/>
                    <a:pt x="76757" y="91400"/>
                  </a:cubicBezTo>
                  <a:cubicBezTo>
                    <a:pt x="58273" y="164747"/>
                    <a:pt x="22627" y="185651"/>
                    <a:pt x="22627" y="18565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4" name="Google Shape;434;p6"/>
            <p:cNvSpPr/>
            <p:nvPr/>
          </p:nvSpPr>
          <p:spPr>
            <a:xfrm flipH="1">
              <a:off x="727770" y="559165"/>
              <a:ext cx="53037" cy="65000"/>
            </a:xfrm>
            <a:custGeom>
              <a:avLst/>
              <a:gdLst/>
              <a:ahLst/>
              <a:cxnLst/>
              <a:rect l="l" t="t" r="r" b="b"/>
              <a:pathLst>
                <a:path w="43832" h="53719" extrusionOk="0">
                  <a:moveTo>
                    <a:pt x="21882" y="26998"/>
                  </a:moveTo>
                  <a:lnTo>
                    <a:pt x="40879" y="37927"/>
                  </a:lnTo>
                  <a:cubicBezTo>
                    <a:pt x="37285" y="48342"/>
                    <a:pt x="26943" y="54833"/>
                    <a:pt x="16014" y="53476"/>
                  </a:cubicBezTo>
                  <a:cubicBezTo>
                    <a:pt x="4425" y="50909"/>
                    <a:pt x="-2470" y="36827"/>
                    <a:pt x="758" y="22304"/>
                  </a:cubicBezTo>
                  <a:cubicBezTo>
                    <a:pt x="3985" y="7781"/>
                    <a:pt x="16087" y="-2121"/>
                    <a:pt x="27676" y="299"/>
                  </a:cubicBezTo>
                  <a:cubicBezTo>
                    <a:pt x="37871" y="3468"/>
                    <a:pt x="44473" y="13223"/>
                    <a:pt x="43739" y="23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5" name="Google Shape;435;p6"/>
            <p:cNvSpPr/>
            <p:nvPr/>
          </p:nvSpPr>
          <p:spPr>
            <a:xfrm flipH="1">
              <a:off x="703864" y="430903"/>
              <a:ext cx="26580" cy="91023"/>
            </a:xfrm>
            <a:custGeom>
              <a:avLst/>
              <a:gdLst/>
              <a:ahLst/>
              <a:cxnLst/>
              <a:rect l="l" t="t" r="r" b="b"/>
              <a:pathLst>
                <a:path w="21967" h="75226" extrusionOk="0">
                  <a:moveTo>
                    <a:pt x="7706" y="71393"/>
                  </a:moveTo>
                  <a:cubicBezTo>
                    <a:pt x="6826" y="48751"/>
                    <a:pt x="11519" y="26248"/>
                    <a:pt x="21495" y="5894"/>
                  </a:cubicBezTo>
                  <a:cubicBezTo>
                    <a:pt x="23695" y="1419"/>
                    <a:pt x="16947" y="-2615"/>
                    <a:pt x="14747" y="1933"/>
                  </a:cubicBezTo>
                  <a:cubicBezTo>
                    <a:pt x="4111" y="23505"/>
                    <a:pt x="-876" y="47379"/>
                    <a:pt x="77" y="71393"/>
                  </a:cubicBezTo>
                  <a:cubicBezTo>
                    <a:pt x="77" y="76381"/>
                    <a:pt x="8145" y="76454"/>
                    <a:pt x="7925" y="713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6" name="Google Shape;436;p6"/>
            <p:cNvSpPr/>
            <p:nvPr/>
          </p:nvSpPr>
          <p:spPr>
            <a:xfrm flipH="1">
              <a:off x="769815" y="447674"/>
              <a:ext cx="16256" cy="64673"/>
            </a:xfrm>
            <a:custGeom>
              <a:avLst/>
              <a:gdLst/>
              <a:ahLst/>
              <a:cxnLst/>
              <a:rect l="l" t="t" r="r" b="b"/>
              <a:pathLst>
                <a:path w="13435" h="53449" extrusionOk="0">
                  <a:moveTo>
                    <a:pt x="13036" y="47831"/>
                  </a:moveTo>
                  <a:cubicBezTo>
                    <a:pt x="5701" y="34482"/>
                    <a:pt x="7608" y="18492"/>
                    <a:pt x="9442" y="3823"/>
                  </a:cubicBezTo>
                  <a:cubicBezTo>
                    <a:pt x="9442" y="1696"/>
                    <a:pt x="7462" y="-65"/>
                    <a:pt x="5554" y="-65"/>
                  </a:cubicBezTo>
                  <a:cubicBezTo>
                    <a:pt x="3427" y="-28"/>
                    <a:pt x="1667" y="1681"/>
                    <a:pt x="1593" y="3823"/>
                  </a:cubicBezTo>
                  <a:cubicBezTo>
                    <a:pt x="-460" y="19959"/>
                    <a:pt x="-2001" y="36976"/>
                    <a:pt x="6214" y="51719"/>
                  </a:cubicBezTo>
                  <a:cubicBezTo>
                    <a:pt x="7462" y="53501"/>
                    <a:pt x="9955" y="53919"/>
                    <a:pt x="11715" y="52650"/>
                  </a:cubicBezTo>
                  <a:cubicBezTo>
                    <a:pt x="13256" y="51543"/>
                    <a:pt x="13843" y="49489"/>
                    <a:pt x="13036" y="477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7" name="Google Shape;437;p6"/>
            <p:cNvSpPr/>
            <p:nvPr/>
          </p:nvSpPr>
          <p:spPr>
            <a:xfrm flipH="1">
              <a:off x="545218" y="638505"/>
              <a:ext cx="130761" cy="129973"/>
            </a:xfrm>
            <a:custGeom>
              <a:avLst/>
              <a:gdLst/>
              <a:ahLst/>
              <a:cxnLst/>
              <a:rect l="l" t="t" r="r" b="b"/>
              <a:pathLst>
                <a:path w="108067" h="107416" extrusionOk="0">
                  <a:moveTo>
                    <a:pt x="76684" y="869"/>
                  </a:moveTo>
                  <a:cubicBezTo>
                    <a:pt x="76684" y="869"/>
                    <a:pt x="132354" y="65048"/>
                    <a:pt x="95314" y="95854"/>
                  </a:cubicBezTo>
                  <a:cubicBezTo>
                    <a:pt x="58273" y="126660"/>
                    <a:pt x="3850" y="93140"/>
                    <a:pt x="-38" y="24193"/>
                  </a:cubicBezTo>
                  <a:cubicBezTo>
                    <a:pt x="-111" y="24193"/>
                    <a:pt x="34435" y="-5659"/>
                    <a:pt x="76684" y="8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8" name="Google Shape;438;p6"/>
            <p:cNvSpPr/>
            <p:nvPr/>
          </p:nvSpPr>
          <p:spPr>
            <a:xfrm flipH="1">
              <a:off x="540449" y="633732"/>
              <a:ext cx="140414" cy="139566"/>
            </a:xfrm>
            <a:custGeom>
              <a:avLst/>
              <a:gdLst/>
              <a:ahLst/>
              <a:cxnLst/>
              <a:rect l="l" t="t" r="r" b="b"/>
              <a:pathLst>
                <a:path w="116045" h="115344" extrusionOk="0">
                  <a:moveTo>
                    <a:pt x="83659" y="2178"/>
                  </a:moveTo>
                  <a:cubicBezTo>
                    <a:pt x="83073" y="1511"/>
                    <a:pt x="82193" y="1078"/>
                    <a:pt x="81312" y="931"/>
                  </a:cubicBezTo>
                  <a:cubicBezTo>
                    <a:pt x="37817" y="-5817"/>
                    <a:pt x="2830" y="23889"/>
                    <a:pt x="1363" y="25136"/>
                  </a:cubicBezTo>
                  <a:cubicBezTo>
                    <a:pt x="410" y="25928"/>
                    <a:pt x="-104" y="27124"/>
                    <a:pt x="-31" y="28363"/>
                  </a:cubicBezTo>
                  <a:cubicBezTo>
                    <a:pt x="2243" y="67311"/>
                    <a:pt x="20580" y="98924"/>
                    <a:pt x="47865" y="110733"/>
                  </a:cubicBezTo>
                  <a:cubicBezTo>
                    <a:pt x="54467" y="113674"/>
                    <a:pt x="61581" y="115222"/>
                    <a:pt x="68843" y="115280"/>
                  </a:cubicBezTo>
                  <a:cubicBezTo>
                    <a:pt x="80945" y="115155"/>
                    <a:pt x="92681" y="110733"/>
                    <a:pt x="101849" y="102811"/>
                  </a:cubicBezTo>
                  <a:cubicBezTo>
                    <a:pt x="110064" y="96158"/>
                    <a:pt x="115126" y="86374"/>
                    <a:pt x="115859" y="75819"/>
                  </a:cubicBezTo>
                  <a:cubicBezTo>
                    <a:pt x="118499" y="42813"/>
                    <a:pt x="85126" y="3865"/>
                    <a:pt x="83659" y="2178"/>
                  </a:cubicBezTo>
                  <a:close/>
                  <a:moveTo>
                    <a:pt x="51020" y="103398"/>
                  </a:moveTo>
                  <a:cubicBezTo>
                    <a:pt x="32022" y="95183"/>
                    <a:pt x="10971" y="71565"/>
                    <a:pt x="7965" y="30050"/>
                  </a:cubicBezTo>
                  <a:cubicBezTo>
                    <a:pt x="18380" y="22180"/>
                    <a:pt x="30042" y="16129"/>
                    <a:pt x="42438" y="12153"/>
                  </a:cubicBezTo>
                  <a:cubicBezTo>
                    <a:pt x="56961" y="42578"/>
                    <a:pt x="69503" y="73912"/>
                    <a:pt x="79918" y="105965"/>
                  </a:cubicBezTo>
                  <a:cubicBezTo>
                    <a:pt x="70310" y="108488"/>
                    <a:pt x="60041" y="107579"/>
                    <a:pt x="51020" y="103398"/>
                  </a:cubicBezTo>
                  <a:close/>
                  <a:moveTo>
                    <a:pt x="108010" y="75086"/>
                  </a:moveTo>
                  <a:cubicBezTo>
                    <a:pt x="107497" y="83521"/>
                    <a:pt x="103463" y="91347"/>
                    <a:pt x="96862" y="96650"/>
                  </a:cubicBezTo>
                  <a:cubicBezTo>
                    <a:pt x="93928" y="99056"/>
                    <a:pt x="90700" y="101124"/>
                    <a:pt x="87253" y="102811"/>
                  </a:cubicBezTo>
                  <a:cubicBezTo>
                    <a:pt x="76911" y="71044"/>
                    <a:pt x="64516" y="39982"/>
                    <a:pt x="50140" y="9806"/>
                  </a:cubicBezTo>
                  <a:cubicBezTo>
                    <a:pt x="59454" y="7606"/>
                    <a:pt x="69136" y="7107"/>
                    <a:pt x="78671" y="8339"/>
                  </a:cubicBezTo>
                  <a:cubicBezTo>
                    <a:pt x="83953" y="14867"/>
                    <a:pt x="110211" y="48241"/>
                    <a:pt x="108377" y="752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439" name="Google Shape;439;p6"/>
            <p:cNvSpPr/>
            <p:nvPr/>
          </p:nvSpPr>
          <p:spPr>
            <a:xfrm flipH="1">
              <a:off x="-605" y="658951"/>
              <a:ext cx="396988" cy="204837"/>
            </a:xfrm>
            <a:custGeom>
              <a:avLst/>
              <a:gdLst/>
              <a:ahLst/>
              <a:cxnLst/>
              <a:rect l="l" t="t" r="r" b="b"/>
              <a:pathLst>
                <a:path w="328089" h="169287" extrusionOk="0">
                  <a:moveTo>
                    <a:pt x="322552" y="169222"/>
                  </a:moveTo>
                  <a:cubicBezTo>
                    <a:pt x="321232" y="169222"/>
                    <a:pt x="319984" y="168753"/>
                    <a:pt x="318958" y="167902"/>
                  </a:cubicBezTo>
                  <a:cubicBezTo>
                    <a:pt x="305976" y="156607"/>
                    <a:pt x="292626" y="145898"/>
                    <a:pt x="279424" y="135629"/>
                  </a:cubicBezTo>
                  <a:cubicBezTo>
                    <a:pt x="277003" y="133781"/>
                    <a:pt x="276563" y="130341"/>
                    <a:pt x="278397" y="127928"/>
                  </a:cubicBezTo>
                  <a:cubicBezTo>
                    <a:pt x="280304" y="125515"/>
                    <a:pt x="283751" y="125053"/>
                    <a:pt x="286171" y="126901"/>
                  </a:cubicBezTo>
                  <a:cubicBezTo>
                    <a:pt x="299521" y="137170"/>
                    <a:pt x="313017" y="148172"/>
                    <a:pt x="326146" y="159541"/>
                  </a:cubicBezTo>
                  <a:cubicBezTo>
                    <a:pt x="328420" y="161514"/>
                    <a:pt x="328713" y="164990"/>
                    <a:pt x="326733" y="167293"/>
                  </a:cubicBezTo>
                  <a:cubicBezTo>
                    <a:pt x="325706" y="168526"/>
                    <a:pt x="324166" y="169230"/>
                    <a:pt x="322552" y="169222"/>
                  </a:cubicBezTo>
                  <a:close/>
                  <a:moveTo>
                    <a:pt x="241136" y="106804"/>
                  </a:moveTo>
                  <a:cubicBezTo>
                    <a:pt x="240036" y="106804"/>
                    <a:pt x="239009" y="106503"/>
                    <a:pt x="238056" y="105923"/>
                  </a:cubicBezTo>
                  <a:cubicBezTo>
                    <a:pt x="223386" y="96315"/>
                    <a:pt x="209230" y="87293"/>
                    <a:pt x="194780" y="79005"/>
                  </a:cubicBezTo>
                  <a:cubicBezTo>
                    <a:pt x="192287" y="77479"/>
                    <a:pt x="191407" y="74274"/>
                    <a:pt x="192727" y="71670"/>
                  </a:cubicBezTo>
                  <a:cubicBezTo>
                    <a:pt x="194267" y="69154"/>
                    <a:pt x="197494" y="68282"/>
                    <a:pt x="200061" y="69690"/>
                  </a:cubicBezTo>
                  <a:cubicBezTo>
                    <a:pt x="214731" y="78051"/>
                    <a:pt x="229400" y="87293"/>
                    <a:pt x="244070" y="96975"/>
                  </a:cubicBezTo>
                  <a:cubicBezTo>
                    <a:pt x="246563" y="98684"/>
                    <a:pt x="247224" y="102102"/>
                    <a:pt x="245537" y="104618"/>
                  </a:cubicBezTo>
                  <a:cubicBezTo>
                    <a:pt x="244510" y="106099"/>
                    <a:pt x="242823" y="106994"/>
                    <a:pt x="241062" y="107024"/>
                  </a:cubicBezTo>
                  <a:close/>
                  <a:moveTo>
                    <a:pt x="152093" y="55827"/>
                  </a:moveTo>
                  <a:cubicBezTo>
                    <a:pt x="151285" y="55842"/>
                    <a:pt x="150478" y="55666"/>
                    <a:pt x="149745" y="55314"/>
                  </a:cubicBezTo>
                  <a:cubicBezTo>
                    <a:pt x="134122" y="47979"/>
                    <a:pt x="118352" y="41157"/>
                    <a:pt x="102949" y="35363"/>
                  </a:cubicBezTo>
                  <a:cubicBezTo>
                    <a:pt x="100015" y="34578"/>
                    <a:pt x="98255" y="31556"/>
                    <a:pt x="99061" y="28622"/>
                  </a:cubicBezTo>
                  <a:cubicBezTo>
                    <a:pt x="99868" y="25689"/>
                    <a:pt x="102876" y="23950"/>
                    <a:pt x="105810" y="24735"/>
                  </a:cubicBezTo>
                  <a:cubicBezTo>
                    <a:pt x="106103" y="24823"/>
                    <a:pt x="106470" y="24948"/>
                    <a:pt x="106763" y="25095"/>
                  </a:cubicBezTo>
                  <a:cubicBezTo>
                    <a:pt x="122533" y="30962"/>
                    <a:pt x="138596" y="37784"/>
                    <a:pt x="154439" y="45338"/>
                  </a:cubicBezTo>
                  <a:cubicBezTo>
                    <a:pt x="157227" y="46622"/>
                    <a:pt x="158400" y="49893"/>
                    <a:pt x="157080" y="52644"/>
                  </a:cubicBezTo>
                  <a:cubicBezTo>
                    <a:pt x="156200" y="54595"/>
                    <a:pt x="154219" y="55834"/>
                    <a:pt x="152093" y="55827"/>
                  </a:cubicBezTo>
                  <a:close/>
                  <a:moveTo>
                    <a:pt x="56006" y="20107"/>
                  </a:moveTo>
                  <a:cubicBezTo>
                    <a:pt x="55567" y="20180"/>
                    <a:pt x="55053" y="20180"/>
                    <a:pt x="54613" y="20107"/>
                  </a:cubicBezTo>
                  <a:cubicBezTo>
                    <a:pt x="38476" y="15574"/>
                    <a:pt x="21901" y="12508"/>
                    <a:pt x="5177" y="10938"/>
                  </a:cubicBezTo>
                  <a:cubicBezTo>
                    <a:pt x="2170" y="10740"/>
                    <a:pt x="-177" y="8166"/>
                    <a:pt x="-31" y="5144"/>
                  </a:cubicBezTo>
                  <a:cubicBezTo>
                    <a:pt x="262" y="2159"/>
                    <a:pt x="2756" y="-115"/>
                    <a:pt x="5764" y="-64"/>
                  </a:cubicBezTo>
                  <a:cubicBezTo>
                    <a:pt x="23147" y="1579"/>
                    <a:pt x="40310" y="4770"/>
                    <a:pt x="57107" y="9471"/>
                  </a:cubicBezTo>
                  <a:cubicBezTo>
                    <a:pt x="60041" y="10220"/>
                    <a:pt x="61801" y="13212"/>
                    <a:pt x="61068" y="16161"/>
                  </a:cubicBezTo>
                  <a:cubicBezTo>
                    <a:pt x="61068" y="16175"/>
                    <a:pt x="61068" y="16197"/>
                    <a:pt x="61068" y="16219"/>
                  </a:cubicBezTo>
                  <a:cubicBezTo>
                    <a:pt x="60408" y="18354"/>
                    <a:pt x="58501" y="19887"/>
                    <a:pt x="56300" y="20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58189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89"/>
        <p:cNvGrpSpPr/>
        <p:nvPr/>
      </p:nvGrpSpPr>
      <p:grpSpPr>
        <a:xfrm>
          <a:off x="0" y="0"/>
          <a:ext cx="0" cy="0"/>
          <a:chOff x="0" y="0"/>
          <a:chExt cx="0" cy="0"/>
        </a:xfrm>
      </p:grpSpPr>
      <p:sp>
        <p:nvSpPr>
          <p:cNvPr id="1190" name="Google Shape;1190;p18"/>
          <p:cNvSpPr txBox="1">
            <a:spLocks noGrp="1"/>
          </p:cNvSpPr>
          <p:nvPr>
            <p:ph type="title" hasCustomPrompt="1"/>
          </p:nvPr>
        </p:nvSpPr>
        <p:spPr>
          <a:xfrm>
            <a:off x="3040460" y="1255904"/>
            <a:ext cx="6080919" cy="12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6200"/>
              <a:buNone/>
              <a:defRPr sz="7049" b="0">
                <a:solidFill>
                  <a:schemeClr val="accent2"/>
                </a:solidFill>
              </a:defRPr>
            </a:lvl1pPr>
            <a:lvl2pPr lvl="1" algn="ctr" rtl="0">
              <a:spcBef>
                <a:spcPts val="0"/>
              </a:spcBef>
              <a:spcAft>
                <a:spcPts val="0"/>
              </a:spcAft>
              <a:buClr>
                <a:schemeClr val="accent2"/>
              </a:buClr>
              <a:buSzPts val="6200"/>
              <a:buNone/>
              <a:defRPr sz="8246">
                <a:solidFill>
                  <a:schemeClr val="accent2"/>
                </a:solidFill>
              </a:defRPr>
            </a:lvl2pPr>
            <a:lvl3pPr lvl="2" algn="ctr" rtl="0">
              <a:spcBef>
                <a:spcPts val="0"/>
              </a:spcBef>
              <a:spcAft>
                <a:spcPts val="0"/>
              </a:spcAft>
              <a:buClr>
                <a:schemeClr val="accent2"/>
              </a:buClr>
              <a:buSzPts val="6200"/>
              <a:buNone/>
              <a:defRPr sz="8246">
                <a:solidFill>
                  <a:schemeClr val="accent2"/>
                </a:solidFill>
              </a:defRPr>
            </a:lvl3pPr>
            <a:lvl4pPr lvl="3" algn="ctr" rtl="0">
              <a:spcBef>
                <a:spcPts val="0"/>
              </a:spcBef>
              <a:spcAft>
                <a:spcPts val="0"/>
              </a:spcAft>
              <a:buClr>
                <a:schemeClr val="accent2"/>
              </a:buClr>
              <a:buSzPts val="6200"/>
              <a:buNone/>
              <a:defRPr sz="8246">
                <a:solidFill>
                  <a:schemeClr val="accent2"/>
                </a:solidFill>
              </a:defRPr>
            </a:lvl4pPr>
            <a:lvl5pPr lvl="4" algn="ctr" rtl="0">
              <a:spcBef>
                <a:spcPts val="0"/>
              </a:spcBef>
              <a:spcAft>
                <a:spcPts val="0"/>
              </a:spcAft>
              <a:buClr>
                <a:schemeClr val="accent2"/>
              </a:buClr>
              <a:buSzPts val="6200"/>
              <a:buNone/>
              <a:defRPr sz="8246">
                <a:solidFill>
                  <a:schemeClr val="accent2"/>
                </a:solidFill>
              </a:defRPr>
            </a:lvl5pPr>
            <a:lvl6pPr lvl="5" algn="ctr" rtl="0">
              <a:spcBef>
                <a:spcPts val="0"/>
              </a:spcBef>
              <a:spcAft>
                <a:spcPts val="0"/>
              </a:spcAft>
              <a:buClr>
                <a:schemeClr val="accent2"/>
              </a:buClr>
              <a:buSzPts val="6200"/>
              <a:buNone/>
              <a:defRPr sz="8246">
                <a:solidFill>
                  <a:schemeClr val="accent2"/>
                </a:solidFill>
              </a:defRPr>
            </a:lvl6pPr>
            <a:lvl7pPr lvl="6" algn="ctr" rtl="0">
              <a:spcBef>
                <a:spcPts val="0"/>
              </a:spcBef>
              <a:spcAft>
                <a:spcPts val="0"/>
              </a:spcAft>
              <a:buClr>
                <a:schemeClr val="accent2"/>
              </a:buClr>
              <a:buSzPts val="6200"/>
              <a:buNone/>
              <a:defRPr sz="8246">
                <a:solidFill>
                  <a:schemeClr val="accent2"/>
                </a:solidFill>
              </a:defRPr>
            </a:lvl7pPr>
            <a:lvl8pPr lvl="7" algn="ctr" rtl="0">
              <a:spcBef>
                <a:spcPts val="0"/>
              </a:spcBef>
              <a:spcAft>
                <a:spcPts val="0"/>
              </a:spcAft>
              <a:buClr>
                <a:schemeClr val="accent2"/>
              </a:buClr>
              <a:buSzPts val="6200"/>
              <a:buNone/>
              <a:defRPr sz="8246">
                <a:solidFill>
                  <a:schemeClr val="accent2"/>
                </a:solidFill>
              </a:defRPr>
            </a:lvl8pPr>
            <a:lvl9pPr lvl="8" algn="ctr" rtl="0">
              <a:spcBef>
                <a:spcPts val="0"/>
              </a:spcBef>
              <a:spcAft>
                <a:spcPts val="0"/>
              </a:spcAft>
              <a:buClr>
                <a:schemeClr val="accent2"/>
              </a:buClr>
              <a:buSzPts val="6200"/>
              <a:buNone/>
              <a:defRPr sz="8246">
                <a:solidFill>
                  <a:schemeClr val="accent2"/>
                </a:solidFill>
              </a:defRPr>
            </a:lvl9pPr>
          </a:lstStyle>
          <a:p>
            <a:r>
              <a:t>xx%</a:t>
            </a:r>
          </a:p>
        </p:txBody>
      </p:sp>
      <p:sp>
        <p:nvSpPr>
          <p:cNvPr id="1191" name="Google Shape;1191;p18"/>
          <p:cNvSpPr txBox="1">
            <a:spLocks noGrp="1"/>
          </p:cNvSpPr>
          <p:nvPr>
            <p:ph type="subTitle" idx="1"/>
          </p:nvPr>
        </p:nvSpPr>
        <p:spPr>
          <a:xfrm>
            <a:off x="3040460" y="2599392"/>
            <a:ext cx="6080919" cy="41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18"/>
          <p:cNvSpPr txBox="1">
            <a:spLocks noGrp="1"/>
          </p:cNvSpPr>
          <p:nvPr>
            <p:ph type="title" idx="2" hasCustomPrompt="1"/>
          </p:nvPr>
        </p:nvSpPr>
        <p:spPr>
          <a:xfrm>
            <a:off x="3040460" y="3572597"/>
            <a:ext cx="6080919" cy="12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6200"/>
              <a:buNone/>
              <a:defRPr sz="7049">
                <a:solidFill>
                  <a:schemeClr val="accent2"/>
                </a:solidFill>
              </a:defRPr>
            </a:lvl1pPr>
            <a:lvl2pPr lvl="1" algn="ctr" rtl="0">
              <a:spcBef>
                <a:spcPts val="0"/>
              </a:spcBef>
              <a:spcAft>
                <a:spcPts val="0"/>
              </a:spcAft>
              <a:buClr>
                <a:schemeClr val="accent2"/>
              </a:buClr>
              <a:buSzPts val="6200"/>
              <a:buNone/>
              <a:defRPr sz="8246">
                <a:solidFill>
                  <a:schemeClr val="accent2"/>
                </a:solidFill>
              </a:defRPr>
            </a:lvl2pPr>
            <a:lvl3pPr lvl="2" algn="ctr" rtl="0">
              <a:spcBef>
                <a:spcPts val="0"/>
              </a:spcBef>
              <a:spcAft>
                <a:spcPts val="0"/>
              </a:spcAft>
              <a:buClr>
                <a:schemeClr val="accent2"/>
              </a:buClr>
              <a:buSzPts val="6200"/>
              <a:buNone/>
              <a:defRPr sz="8246">
                <a:solidFill>
                  <a:schemeClr val="accent2"/>
                </a:solidFill>
              </a:defRPr>
            </a:lvl3pPr>
            <a:lvl4pPr lvl="3" algn="ctr" rtl="0">
              <a:spcBef>
                <a:spcPts val="0"/>
              </a:spcBef>
              <a:spcAft>
                <a:spcPts val="0"/>
              </a:spcAft>
              <a:buClr>
                <a:schemeClr val="accent2"/>
              </a:buClr>
              <a:buSzPts val="6200"/>
              <a:buNone/>
              <a:defRPr sz="8246">
                <a:solidFill>
                  <a:schemeClr val="accent2"/>
                </a:solidFill>
              </a:defRPr>
            </a:lvl4pPr>
            <a:lvl5pPr lvl="4" algn="ctr" rtl="0">
              <a:spcBef>
                <a:spcPts val="0"/>
              </a:spcBef>
              <a:spcAft>
                <a:spcPts val="0"/>
              </a:spcAft>
              <a:buClr>
                <a:schemeClr val="accent2"/>
              </a:buClr>
              <a:buSzPts val="6200"/>
              <a:buNone/>
              <a:defRPr sz="8246">
                <a:solidFill>
                  <a:schemeClr val="accent2"/>
                </a:solidFill>
              </a:defRPr>
            </a:lvl5pPr>
            <a:lvl6pPr lvl="5" algn="ctr" rtl="0">
              <a:spcBef>
                <a:spcPts val="0"/>
              </a:spcBef>
              <a:spcAft>
                <a:spcPts val="0"/>
              </a:spcAft>
              <a:buClr>
                <a:schemeClr val="accent2"/>
              </a:buClr>
              <a:buSzPts val="6200"/>
              <a:buNone/>
              <a:defRPr sz="8246">
                <a:solidFill>
                  <a:schemeClr val="accent2"/>
                </a:solidFill>
              </a:defRPr>
            </a:lvl6pPr>
            <a:lvl7pPr lvl="6" algn="ctr" rtl="0">
              <a:spcBef>
                <a:spcPts val="0"/>
              </a:spcBef>
              <a:spcAft>
                <a:spcPts val="0"/>
              </a:spcAft>
              <a:buClr>
                <a:schemeClr val="accent2"/>
              </a:buClr>
              <a:buSzPts val="6200"/>
              <a:buNone/>
              <a:defRPr sz="8246">
                <a:solidFill>
                  <a:schemeClr val="accent2"/>
                </a:solidFill>
              </a:defRPr>
            </a:lvl7pPr>
            <a:lvl8pPr lvl="7" algn="ctr" rtl="0">
              <a:spcBef>
                <a:spcPts val="0"/>
              </a:spcBef>
              <a:spcAft>
                <a:spcPts val="0"/>
              </a:spcAft>
              <a:buClr>
                <a:schemeClr val="accent2"/>
              </a:buClr>
              <a:buSzPts val="6200"/>
              <a:buNone/>
              <a:defRPr sz="8246">
                <a:solidFill>
                  <a:schemeClr val="accent2"/>
                </a:solidFill>
              </a:defRPr>
            </a:lvl8pPr>
            <a:lvl9pPr lvl="8" algn="ctr" rtl="0">
              <a:spcBef>
                <a:spcPts val="0"/>
              </a:spcBef>
              <a:spcAft>
                <a:spcPts val="0"/>
              </a:spcAft>
              <a:buClr>
                <a:schemeClr val="accent2"/>
              </a:buClr>
              <a:buSzPts val="6200"/>
              <a:buNone/>
              <a:defRPr sz="8246">
                <a:solidFill>
                  <a:schemeClr val="accent2"/>
                </a:solidFill>
              </a:defRPr>
            </a:lvl9pPr>
          </a:lstStyle>
          <a:p>
            <a:r>
              <a:t>xx%</a:t>
            </a:r>
          </a:p>
        </p:txBody>
      </p:sp>
      <p:sp>
        <p:nvSpPr>
          <p:cNvPr id="1193" name="Google Shape;1193;p18"/>
          <p:cNvSpPr txBox="1">
            <a:spLocks noGrp="1"/>
          </p:cNvSpPr>
          <p:nvPr>
            <p:ph type="subTitle" idx="3"/>
          </p:nvPr>
        </p:nvSpPr>
        <p:spPr>
          <a:xfrm>
            <a:off x="3040460" y="4954313"/>
            <a:ext cx="6080919" cy="41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94" name="Google Shape;1194;p18"/>
          <p:cNvGrpSpPr/>
          <p:nvPr/>
        </p:nvGrpSpPr>
        <p:grpSpPr>
          <a:xfrm flipH="1">
            <a:off x="-124479" y="5244886"/>
            <a:ext cx="3164951" cy="1743716"/>
            <a:chOff x="6831075" y="3938739"/>
            <a:chExt cx="2379600" cy="1307787"/>
          </a:xfrm>
        </p:grpSpPr>
        <p:grpSp>
          <p:nvGrpSpPr>
            <p:cNvPr id="1195" name="Google Shape;1195;p18"/>
            <p:cNvGrpSpPr/>
            <p:nvPr/>
          </p:nvGrpSpPr>
          <p:grpSpPr>
            <a:xfrm flipH="1">
              <a:off x="8020520" y="3938739"/>
              <a:ext cx="429494" cy="735677"/>
              <a:chOff x="-1077267" y="2594364"/>
              <a:chExt cx="429494" cy="735677"/>
            </a:xfrm>
          </p:grpSpPr>
          <p:sp>
            <p:nvSpPr>
              <p:cNvPr id="1196" name="Google Shape;1196;p18"/>
              <p:cNvSpPr/>
              <p:nvPr/>
            </p:nvSpPr>
            <p:spPr>
              <a:xfrm>
                <a:off x="-947291" y="3021045"/>
                <a:ext cx="244907" cy="114127"/>
              </a:xfrm>
              <a:custGeom>
                <a:avLst/>
                <a:gdLst/>
                <a:ahLst/>
                <a:cxnLst/>
                <a:rect l="l" t="t" r="r" b="b"/>
                <a:pathLst>
                  <a:path w="244907" h="114127" extrusionOk="0">
                    <a:moveTo>
                      <a:pt x="-38" y="82069"/>
                    </a:moveTo>
                    <a:cubicBezTo>
                      <a:pt x="13605" y="105247"/>
                      <a:pt x="43311" y="113462"/>
                      <a:pt x="70156" y="113975"/>
                    </a:cubicBezTo>
                    <a:cubicBezTo>
                      <a:pt x="82932" y="114459"/>
                      <a:pt x="95704" y="112919"/>
                      <a:pt x="108003" y="109428"/>
                    </a:cubicBezTo>
                    <a:cubicBezTo>
                      <a:pt x="135949" y="100846"/>
                      <a:pt x="157880" y="79209"/>
                      <a:pt x="184285" y="66740"/>
                    </a:cubicBezTo>
                    <a:cubicBezTo>
                      <a:pt x="203194" y="57864"/>
                      <a:pt x="224017" y="53852"/>
                      <a:pt x="244870" y="55077"/>
                    </a:cubicBezTo>
                    <a:cubicBezTo>
                      <a:pt x="236831" y="35237"/>
                      <a:pt x="221237" y="19408"/>
                      <a:pt x="201522" y="11069"/>
                    </a:cubicBezTo>
                    <a:cubicBezTo>
                      <a:pt x="181967" y="2920"/>
                      <a:pt x="160858" y="-836"/>
                      <a:pt x="139690" y="67"/>
                    </a:cubicBezTo>
                    <a:cubicBezTo>
                      <a:pt x="122981" y="-256"/>
                      <a:pt x="106383" y="2839"/>
                      <a:pt x="90913" y="9162"/>
                    </a:cubicBezTo>
                    <a:cubicBezTo>
                      <a:pt x="60254" y="22878"/>
                      <a:pt x="40157" y="54417"/>
                      <a:pt x="9351" y="67840"/>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97" name="Google Shape;1197;p18"/>
              <p:cNvSpPr/>
              <p:nvPr/>
            </p:nvSpPr>
            <p:spPr>
              <a:xfrm>
                <a:off x="-1042789" y="2600074"/>
                <a:ext cx="389570" cy="266433"/>
              </a:xfrm>
              <a:custGeom>
                <a:avLst/>
                <a:gdLst/>
                <a:ahLst/>
                <a:cxnLst/>
                <a:rect l="l" t="t" r="r" b="b"/>
                <a:pathLst>
                  <a:path w="389570" h="266433" extrusionOk="0">
                    <a:moveTo>
                      <a:pt x="311616" y="264294"/>
                    </a:moveTo>
                    <a:cubicBezTo>
                      <a:pt x="337215" y="266495"/>
                      <a:pt x="363546" y="268402"/>
                      <a:pt x="385624" y="261947"/>
                    </a:cubicBezTo>
                    <a:cubicBezTo>
                      <a:pt x="369407" y="237141"/>
                      <a:pt x="348231" y="215966"/>
                      <a:pt x="323425" y="199748"/>
                    </a:cubicBezTo>
                    <a:cubicBezTo>
                      <a:pt x="346244" y="199488"/>
                      <a:pt x="368461" y="192356"/>
                      <a:pt x="387164" y="179284"/>
                    </a:cubicBezTo>
                    <a:cubicBezTo>
                      <a:pt x="388338" y="178698"/>
                      <a:pt x="389196" y="177625"/>
                      <a:pt x="389511" y="176350"/>
                    </a:cubicBezTo>
                    <a:cubicBezTo>
                      <a:pt x="389878" y="173416"/>
                      <a:pt x="385551" y="170776"/>
                      <a:pt x="382177" y="169016"/>
                    </a:cubicBezTo>
                    <a:cubicBezTo>
                      <a:pt x="357987" y="156779"/>
                      <a:pt x="332220" y="147966"/>
                      <a:pt x="305602" y="142830"/>
                    </a:cubicBezTo>
                    <a:cubicBezTo>
                      <a:pt x="321430" y="130252"/>
                      <a:pt x="333533" y="113590"/>
                      <a:pt x="340589" y="94641"/>
                    </a:cubicBezTo>
                    <a:cubicBezTo>
                      <a:pt x="341682" y="92242"/>
                      <a:pt x="341403" y="89442"/>
                      <a:pt x="339855" y="87306"/>
                    </a:cubicBezTo>
                    <a:cubicBezTo>
                      <a:pt x="338704" y="86249"/>
                      <a:pt x="337361" y="85426"/>
                      <a:pt x="335894" y="84886"/>
                    </a:cubicBezTo>
                    <a:cubicBezTo>
                      <a:pt x="318496" y="77180"/>
                      <a:pt x="299514" y="73735"/>
                      <a:pt x="280517" y="74837"/>
                    </a:cubicBezTo>
                    <a:cubicBezTo>
                      <a:pt x="264006" y="76025"/>
                      <a:pt x="247789" y="79837"/>
                      <a:pt x="232474" y="86133"/>
                    </a:cubicBezTo>
                    <a:cubicBezTo>
                      <a:pt x="228709" y="70025"/>
                      <a:pt x="222289" y="54656"/>
                      <a:pt x="213477" y="40657"/>
                    </a:cubicBezTo>
                    <a:cubicBezTo>
                      <a:pt x="203316" y="24603"/>
                      <a:pt x="189425" y="11241"/>
                      <a:pt x="172989" y="1710"/>
                    </a:cubicBezTo>
                    <a:cubicBezTo>
                      <a:pt x="171663" y="820"/>
                      <a:pt x="170163" y="221"/>
                      <a:pt x="168588" y="-51"/>
                    </a:cubicBezTo>
                    <a:cubicBezTo>
                      <a:pt x="165799" y="-230"/>
                      <a:pt x="163183" y="1311"/>
                      <a:pt x="161987" y="3837"/>
                    </a:cubicBezTo>
                    <a:cubicBezTo>
                      <a:pt x="150794" y="20681"/>
                      <a:pt x="144404" y="40258"/>
                      <a:pt x="143504" y="60461"/>
                    </a:cubicBezTo>
                    <a:cubicBezTo>
                      <a:pt x="123769" y="41905"/>
                      <a:pt x="101552" y="26181"/>
                      <a:pt x="77491" y="13739"/>
                    </a:cubicBezTo>
                    <a:cubicBezTo>
                      <a:pt x="74117" y="11832"/>
                      <a:pt x="69423" y="9925"/>
                      <a:pt x="67295" y="11905"/>
                    </a:cubicBezTo>
                    <a:cubicBezTo>
                      <a:pt x="66470" y="12909"/>
                      <a:pt x="66098" y="14210"/>
                      <a:pt x="66269" y="15499"/>
                    </a:cubicBezTo>
                    <a:cubicBezTo>
                      <a:pt x="66674" y="38329"/>
                      <a:pt x="73932" y="60510"/>
                      <a:pt x="87099" y="79165"/>
                    </a:cubicBezTo>
                    <a:cubicBezTo>
                      <a:pt x="59337" y="68502"/>
                      <a:pt x="29673" y="63683"/>
                      <a:pt x="-38" y="65009"/>
                    </a:cubicBezTo>
                    <a:cubicBezTo>
                      <a:pt x="7297" y="87013"/>
                      <a:pt x="24681" y="106890"/>
                      <a:pt x="41477" y="12632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98" name="Google Shape;1198;p18"/>
              <p:cNvSpPr/>
              <p:nvPr/>
            </p:nvSpPr>
            <p:spPr>
              <a:xfrm>
                <a:off x="-1048768" y="2594364"/>
                <a:ext cx="400995" cy="277477"/>
              </a:xfrm>
              <a:custGeom>
                <a:avLst/>
                <a:gdLst/>
                <a:ahLst/>
                <a:cxnLst/>
                <a:rect l="l" t="t" r="r" b="b"/>
                <a:pathLst>
                  <a:path w="400995" h="277477" extrusionOk="0">
                    <a:moveTo>
                      <a:pt x="344440" y="209565"/>
                    </a:moveTo>
                    <a:cubicBezTo>
                      <a:pt x="354078" y="208192"/>
                      <a:pt x="363525" y="205731"/>
                      <a:pt x="372606" y="202231"/>
                    </a:cubicBezTo>
                    <a:cubicBezTo>
                      <a:pt x="379170" y="199644"/>
                      <a:pt x="385486" y="196452"/>
                      <a:pt x="391456" y="192695"/>
                    </a:cubicBezTo>
                    <a:cubicBezTo>
                      <a:pt x="396444" y="189468"/>
                      <a:pt x="402898" y="185361"/>
                      <a:pt x="400404" y="178466"/>
                    </a:cubicBezTo>
                    <a:cubicBezTo>
                      <a:pt x="397911" y="171571"/>
                      <a:pt x="390062" y="169518"/>
                      <a:pt x="384415" y="166950"/>
                    </a:cubicBezTo>
                    <a:cubicBezTo>
                      <a:pt x="376493" y="163430"/>
                      <a:pt x="368572" y="159616"/>
                      <a:pt x="360503" y="156828"/>
                    </a:cubicBezTo>
                    <a:cubicBezTo>
                      <a:pt x="348489" y="152012"/>
                      <a:pt x="336101" y="148184"/>
                      <a:pt x="323463" y="145386"/>
                    </a:cubicBezTo>
                    <a:cubicBezTo>
                      <a:pt x="332257" y="136983"/>
                      <a:pt x="339680" y="127257"/>
                      <a:pt x="345467" y="116561"/>
                    </a:cubicBezTo>
                    <a:cubicBezTo>
                      <a:pt x="349516" y="110425"/>
                      <a:pt x="352032" y="103406"/>
                      <a:pt x="352802" y="96097"/>
                    </a:cubicBezTo>
                    <a:cubicBezTo>
                      <a:pt x="352362" y="87808"/>
                      <a:pt x="343560" y="84948"/>
                      <a:pt x="337032" y="82454"/>
                    </a:cubicBezTo>
                    <a:cubicBezTo>
                      <a:pt x="306035" y="71658"/>
                      <a:pt x="272186" y="72387"/>
                      <a:pt x="241680" y="84508"/>
                    </a:cubicBezTo>
                    <a:cubicBezTo>
                      <a:pt x="233748" y="53977"/>
                      <a:pt x="215636" y="27068"/>
                      <a:pt x="190337" y="8226"/>
                    </a:cubicBezTo>
                    <a:cubicBezTo>
                      <a:pt x="184469" y="4119"/>
                      <a:pt x="176328" y="-2556"/>
                      <a:pt x="168846" y="891"/>
                    </a:cubicBezTo>
                    <a:cubicBezTo>
                      <a:pt x="161365" y="4339"/>
                      <a:pt x="158724" y="12554"/>
                      <a:pt x="155790" y="18421"/>
                    </a:cubicBezTo>
                    <a:cubicBezTo>
                      <a:pt x="150212" y="29717"/>
                      <a:pt x="146449" y="41821"/>
                      <a:pt x="144641" y="54288"/>
                    </a:cubicBezTo>
                    <a:cubicBezTo>
                      <a:pt x="135861" y="46566"/>
                      <a:pt x="126520" y="39505"/>
                      <a:pt x="116696" y="33164"/>
                    </a:cubicBezTo>
                    <a:cubicBezTo>
                      <a:pt x="109801" y="28617"/>
                      <a:pt x="102760" y="24363"/>
                      <a:pt x="95645" y="20182"/>
                    </a:cubicBezTo>
                    <a:cubicBezTo>
                      <a:pt x="89963" y="15979"/>
                      <a:pt x="83507" y="12939"/>
                      <a:pt x="76648" y="11233"/>
                    </a:cubicBezTo>
                    <a:cubicBezTo>
                      <a:pt x="60292" y="9473"/>
                      <a:pt x="66673" y="35732"/>
                      <a:pt x="68727" y="44680"/>
                    </a:cubicBezTo>
                    <a:cubicBezTo>
                      <a:pt x="71226" y="55191"/>
                      <a:pt x="75097" y="65326"/>
                      <a:pt x="80242" y="74826"/>
                    </a:cubicBezTo>
                    <a:cubicBezTo>
                      <a:pt x="56098" y="67320"/>
                      <a:pt x="30832" y="64069"/>
                      <a:pt x="5574" y="65217"/>
                    </a:cubicBezTo>
                    <a:cubicBezTo>
                      <a:pt x="2455" y="65237"/>
                      <a:pt x="-57" y="67781"/>
                      <a:pt x="-38" y="70900"/>
                    </a:cubicBezTo>
                    <a:cubicBezTo>
                      <a:pt x="-35" y="71461"/>
                      <a:pt x="53" y="72017"/>
                      <a:pt x="220" y="72552"/>
                    </a:cubicBezTo>
                    <a:cubicBezTo>
                      <a:pt x="9095" y="96977"/>
                      <a:pt x="26478" y="116561"/>
                      <a:pt x="43202" y="136291"/>
                    </a:cubicBezTo>
                    <a:cubicBezTo>
                      <a:pt x="47823" y="141645"/>
                      <a:pt x="55524" y="133871"/>
                      <a:pt x="50976" y="128516"/>
                    </a:cubicBezTo>
                    <a:cubicBezTo>
                      <a:pt x="36090" y="113018"/>
                      <a:pt x="23516" y="95453"/>
                      <a:pt x="13643" y="76366"/>
                    </a:cubicBezTo>
                    <a:cubicBezTo>
                      <a:pt x="40051" y="76274"/>
                      <a:pt x="66253" y="81022"/>
                      <a:pt x="90951" y="90375"/>
                    </a:cubicBezTo>
                    <a:cubicBezTo>
                      <a:pt x="93934" y="91138"/>
                      <a:pt x="96970" y="89338"/>
                      <a:pt x="97732" y="86355"/>
                    </a:cubicBezTo>
                    <a:cubicBezTo>
                      <a:pt x="98088" y="84962"/>
                      <a:pt x="97893" y="83486"/>
                      <a:pt x="97185" y="82234"/>
                    </a:cubicBezTo>
                    <a:cubicBezTo>
                      <a:pt x="89746" y="71346"/>
                      <a:pt x="84100" y="59335"/>
                      <a:pt x="80462" y="46660"/>
                    </a:cubicBezTo>
                    <a:cubicBezTo>
                      <a:pt x="78886" y="41026"/>
                      <a:pt x="77854" y="35255"/>
                      <a:pt x="77382" y="29424"/>
                    </a:cubicBezTo>
                    <a:cubicBezTo>
                      <a:pt x="77382" y="27957"/>
                      <a:pt x="77382" y="26490"/>
                      <a:pt x="77382" y="25023"/>
                    </a:cubicBezTo>
                    <a:cubicBezTo>
                      <a:pt x="77382" y="23556"/>
                      <a:pt x="77382" y="23776"/>
                      <a:pt x="77382" y="23116"/>
                    </a:cubicBezTo>
                    <a:lnTo>
                      <a:pt x="78408" y="23116"/>
                    </a:lnTo>
                    <a:cubicBezTo>
                      <a:pt x="79802" y="23776"/>
                      <a:pt x="81049" y="24509"/>
                      <a:pt x="82369" y="25243"/>
                    </a:cubicBezTo>
                    <a:cubicBezTo>
                      <a:pt x="105259" y="37200"/>
                      <a:pt x="126407" y="52228"/>
                      <a:pt x="145228" y="69911"/>
                    </a:cubicBezTo>
                    <a:cubicBezTo>
                      <a:pt x="147394" y="72099"/>
                      <a:pt x="150924" y="72116"/>
                      <a:pt x="153112" y="69950"/>
                    </a:cubicBezTo>
                    <a:cubicBezTo>
                      <a:pt x="154178" y="68893"/>
                      <a:pt x="154774" y="67452"/>
                      <a:pt x="154763" y="65951"/>
                    </a:cubicBezTo>
                    <a:cubicBezTo>
                      <a:pt x="155455" y="51899"/>
                      <a:pt x="158894" y="38119"/>
                      <a:pt x="164885" y="25389"/>
                    </a:cubicBezTo>
                    <a:cubicBezTo>
                      <a:pt x="166206" y="22602"/>
                      <a:pt x="167673" y="19888"/>
                      <a:pt x="169213" y="17248"/>
                    </a:cubicBezTo>
                    <a:cubicBezTo>
                      <a:pt x="170093" y="15781"/>
                      <a:pt x="171047" y="14167"/>
                      <a:pt x="172073" y="12700"/>
                    </a:cubicBezTo>
                    <a:cubicBezTo>
                      <a:pt x="173100" y="11233"/>
                      <a:pt x="173027" y="11087"/>
                      <a:pt x="174567" y="11160"/>
                    </a:cubicBezTo>
                    <a:cubicBezTo>
                      <a:pt x="176108" y="11233"/>
                      <a:pt x="180582" y="14681"/>
                      <a:pt x="182489" y="16001"/>
                    </a:cubicBezTo>
                    <a:cubicBezTo>
                      <a:pt x="185511" y="17962"/>
                      <a:pt x="188402" y="20118"/>
                      <a:pt x="191144" y="22456"/>
                    </a:cubicBezTo>
                    <a:cubicBezTo>
                      <a:pt x="212203" y="40983"/>
                      <a:pt x="226841" y="65714"/>
                      <a:pt x="232952" y="93089"/>
                    </a:cubicBezTo>
                    <a:cubicBezTo>
                      <a:pt x="233771" y="95998"/>
                      <a:pt x="236784" y="97701"/>
                      <a:pt x="239700" y="96903"/>
                    </a:cubicBezTo>
                    <a:cubicBezTo>
                      <a:pt x="266435" y="85342"/>
                      <a:pt x="296229" y="82894"/>
                      <a:pt x="324490" y="89935"/>
                    </a:cubicBezTo>
                    <a:cubicBezTo>
                      <a:pt x="328252" y="90962"/>
                      <a:pt x="331949" y="92211"/>
                      <a:pt x="335565" y="93676"/>
                    </a:cubicBezTo>
                    <a:cubicBezTo>
                      <a:pt x="337032" y="94263"/>
                      <a:pt x="341213" y="95290"/>
                      <a:pt x="341653" y="96903"/>
                    </a:cubicBezTo>
                    <a:cubicBezTo>
                      <a:pt x="342093" y="98517"/>
                      <a:pt x="339086" y="104238"/>
                      <a:pt x="338279" y="105778"/>
                    </a:cubicBezTo>
                    <a:cubicBezTo>
                      <a:pt x="336812" y="108859"/>
                      <a:pt x="335272" y="111866"/>
                      <a:pt x="333511" y="114800"/>
                    </a:cubicBezTo>
                    <a:cubicBezTo>
                      <a:pt x="326705" y="126286"/>
                      <a:pt x="317888" y="136448"/>
                      <a:pt x="307473" y="144799"/>
                    </a:cubicBezTo>
                    <a:cubicBezTo>
                      <a:pt x="305331" y="146957"/>
                      <a:pt x="305353" y="150441"/>
                      <a:pt x="307510" y="152579"/>
                    </a:cubicBezTo>
                    <a:cubicBezTo>
                      <a:pt x="308170" y="153237"/>
                      <a:pt x="308991" y="153715"/>
                      <a:pt x="309894" y="153968"/>
                    </a:cubicBezTo>
                    <a:cubicBezTo>
                      <a:pt x="323360" y="156200"/>
                      <a:pt x="336577" y="159737"/>
                      <a:pt x="349355" y="164530"/>
                    </a:cubicBezTo>
                    <a:cubicBezTo>
                      <a:pt x="362300" y="169012"/>
                      <a:pt x="374901" y="174430"/>
                      <a:pt x="387055" y="180740"/>
                    </a:cubicBezTo>
                    <a:lnTo>
                      <a:pt x="388595" y="181767"/>
                    </a:lnTo>
                    <a:lnTo>
                      <a:pt x="388155" y="181767"/>
                    </a:lnTo>
                    <a:cubicBezTo>
                      <a:pt x="385918" y="183370"/>
                      <a:pt x="383593" y="184840"/>
                      <a:pt x="381187" y="186167"/>
                    </a:cubicBezTo>
                    <a:cubicBezTo>
                      <a:pt x="376214" y="189087"/>
                      <a:pt x="370985" y="191543"/>
                      <a:pt x="365564" y="193502"/>
                    </a:cubicBezTo>
                    <a:cubicBezTo>
                      <a:pt x="353895" y="197453"/>
                      <a:pt x="341712" y="199677"/>
                      <a:pt x="329404" y="200103"/>
                    </a:cubicBezTo>
                    <a:cubicBezTo>
                      <a:pt x="326331" y="200221"/>
                      <a:pt x="323932" y="202810"/>
                      <a:pt x="324050" y="205887"/>
                    </a:cubicBezTo>
                    <a:cubicBezTo>
                      <a:pt x="324116" y="207713"/>
                      <a:pt x="325076" y="209389"/>
                      <a:pt x="326617" y="210372"/>
                    </a:cubicBezTo>
                    <a:cubicBezTo>
                      <a:pt x="348423" y="224753"/>
                      <a:pt x="367398" y="243026"/>
                      <a:pt x="382581" y="264283"/>
                    </a:cubicBezTo>
                    <a:cubicBezTo>
                      <a:pt x="361031" y="267363"/>
                      <a:pt x="339145" y="267363"/>
                      <a:pt x="317595" y="264283"/>
                    </a:cubicBezTo>
                    <a:cubicBezTo>
                      <a:pt x="310260" y="263696"/>
                      <a:pt x="310260" y="274698"/>
                      <a:pt x="317595" y="275285"/>
                    </a:cubicBezTo>
                    <a:cubicBezTo>
                      <a:pt x="342607" y="277412"/>
                      <a:pt x="368938" y="279686"/>
                      <a:pt x="393070" y="272718"/>
                    </a:cubicBezTo>
                    <a:cubicBezTo>
                      <a:pt x="395996" y="271911"/>
                      <a:pt x="397720" y="268889"/>
                      <a:pt x="396920" y="265955"/>
                    </a:cubicBezTo>
                    <a:cubicBezTo>
                      <a:pt x="396796" y="265500"/>
                      <a:pt x="396605" y="265060"/>
                      <a:pt x="396370" y="264649"/>
                    </a:cubicBezTo>
                    <a:cubicBezTo>
                      <a:pt x="382383" y="243415"/>
                      <a:pt x="364816" y="224775"/>
                      <a:pt x="344440" y="2095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99" name="Google Shape;1199;p18"/>
              <p:cNvSpPr/>
              <p:nvPr/>
            </p:nvSpPr>
            <p:spPr>
              <a:xfrm>
                <a:off x="-961456" y="2655144"/>
                <a:ext cx="247592" cy="152590"/>
              </a:xfrm>
              <a:custGeom>
                <a:avLst/>
                <a:gdLst/>
                <a:ahLst/>
                <a:cxnLst/>
                <a:rect l="l" t="t" r="r" b="b"/>
                <a:pathLst>
                  <a:path w="247592" h="152590" extrusionOk="0">
                    <a:moveTo>
                      <a:pt x="169405" y="152526"/>
                    </a:moveTo>
                    <a:cubicBezTo>
                      <a:pt x="166368" y="152522"/>
                      <a:pt x="163904" y="150056"/>
                      <a:pt x="163911" y="147018"/>
                    </a:cubicBezTo>
                    <a:cubicBezTo>
                      <a:pt x="163911" y="145103"/>
                      <a:pt x="164909" y="143328"/>
                      <a:pt x="166544" y="142331"/>
                    </a:cubicBezTo>
                    <a:cubicBezTo>
                      <a:pt x="204392" y="119813"/>
                      <a:pt x="242973" y="138957"/>
                      <a:pt x="244586" y="139763"/>
                    </a:cubicBezTo>
                    <a:cubicBezTo>
                      <a:pt x="247234" y="141163"/>
                      <a:pt x="248298" y="144400"/>
                      <a:pt x="247007" y="147098"/>
                    </a:cubicBezTo>
                    <a:cubicBezTo>
                      <a:pt x="245635" y="149775"/>
                      <a:pt x="242371" y="150852"/>
                      <a:pt x="239672" y="149519"/>
                    </a:cubicBezTo>
                    <a:cubicBezTo>
                      <a:pt x="239672" y="149519"/>
                      <a:pt x="204758" y="132355"/>
                      <a:pt x="172265" y="151719"/>
                    </a:cubicBezTo>
                    <a:cubicBezTo>
                      <a:pt x="171407" y="152246"/>
                      <a:pt x="170417" y="152525"/>
                      <a:pt x="169405" y="152526"/>
                    </a:cubicBezTo>
                    <a:close/>
                    <a:moveTo>
                      <a:pt x="165371" y="111158"/>
                    </a:moveTo>
                    <a:cubicBezTo>
                      <a:pt x="183781" y="91721"/>
                      <a:pt x="223389" y="93408"/>
                      <a:pt x="224049" y="93408"/>
                    </a:cubicBezTo>
                    <a:cubicBezTo>
                      <a:pt x="227085" y="93549"/>
                      <a:pt x="229667" y="91202"/>
                      <a:pt x="229807" y="88163"/>
                    </a:cubicBezTo>
                    <a:cubicBezTo>
                      <a:pt x="229946" y="85125"/>
                      <a:pt x="227599" y="82547"/>
                      <a:pt x="224562" y="82406"/>
                    </a:cubicBezTo>
                    <a:cubicBezTo>
                      <a:pt x="222729" y="82406"/>
                      <a:pt x="179527" y="80425"/>
                      <a:pt x="157596" y="103603"/>
                    </a:cubicBezTo>
                    <a:cubicBezTo>
                      <a:pt x="155451" y="105751"/>
                      <a:pt x="155451" y="109230"/>
                      <a:pt x="157596" y="111378"/>
                    </a:cubicBezTo>
                    <a:cubicBezTo>
                      <a:pt x="158645" y="112314"/>
                      <a:pt x="160002" y="112835"/>
                      <a:pt x="161410" y="112845"/>
                    </a:cubicBezTo>
                    <a:cubicBezTo>
                      <a:pt x="162906" y="112852"/>
                      <a:pt x="164337" y="112242"/>
                      <a:pt x="165371" y="111158"/>
                    </a:cubicBezTo>
                    <a:close/>
                    <a:moveTo>
                      <a:pt x="130531" y="83286"/>
                    </a:moveTo>
                    <a:lnTo>
                      <a:pt x="155909" y="33483"/>
                    </a:lnTo>
                    <a:cubicBezTo>
                      <a:pt x="157244" y="30787"/>
                      <a:pt x="156166" y="27520"/>
                      <a:pt x="153488" y="26148"/>
                    </a:cubicBezTo>
                    <a:cubicBezTo>
                      <a:pt x="150820" y="24782"/>
                      <a:pt x="147550" y="25839"/>
                      <a:pt x="146185" y="28508"/>
                    </a:cubicBezTo>
                    <a:cubicBezTo>
                      <a:pt x="146174" y="28528"/>
                      <a:pt x="146164" y="28548"/>
                      <a:pt x="146154" y="28569"/>
                    </a:cubicBezTo>
                    <a:lnTo>
                      <a:pt x="120775" y="78152"/>
                    </a:lnTo>
                    <a:cubicBezTo>
                      <a:pt x="119430" y="80828"/>
                      <a:pt x="120474" y="84088"/>
                      <a:pt x="123123" y="85486"/>
                    </a:cubicBezTo>
                    <a:cubicBezTo>
                      <a:pt x="123904" y="85854"/>
                      <a:pt x="124753" y="86055"/>
                      <a:pt x="125616" y="86073"/>
                    </a:cubicBezTo>
                    <a:cubicBezTo>
                      <a:pt x="127647" y="86137"/>
                      <a:pt x="129543" y="85062"/>
                      <a:pt x="130531" y="83286"/>
                    </a:cubicBezTo>
                    <a:close/>
                    <a:moveTo>
                      <a:pt x="99065" y="69276"/>
                    </a:moveTo>
                    <a:cubicBezTo>
                      <a:pt x="101412" y="27395"/>
                      <a:pt x="66718" y="1870"/>
                      <a:pt x="65178" y="843"/>
                    </a:cubicBezTo>
                    <a:cubicBezTo>
                      <a:pt x="62788" y="-746"/>
                      <a:pt x="59574" y="-199"/>
                      <a:pt x="57843" y="2090"/>
                    </a:cubicBezTo>
                    <a:cubicBezTo>
                      <a:pt x="56292" y="4488"/>
                      <a:pt x="56833" y="7674"/>
                      <a:pt x="59090" y="9425"/>
                    </a:cubicBezTo>
                    <a:cubicBezTo>
                      <a:pt x="59090" y="9425"/>
                      <a:pt x="90336" y="32529"/>
                      <a:pt x="88429" y="68103"/>
                    </a:cubicBezTo>
                    <a:cubicBezTo>
                      <a:pt x="88222" y="71093"/>
                      <a:pt x="90479" y="73685"/>
                      <a:pt x="93470" y="73892"/>
                    </a:cubicBezTo>
                    <a:cubicBezTo>
                      <a:pt x="93501" y="73894"/>
                      <a:pt x="93533" y="73896"/>
                      <a:pt x="93563" y="73897"/>
                    </a:cubicBezTo>
                    <a:lnTo>
                      <a:pt x="93563" y="73897"/>
                    </a:lnTo>
                    <a:cubicBezTo>
                      <a:pt x="96325" y="73890"/>
                      <a:pt x="98665" y="71862"/>
                      <a:pt x="99065" y="69130"/>
                    </a:cubicBezTo>
                    <a:close/>
                    <a:moveTo>
                      <a:pt x="64224" y="89227"/>
                    </a:moveTo>
                    <a:cubicBezTo>
                      <a:pt x="67218" y="88774"/>
                      <a:pt x="69283" y="85988"/>
                      <a:pt x="68845" y="82992"/>
                    </a:cubicBezTo>
                    <a:cubicBezTo>
                      <a:pt x="61511" y="36343"/>
                      <a:pt x="9360" y="19473"/>
                      <a:pt x="7087" y="18813"/>
                    </a:cubicBezTo>
                    <a:cubicBezTo>
                      <a:pt x="4190" y="17904"/>
                      <a:pt x="1105" y="19512"/>
                      <a:pt x="192" y="22407"/>
                    </a:cubicBezTo>
                    <a:cubicBezTo>
                      <a:pt x="-668" y="25321"/>
                      <a:pt x="962" y="28387"/>
                      <a:pt x="3859" y="29302"/>
                    </a:cubicBezTo>
                    <a:cubicBezTo>
                      <a:pt x="4299" y="29302"/>
                      <a:pt x="51755" y="44852"/>
                      <a:pt x="57917" y="84679"/>
                    </a:cubicBezTo>
                    <a:cubicBezTo>
                      <a:pt x="58348" y="87342"/>
                      <a:pt x="60647" y="89299"/>
                      <a:pt x="63344" y="893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0" name="Google Shape;1200;p18"/>
              <p:cNvSpPr/>
              <p:nvPr/>
            </p:nvSpPr>
            <p:spPr>
              <a:xfrm>
                <a:off x="-991655" y="2818370"/>
                <a:ext cx="188272" cy="511671"/>
              </a:xfrm>
              <a:custGeom>
                <a:avLst/>
                <a:gdLst/>
                <a:ahLst/>
                <a:cxnLst/>
                <a:rect l="l" t="t" r="r" b="b"/>
                <a:pathLst>
                  <a:path w="188272" h="511671" extrusionOk="0">
                    <a:moveTo>
                      <a:pt x="30977" y="21059"/>
                    </a:moveTo>
                    <a:cubicBezTo>
                      <a:pt x="43446" y="74090"/>
                      <a:pt x="21882" y="125433"/>
                      <a:pt x="9633" y="175749"/>
                    </a:cubicBezTo>
                    <a:cubicBezTo>
                      <a:pt x="-4303" y="232887"/>
                      <a:pt x="-2176" y="279976"/>
                      <a:pt x="9633" y="335941"/>
                    </a:cubicBezTo>
                    <a:cubicBezTo>
                      <a:pt x="19682" y="384790"/>
                      <a:pt x="36038" y="475301"/>
                      <a:pt x="113347" y="510508"/>
                    </a:cubicBezTo>
                    <a:cubicBezTo>
                      <a:pt x="123615" y="515129"/>
                      <a:pt x="134764" y="504053"/>
                      <a:pt x="144226" y="498039"/>
                    </a:cubicBezTo>
                    <a:cubicBezTo>
                      <a:pt x="159433" y="488262"/>
                      <a:pt x="174103" y="478066"/>
                      <a:pt x="188235" y="467453"/>
                    </a:cubicBezTo>
                    <a:cubicBezTo>
                      <a:pt x="173565" y="478528"/>
                      <a:pt x="128163" y="451757"/>
                      <a:pt x="117014" y="443175"/>
                    </a:cubicBezTo>
                    <a:cubicBezTo>
                      <a:pt x="95817" y="426892"/>
                      <a:pt x="82687" y="403640"/>
                      <a:pt x="72419" y="379362"/>
                    </a:cubicBezTo>
                    <a:cubicBezTo>
                      <a:pt x="50095" y="326743"/>
                      <a:pt x="43570" y="268762"/>
                      <a:pt x="53642" y="212497"/>
                    </a:cubicBezTo>
                    <a:cubicBezTo>
                      <a:pt x="60771" y="180026"/>
                      <a:pt x="72010" y="148603"/>
                      <a:pt x="87088" y="118978"/>
                    </a:cubicBezTo>
                    <a:cubicBezTo>
                      <a:pt x="101758" y="87879"/>
                      <a:pt x="126769" y="60300"/>
                      <a:pt x="159116" y="48565"/>
                    </a:cubicBezTo>
                    <a:cubicBezTo>
                      <a:pt x="159116" y="48565"/>
                      <a:pt x="151267" y="3749"/>
                      <a:pt x="86281" y="-6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1" name="Google Shape;1201;p18"/>
              <p:cNvSpPr/>
              <p:nvPr/>
            </p:nvSpPr>
            <p:spPr>
              <a:xfrm>
                <a:off x="-944085" y="3071337"/>
                <a:ext cx="127866" cy="37137"/>
              </a:xfrm>
              <a:custGeom>
                <a:avLst/>
                <a:gdLst/>
                <a:ahLst/>
                <a:cxnLst/>
                <a:rect l="l" t="t" r="r" b="b"/>
                <a:pathLst>
                  <a:path w="127866" h="37137" extrusionOk="0">
                    <a:moveTo>
                      <a:pt x="122328" y="164"/>
                    </a:moveTo>
                    <a:cubicBezTo>
                      <a:pt x="112423" y="1183"/>
                      <a:pt x="102898" y="4521"/>
                      <a:pt x="94529" y="9919"/>
                    </a:cubicBezTo>
                    <a:cubicBezTo>
                      <a:pt x="85841" y="15266"/>
                      <a:pt x="76530" y="19528"/>
                      <a:pt x="66804" y="22608"/>
                    </a:cubicBezTo>
                    <a:cubicBezTo>
                      <a:pt x="46935" y="28109"/>
                      <a:pt x="25825" y="27083"/>
                      <a:pt x="6585" y="19674"/>
                    </a:cubicBezTo>
                    <a:cubicBezTo>
                      <a:pt x="-16" y="17181"/>
                      <a:pt x="-2876" y="27816"/>
                      <a:pt x="3652" y="30310"/>
                    </a:cubicBezTo>
                    <a:cubicBezTo>
                      <a:pt x="33191" y="41429"/>
                      <a:pt x="66158" y="38738"/>
                      <a:pt x="93502" y="22975"/>
                    </a:cubicBezTo>
                    <a:cubicBezTo>
                      <a:pt x="102064" y="16814"/>
                      <a:pt x="111926" y="12699"/>
                      <a:pt x="122328" y="10946"/>
                    </a:cubicBezTo>
                    <a:cubicBezTo>
                      <a:pt x="129663" y="10946"/>
                      <a:pt x="129663" y="-423"/>
                      <a:pt x="122328" y="-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2" name="Google Shape;1202;p18"/>
              <p:cNvSpPr/>
              <p:nvPr/>
            </p:nvSpPr>
            <p:spPr>
              <a:xfrm>
                <a:off x="-944878" y="2714114"/>
                <a:ext cx="158006" cy="165139"/>
              </a:xfrm>
              <a:custGeom>
                <a:avLst/>
                <a:gdLst/>
                <a:ahLst/>
                <a:cxnLst/>
                <a:rect l="l" t="t" r="r" b="b"/>
                <a:pathLst>
                  <a:path w="158006" h="165139" extrusionOk="0">
                    <a:moveTo>
                      <a:pt x="148206" y="117908"/>
                    </a:moveTo>
                    <a:cubicBezTo>
                      <a:pt x="127155" y="159056"/>
                      <a:pt x="79112" y="176586"/>
                      <a:pt x="40898" y="157149"/>
                    </a:cubicBezTo>
                    <a:cubicBezTo>
                      <a:pt x="2684" y="137712"/>
                      <a:pt x="-11252" y="88422"/>
                      <a:pt x="9726" y="47127"/>
                    </a:cubicBezTo>
                    <a:cubicBezTo>
                      <a:pt x="30703" y="5833"/>
                      <a:pt x="78819" y="-11551"/>
                      <a:pt x="117033" y="7886"/>
                    </a:cubicBezTo>
                    <a:cubicBezTo>
                      <a:pt x="155247" y="27323"/>
                      <a:pt x="169183" y="76686"/>
                      <a:pt x="148206" y="117908"/>
                    </a:cubicBez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3" name="Google Shape;1203;p18"/>
              <p:cNvSpPr/>
              <p:nvPr/>
            </p:nvSpPr>
            <p:spPr>
              <a:xfrm>
                <a:off x="-1071908" y="2719961"/>
                <a:ext cx="380030" cy="271069"/>
              </a:xfrm>
              <a:custGeom>
                <a:avLst/>
                <a:gdLst/>
                <a:ahLst/>
                <a:cxnLst/>
                <a:rect l="l" t="t" r="r" b="b"/>
                <a:pathLst>
                  <a:path w="380030" h="271069" extrusionOk="0">
                    <a:moveTo>
                      <a:pt x="213331" y="90790"/>
                    </a:moveTo>
                    <a:cubicBezTo>
                      <a:pt x="228660" y="99518"/>
                      <a:pt x="231447" y="121669"/>
                      <a:pt x="231447" y="121669"/>
                    </a:cubicBezTo>
                    <a:cubicBezTo>
                      <a:pt x="231447" y="121669"/>
                      <a:pt x="238782" y="98858"/>
                      <a:pt x="255285" y="100765"/>
                    </a:cubicBezTo>
                    <a:cubicBezTo>
                      <a:pt x="266243" y="102711"/>
                      <a:pt x="275925" y="109076"/>
                      <a:pt x="282057" y="118369"/>
                    </a:cubicBezTo>
                    <a:cubicBezTo>
                      <a:pt x="293133" y="89616"/>
                      <a:pt x="309929" y="99152"/>
                      <a:pt x="309929" y="99152"/>
                    </a:cubicBezTo>
                    <a:cubicBezTo>
                      <a:pt x="309929" y="99152"/>
                      <a:pt x="386578" y="114995"/>
                      <a:pt x="379536" y="233818"/>
                    </a:cubicBezTo>
                    <a:cubicBezTo>
                      <a:pt x="379536" y="233818"/>
                      <a:pt x="361639" y="239466"/>
                      <a:pt x="304135" y="204479"/>
                    </a:cubicBezTo>
                    <a:cubicBezTo>
                      <a:pt x="304135" y="204479"/>
                      <a:pt x="303181" y="224796"/>
                      <a:pt x="264527" y="271005"/>
                    </a:cubicBezTo>
                    <a:cubicBezTo>
                      <a:pt x="264527" y="271005"/>
                      <a:pt x="242083" y="264917"/>
                      <a:pt x="214137" y="203819"/>
                    </a:cubicBezTo>
                    <a:cubicBezTo>
                      <a:pt x="214137" y="203819"/>
                      <a:pt x="197414" y="229197"/>
                      <a:pt x="136976" y="240492"/>
                    </a:cubicBezTo>
                    <a:cubicBezTo>
                      <a:pt x="110791" y="184748"/>
                      <a:pt x="121573" y="156363"/>
                      <a:pt x="121573" y="156363"/>
                    </a:cubicBezTo>
                    <a:cubicBezTo>
                      <a:pt x="55560" y="169565"/>
                      <a:pt x="37590" y="154896"/>
                      <a:pt x="37590" y="154896"/>
                    </a:cubicBezTo>
                    <a:cubicBezTo>
                      <a:pt x="52112" y="96951"/>
                      <a:pt x="67882" y="84482"/>
                      <a:pt x="67882" y="84482"/>
                    </a:cubicBezTo>
                    <a:cubicBezTo>
                      <a:pt x="5904" y="58370"/>
                      <a:pt x="-38" y="40474"/>
                      <a:pt x="-38" y="40474"/>
                    </a:cubicBezTo>
                    <a:cubicBezTo>
                      <a:pt x="92087" y="-34854"/>
                      <a:pt x="149811" y="17883"/>
                      <a:pt x="149811" y="17883"/>
                    </a:cubicBezTo>
                    <a:cubicBezTo>
                      <a:pt x="149811" y="17883"/>
                      <a:pt x="167342" y="25657"/>
                      <a:pt x="150545" y="51476"/>
                    </a:cubicBezTo>
                    <a:cubicBezTo>
                      <a:pt x="161650" y="50890"/>
                      <a:pt x="172513" y="54864"/>
                      <a:pt x="180618" y="62478"/>
                    </a:cubicBezTo>
                    <a:cubicBezTo>
                      <a:pt x="192133" y="75094"/>
                      <a:pt x="177684" y="94091"/>
                      <a:pt x="177684" y="94091"/>
                    </a:cubicBezTo>
                    <a:cubicBezTo>
                      <a:pt x="177684" y="94091"/>
                      <a:pt x="197267" y="83529"/>
                      <a:pt x="213331" y="907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4" name="Google Shape;1204;p18"/>
              <p:cNvSpPr/>
              <p:nvPr/>
            </p:nvSpPr>
            <p:spPr>
              <a:xfrm>
                <a:off x="-1077267" y="2714510"/>
                <a:ext cx="390557" cy="281930"/>
              </a:xfrm>
              <a:custGeom>
                <a:avLst/>
                <a:gdLst/>
                <a:ahLst/>
                <a:cxnLst/>
                <a:rect l="l" t="t" r="r" b="b"/>
                <a:pathLst>
                  <a:path w="390557" h="281930" extrusionOk="0">
                    <a:moveTo>
                      <a:pt x="356436" y="123600"/>
                    </a:moveTo>
                    <a:cubicBezTo>
                      <a:pt x="345669" y="112182"/>
                      <a:pt x="332048" y="103850"/>
                      <a:pt x="316975" y="99468"/>
                    </a:cubicBezTo>
                    <a:cubicBezTo>
                      <a:pt x="312163" y="97288"/>
                      <a:pt x="306699" y="97051"/>
                      <a:pt x="301719" y="98808"/>
                    </a:cubicBezTo>
                    <a:cubicBezTo>
                      <a:pt x="294883" y="101608"/>
                      <a:pt x="289323" y="106831"/>
                      <a:pt x="286096" y="113478"/>
                    </a:cubicBezTo>
                    <a:cubicBezTo>
                      <a:pt x="279516" y="106523"/>
                      <a:pt x="270780" y="101999"/>
                      <a:pt x="261304" y="100642"/>
                    </a:cubicBezTo>
                    <a:cubicBezTo>
                      <a:pt x="252137" y="99794"/>
                      <a:pt x="243269" y="104157"/>
                      <a:pt x="238346" y="111937"/>
                    </a:cubicBezTo>
                    <a:cubicBezTo>
                      <a:pt x="235148" y="103336"/>
                      <a:pt x="229190" y="96036"/>
                      <a:pt x="221403" y="91180"/>
                    </a:cubicBezTo>
                    <a:lnTo>
                      <a:pt x="220963" y="91180"/>
                    </a:lnTo>
                    <a:cubicBezTo>
                      <a:pt x="212448" y="87816"/>
                      <a:pt x="203056" y="87378"/>
                      <a:pt x="194264" y="89933"/>
                    </a:cubicBezTo>
                    <a:cubicBezTo>
                      <a:pt x="197751" y="81384"/>
                      <a:pt x="196134" y="71601"/>
                      <a:pt x="190084" y="64628"/>
                    </a:cubicBezTo>
                    <a:cubicBezTo>
                      <a:pt x="183432" y="57730"/>
                      <a:pt x="174643" y="53284"/>
                      <a:pt x="165145" y="52012"/>
                    </a:cubicBezTo>
                    <a:cubicBezTo>
                      <a:pt x="168651" y="45504"/>
                      <a:pt x="169643" y="37934"/>
                      <a:pt x="167933" y="30742"/>
                    </a:cubicBezTo>
                    <a:cubicBezTo>
                      <a:pt x="166439" y="25663"/>
                      <a:pt x="163017" y="21371"/>
                      <a:pt x="158397" y="18786"/>
                    </a:cubicBezTo>
                    <a:cubicBezTo>
                      <a:pt x="146035" y="9104"/>
                      <a:pt x="131285" y="2946"/>
                      <a:pt x="115709" y="962"/>
                    </a:cubicBezTo>
                    <a:cubicBezTo>
                      <a:pt x="90918" y="-2632"/>
                      <a:pt x="51090" y="1476"/>
                      <a:pt x="1947" y="41670"/>
                    </a:cubicBezTo>
                    <a:cubicBezTo>
                      <a:pt x="190" y="43131"/>
                      <a:pt x="-481" y="45524"/>
                      <a:pt x="260" y="47685"/>
                    </a:cubicBezTo>
                    <a:cubicBezTo>
                      <a:pt x="920" y="49665"/>
                      <a:pt x="8182" y="67195"/>
                      <a:pt x="64292" y="91693"/>
                    </a:cubicBezTo>
                    <a:cubicBezTo>
                      <a:pt x="57985" y="100422"/>
                      <a:pt x="47423" y="119712"/>
                      <a:pt x="37374" y="159320"/>
                    </a:cubicBezTo>
                    <a:cubicBezTo>
                      <a:pt x="36865" y="161410"/>
                      <a:pt x="37608" y="163611"/>
                      <a:pt x="39281" y="164968"/>
                    </a:cubicBezTo>
                    <a:cubicBezTo>
                      <a:pt x="41261" y="166508"/>
                      <a:pt x="59598" y="179637"/>
                      <a:pt x="119597" y="169002"/>
                    </a:cubicBezTo>
                    <a:cubicBezTo>
                      <a:pt x="117983" y="181911"/>
                      <a:pt x="118350" y="208610"/>
                      <a:pt x="137127" y="248511"/>
                    </a:cubicBezTo>
                    <a:cubicBezTo>
                      <a:pt x="138190" y="250792"/>
                      <a:pt x="140668" y="252061"/>
                      <a:pt x="143141" y="251591"/>
                    </a:cubicBezTo>
                    <a:cubicBezTo>
                      <a:pt x="186490" y="243376"/>
                      <a:pt x="208347" y="228047"/>
                      <a:pt x="217809" y="219172"/>
                    </a:cubicBezTo>
                    <a:cubicBezTo>
                      <a:pt x="244434" y="273962"/>
                      <a:pt x="265778" y="281150"/>
                      <a:pt x="268272" y="281810"/>
                    </a:cubicBezTo>
                    <a:cubicBezTo>
                      <a:pt x="268734" y="281884"/>
                      <a:pt x="269204" y="281884"/>
                      <a:pt x="269666" y="281810"/>
                    </a:cubicBezTo>
                    <a:cubicBezTo>
                      <a:pt x="271301" y="281788"/>
                      <a:pt x="272849" y="281070"/>
                      <a:pt x="273920" y="279830"/>
                    </a:cubicBezTo>
                    <a:cubicBezTo>
                      <a:pt x="300105" y="248437"/>
                      <a:pt x="309494" y="228487"/>
                      <a:pt x="312868" y="218365"/>
                    </a:cubicBezTo>
                    <a:cubicBezTo>
                      <a:pt x="365824" y="249317"/>
                      <a:pt x="384308" y="244917"/>
                      <a:pt x="386215" y="244256"/>
                    </a:cubicBezTo>
                    <a:cubicBezTo>
                      <a:pt x="388379" y="243567"/>
                      <a:pt x="389897" y="241609"/>
                      <a:pt x="390029" y="239342"/>
                    </a:cubicBezTo>
                    <a:cubicBezTo>
                      <a:pt x="393917" y="176263"/>
                      <a:pt x="373966" y="141276"/>
                      <a:pt x="356436" y="123600"/>
                    </a:cubicBezTo>
                    <a:close/>
                    <a:moveTo>
                      <a:pt x="379467" y="234061"/>
                    </a:moveTo>
                    <a:cubicBezTo>
                      <a:pt x="372132" y="233548"/>
                      <a:pt x="351742" y="229440"/>
                      <a:pt x="312134" y="205382"/>
                    </a:cubicBezTo>
                    <a:cubicBezTo>
                      <a:pt x="309472" y="203835"/>
                      <a:pt x="306061" y="204729"/>
                      <a:pt x="304513" y="207392"/>
                    </a:cubicBezTo>
                    <a:cubicBezTo>
                      <a:pt x="304095" y="208096"/>
                      <a:pt x="303846" y="208888"/>
                      <a:pt x="303772" y="209710"/>
                    </a:cubicBezTo>
                    <a:cubicBezTo>
                      <a:pt x="303772" y="209710"/>
                      <a:pt x="301865" y="228633"/>
                      <a:pt x="268199" y="269708"/>
                    </a:cubicBezTo>
                    <a:cubicBezTo>
                      <a:pt x="261524" y="265527"/>
                      <a:pt x="244508" y="251298"/>
                      <a:pt x="224190" y="207143"/>
                    </a:cubicBezTo>
                    <a:cubicBezTo>
                      <a:pt x="223352" y="205353"/>
                      <a:pt x="221616" y="204143"/>
                      <a:pt x="219643" y="203989"/>
                    </a:cubicBezTo>
                    <a:lnTo>
                      <a:pt x="219203" y="203989"/>
                    </a:lnTo>
                    <a:cubicBezTo>
                      <a:pt x="217356" y="203981"/>
                      <a:pt x="215626" y="204883"/>
                      <a:pt x="214582" y="206409"/>
                    </a:cubicBezTo>
                    <a:cubicBezTo>
                      <a:pt x="214582" y="206409"/>
                      <a:pt x="198665" y="228927"/>
                      <a:pt x="145195" y="240002"/>
                    </a:cubicBezTo>
                    <a:cubicBezTo>
                      <a:pt x="123191" y="190199"/>
                      <a:pt x="131699" y="164381"/>
                      <a:pt x="131772" y="164161"/>
                    </a:cubicBezTo>
                    <a:cubicBezTo>
                      <a:pt x="132478" y="162291"/>
                      <a:pt x="132113" y="160185"/>
                      <a:pt x="130819" y="158660"/>
                    </a:cubicBezTo>
                    <a:cubicBezTo>
                      <a:pt x="129531" y="157120"/>
                      <a:pt x="127513" y="156393"/>
                      <a:pt x="125538" y="156753"/>
                    </a:cubicBezTo>
                    <a:cubicBezTo>
                      <a:pt x="77788" y="166361"/>
                      <a:pt x="56298" y="160860"/>
                      <a:pt x="49036" y="157926"/>
                    </a:cubicBezTo>
                    <a:cubicBezTo>
                      <a:pt x="62606" y="106583"/>
                      <a:pt x="76688" y="94041"/>
                      <a:pt x="76762" y="93967"/>
                    </a:cubicBezTo>
                    <a:cubicBezTo>
                      <a:pt x="78255" y="92738"/>
                      <a:pt x="79005" y="90823"/>
                      <a:pt x="78742" y="88906"/>
                    </a:cubicBezTo>
                    <a:cubicBezTo>
                      <a:pt x="78442" y="86999"/>
                      <a:pt x="77201" y="85372"/>
                      <a:pt x="75441" y="84579"/>
                    </a:cubicBezTo>
                    <a:cubicBezTo>
                      <a:pt x="32533" y="66535"/>
                      <a:pt x="17497" y="52673"/>
                      <a:pt x="12656" y="46878"/>
                    </a:cubicBezTo>
                    <a:cubicBezTo>
                      <a:pt x="97446" y="-19868"/>
                      <a:pt x="149302" y="25241"/>
                      <a:pt x="151503" y="27221"/>
                    </a:cubicBezTo>
                    <a:cubicBezTo>
                      <a:pt x="151959" y="27623"/>
                      <a:pt x="152480" y="27945"/>
                      <a:pt x="153043" y="28174"/>
                    </a:cubicBezTo>
                    <a:cubicBezTo>
                      <a:pt x="155084" y="29395"/>
                      <a:pt x="156600" y="31329"/>
                      <a:pt x="157297" y="33602"/>
                    </a:cubicBezTo>
                    <a:cubicBezTo>
                      <a:pt x="158183" y="40835"/>
                      <a:pt x="156032" y="48111"/>
                      <a:pt x="151356" y="53699"/>
                    </a:cubicBezTo>
                    <a:cubicBezTo>
                      <a:pt x="150290" y="55484"/>
                      <a:pt x="150290" y="57709"/>
                      <a:pt x="151356" y="59494"/>
                    </a:cubicBezTo>
                    <a:cubicBezTo>
                      <a:pt x="152412" y="61302"/>
                      <a:pt x="154402" y="62354"/>
                      <a:pt x="156490" y="62208"/>
                    </a:cubicBezTo>
                    <a:cubicBezTo>
                      <a:pt x="165946" y="61842"/>
                      <a:pt x="175148" y="65307"/>
                      <a:pt x="182015" y="71816"/>
                    </a:cubicBezTo>
                    <a:cubicBezTo>
                      <a:pt x="190230" y="80838"/>
                      <a:pt x="178861" y="96241"/>
                      <a:pt x="178715" y="96388"/>
                    </a:cubicBezTo>
                    <a:cubicBezTo>
                      <a:pt x="176648" y="98615"/>
                      <a:pt x="176778" y="102095"/>
                      <a:pt x="179004" y="104162"/>
                    </a:cubicBezTo>
                    <a:cubicBezTo>
                      <a:pt x="180955" y="105972"/>
                      <a:pt x="183922" y="106127"/>
                      <a:pt x="186049" y="104529"/>
                    </a:cubicBezTo>
                    <a:cubicBezTo>
                      <a:pt x="186049" y="104529"/>
                      <a:pt x="203286" y="95361"/>
                      <a:pt x="216562" y="101155"/>
                    </a:cubicBezTo>
                    <a:cubicBezTo>
                      <a:pt x="229031" y="108490"/>
                      <a:pt x="231672" y="127634"/>
                      <a:pt x="231745" y="127854"/>
                    </a:cubicBezTo>
                    <a:cubicBezTo>
                      <a:pt x="232153" y="130861"/>
                      <a:pt x="234924" y="132973"/>
                      <a:pt x="237935" y="132563"/>
                    </a:cubicBezTo>
                    <a:cubicBezTo>
                      <a:pt x="240059" y="132277"/>
                      <a:pt x="241823" y="130780"/>
                      <a:pt x="242454" y="128734"/>
                    </a:cubicBezTo>
                    <a:cubicBezTo>
                      <a:pt x="242454" y="128734"/>
                      <a:pt x="248248" y="110397"/>
                      <a:pt x="260424" y="111644"/>
                    </a:cubicBezTo>
                    <a:cubicBezTo>
                      <a:pt x="269721" y="113433"/>
                      <a:pt x="277910" y="118876"/>
                      <a:pt x="283162" y="126754"/>
                    </a:cubicBezTo>
                    <a:cubicBezTo>
                      <a:pt x="284277" y="128514"/>
                      <a:pt x="286301" y="129482"/>
                      <a:pt x="288369" y="129247"/>
                    </a:cubicBezTo>
                    <a:cubicBezTo>
                      <a:pt x="290423" y="129071"/>
                      <a:pt x="292191" y="127729"/>
                      <a:pt x="292917" y="125800"/>
                    </a:cubicBezTo>
                    <a:cubicBezTo>
                      <a:pt x="294736" y="118789"/>
                      <a:pt x="299313" y="112811"/>
                      <a:pt x="305606" y="109224"/>
                    </a:cubicBezTo>
                    <a:cubicBezTo>
                      <a:pt x="307961" y="108277"/>
                      <a:pt x="310586" y="108277"/>
                      <a:pt x="312941" y="109224"/>
                    </a:cubicBezTo>
                    <a:cubicBezTo>
                      <a:pt x="313447" y="109518"/>
                      <a:pt x="313990" y="109740"/>
                      <a:pt x="314555" y="109884"/>
                    </a:cubicBezTo>
                    <a:cubicBezTo>
                      <a:pt x="314701" y="110250"/>
                      <a:pt x="383795" y="125800"/>
                      <a:pt x="379467" y="2340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5" name="Google Shape;1205;p18"/>
              <p:cNvSpPr/>
              <p:nvPr/>
            </p:nvSpPr>
            <p:spPr>
              <a:xfrm>
                <a:off x="-1009411" y="2763584"/>
                <a:ext cx="249106" cy="166127"/>
              </a:xfrm>
              <a:custGeom>
                <a:avLst/>
                <a:gdLst/>
                <a:ahLst/>
                <a:cxnLst/>
                <a:rect l="l" t="t" r="r" b="b"/>
                <a:pathLst>
                  <a:path w="249106" h="166127" extrusionOk="0">
                    <a:moveTo>
                      <a:pt x="5385" y="46066"/>
                    </a:moveTo>
                    <a:cubicBezTo>
                      <a:pt x="3971" y="46093"/>
                      <a:pt x="2603" y="45567"/>
                      <a:pt x="1571" y="44599"/>
                    </a:cubicBezTo>
                    <a:cubicBezTo>
                      <a:pt x="-574" y="42452"/>
                      <a:pt x="-574" y="38972"/>
                      <a:pt x="1571" y="36824"/>
                    </a:cubicBezTo>
                    <a:cubicBezTo>
                      <a:pt x="48660" y="-12979"/>
                      <a:pt x="88634" y="1838"/>
                      <a:pt x="90321" y="2498"/>
                    </a:cubicBezTo>
                    <a:cubicBezTo>
                      <a:pt x="93182" y="3635"/>
                      <a:pt x="94579" y="6877"/>
                      <a:pt x="93441" y="9738"/>
                    </a:cubicBezTo>
                    <a:cubicBezTo>
                      <a:pt x="93428" y="9769"/>
                      <a:pt x="93415" y="9801"/>
                      <a:pt x="93402" y="9832"/>
                    </a:cubicBezTo>
                    <a:cubicBezTo>
                      <a:pt x="92318" y="12670"/>
                      <a:pt x="89138" y="14093"/>
                      <a:pt x="86300" y="13008"/>
                    </a:cubicBezTo>
                    <a:cubicBezTo>
                      <a:pt x="86222" y="12978"/>
                      <a:pt x="86144" y="12947"/>
                      <a:pt x="86067" y="12913"/>
                    </a:cubicBezTo>
                    <a:cubicBezTo>
                      <a:pt x="84674" y="12400"/>
                      <a:pt x="51007" y="444"/>
                      <a:pt x="9346" y="44526"/>
                    </a:cubicBezTo>
                    <a:cubicBezTo>
                      <a:pt x="8300" y="45571"/>
                      <a:pt x="6863" y="46130"/>
                      <a:pt x="5385" y="46066"/>
                    </a:cubicBezTo>
                    <a:close/>
                    <a:moveTo>
                      <a:pt x="64063" y="115233"/>
                    </a:moveTo>
                    <a:cubicBezTo>
                      <a:pt x="83060" y="69391"/>
                      <a:pt x="116873" y="55895"/>
                      <a:pt x="117313" y="55748"/>
                    </a:cubicBezTo>
                    <a:cubicBezTo>
                      <a:pt x="120217" y="54855"/>
                      <a:pt x="121848" y="51777"/>
                      <a:pt x="120955" y="48873"/>
                    </a:cubicBezTo>
                    <a:cubicBezTo>
                      <a:pt x="120062" y="45969"/>
                      <a:pt x="116984" y="44339"/>
                      <a:pt x="114080" y="45232"/>
                    </a:cubicBezTo>
                    <a:cubicBezTo>
                      <a:pt x="113857" y="45300"/>
                      <a:pt x="113639" y="45383"/>
                      <a:pt x="113426" y="45479"/>
                    </a:cubicBezTo>
                    <a:cubicBezTo>
                      <a:pt x="111886" y="46066"/>
                      <a:pt x="74845" y="60149"/>
                      <a:pt x="53868" y="110979"/>
                    </a:cubicBezTo>
                    <a:cubicBezTo>
                      <a:pt x="52663" y="113810"/>
                      <a:pt x="53984" y="117089"/>
                      <a:pt x="56818" y="118292"/>
                    </a:cubicBezTo>
                    <a:cubicBezTo>
                      <a:pt x="56837" y="118299"/>
                      <a:pt x="56856" y="118306"/>
                      <a:pt x="56875" y="118314"/>
                    </a:cubicBezTo>
                    <a:cubicBezTo>
                      <a:pt x="57546" y="118607"/>
                      <a:pt x="58270" y="118754"/>
                      <a:pt x="59002" y="118754"/>
                    </a:cubicBezTo>
                    <a:cubicBezTo>
                      <a:pt x="61250" y="118724"/>
                      <a:pt x="63254" y="117331"/>
                      <a:pt x="64063" y="115233"/>
                    </a:cubicBezTo>
                    <a:close/>
                    <a:moveTo>
                      <a:pt x="156481" y="162762"/>
                    </a:moveTo>
                    <a:cubicBezTo>
                      <a:pt x="182886" y="108852"/>
                      <a:pt x="174598" y="77532"/>
                      <a:pt x="174084" y="76579"/>
                    </a:cubicBezTo>
                    <a:cubicBezTo>
                      <a:pt x="173025" y="73733"/>
                      <a:pt x="169857" y="72281"/>
                      <a:pt x="167009" y="73344"/>
                    </a:cubicBezTo>
                    <a:cubicBezTo>
                      <a:pt x="164501" y="74276"/>
                      <a:pt x="163029" y="76880"/>
                      <a:pt x="163522" y="79513"/>
                    </a:cubicBezTo>
                    <a:cubicBezTo>
                      <a:pt x="163522" y="79513"/>
                      <a:pt x="170857" y="107752"/>
                      <a:pt x="146286" y="157921"/>
                    </a:cubicBezTo>
                    <a:cubicBezTo>
                      <a:pt x="144949" y="160650"/>
                      <a:pt x="146077" y="163943"/>
                      <a:pt x="148805" y="165285"/>
                    </a:cubicBezTo>
                    <a:cubicBezTo>
                      <a:pt x="149573" y="165659"/>
                      <a:pt x="150418" y="165850"/>
                      <a:pt x="151273" y="165843"/>
                    </a:cubicBezTo>
                    <a:cubicBezTo>
                      <a:pt x="153422" y="165909"/>
                      <a:pt x="155406" y="164699"/>
                      <a:pt x="156334" y="162762"/>
                    </a:cubicBezTo>
                    <a:close/>
                    <a:moveTo>
                      <a:pt x="246919" y="162175"/>
                    </a:moveTo>
                    <a:cubicBezTo>
                      <a:pt x="257554" y="112519"/>
                      <a:pt x="225354" y="72838"/>
                      <a:pt x="223961" y="71224"/>
                    </a:cubicBezTo>
                    <a:cubicBezTo>
                      <a:pt x="222068" y="69136"/>
                      <a:pt x="218900" y="68819"/>
                      <a:pt x="216626" y="70491"/>
                    </a:cubicBezTo>
                    <a:cubicBezTo>
                      <a:pt x="214506" y="72369"/>
                      <a:pt x="214184" y="75567"/>
                      <a:pt x="215893" y="77826"/>
                    </a:cubicBezTo>
                    <a:cubicBezTo>
                      <a:pt x="215893" y="77826"/>
                      <a:pt x="246038" y="115013"/>
                      <a:pt x="236577" y="159535"/>
                    </a:cubicBezTo>
                    <a:cubicBezTo>
                      <a:pt x="235938" y="162491"/>
                      <a:pt x="237809" y="165403"/>
                      <a:pt x="240757" y="166063"/>
                    </a:cubicBezTo>
                    <a:lnTo>
                      <a:pt x="241931" y="166063"/>
                    </a:lnTo>
                    <a:cubicBezTo>
                      <a:pt x="244197" y="165909"/>
                      <a:pt x="246134" y="164354"/>
                      <a:pt x="246772" y="1621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206" name="Google Shape;1206;p18"/>
            <p:cNvSpPr/>
            <p:nvPr/>
          </p:nvSpPr>
          <p:spPr>
            <a:xfrm flipH="1">
              <a:off x="6831075" y="4568550"/>
              <a:ext cx="2379600" cy="677976"/>
            </a:xfrm>
            <a:custGeom>
              <a:avLst/>
              <a:gdLst/>
              <a:ahLst/>
              <a:cxnLst/>
              <a:rect l="l" t="t" r="r" b="b"/>
              <a:pathLst>
                <a:path w="3204849" h="1450215" extrusionOk="0">
                  <a:moveTo>
                    <a:pt x="-38" y="132901"/>
                  </a:moveTo>
                  <a:cubicBezTo>
                    <a:pt x="281690" y="50165"/>
                    <a:pt x="594078" y="2855"/>
                    <a:pt x="924142" y="68"/>
                  </a:cubicBezTo>
                  <a:cubicBezTo>
                    <a:pt x="2176919" y="-10641"/>
                    <a:pt x="3197918" y="626383"/>
                    <a:pt x="3204812" y="1423012"/>
                  </a:cubicBezTo>
                  <a:lnTo>
                    <a:pt x="10964" y="1450150"/>
                  </a:lnTo>
                  <a:close/>
                </a:path>
              </a:pathLst>
            </a:custGeom>
            <a:solidFill>
              <a:schemeClr val="accent5"/>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7" name="Google Shape;1207;p18"/>
            <p:cNvSpPr/>
            <p:nvPr/>
          </p:nvSpPr>
          <p:spPr>
            <a:xfrm flipH="1">
              <a:off x="8015178" y="4732949"/>
              <a:ext cx="167310" cy="112773"/>
            </a:xfrm>
            <a:custGeom>
              <a:avLst/>
              <a:gdLst/>
              <a:ahLst/>
              <a:cxnLst/>
              <a:rect l="l" t="t" r="r" b="b"/>
              <a:pathLst>
                <a:path w="167310" h="112773" extrusionOk="0">
                  <a:moveTo>
                    <a:pt x="141566" y="3359"/>
                  </a:moveTo>
                  <a:cubicBezTo>
                    <a:pt x="129169" y="9506"/>
                    <a:pt x="118094" y="18117"/>
                    <a:pt x="109146" y="28664"/>
                  </a:cubicBezTo>
                  <a:cubicBezTo>
                    <a:pt x="102911" y="36138"/>
                    <a:pt x="97630" y="44434"/>
                    <a:pt x="93596" y="53309"/>
                  </a:cubicBezTo>
                  <a:cubicBezTo>
                    <a:pt x="91909" y="48299"/>
                    <a:pt x="89855" y="43400"/>
                    <a:pt x="87581" y="38639"/>
                  </a:cubicBezTo>
                  <a:cubicBezTo>
                    <a:pt x="83474" y="30058"/>
                    <a:pt x="76286" y="23310"/>
                    <a:pt x="66238" y="27271"/>
                  </a:cubicBezTo>
                  <a:cubicBezTo>
                    <a:pt x="57729" y="31605"/>
                    <a:pt x="51274" y="39146"/>
                    <a:pt x="48267" y="48248"/>
                  </a:cubicBezTo>
                  <a:cubicBezTo>
                    <a:pt x="47460" y="50089"/>
                    <a:pt x="46800" y="51974"/>
                    <a:pt x="46214" y="53896"/>
                  </a:cubicBezTo>
                  <a:cubicBezTo>
                    <a:pt x="44526" y="51292"/>
                    <a:pt x="42546" y="48835"/>
                    <a:pt x="40419" y="46561"/>
                  </a:cubicBezTo>
                  <a:cubicBezTo>
                    <a:pt x="33084" y="38493"/>
                    <a:pt x="18415" y="29764"/>
                    <a:pt x="8219" y="37686"/>
                  </a:cubicBezTo>
                  <a:cubicBezTo>
                    <a:pt x="-1976" y="45607"/>
                    <a:pt x="-363" y="59690"/>
                    <a:pt x="885" y="70252"/>
                  </a:cubicBezTo>
                  <a:cubicBezTo>
                    <a:pt x="2498" y="84115"/>
                    <a:pt x="6679" y="97567"/>
                    <a:pt x="13134" y="109933"/>
                  </a:cubicBezTo>
                  <a:cubicBezTo>
                    <a:pt x="16434" y="116241"/>
                    <a:pt x="25896" y="110667"/>
                    <a:pt x="22669" y="104432"/>
                  </a:cubicBezTo>
                  <a:cubicBezTo>
                    <a:pt x="17901" y="95198"/>
                    <a:pt x="14527" y="85318"/>
                    <a:pt x="12620" y="75093"/>
                  </a:cubicBezTo>
                  <a:cubicBezTo>
                    <a:pt x="11227" y="67759"/>
                    <a:pt x="9026" y="56023"/>
                    <a:pt x="12620" y="48688"/>
                  </a:cubicBezTo>
                  <a:cubicBezTo>
                    <a:pt x="16214" y="41353"/>
                    <a:pt x="28830" y="50522"/>
                    <a:pt x="32717" y="54776"/>
                  </a:cubicBezTo>
                  <a:cubicBezTo>
                    <a:pt x="38732" y="61333"/>
                    <a:pt x="42253" y="69797"/>
                    <a:pt x="42619" y="78687"/>
                  </a:cubicBezTo>
                  <a:cubicBezTo>
                    <a:pt x="43059" y="86022"/>
                    <a:pt x="53915" y="86022"/>
                    <a:pt x="53621" y="78687"/>
                  </a:cubicBezTo>
                  <a:cubicBezTo>
                    <a:pt x="53108" y="71037"/>
                    <a:pt x="54135" y="63365"/>
                    <a:pt x="56555" y="56096"/>
                  </a:cubicBezTo>
                  <a:cubicBezTo>
                    <a:pt x="58389" y="49275"/>
                    <a:pt x="62276" y="43187"/>
                    <a:pt x="67704" y="38639"/>
                  </a:cubicBezTo>
                  <a:cubicBezTo>
                    <a:pt x="75039" y="33799"/>
                    <a:pt x="77679" y="43627"/>
                    <a:pt x="79880" y="48982"/>
                  </a:cubicBezTo>
                  <a:cubicBezTo>
                    <a:pt x="83107" y="56749"/>
                    <a:pt x="85528" y="64803"/>
                    <a:pt x="87215" y="73039"/>
                  </a:cubicBezTo>
                  <a:cubicBezTo>
                    <a:pt x="88168" y="75973"/>
                    <a:pt x="91248" y="77609"/>
                    <a:pt x="94182" y="76685"/>
                  </a:cubicBezTo>
                  <a:cubicBezTo>
                    <a:pt x="95943" y="76142"/>
                    <a:pt x="97337" y="74778"/>
                    <a:pt x="97850" y="73039"/>
                  </a:cubicBezTo>
                  <a:cubicBezTo>
                    <a:pt x="103498" y="51468"/>
                    <a:pt x="116627" y="32625"/>
                    <a:pt x="134964" y="19936"/>
                  </a:cubicBezTo>
                  <a:cubicBezTo>
                    <a:pt x="137971" y="17853"/>
                    <a:pt x="141125" y="15968"/>
                    <a:pt x="144425" y="14288"/>
                  </a:cubicBezTo>
                  <a:cubicBezTo>
                    <a:pt x="146700" y="13041"/>
                    <a:pt x="151760" y="9814"/>
                    <a:pt x="154034" y="11574"/>
                  </a:cubicBezTo>
                  <a:cubicBezTo>
                    <a:pt x="158141" y="14361"/>
                    <a:pt x="154694" y="25143"/>
                    <a:pt x="154034" y="28664"/>
                  </a:cubicBezTo>
                  <a:cubicBezTo>
                    <a:pt x="152127" y="36886"/>
                    <a:pt x="149707" y="44977"/>
                    <a:pt x="146700" y="52869"/>
                  </a:cubicBezTo>
                  <a:cubicBezTo>
                    <a:pt x="140392" y="68631"/>
                    <a:pt x="131957" y="83440"/>
                    <a:pt x="121614" y="96877"/>
                  </a:cubicBezTo>
                  <a:cubicBezTo>
                    <a:pt x="117361" y="102525"/>
                    <a:pt x="126896" y="108026"/>
                    <a:pt x="131150" y="102452"/>
                  </a:cubicBezTo>
                  <a:cubicBezTo>
                    <a:pt x="140758" y="89785"/>
                    <a:pt x="148754" y="75959"/>
                    <a:pt x="154915" y="61304"/>
                  </a:cubicBezTo>
                  <a:cubicBezTo>
                    <a:pt x="157995" y="54145"/>
                    <a:pt x="160636" y="46796"/>
                    <a:pt x="162836" y="39300"/>
                  </a:cubicBezTo>
                  <a:cubicBezTo>
                    <a:pt x="165110" y="32515"/>
                    <a:pt x="166503" y="25466"/>
                    <a:pt x="167017" y="18322"/>
                  </a:cubicBezTo>
                  <a:cubicBezTo>
                    <a:pt x="168557" y="9880"/>
                    <a:pt x="162983" y="1760"/>
                    <a:pt x="154547" y="198"/>
                  </a:cubicBezTo>
                  <a:cubicBezTo>
                    <a:pt x="149926" y="-660"/>
                    <a:pt x="145233" y="609"/>
                    <a:pt x="141638" y="3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08" name="Google Shape;1208;p18"/>
            <p:cNvSpPr/>
            <p:nvPr/>
          </p:nvSpPr>
          <p:spPr>
            <a:xfrm flipH="1">
              <a:off x="8618782" y="4674419"/>
              <a:ext cx="95034" cy="116512"/>
            </a:xfrm>
            <a:custGeom>
              <a:avLst/>
              <a:gdLst/>
              <a:ahLst/>
              <a:cxnLst/>
              <a:rect l="l" t="t" r="r" b="b"/>
              <a:pathLst>
                <a:path w="95034" h="116512" extrusionOk="0">
                  <a:moveTo>
                    <a:pt x="85460" y="2893"/>
                  </a:moveTo>
                  <a:cubicBezTo>
                    <a:pt x="70791" y="-7009"/>
                    <a:pt x="59348" y="10228"/>
                    <a:pt x="52821" y="21157"/>
                  </a:cubicBezTo>
                  <a:cubicBezTo>
                    <a:pt x="49139" y="27545"/>
                    <a:pt x="46139" y="34308"/>
                    <a:pt x="43872" y="41327"/>
                  </a:cubicBezTo>
                  <a:cubicBezTo>
                    <a:pt x="41576" y="36897"/>
                    <a:pt x="38100" y="33193"/>
                    <a:pt x="33823" y="30618"/>
                  </a:cubicBezTo>
                  <a:cubicBezTo>
                    <a:pt x="24091" y="24340"/>
                    <a:pt x="11108" y="27142"/>
                    <a:pt x="4829" y="36882"/>
                  </a:cubicBezTo>
                  <a:cubicBezTo>
                    <a:pt x="4492" y="37396"/>
                    <a:pt x="4184" y="37924"/>
                    <a:pt x="3898" y="38466"/>
                  </a:cubicBezTo>
                  <a:cubicBezTo>
                    <a:pt x="-687" y="49021"/>
                    <a:pt x="-1288" y="60881"/>
                    <a:pt x="2211" y="71840"/>
                  </a:cubicBezTo>
                  <a:cubicBezTo>
                    <a:pt x="5988" y="86788"/>
                    <a:pt x="12208" y="101017"/>
                    <a:pt x="20621" y="113941"/>
                  </a:cubicBezTo>
                  <a:cubicBezTo>
                    <a:pt x="24508" y="119809"/>
                    <a:pt x="34044" y="114308"/>
                    <a:pt x="30156" y="108367"/>
                  </a:cubicBezTo>
                  <a:cubicBezTo>
                    <a:pt x="23907" y="98802"/>
                    <a:pt x="18970" y="88445"/>
                    <a:pt x="15487" y="77561"/>
                  </a:cubicBezTo>
                  <a:cubicBezTo>
                    <a:pt x="12047" y="68803"/>
                    <a:pt x="10763" y="59341"/>
                    <a:pt x="11746" y="49982"/>
                  </a:cubicBezTo>
                  <a:cubicBezTo>
                    <a:pt x="13066" y="42647"/>
                    <a:pt x="18347" y="35313"/>
                    <a:pt x="26415" y="39127"/>
                  </a:cubicBezTo>
                  <a:cubicBezTo>
                    <a:pt x="36904" y="43747"/>
                    <a:pt x="38078" y="56877"/>
                    <a:pt x="38591" y="66779"/>
                  </a:cubicBezTo>
                  <a:cubicBezTo>
                    <a:pt x="38591" y="69815"/>
                    <a:pt x="41056" y="72280"/>
                    <a:pt x="44092" y="72280"/>
                  </a:cubicBezTo>
                  <a:cubicBezTo>
                    <a:pt x="47129" y="72280"/>
                    <a:pt x="49593" y="69815"/>
                    <a:pt x="49593" y="66779"/>
                  </a:cubicBezTo>
                  <a:cubicBezTo>
                    <a:pt x="50620" y="54456"/>
                    <a:pt x="54031" y="42449"/>
                    <a:pt x="59642" y="31425"/>
                  </a:cubicBezTo>
                  <a:cubicBezTo>
                    <a:pt x="62722" y="25411"/>
                    <a:pt x="73064" y="3553"/>
                    <a:pt x="81646" y="14042"/>
                  </a:cubicBezTo>
                  <a:cubicBezTo>
                    <a:pt x="84536" y="19455"/>
                    <a:pt x="85093" y="25814"/>
                    <a:pt x="83186" y="31645"/>
                  </a:cubicBezTo>
                  <a:cubicBezTo>
                    <a:pt x="82028" y="37953"/>
                    <a:pt x="80458" y="44173"/>
                    <a:pt x="78492" y="50276"/>
                  </a:cubicBezTo>
                  <a:cubicBezTo>
                    <a:pt x="74524" y="62818"/>
                    <a:pt x="68950" y="74803"/>
                    <a:pt x="61916" y="85922"/>
                  </a:cubicBezTo>
                  <a:cubicBezTo>
                    <a:pt x="58175" y="91937"/>
                    <a:pt x="67710" y="97438"/>
                    <a:pt x="71451" y="91423"/>
                  </a:cubicBezTo>
                  <a:cubicBezTo>
                    <a:pt x="80238" y="77465"/>
                    <a:pt x="86868" y="62253"/>
                    <a:pt x="91108" y="46315"/>
                  </a:cubicBezTo>
                  <a:cubicBezTo>
                    <a:pt x="94702" y="32452"/>
                    <a:pt x="99763" y="12575"/>
                    <a:pt x="85460" y="28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209" name="Google Shape;1209;p18"/>
            <p:cNvGrpSpPr/>
            <p:nvPr/>
          </p:nvGrpSpPr>
          <p:grpSpPr>
            <a:xfrm>
              <a:off x="8393523" y="4909824"/>
              <a:ext cx="127273" cy="71404"/>
              <a:chOff x="8545923" y="5367025"/>
              <a:chExt cx="127273" cy="71404"/>
            </a:xfrm>
          </p:grpSpPr>
          <p:sp>
            <p:nvSpPr>
              <p:cNvPr id="1210" name="Google Shape;1210;p18"/>
              <p:cNvSpPr/>
              <p:nvPr/>
            </p:nvSpPr>
            <p:spPr>
              <a:xfrm flipH="1">
                <a:off x="8545923" y="5398874"/>
                <a:ext cx="10785" cy="12620"/>
              </a:xfrm>
              <a:custGeom>
                <a:avLst/>
                <a:gdLst/>
                <a:ahLst/>
                <a:cxnLst/>
                <a:rect l="l" t="t" r="r" b="b"/>
                <a:pathLst>
                  <a:path w="10785" h="12620" extrusionOk="0">
                    <a:moveTo>
                      <a:pt x="42" y="6832"/>
                    </a:moveTo>
                    <a:lnTo>
                      <a:pt x="42" y="8593"/>
                    </a:lnTo>
                    <a:cubicBezTo>
                      <a:pt x="1142" y="15561"/>
                      <a:pt x="11704" y="12554"/>
                      <a:pt x="10678" y="5659"/>
                    </a:cubicBezTo>
                    <a:lnTo>
                      <a:pt x="10678" y="3898"/>
                    </a:lnTo>
                    <a:cubicBezTo>
                      <a:pt x="9578" y="-3069"/>
                      <a:pt x="-1058" y="-62"/>
                      <a:pt x="42" y="68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11" name="Google Shape;1211;p18"/>
              <p:cNvSpPr/>
              <p:nvPr/>
            </p:nvSpPr>
            <p:spPr>
              <a:xfrm flipH="1">
                <a:off x="8589855" y="5425071"/>
                <a:ext cx="14229" cy="13358"/>
              </a:xfrm>
              <a:custGeom>
                <a:avLst/>
                <a:gdLst/>
                <a:ahLst/>
                <a:cxnLst/>
                <a:rect l="l" t="t" r="r" b="b"/>
                <a:pathLst>
                  <a:path w="14229" h="13358" extrusionOk="0">
                    <a:moveTo>
                      <a:pt x="11478" y="3080"/>
                    </a:moveTo>
                    <a:lnTo>
                      <a:pt x="8251" y="733"/>
                    </a:lnTo>
                    <a:cubicBezTo>
                      <a:pt x="7620" y="373"/>
                      <a:pt x="6923" y="146"/>
                      <a:pt x="6197" y="73"/>
                    </a:cubicBezTo>
                    <a:cubicBezTo>
                      <a:pt x="5478" y="-111"/>
                      <a:pt x="4715" y="-111"/>
                      <a:pt x="3996" y="73"/>
                    </a:cubicBezTo>
                    <a:cubicBezTo>
                      <a:pt x="3314" y="227"/>
                      <a:pt x="2683" y="557"/>
                      <a:pt x="2163" y="1026"/>
                    </a:cubicBezTo>
                    <a:cubicBezTo>
                      <a:pt x="1569" y="1422"/>
                      <a:pt x="1063" y="1950"/>
                      <a:pt x="696" y="2566"/>
                    </a:cubicBezTo>
                    <a:lnTo>
                      <a:pt x="183" y="3887"/>
                    </a:lnTo>
                    <a:cubicBezTo>
                      <a:pt x="-111" y="4840"/>
                      <a:pt x="-111" y="5867"/>
                      <a:pt x="183" y="6821"/>
                    </a:cubicBezTo>
                    <a:lnTo>
                      <a:pt x="696" y="8141"/>
                    </a:lnTo>
                    <a:cubicBezTo>
                      <a:pt x="1202" y="8941"/>
                      <a:pt x="1877" y="9615"/>
                      <a:pt x="2676" y="10122"/>
                    </a:cubicBezTo>
                    <a:lnTo>
                      <a:pt x="5903" y="12469"/>
                    </a:lnTo>
                    <a:cubicBezTo>
                      <a:pt x="6534" y="12828"/>
                      <a:pt x="7231" y="13055"/>
                      <a:pt x="7957" y="13129"/>
                    </a:cubicBezTo>
                    <a:cubicBezTo>
                      <a:pt x="8676" y="13349"/>
                      <a:pt x="9439" y="13349"/>
                      <a:pt x="10158" y="13129"/>
                    </a:cubicBezTo>
                    <a:cubicBezTo>
                      <a:pt x="10854" y="13004"/>
                      <a:pt x="11493" y="12674"/>
                      <a:pt x="11991" y="12175"/>
                    </a:cubicBezTo>
                    <a:cubicBezTo>
                      <a:pt x="12622" y="11816"/>
                      <a:pt x="13128" y="11280"/>
                      <a:pt x="13459" y="10635"/>
                    </a:cubicBezTo>
                    <a:lnTo>
                      <a:pt x="13972" y="9315"/>
                    </a:lnTo>
                    <a:cubicBezTo>
                      <a:pt x="14265" y="8361"/>
                      <a:pt x="14265" y="7334"/>
                      <a:pt x="13972" y="6381"/>
                    </a:cubicBezTo>
                    <a:lnTo>
                      <a:pt x="13459" y="5061"/>
                    </a:lnTo>
                    <a:cubicBezTo>
                      <a:pt x="12952" y="4261"/>
                      <a:pt x="12278" y="3586"/>
                      <a:pt x="11478" y="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12" name="Google Shape;1212;p18"/>
              <p:cNvSpPr/>
              <p:nvPr/>
            </p:nvSpPr>
            <p:spPr>
              <a:xfrm flipH="1">
                <a:off x="8597245" y="5380099"/>
                <a:ext cx="13798" cy="11442"/>
              </a:xfrm>
              <a:custGeom>
                <a:avLst/>
                <a:gdLst/>
                <a:ahLst/>
                <a:cxnLst/>
                <a:rect l="l" t="t" r="r" b="b"/>
                <a:pathLst>
                  <a:path w="13798" h="11442" extrusionOk="0">
                    <a:moveTo>
                      <a:pt x="11542" y="9764"/>
                    </a:moveTo>
                    <a:cubicBezTo>
                      <a:pt x="12151" y="9405"/>
                      <a:pt x="12635" y="8869"/>
                      <a:pt x="12936" y="8224"/>
                    </a:cubicBezTo>
                    <a:cubicBezTo>
                      <a:pt x="13361" y="7622"/>
                      <a:pt x="13589" y="6903"/>
                      <a:pt x="13596" y="6170"/>
                    </a:cubicBezTo>
                    <a:cubicBezTo>
                      <a:pt x="13816" y="5451"/>
                      <a:pt x="13816" y="4688"/>
                      <a:pt x="13596" y="3969"/>
                    </a:cubicBezTo>
                    <a:lnTo>
                      <a:pt x="13009" y="2649"/>
                    </a:lnTo>
                    <a:cubicBezTo>
                      <a:pt x="12547" y="1820"/>
                      <a:pt x="11857" y="1131"/>
                      <a:pt x="11029" y="669"/>
                    </a:cubicBezTo>
                    <a:lnTo>
                      <a:pt x="9782" y="156"/>
                    </a:lnTo>
                    <a:cubicBezTo>
                      <a:pt x="8828" y="-138"/>
                      <a:pt x="7801" y="-138"/>
                      <a:pt x="6848" y="156"/>
                    </a:cubicBezTo>
                    <a:lnTo>
                      <a:pt x="4061" y="596"/>
                    </a:lnTo>
                    <a:cubicBezTo>
                      <a:pt x="3356" y="750"/>
                      <a:pt x="2697" y="1072"/>
                      <a:pt x="2154" y="1549"/>
                    </a:cubicBezTo>
                    <a:cubicBezTo>
                      <a:pt x="1581" y="1953"/>
                      <a:pt x="1105" y="2480"/>
                      <a:pt x="760" y="3089"/>
                    </a:cubicBezTo>
                    <a:cubicBezTo>
                      <a:pt x="335" y="3691"/>
                      <a:pt x="107" y="4409"/>
                      <a:pt x="100" y="5143"/>
                    </a:cubicBezTo>
                    <a:cubicBezTo>
                      <a:pt x="-84" y="5869"/>
                      <a:pt x="-84" y="6624"/>
                      <a:pt x="100" y="7343"/>
                    </a:cubicBezTo>
                    <a:lnTo>
                      <a:pt x="687" y="8664"/>
                    </a:lnTo>
                    <a:cubicBezTo>
                      <a:pt x="1193" y="9463"/>
                      <a:pt x="1867" y="10138"/>
                      <a:pt x="2667" y="10644"/>
                    </a:cubicBezTo>
                    <a:lnTo>
                      <a:pt x="3987" y="11158"/>
                    </a:lnTo>
                    <a:cubicBezTo>
                      <a:pt x="4941" y="11451"/>
                      <a:pt x="5968" y="11451"/>
                      <a:pt x="6921" y="11158"/>
                    </a:cubicBezTo>
                    <a:lnTo>
                      <a:pt x="9709" y="10718"/>
                    </a:lnTo>
                    <a:cubicBezTo>
                      <a:pt x="10398" y="10586"/>
                      <a:pt x="11036" y="10248"/>
                      <a:pt x="11542" y="97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13" name="Google Shape;1213;p18"/>
              <p:cNvSpPr/>
              <p:nvPr/>
            </p:nvSpPr>
            <p:spPr>
              <a:xfrm flipH="1">
                <a:off x="8659398" y="5421247"/>
                <a:ext cx="13798" cy="11442"/>
              </a:xfrm>
              <a:custGeom>
                <a:avLst/>
                <a:gdLst/>
                <a:ahLst/>
                <a:cxnLst/>
                <a:rect l="l" t="t" r="r" b="b"/>
                <a:pathLst>
                  <a:path w="13798" h="11442" extrusionOk="0">
                    <a:moveTo>
                      <a:pt x="13036" y="2649"/>
                    </a:moveTo>
                    <a:cubicBezTo>
                      <a:pt x="12531" y="1850"/>
                      <a:pt x="11855" y="1175"/>
                      <a:pt x="11056" y="669"/>
                    </a:cubicBezTo>
                    <a:lnTo>
                      <a:pt x="9736" y="156"/>
                    </a:lnTo>
                    <a:cubicBezTo>
                      <a:pt x="8783" y="-138"/>
                      <a:pt x="7756" y="-138"/>
                      <a:pt x="6802" y="156"/>
                    </a:cubicBezTo>
                    <a:lnTo>
                      <a:pt x="4015" y="596"/>
                    </a:lnTo>
                    <a:cubicBezTo>
                      <a:pt x="3333" y="750"/>
                      <a:pt x="2702" y="1080"/>
                      <a:pt x="2181" y="1549"/>
                    </a:cubicBezTo>
                    <a:cubicBezTo>
                      <a:pt x="1602" y="1967"/>
                      <a:pt x="1103" y="2488"/>
                      <a:pt x="714" y="3089"/>
                    </a:cubicBezTo>
                    <a:cubicBezTo>
                      <a:pt x="347" y="3713"/>
                      <a:pt x="142" y="4417"/>
                      <a:pt x="127" y="5143"/>
                    </a:cubicBezTo>
                    <a:cubicBezTo>
                      <a:pt x="-93" y="5862"/>
                      <a:pt x="-93" y="6625"/>
                      <a:pt x="127" y="7343"/>
                    </a:cubicBezTo>
                    <a:lnTo>
                      <a:pt x="641" y="8664"/>
                    </a:lnTo>
                    <a:cubicBezTo>
                      <a:pt x="1147" y="9463"/>
                      <a:pt x="1822" y="10138"/>
                      <a:pt x="2621" y="10644"/>
                    </a:cubicBezTo>
                    <a:lnTo>
                      <a:pt x="3941" y="11158"/>
                    </a:lnTo>
                    <a:cubicBezTo>
                      <a:pt x="4895" y="11451"/>
                      <a:pt x="5922" y="11451"/>
                      <a:pt x="6876" y="11158"/>
                    </a:cubicBezTo>
                    <a:lnTo>
                      <a:pt x="9663" y="11158"/>
                    </a:lnTo>
                    <a:cubicBezTo>
                      <a:pt x="10367" y="10967"/>
                      <a:pt x="11020" y="10615"/>
                      <a:pt x="11569" y="10131"/>
                    </a:cubicBezTo>
                    <a:cubicBezTo>
                      <a:pt x="12164" y="9749"/>
                      <a:pt x="12641" y="9214"/>
                      <a:pt x="12963" y="8590"/>
                    </a:cubicBezTo>
                    <a:cubicBezTo>
                      <a:pt x="13323" y="7959"/>
                      <a:pt x="13550" y="7263"/>
                      <a:pt x="13623" y="6537"/>
                    </a:cubicBezTo>
                    <a:cubicBezTo>
                      <a:pt x="13807" y="5811"/>
                      <a:pt x="13807" y="5055"/>
                      <a:pt x="13623" y="43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14" name="Google Shape;1214;p18"/>
              <p:cNvSpPr/>
              <p:nvPr/>
            </p:nvSpPr>
            <p:spPr>
              <a:xfrm flipH="1">
                <a:off x="8653302" y="5367024"/>
                <a:ext cx="16797" cy="12918"/>
              </a:xfrm>
              <a:custGeom>
                <a:avLst/>
                <a:gdLst/>
                <a:ahLst/>
                <a:cxnLst/>
                <a:rect l="l" t="t" r="r" b="b"/>
                <a:pathLst>
                  <a:path w="16797" h="12918" extrusionOk="0">
                    <a:moveTo>
                      <a:pt x="15147" y="3401"/>
                    </a:moveTo>
                    <a:cubicBezTo>
                      <a:pt x="14464" y="2741"/>
                      <a:pt x="13636" y="2264"/>
                      <a:pt x="12726" y="2007"/>
                    </a:cubicBezTo>
                    <a:lnTo>
                      <a:pt x="6712" y="100"/>
                    </a:lnTo>
                    <a:cubicBezTo>
                      <a:pt x="5993" y="-120"/>
                      <a:pt x="5230" y="-120"/>
                      <a:pt x="4511" y="100"/>
                    </a:cubicBezTo>
                    <a:cubicBezTo>
                      <a:pt x="3778" y="108"/>
                      <a:pt x="3059" y="335"/>
                      <a:pt x="2458" y="760"/>
                    </a:cubicBezTo>
                    <a:cubicBezTo>
                      <a:pt x="1812" y="1061"/>
                      <a:pt x="1277" y="1545"/>
                      <a:pt x="917" y="2154"/>
                    </a:cubicBezTo>
                    <a:cubicBezTo>
                      <a:pt x="433" y="2660"/>
                      <a:pt x="96" y="3298"/>
                      <a:pt x="-36" y="3988"/>
                    </a:cubicBezTo>
                    <a:lnTo>
                      <a:pt x="-36" y="5455"/>
                    </a:lnTo>
                    <a:cubicBezTo>
                      <a:pt x="-58" y="6437"/>
                      <a:pt x="198" y="7398"/>
                      <a:pt x="697" y="8242"/>
                    </a:cubicBezTo>
                    <a:lnTo>
                      <a:pt x="1577" y="9342"/>
                    </a:lnTo>
                    <a:cubicBezTo>
                      <a:pt x="2230" y="10046"/>
                      <a:pt x="3066" y="10560"/>
                      <a:pt x="3998" y="10809"/>
                    </a:cubicBezTo>
                    <a:lnTo>
                      <a:pt x="10012" y="12716"/>
                    </a:lnTo>
                    <a:cubicBezTo>
                      <a:pt x="10731" y="12899"/>
                      <a:pt x="11494" y="12899"/>
                      <a:pt x="12213" y="12716"/>
                    </a:cubicBezTo>
                    <a:cubicBezTo>
                      <a:pt x="12946" y="12709"/>
                      <a:pt x="13665" y="12481"/>
                      <a:pt x="14267" y="12056"/>
                    </a:cubicBezTo>
                    <a:cubicBezTo>
                      <a:pt x="14890" y="11733"/>
                      <a:pt x="15425" y="11256"/>
                      <a:pt x="15807" y="10662"/>
                    </a:cubicBezTo>
                    <a:cubicBezTo>
                      <a:pt x="16283" y="10120"/>
                      <a:pt x="16606" y="9459"/>
                      <a:pt x="16760" y="8755"/>
                    </a:cubicBezTo>
                    <a:lnTo>
                      <a:pt x="16760" y="7288"/>
                    </a:lnTo>
                    <a:cubicBezTo>
                      <a:pt x="16746" y="6335"/>
                      <a:pt x="16489" y="5403"/>
                      <a:pt x="16027" y="45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215" name="Google Shape;1215;p18"/>
            <p:cNvGrpSpPr/>
            <p:nvPr/>
          </p:nvGrpSpPr>
          <p:grpSpPr>
            <a:xfrm>
              <a:off x="7611380" y="4794901"/>
              <a:ext cx="128450" cy="56486"/>
              <a:chOff x="7611380" y="5099701"/>
              <a:chExt cx="128450" cy="56486"/>
            </a:xfrm>
          </p:grpSpPr>
          <p:sp>
            <p:nvSpPr>
              <p:cNvPr id="1216" name="Google Shape;1216;p18"/>
              <p:cNvSpPr/>
              <p:nvPr/>
            </p:nvSpPr>
            <p:spPr>
              <a:xfrm flipH="1">
                <a:off x="7611380" y="5105926"/>
                <a:ext cx="13771" cy="11460"/>
              </a:xfrm>
              <a:custGeom>
                <a:avLst/>
                <a:gdLst/>
                <a:ahLst/>
                <a:cxnLst/>
                <a:rect l="l" t="t" r="r" b="b"/>
                <a:pathLst>
                  <a:path w="13771" h="11460" extrusionOk="0">
                    <a:moveTo>
                      <a:pt x="13055" y="2649"/>
                    </a:moveTo>
                    <a:cubicBezTo>
                      <a:pt x="12542" y="1857"/>
                      <a:pt x="11881" y="1197"/>
                      <a:pt x="11075" y="742"/>
                    </a:cubicBezTo>
                    <a:lnTo>
                      <a:pt x="9755" y="155"/>
                    </a:lnTo>
                    <a:cubicBezTo>
                      <a:pt x="8801" y="-138"/>
                      <a:pt x="7774" y="-138"/>
                      <a:pt x="6821" y="155"/>
                    </a:cubicBezTo>
                    <a:lnTo>
                      <a:pt x="4034" y="595"/>
                    </a:lnTo>
                    <a:cubicBezTo>
                      <a:pt x="3374" y="749"/>
                      <a:pt x="2713" y="1079"/>
                      <a:pt x="2200" y="1549"/>
                    </a:cubicBezTo>
                    <a:cubicBezTo>
                      <a:pt x="1613" y="1967"/>
                      <a:pt x="1099" y="2488"/>
                      <a:pt x="732" y="3089"/>
                    </a:cubicBezTo>
                    <a:cubicBezTo>
                      <a:pt x="366" y="3720"/>
                      <a:pt x="146" y="4417"/>
                      <a:pt x="72" y="5143"/>
                    </a:cubicBezTo>
                    <a:cubicBezTo>
                      <a:pt x="-74" y="5862"/>
                      <a:pt x="-74" y="6625"/>
                      <a:pt x="72" y="7343"/>
                    </a:cubicBezTo>
                    <a:lnTo>
                      <a:pt x="586" y="8664"/>
                    </a:lnTo>
                    <a:cubicBezTo>
                      <a:pt x="1099" y="9463"/>
                      <a:pt x="1759" y="10138"/>
                      <a:pt x="2566" y="10644"/>
                    </a:cubicBezTo>
                    <a:lnTo>
                      <a:pt x="3887" y="11231"/>
                    </a:lnTo>
                    <a:cubicBezTo>
                      <a:pt x="4840" y="11451"/>
                      <a:pt x="5867" y="11451"/>
                      <a:pt x="6821" y="11231"/>
                    </a:cubicBezTo>
                    <a:lnTo>
                      <a:pt x="9608" y="10791"/>
                    </a:lnTo>
                    <a:cubicBezTo>
                      <a:pt x="10341" y="10600"/>
                      <a:pt x="11001" y="10248"/>
                      <a:pt x="11515" y="9764"/>
                    </a:cubicBezTo>
                    <a:cubicBezTo>
                      <a:pt x="12102" y="9383"/>
                      <a:pt x="12615" y="8847"/>
                      <a:pt x="12908" y="8223"/>
                    </a:cubicBezTo>
                    <a:cubicBezTo>
                      <a:pt x="13275" y="7600"/>
                      <a:pt x="13496" y="6896"/>
                      <a:pt x="13568" y="6170"/>
                    </a:cubicBezTo>
                    <a:cubicBezTo>
                      <a:pt x="13788" y="5451"/>
                      <a:pt x="13788" y="4688"/>
                      <a:pt x="13568" y="39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17" name="Google Shape;1217;p18"/>
              <p:cNvSpPr/>
              <p:nvPr/>
            </p:nvSpPr>
            <p:spPr>
              <a:xfrm flipH="1">
                <a:off x="7676586" y="5144727"/>
                <a:ext cx="13771" cy="11460"/>
              </a:xfrm>
              <a:custGeom>
                <a:avLst/>
                <a:gdLst/>
                <a:ahLst/>
                <a:cxnLst/>
                <a:rect l="l" t="t" r="r" b="b"/>
                <a:pathLst>
                  <a:path w="13771" h="11460" extrusionOk="0">
                    <a:moveTo>
                      <a:pt x="660" y="8664"/>
                    </a:moveTo>
                    <a:cubicBezTo>
                      <a:pt x="1173" y="9463"/>
                      <a:pt x="1833" y="10138"/>
                      <a:pt x="2639" y="10644"/>
                    </a:cubicBezTo>
                    <a:lnTo>
                      <a:pt x="3960" y="11231"/>
                    </a:lnTo>
                    <a:cubicBezTo>
                      <a:pt x="4914" y="11451"/>
                      <a:pt x="5941" y="11451"/>
                      <a:pt x="6894" y="11231"/>
                    </a:cubicBezTo>
                    <a:lnTo>
                      <a:pt x="9681" y="10791"/>
                    </a:lnTo>
                    <a:cubicBezTo>
                      <a:pt x="10341" y="10593"/>
                      <a:pt x="11001" y="10248"/>
                      <a:pt x="11515" y="9764"/>
                    </a:cubicBezTo>
                    <a:cubicBezTo>
                      <a:pt x="12102" y="9405"/>
                      <a:pt x="12616" y="8862"/>
                      <a:pt x="12908" y="8224"/>
                    </a:cubicBezTo>
                    <a:cubicBezTo>
                      <a:pt x="13349" y="7630"/>
                      <a:pt x="13569" y="6911"/>
                      <a:pt x="13569" y="6170"/>
                    </a:cubicBezTo>
                    <a:cubicBezTo>
                      <a:pt x="13788" y="5451"/>
                      <a:pt x="13788" y="4688"/>
                      <a:pt x="13569" y="3969"/>
                    </a:cubicBezTo>
                    <a:lnTo>
                      <a:pt x="12982" y="2649"/>
                    </a:lnTo>
                    <a:cubicBezTo>
                      <a:pt x="12542" y="1842"/>
                      <a:pt x="11881" y="1182"/>
                      <a:pt x="11075" y="742"/>
                    </a:cubicBezTo>
                    <a:lnTo>
                      <a:pt x="9755" y="155"/>
                    </a:lnTo>
                    <a:cubicBezTo>
                      <a:pt x="8801" y="-138"/>
                      <a:pt x="7774" y="-138"/>
                      <a:pt x="6821" y="155"/>
                    </a:cubicBezTo>
                    <a:lnTo>
                      <a:pt x="4034" y="595"/>
                    </a:lnTo>
                    <a:cubicBezTo>
                      <a:pt x="3300" y="764"/>
                      <a:pt x="2713" y="1087"/>
                      <a:pt x="2126" y="1549"/>
                    </a:cubicBezTo>
                    <a:cubicBezTo>
                      <a:pt x="1540" y="1967"/>
                      <a:pt x="1099" y="2495"/>
                      <a:pt x="733" y="3089"/>
                    </a:cubicBezTo>
                    <a:cubicBezTo>
                      <a:pt x="366" y="3705"/>
                      <a:pt x="146" y="4410"/>
                      <a:pt x="72" y="5143"/>
                    </a:cubicBezTo>
                    <a:cubicBezTo>
                      <a:pt x="-74" y="5862"/>
                      <a:pt x="-74" y="6625"/>
                      <a:pt x="72" y="73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18" name="Google Shape;1218;p18"/>
              <p:cNvSpPr/>
              <p:nvPr/>
            </p:nvSpPr>
            <p:spPr>
              <a:xfrm flipH="1">
                <a:off x="7657443" y="5099701"/>
                <a:ext cx="14247" cy="13358"/>
              </a:xfrm>
              <a:custGeom>
                <a:avLst/>
                <a:gdLst/>
                <a:ahLst/>
                <a:cxnLst/>
                <a:rect l="l" t="t" r="r" b="b"/>
                <a:pathLst>
                  <a:path w="14247" h="13358" extrusionOk="0">
                    <a:moveTo>
                      <a:pt x="11258" y="2787"/>
                    </a:moveTo>
                    <a:lnTo>
                      <a:pt x="8251" y="733"/>
                    </a:lnTo>
                    <a:cubicBezTo>
                      <a:pt x="7664" y="300"/>
                      <a:pt x="6930" y="65"/>
                      <a:pt x="6197" y="73"/>
                    </a:cubicBezTo>
                    <a:cubicBezTo>
                      <a:pt x="5463" y="-111"/>
                      <a:pt x="4730" y="-111"/>
                      <a:pt x="3997" y="73"/>
                    </a:cubicBezTo>
                    <a:cubicBezTo>
                      <a:pt x="3336" y="271"/>
                      <a:pt x="2676" y="616"/>
                      <a:pt x="2163" y="1100"/>
                    </a:cubicBezTo>
                    <a:cubicBezTo>
                      <a:pt x="1576" y="1459"/>
                      <a:pt x="1063" y="2002"/>
                      <a:pt x="769" y="2640"/>
                    </a:cubicBezTo>
                    <a:lnTo>
                      <a:pt x="183" y="3960"/>
                    </a:lnTo>
                    <a:cubicBezTo>
                      <a:pt x="-111" y="4914"/>
                      <a:pt x="-111" y="5940"/>
                      <a:pt x="183" y="6894"/>
                    </a:cubicBezTo>
                    <a:lnTo>
                      <a:pt x="769" y="8141"/>
                    </a:lnTo>
                    <a:cubicBezTo>
                      <a:pt x="1210" y="8984"/>
                      <a:pt x="1869" y="9674"/>
                      <a:pt x="2676" y="10121"/>
                    </a:cubicBezTo>
                    <a:lnTo>
                      <a:pt x="5904" y="12469"/>
                    </a:lnTo>
                    <a:cubicBezTo>
                      <a:pt x="6490" y="12894"/>
                      <a:pt x="7224" y="13121"/>
                      <a:pt x="7957" y="13129"/>
                    </a:cubicBezTo>
                    <a:cubicBezTo>
                      <a:pt x="8691" y="13349"/>
                      <a:pt x="9424" y="13349"/>
                      <a:pt x="10158" y="13129"/>
                    </a:cubicBezTo>
                    <a:cubicBezTo>
                      <a:pt x="10891" y="12960"/>
                      <a:pt x="11478" y="12637"/>
                      <a:pt x="12065" y="12175"/>
                    </a:cubicBezTo>
                    <a:cubicBezTo>
                      <a:pt x="12651" y="11757"/>
                      <a:pt x="13092" y="11229"/>
                      <a:pt x="13458" y="10635"/>
                    </a:cubicBezTo>
                    <a:lnTo>
                      <a:pt x="14045" y="9315"/>
                    </a:lnTo>
                    <a:cubicBezTo>
                      <a:pt x="14265" y="8346"/>
                      <a:pt x="14265" y="7349"/>
                      <a:pt x="14045" y="6381"/>
                    </a:cubicBezTo>
                    <a:lnTo>
                      <a:pt x="13458" y="5060"/>
                    </a:lnTo>
                    <a:cubicBezTo>
                      <a:pt x="12945" y="4129"/>
                      <a:pt x="12138" y="3351"/>
                      <a:pt x="11258" y="27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19" name="Google Shape;1219;p18"/>
              <p:cNvSpPr/>
              <p:nvPr/>
            </p:nvSpPr>
            <p:spPr>
              <a:xfrm flipH="1">
                <a:off x="7728388" y="5121558"/>
                <a:ext cx="11442" cy="13798"/>
              </a:xfrm>
              <a:custGeom>
                <a:avLst/>
                <a:gdLst/>
                <a:ahLst/>
                <a:cxnLst/>
                <a:rect l="l" t="t" r="r" b="b"/>
                <a:pathLst>
                  <a:path w="11442" h="13798" extrusionOk="0">
                    <a:moveTo>
                      <a:pt x="1577" y="11515"/>
                    </a:moveTo>
                    <a:cubicBezTo>
                      <a:pt x="1943" y="12087"/>
                      <a:pt x="2530" y="12564"/>
                      <a:pt x="3117" y="12909"/>
                    </a:cubicBezTo>
                    <a:cubicBezTo>
                      <a:pt x="3703" y="13334"/>
                      <a:pt x="4436" y="13561"/>
                      <a:pt x="5171" y="13569"/>
                    </a:cubicBezTo>
                    <a:cubicBezTo>
                      <a:pt x="5904" y="13789"/>
                      <a:pt x="6637" y="13789"/>
                      <a:pt x="7371" y="13569"/>
                    </a:cubicBezTo>
                    <a:lnTo>
                      <a:pt x="8691" y="12982"/>
                    </a:lnTo>
                    <a:cubicBezTo>
                      <a:pt x="9498" y="12520"/>
                      <a:pt x="10231" y="11831"/>
                      <a:pt x="10672" y="11002"/>
                    </a:cubicBezTo>
                    <a:lnTo>
                      <a:pt x="11185" y="9755"/>
                    </a:lnTo>
                    <a:cubicBezTo>
                      <a:pt x="11478" y="8801"/>
                      <a:pt x="11478" y="7774"/>
                      <a:pt x="11185" y="6821"/>
                    </a:cubicBezTo>
                    <a:lnTo>
                      <a:pt x="10745" y="4034"/>
                    </a:lnTo>
                    <a:cubicBezTo>
                      <a:pt x="10598" y="3315"/>
                      <a:pt x="10305" y="2655"/>
                      <a:pt x="9792" y="2127"/>
                    </a:cubicBezTo>
                    <a:cubicBezTo>
                      <a:pt x="9424" y="1532"/>
                      <a:pt x="8911" y="1056"/>
                      <a:pt x="8251" y="733"/>
                    </a:cubicBezTo>
                    <a:cubicBezTo>
                      <a:pt x="7664" y="308"/>
                      <a:pt x="6931" y="80"/>
                      <a:pt x="6198" y="73"/>
                    </a:cubicBezTo>
                    <a:cubicBezTo>
                      <a:pt x="5463" y="-111"/>
                      <a:pt x="4730" y="-111"/>
                      <a:pt x="3997" y="73"/>
                    </a:cubicBezTo>
                    <a:lnTo>
                      <a:pt x="2676" y="660"/>
                    </a:lnTo>
                    <a:cubicBezTo>
                      <a:pt x="1869" y="1144"/>
                      <a:pt x="1210" y="1826"/>
                      <a:pt x="697" y="2640"/>
                    </a:cubicBezTo>
                    <a:lnTo>
                      <a:pt x="183" y="3960"/>
                    </a:lnTo>
                    <a:cubicBezTo>
                      <a:pt x="-111" y="4914"/>
                      <a:pt x="-111" y="5941"/>
                      <a:pt x="183" y="6894"/>
                    </a:cubicBezTo>
                    <a:lnTo>
                      <a:pt x="623" y="9681"/>
                    </a:lnTo>
                    <a:cubicBezTo>
                      <a:pt x="769" y="10356"/>
                      <a:pt x="1136" y="10987"/>
                      <a:pt x="1577" y="11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220" name="Google Shape;1220;p18"/>
            <p:cNvGrpSpPr/>
            <p:nvPr/>
          </p:nvGrpSpPr>
          <p:grpSpPr>
            <a:xfrm>
              <a:off x="8130485" y="4510254"/>
              <a:ext cx="319542" cy="187472"/>
              <a:chOff x="8440635" y="4420841"/>
              <a:chExt cx="319542" cy="187472"/>
            </a:xfrm>
          </p:grpSpPr>
          <p:sp>
            <p:nvSpPr>
              <p:cNvPr id="1221" name="Google Shape;1221;p18"/>
              <p:cNvSpPr/>
              <p:nvPr/>
            </p:nvSpPr>
            <p:spPr>
              <a:xfrm flipH="1">
                <a:off x="8446088" y="4426091"/>
                <a:ext cx="308918" cy="176727"/>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22" name="Google Shape;1222;p18"/>
              <p:cNvSpPr/>
              <p:nvPr/>
            </p:nvSpPr>
            <p:spPr>
              <a:xfrm flipH="1">
                <a:off x="8440635" y="4420841"/>
                <a:ext cx="319542" cy="187472"/>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
        <p:nvSpPr>
          <p:cNvPr id="1223" name="Google Shape;1223;p18"/>
          <p:cNvSpPr/>
          <p:nvPr/>
        </p:nvSpPr>
        <p:spPr>
          <a:xfrm flipH="1">
            <a:off x="462605" y="3939907"/>
            <a:ext cx="199243" cy="191096"/>
          </a:xfrm>
          <a:custGeom>
            <a:avLst/>
            <a:gdLst/>
            <a:ahLst/>
            <a:cxnLst/>
            <a:rect l="l" t="t" r="r" b="b"/>
            <a:pathLst>
              <a:path w="147954" h="141553" extrusionOk="0">
                <a:moveTo>
                  <a:pt x="73904" y="-65"/>
                </a:moveTo>
                <a:cubicBezTo>
                  <a:pt x="85932" y="-65"/>
                  <a:pt x="101702" y="39250"/>
                  <a:pt x="101702" y="39250"/>
                </a:cubicBezTo>
                <a:cubicBezTo>
                  <a:pt x="101702" y="39250"/>
                  <a:pt x="143877" y="42037"/>
                  <a:pt x="147617" y="53479"/>
                </a:cubicBezTo>
                <a:cubicBezTo>
                  <a:pt x="151358" y="64921"/>
                  <a:pt x="118865" y="92060"/>
                  <a:pt x="118865" y="92060"/>
                </a:cubicBezTo>
                <a:cubicBezTo>
                  <a:pt x="118865" y="92060"/>
                  <a:pt x="129207" y="133061"/>
                  <a:pt x="119452" y="140102"/>
                </a:cubicBezTo>
                <a:cubicBezTo>
                  <a:pt x="109696" y="147144"/>
                  <a:pt x="73904" y="124626"/>
                  <a:pt x="73904" y="124626"/>
                </a:cubicBezTo>
                <a:cubicBezTo>
                  <a:pt x="73904" y="124626"/>
                  <a:pt x="38110" y="147217"/>
                  <a:pt x="28427" y="140102"/>
                </a:cubicBezTo>
                <a:cubicBezTo>
                  <a:pt x="18746" y="132988"/>
                  <a:pt x="29014" y="92060"/>
                  <a:pt x="29014" y="92060"/>
                </a:cubicBezTo>
                <a:cubicBezTo>
                  <a:pt x="29014" y="92060"/>
                  <a:pt x="-3479" y="64921"/>
                  <a:pt x="262" y="53479"/>
                </a:cubicBezTo>
                <a:cubicBezTo>
                  <a:pt x="4003" y="42037"/>
                  <a:pt x="46178" y="39250"/>
                  <a:pt x="46178" y="39250"/>
                </a:cubicBezTo>
                <a:cubicBezTo>
                  <a:pt x="46178" y="39250"/>
                  <a:pt x="61948" y="-65"/>
                  <a:pt x="73904" y="-65"/>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224" name="Google Shape;1224;p18"/>
          <p:cNvGrpSpPr/>
          <p:nvPr/>
        </p:nvGrpSpPr>
        <p:grpSpPr>
          <a:xfrm flipH="1">
            <a:off x="717752" y="-173351"/>
            <a:ext cx="1636785" cy="1429235"/>
            <a:chOff x="7258099" y="3537"/>
            <a:chExt cx="1230633" cy="1071926"/>
          </a:xfrm>
        </p:grpSpPr>
        <p:grpSp>
          <p:nvGrpSpPr>
            <p:cNvPr id="1225" name="Google Shape;1225;p18"/>
            <p:cNvGrpSpPr/>
            <p:nvPr/>
          </p:nvGrpSpPr>
          <p:grpSpPr>
            <a:xfrm rot="-317050">
              <a:off x="7283355" y="490855"/>
              <a:ext cx="404923" cy="567168"/>
              <a:chOff x="6750785" y="467851"/>
              <a:chExt cx="404902" cy="567140"/>
            </a:xfrm>
          </p:grpSpPr>
          <p:sp>
            <p:nvSpPr>
              <p:cNvPr id="1226" name="Google Shape;1226;p18"/>
              <p:cNvSpPr/>
              <p:nvPr/>
            </p:nvSpPr>
            <p:spPr>
              <a:xfrm rot="-6392090" flipH="1">
                <a:off x="6911229" y="791957"/>
                <a:ext cx="250725" cy="128310"/>
              </a:xfrm>
              <a:custGeom>
                <a:avLst/>
                <a:gdLst/>
                <a:ahLst/>
                <a:cxnLst/>
                <a:rect l="l" t="t" r="r" b="b"/>
                <a:pathLst>
                  <a:path w="250372" h="128129" extrusionOk="0">
                    <a:moveTo>
                      <a:pt x="2090" y="38076"/>
                    </a:moveTo>
                    <a:cubicBezTo>
                      <a:pt x="2090" y="38076"/>
                      <a:pt x="125387" y="112304"/>
                      <a:pt x="182158" y="125360"/>
                    </a:cubicBezTo>
                    <a:cubicBezTo>
                      <a:pt x="238929" y="138416"/>
                      <a:pt x="267608" y="101888"/>
                      <a:pt x="239296" y="65655"/>
                    </a:cubicBezTo>
                    <a:cubicBezTo>
                      <a:pt x="210984" y="29421"/>
                      <a:pt x="82772" y="8004"/>
                      <a:pt x="46832" y="4483"/>
                    </a:cubicBezTo>
                    <a:cubicBezTo>
                      <a:pt x="7150" y="155"/>
                      <a:pt x="-38" y="-65"/>
                      <a:pt x="-38" y="-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27" name="Google Shape;1227;p18"/>
              <p:cNvSpPr/>
              <p:nvPr/>
            </p:nvSpPr>
            <p:spPr>
              <a:xfrm rot="-6392090" flipH="1">
                <a:off x="6904530" y="787817"/>
                <a:ext cx="260576" cy="109022"/>
              </a:xfrm>
              <a:custGeom>
                <a:avLst/>
                <a:gdLst/>
                <a:ahLst/>
                <a:cxnLst/>
                <a:rect l="l" t="t" r="r" b="b"/>
                <a:pathLst>
                  <a:path w="260209" h="108868" extrusionOk="0">
                    <a:moveTo>
                      <a:pt x="257428" y="90467"/>
                    </a:moveTo>
                    <a:lnTo>
                      <a:pt x="206598" y="66262"/>
                    </a:lnTo>
                    <a:lnTo>
                      <a:pt x="191928" y="46458"/>
                    </a:lnTo>
                    <a:lnTo>
                      <a:pt x="215180" y="29882"/>
                    </a:lnTo>
                    <a:cubicBezTo>
                      <a:pt x="217453" y="28241"/>
                      <a:pt x="217967" y="25072"/>
                      <a:pt x="216353" y="22804"/>
                    </a:cubicBezTo>
                    <a:cubicBezTo>
                      <a:pt x="214666" y="20535"/>
                      <a:pt x="211512" y="20026"/>
                      <a:pt x="209238" y="21667"/>
                    </a:cubicBezTo>
                    <a:lnTo>
                      <a:pt x="184007" y="39710"/>
                    </a:lnTo>
                    <a:cubicBezTo>
                      <a:pt x="156502" y="29677"/>
                      <a:pt x="128336" y="21301"/>
                      <a:pt x="99804" y="14626"/>
                    </a:cubicBezTo>
                    <a:cubicBezTo>
                      <a:pt x="68705" y="7668"/>
                      <a:pt x="37165" y="2767"/>
                      <a:pt x="5406" y="-44"/>
                    </a:cubicBezTo>
                    <a:cubicBezTo>
                      <a:pt x="2692" y="-293"/>
                      <a:pt x="271" y="1728"/>
                      <a:pt x="-22" y="4471"/>
                    </a:cubicBezTo>
                    <a:cubicBezTo>
                      <a:pt x="-22" y="4507"/>
                      <a:pt x="-22" y="4542"/>
                      <a:pt x="-22" y="4577"/>
                    </a:cubicBezTo>
                    <a:cubicBezTo>
                      <a:pt x="-242" y="7364"/>
                      <a:pt x="1885" y="9793"/>
                      <a:pt x="4672" y="10002"/>
                    </a:cubicBezTo>
                    <a:cubicBezTo>
                      <a:pt x="4672" y="10003"/>
                      <a:pt x="4672" y="10004"/>
                      <a:pt x="4672" y="10005"/>
                    </a:cubicBezTo>
                    <a:lnTo>
                      <a:pt x="6139" y="10005"/>
                    </a:lnTo>
                    <a:cubicBezTo>
                      <a:pt x="4745" y="10688"/>
                      <a:pt x="3719" y="11991"/>
                      <a:pt x="3425" y="13525"/>
                    </a:cubicBezTo>
                    <a:cubicBezTo>
                      <a:pt x="2911" y="16269"/>
                      <a:pt x="4672" y="18926"/>
                      <a:pt x="7459" y="19460"/>
                    </a:cubicBezTo>
                    <a:cubicBezTo>
                      <a:pt x="7459" y="19462"/>
                      <a:pt x="7459" y="19464"/>
                      <a:pt x="7459" y="19467"/>
                    </a:cubicBezTo>
                    <a:cubicBezTo>
                      <a:pt x="33424" y="24682"/>
                      <a:pt x="58949" y="32192"/>
                      <a:pt x="83594" y="41911"/>
                    </a:cubicBezTo>
                    <a:cubicBezTo>
                      <a:pt x="112346" y="53500"/>
                      <a:pt x="153274" y="71250"/>
                      <a:pt x="163836" y="75724"/>
                    </a:cubicBezTo>
                    <a:lnTo>
                      <a:pt x="167797" y="104403"/>
                    </a:lnTo>
                    <a:cubicBezTo>
                      <a:pt x="168164" y="106919"/>
                      <a:pt x="170291" y="108797"/>
                      <a:pt x="172858" y="108804"/>
                    </a:cubicBezTo>
                    <a:lnTo>
                      <a:pt x="173518" y="108804"/>
                    </a:lnTo>
                    <a:cubicBezTo>
                      <a:pt x="176305" y="108423"/>
                      <a:pt x="178212" y="105877"/>
                      <a:pt x="177846" y="103105"/>
                    </a:cubicBezTo>
                    <a:cubicBezTo>
                      <a:pt x="177846" y="103097"/>
                      <a:pt x="177846" y="103090"/>
                      <a:pt x="177846" y="103083"/>
                    </a:cubicBezTo>
                    <a:lnTo>
                      <a:pt x="174252" y="76971"/>
                    </a:lnTo>
                    <a:lnTo>
                      <a:pt x="202344" y="75137"/>
                    </a:lnTo>
                    <a:lnTo>
                      <a:pt x="253101" y="99269"/>
                    </a:lnTo>
                    <a:cubicBezTo>
                      <a:pt x="253761" y="99621"/>
                      <a:pt x="254494" y="99797"/>
                      <a:pt x="255227" y="99782"/>
                    </a:cubicBezTo>
                    <a:cubicBezTo>
                      <a:pt x="257208" y="99811"/>
                      <a:pt x="258968" y="98689"/>
                      <a:pt x="259775" y="96922"/>
                    </a:cubicBezTo>
                    <a:cubicBezTo>
                      <a:pt x="260802" y="94486"/>
                      <a:pt x="259775" y="91648"/>
                      <a:pt x="257428" y="90467"/>
                    </a:cubicBezTo>
                    <a:close/>
                    <a:moveTo>
                      <a:pt x="169411" y="67436"/>
                    </a:moveTo>
                    <a:cubicBezTo>
                      <a:pt x="162076" y="64282"/>
                      <a:pt x="118067" y="45432"/>
                      <a:pt x="87408" y="32889"/>
                    </a:cubicBezTo>
                    <a:cubicBezTo>
                      <a:pt x="64450" y="23850"/>
                      <a:pt x="40759" y="16640"/>
                      <a:pt x="16627" y="11325"/>
                    </a:cubicBezTo>
                    <a:cubicBezTo>
                      <a:pt x="73105" y="16458"/>
                      <a:pt x="128629" y="29341"/>
                      <a:pt x="181587" y="49612"/>
                    </a:cubicBezTo>
                    <a:lnTo>
                      <a:pt x="193762" y="6582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28" name="Google Shape;1228;p18"/>
              <p:cNvSpPr/>
              <p:nvPr/>
            </p:nvSpPr>
            <p:spPr>
              <a:xfrm rot="-6392090" flipH="1">
                <a:off x="6905421" y="785985"/>
                <a:ext cx="261661" cy="139924"/>
              </a:xfrm>
              <a:custGeom>
                <a:avLst/>
                <a:gdLst/>
                <a:ahLst/>
                <a:cxnLst/>
                <a:rect l="l" t="t" r="r" b="b"/>
                <a:pathLst>
                  <a:path w="261292" h="139727" extrusionOk="0">
                    <a:moveTo>
                      <a:pt x="209883" y="139662"/>
                    </a:moveTo>
                    <a:cubicBezTo>
                      <a:pt x="201961" y="139604"/>
                      <a:pt x="194040" y="138643"/>
                      <a:pt x="186338" y="136802"/>
                    </a:cubicBezTo>
                    <a:cubicBezTo>
                      <a:pt x="129420" y="123673"/>
                      <a:pt x="9717" y="51865"/>
                      <a:pt x="4656" y="48785"/>
                    </a:cubicBezTo>
                    <a:lnTo>
                      <a:pt x="2162" y="47244"/>
                    </a:lnTo>
                    <a:lnTo>
                      <a:pt x="-38" y="-65"/>
                    </a:lnTo>
                    <a:lnTo>
                      <a:pt x="5830" y="-65"/>
                    </a:lnTo>
                    <a:cubicBezTo>
                      <a:pt x="5830" y="-65"/>
                      <a:pt x="13678" y="-65"/>
                      <a:pt x="53139" y="4483"/>
                    </a:cubicBezTo>
                    <a:cubicBezTo>
                      <a:pt x="54753" y="4483"/>
                      <a:pt x="214504" y="23847"/>
                      <a:pt x="249051" y="68149"/>
                    </a:cubicBezTo>
                    <a:cubicBezTo>
                      <a:pt x="262546" y="85312"/>
                      <a:pt x="264967" y="104309"/>
                      <a:pt x="255725" y="118832"/>
                    </a:cubicBezTo>
                    <a:cubicBezTo>
                      <a:pt x="247217" y="132401"/>
                      <a:pt x="230567" y="139662"/>
                      <a:pt x="209883" y="139662"/>
                    </a:cubicBezTo>
                    <a:close/>
                    <a:moveTo>
                      <a:pt x="12871" y="40937"/>
                    </a:moveTo>
                    <a:cubicBezTo>
                      <a:pt x="30695" y="51499"/>
                      <a:pt x="138002" y="114284"/>
                      <a:pt x="188905" y="126093"/>
                    </a:cubicBezTo>
                    <a:cubicBezTo>
                      <a:pt x="220665" y="133428"/>
                      <a:pt x="239442" y="124186"/>
                      <a:pt x="246557" y="113111"/>
                    </a:cubicBezTo>
                    <a:cubicBezTo>
                      <a:pt x="253671" y="102035"/>
                      <a:pt x="251104" y="88686"/>
                      <a:pt x="240469" y="75117"/>
                    </a:cubicBezTo>
                    <a:cubicBezTo>
                      <a:pt x="215604" y="43284"/>
                      <a:pt x="100668" y="20913"/>
                      <a:pt x="52039" y="15632"/>
                    </a:cubicBezTo>
                    <a:cubicBezTo>
                      <a:pt x="30035" y="13211"/>
                      <a:pt x="17712" y="12111"/>
                      <a:pt x="11551" y="115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29" name="Google Shape;1229;p18"/>
              <p:cNvSpPr/>
              <p:nvPr/>
            </p:nvSpPr>
            <p:spPr>
              <a:xfrm rot="-6392090" flipH="1">
                <a:off x="6816799" y="817323"/>
                <a:ext cx="242657" cy="147310"/>
              </a:xfrm>
              <a:custGeom>
                <a:avLst/>
                <a:gdLst/>
                <a:ahLst/>
                <a:cxnLst/>
                <a:rect l="l" t="t" r="r" b="b"/>
                <a:pathLst>
                  <a:path w="242315" h="147102" extrusionOk="0">
                    <a:moveTo>
                      <a:pt x="-38" y="108604"/>
                    </a:moveTo>
                    <a:cubicBezTo>
                      <a:pt x="-38" y="108604"/>
                      <a:pt x="115925" y="23300"/>
                      <a:pt x="171302" y="5037"/>
                    </a:cubicBezTo>
                    <a:cubicBezTo>
                      <a:pt x="226680" y="-13227"/>
                      <a:pt x="258586" y="20513"/>
                      <a:pt x="233721" y="59241"/>
                    </a:cubicBezTo>
                    <a:cubicBezTo>
                      <a:pt x="208856" y="97968"/>
                      <a:pt x="83065" y="131121"/>
                      <a:pt x="48005" y="138236"/>
                    </a:cubicBezTo>
                    <a:cubicBezTo>
                      <a:pt x="8837" y="146231"/>
                      <a:pt x="1723" y="147038"/>
                      <a:pt x="1723" y="1470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0" name="Google Shape;1230;p18"/>
              <p:cNvSpPr/>
              <p:nvPr/>
            </p:nvSpPr>
            <p:spPr>
              <a:xfrm rot="-6392090" flipH="1">
                <a:off x="6826070" y="847879"/>
                <a:ext cx="211008" cy="113202"/>
              </a:xfrm>
              <a:custGeom>
                <a:avLst/>
                <a:gdLst/>
                <a:ahLst/>
                <a:cxnLst/>
                <a:rect l="l" t="t" r="r" b="b"/>
                <a:pathLst>
                  <a:path w="210711" h="113042" extrusionOk="0">
                    <a:moveTo>
                      <a:pt x="210122" y="11231"/>
                    </a:moveTo>
                    <a:cubicBezTo>
                      <a:pt x="209022" y="9312"/>
                      <a:pt x="206528" y="8675"/>
                      <a:pt x="204621" y="9807"/>
                    </a:cubicBezTo>
                    <a:cubicBezTo>
                      <a:pt x="204548" y="9817"/>
                      <a:pt x="204548" y="9827"/>
                      <a:pt x="204548" y="9837"/>
                    </a:cubicBezTo>
                    <a:lnTo>
                      <a:pt x="157459" y="38003"/>
                    </a:lnTo>
                    <a:lnTo>
                      <a:pt x="134795" y="38590"/>
                    </a:lnTo>
                    <a:lnTo>
                      <a:pt x="136481" y="4189"/>
                    </a:lnTo>
                    <a:cubicBezTo>
                      <a:pt x="136555" y="1948"/>
                      <a:pt x="134868" y="54"/>
                      <a:pt x="132594" y="-65"/>
                    </a:cubicBezTo>
                    <a:cubicBezTo>
                      <a:pt x="130393" y="-73"/>
                      <a:pt x="128559" y="1617"/>
                      <a:pt x="128340" y="3823"/>
                    </a:cubicBezTo>
                    <a:lnTo>
                      <a:pt x="126506" y="40497"/>
                    </a:lnTo>
                    <a:cubicBezTo>
                      <a:pt x="118365" y="44971"/>
                      <a:pt x="86825" y="62501"/>
                      <a:pt x="64600" y="73576"/>
                    </a:cubicBezTo>
                    <a:cubicBezTo>
                      <a:pt x="45530" y="83178"/>
                      <a:pt x="25653" y="91105"/>
                      <a:pt x="5189" y="97268"/>
                    </a:cubicBezTo>
                    <a:cubicBezTo>
                      <a:pt x="3062" y="97821"/>
                      <a:pt x="1815" y="99984"/>
                      <a:pt x="2328" y="102101"/>
                    </a:cubicBezTo>
                    <a:cubicBezTo>
                      <a:pt x="2402" y="102153"/>
                      <a:pt x="2402" y="102204"/>
                      <a:pt x="2402" y="102255"/>
                    </a:cubicBezTo>
                    <a:cubicBezTo>
                      <a:pt x="2696" y="103496"/>
                      <a:pt x="3576" y="104496"/>
                      <a:pt x="4822" y="104896"/>
                    </a:cubicBezTo>
                    <a:lnTo>
                      <a:pt x="3649" y="104896"/>
                    </a:lnTo>
                    <a:cubicBezTo>
                      <a:pt x="1448" y="105078"/>
                      <a:pt x="-239" y="107032"/>
                      <a:pt x="-18" y="109260"/>
                    </a:cubicBezTo>
                    <a:cubicBezTo>
                      <a:pt x="128" y="111488"/>
                      <a:pt x="2108" y="113147"/>
                      <a:pt x="4309" y="112964"/>
                    </a:cubicBezTo>
                    <a:lnTo>
                      <a:pt x="4969" y="112964"/>
                    </a:lnTo>
                    <a:cubicBezTo>
                      <a:pt x="30274" y="108444"/>
                      <a:pt x="55212" y="102318"/>
                      <a:pt x="79711" y="94627"/>
                    </a:cubicBezTo>
                    <a:cubicBezTo>
                      <a:pt x="102081" y="87041"/>
                      <a:pt x="123938" y="78150"/>
                      <a:pt x="145283" y="68002"/>
                    </a:cubicBezTo>
                    <a:lnTo>
                      <a:pt x="171322" y="83405"/>
                    </a:lnTo>
                    <a:cubicBezTo>
                      <a:pt x="173155" y="84562"/>
                      <a:pt x="175649" y="83996"/>
                      <a:pt x="176749" y="82140"/>
                    </a:cubicBezTo>
                    <a:cubicBezTo>
                      <a:pt x="176823" y="82074"/>
                      <a:pt x="176823" y="82006"/>
                      <a:pt x="176896" y="81938"/>
                    </a:cubicBezTo>
                    <a:cubicBezTo>
                      <a:pt x="177996" y="79991"/>
                      <a:pt x="177336" y="77509"/>
                      <a:pt x="175429" y="76364"/>
                    </a:cubicBezTo>
                    <a:lnTo>
                      <a:pt x="151151" y="61694"/>
                    </a:lnTo>
                    <a:lnTo>
                      <a:pt x="161566" y="44751"/>
                    </a:lnTo>
                    <a:lnTo>
                      <a:pt x="208729" y="16732"/>
                    </a:lnTo>
                    <a:cubicBezTo>
                      <a:pt x="210636" y="15590"/>
                      <a:pt x="211222" y="13136"/>
                      <a:pt x="210122" y="11231"/>
                    </a:cubicBezTo>
                    <a:close/>
                    <a:moveTo>
                      <a:pt x="142642" y="60007"/>
                    </a:moveTo>
                    <a:cubicBezTo>
                      <a:pt x="121371" y="70179"/>
                      <a:pt x="99514" y="79070"/>
                      <a:pt x="77143" y="86632"/>
                    </a:cubicBezTo>
                    <a:cubicBezTo>
                      <a:pt x="56165" y="93295"/>
                      <a:pt x="34748" y="98732"/>
                      <a:pt x="13110" y="102915"/>
                    </a:cubicBezTo>
                    <a:cubicBezTo>
                      <a:pt x="32108" y="96876"/>
                      <a:pt x="50518" y="89347"/>
                      <a:pt x="68341" y="80398"/>
                    </a:cubicBezTo>
                    <a:cubicBezTo>
                      <a:pt x="91959" y="68222"/>
                      <a:pt x="125992" y="49665"/>
                      <a:pt x="131567" y="46584"/>
                    </a:cubicBezTo>
                    <a:lnTo>
                      <a:pt x="151224" y="4607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1" name="Google Shape;1231;p18"/>
              <p:cNvSpPr/>
              <p:nvPr/>
            </p:nvSpPr>
            <p:spPr>
              <a:xfrm rot="-6392090" flipH="1">
                <a:off x="6811536" y="811257"/>
                <a:ext cx="253795" cy="158935"/>
              </a:xfrm>
              <a:custGeom>
                <a:avLst/>
                <a:gdLst/>
                <a:ahLst/>
                <a:cxnLst/>
                <a:rect l="l" t="t" r="r" b="b"/>
                <a:pathLst>
                  <a:path w="253437" h="158711" extrusionOk="0">
                    <a:moveTo>
                      <a:pt x="2163" y="158647"/>
                    </a:moveTo>
                    <a:lnTo>
                      <a:pt x="-38" y="111338"/>
                    </a:lnTo>
                    <a:lnTo>
                      <a:pt x="2310" y="109578"/>
                    </a:lnTo>
                    <a:cubicBezTo>
                      <a:pt x="7077" y="106130"/>
                      <a:pt x="119666" y="23614"/>
                      <a:pt x="175190" y="5277"/>
                    </a:cubicBezTo>
                    <a:cubicBezTo>
                      <a:pt x="205629" y="-4771"/>
                      <a:pt x="232768" y="-444"/>
                      <a:pt x="245970" y="16573"/>
                    </a:cubicBezTo>
                    <a:cubicBezTo>
                      <a:pt x="256532" y="30216"/>
                      <a:pt x="255799" y="49286"/>
                      <a:pt x="243990" y="67916"/>
                    </a:cubicBezTo>
                    <a:cubicBezTo>
                      <a:pt x="213697" y="115152"/>
                      <a:pt x="56294" y="148599"/>
                      <a:pt x="54680" y="149332"/>
                    </a:cubicBezTo>
                    <a:cubicBezTo>
                      <a:pt x="15806" y="157254"/>
                      <a:pt x="8324" y="158134"/>
                      <a:pt x="8030" y="158207"/>
                    </a:cubicBezTo>
                    <a:close/>
                    <a:moveTo>
                      <a:pt x="11185" y="116766"/>
                    </a:moveTo>
                    <a:lnTo>
                      <a:pt x="12578" y="146105"/>
                    </a:lnTo>
                    <a:cubicBezTo>
                      <a:pt x="18593" y="145005"/>
                      <a:pt x="30402" y="142804"/>
                      <a:pt x="52553" y="138330"/>
                    </a:cubicBezTo>
                    <a:cubicBezTo>
                      <a:pt x="100449" y="128575"/>
                      <a:pt x="212891" y="95788"/>
                      <a:pt x="234748" y="61755"/>
                    </a:cubicBezTo>
                    <a:cubicBezTo>
                      <a:pt x="244063" y="47086"/>
                      <a:pt x="244944" y="33223"/>
                      <a:pt x="237242" y="23321"/>
                    </a:cubicBezTo>
                    <a:cubicBezTo>
                      <a:pt x="229541" y="13419"/>
                      <a:pt x="209590" y="5497"/>
                      <a:pt x="178564" y="15986"/>
                    </a:cubicBezTo>
                    <a:cubicBezTo>
                      <a:pt x="129127" y="32049"/>
                      <a:pt x="27688" y="104590"/>
                      <a:pt x="11185" y="1167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2" name="Google Shape;1232;p18"/>
              <p:cNvSpPr/>
              <p:nvPr/>
            </p:nvSpPr>
            <p:spPr>
              <a:xfrm rot="-6392090" flipH="1">
                <a:off x="6839074" y="548613"/>
                <a:ext cx="250407" cy="128677"/>
              </a:xfrm>
              <a:custGeom>
                <a:avLst/>
                <a:gdLst/>
                <a:ahLst/>
                <a:cxnLst/>
                <a:rect l="l" t="t" r="r" b="b"/>
                <a:pathLst>
                  <a:path w="250054" h="128496" extrusionOk="0">
                    <a:moveTo>
                      <a:pt x="248257" y="38443"/>
                    </a:moveTo>
                    <a:cubicBezTo>
                      <a:pt x="248257" y="38443"/>
                      <a:pt x="124887" y="112670"/>
                      <a:pt x="68188" y="125726"/>
                    </a:cubicBezTo>
                    <a:cubicBezTo>
                      <a:pt x="11491" y="138782"/>
                      <a:pt x="-17334" y="102255"/>
                      <a:pt x="10978" y="66021"/>
                    </a:cubicBezTo>
                    <a:cubicBezTo>
                      <a:pt x="39290" y="29788"/>
                      <a:pt x="167575" y="8370"/>
                      <a:pt x="203148" y="4483"/>
                    </a:cubicBezTo>
                    <a:cubicBezTo>
                      <a:pt x="242829" y="155"/>
                      <a:pt x="250017" y="-65"/>
                      <a:pt x="250017" y="-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3" name="Google Shape;1233;p18"/>
              <p:cNvSpPr/>
              <p:nvPr/>
            </p:nvSpPr>
            <p:spPr>
              <a:xfrm rot="-6392090" flipH="1">
                <a:off x="6840655" y="570635"/>
                <a:ext cx="260119" cy="109001"/>
              </a:xfrm>
              <a:custGeom>
                <a:avLst/>
                <a:gdLst/>
                <a:ahLst/>
                <a:cxnLst/>
                <a:rect l="l" t="t" r="r" b="b"/>
                <a:pathLst>
                  <a:path w="259752" h="108847" extrusionOk="0">
                    <a:moveTo>
                      <a:pt x="345" y="96901"/>
                    </a:moveTo>
                    <a:cubicBezTo>
                      <a:pt x="1152" y="98661"/>
                      <a:pt x="2912" y="99776"/>
                      <a:pt x="4893" y="99761"/>
                    </a:cubicBezTo>
                    <a:cubicBezTo>
                      <a:pt x="5626" y="99769"/>
                      <a:pt x="6433" y="99593"/>
                      <a:pt x="7094" y="99248"/>
                    </a:cubicBezTo>
                    <a:lnTo>
                      <a:pt x="57776" y="75117"/>
                    </a:lnTo>
                    <a:lnTo>
                      <a:pt x="85942" y="76950"/>
                    </a:lnTo>
                    <a:lnTo>
                      <a:pt x="82275" y="103062"/>
                    </a:lnTo>
                    <a:cubicBezTo>
                      <a:pt x="81908" y="105827"/>
                      <a:pt x="83815" y="108387"/>
                      <a:pt x="86602" y="108783"/>
                    </a:cubicBezTo>
                    <a:cubicBezTo>
                      <a:pt x="86602" y="108783"/>
                      <a:pt x="86602" y="108783"/>
                      <a:pt x="86602" y="108783"/>
                    </a:cubicBezTo>
                    <a:lnTo>
                      <a:pt x="87335" y="108783"/>
                    </a:lnTo>
                    <a:cubicBezTo>
                      <a:pt x="89829" y="108768"/>
                      <a:pt x="92030" y="106891"/>
                      <a:pt x="92323" y="104382"/>
                    </a:cubicBezTo>
                    <a:lnTo>
                      <a:pt x="96284" y="75703"/>
                    </a:lnTo>
                    <a:cubicBezTo>
                      <a:pt x="106846" y="71082"/>
                      <a:pt x="147627" y="53699"/>
                      <a:pt x="176526" y="41890"/>
                    </a:cubicBezTo>
                    <a:cubicBezTo>
                      <a:pt x="201171" y="32172"/>
                      <a:pt x="226696" y="24661"/>
                      <a:pt x="252661" y="19446"/>
                    </a:cubicBezTo>
                    <a:cubicBezTo>
                      <a:pt x="255375" y="18930"/>
                      <a:pt x="257209" y="16285"/>
                      <a:pt x="256695" y="13538"/>
                    </a:cubicBezTo>
                    <a:cubicBezTo>
                      <a:pt x="256695" y="13527"/>
                      <a:pt x="256695" y="13516"/>
                      <a:pt x="256695" y="13505"/>
                    </a:cubicBezTo>
                    <a:cubicBezTo>
                      <a:pt x="256402" y="11955"/>
                      <a:pt x="255448" y="10638"/>
                      <a:pt x="253981" y="9984"/>
                    </a:cubicBezTo>
                    <a:lnTo>
                      <a:pt x="255522" y="9984"/>
                    </a:lnTo>
                    <a:cubicBezTo>
                      <a:pt x="258309" y="9511"/>
                      <a:pt x="260143" y="6894"/>
                      <a:pt x="259629" y="4139"/>
                    </a:cubicBezTo>
                    <a:cubicBezTo>
                      <a:pt x="259263" y="1729"/>
                      <a:pt x="257135" y="-41"/>
                      <a:pt x="254715" y="-65"/>
                    </a:cubicBezTo>
                    <a:cubicBezTo>
                      <a:pt x="222955" y="2650"/>
                      <a:pt x="191416" y="7452"/>
                      <a:pt x="160316" y="14311"/>
                    </a:cubicBezTo>
                    <a:cubicBezTo>
                      <a:pt x="131784" y="21089"/>
                      <a:pt x="103765" y="29563"/>
                      <a:pt x="76260" y="39690"/>
                    </a:cubicBezTo>
                    <a:lnTo>
                      <a:pt x="51029" y="21646"/>
                    </a:lnTo>
                    <a:cubicBezTo>
                      <a:pt x="48901" y="19861"/>
                      <a:pt x="45674" y="20157"/>
                      <a:pt x="43913" y="22308"/>
                    </a:cubicBezTo>
                    <a:cubicBezTo>
                      <a:pt x="42080" y="24459"/>
                      <a:pt x="42447" y="27650"/>
                      <a:pt x="44574" y="29435"/>
                    </a:cubicBezTo>
                    <a:cubicBezTo>
                      <a:pt x="44721" y="29591"/>
                      <a:pt x="44940" y="29733"/>
                      <a:pt x="45160" y="29861"/>
                    </a:cubicBezTo>
                    <a:lnTo>
                      <a:pt x="68412" y="46438"/>
                    </a:lnTo>
                    <a:lnTo>
                      <a:pt x="53742" y="66242"/>
                    </a:lnTo>
                    <a:lnTo>
                      <a:pt x="2912" y="90446"/>
                    </a:lnTo>
                    <a:cubicBezTo>
                      <a:pt x="419" y="91554"/>
                      <a:pt x="-682" y="94407"/>
                      <a:pt x="345" y="96901"/>
                    </a:cubicBezTo>
                    <a:close/>
                    <a:moveTo>
                      <a:pt x="66358" y="65508"/>
                    </a:moveTo>
                    <a:lnTo>
                      <a:pt x="78534" y="49298"/>
                    </a:lnTo>
                    <a:cubicBezTo>
                      <a:pt x="131491" y="29038"/>
                      <a:pt x="186941" y="16155"/>
                      <a:pt x="243419" y="11011"/>
                    </a:cubicBezTo>
                    <a:cubicBezTo>
                      <a:pt x="219288" y="16334"/>
                      <a:pt x="195596" y="23544"/>
                      <a:pt x="172639" y="32575"/>
                    </a:cubicBezTo>
                    <a:cubicBezTo>
                      <a:pt x="142126" y="44897"/>
                      <a:pt x="97898" y="63968"/>
                      <a:pt x="90636" y="671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4" name="Google Shape;1234;p18"/>
              <p:cNvSpPr/>
              <p:nvPr/>
            </p:nvSpPr>
            <p:spPr>
              <a:xfrm rot="-6392090" flipH="1">
                <a:off x="6833652" y="543210"/>
                <a:ext cx="261640" cy="139924"/>
              </a:xfrm>
              <a:custGeom>
                <a:avLst/>
                <a:gdLst/>
                <a:ahLst/>
                <a:cxnLst/>
                <a:rect l="l" t="t" r="r" b="b"/>
                <a:pathLst>
                  <a:path w="261271" h="139727" extrusionOk="0">
                    <a:moveTo>
                      <a:pt x="5471" y="118832"/>
                    </a:moveTo>
                    <a:cubicBezTo>
                      <a:pt x="-3771" y="104162"/>
                      <a:pt x="-1277" y="85312"/>
                      <a:pt x="12145" y="68149"/>
                    </a:cubicBezTo>
                    <a:cubicBezTo>
                      <a:pt x="46693" y="24140"/>
                      <a:pt x="206443" y="4703"/>
                      <a:pt x="208057" y="4483"/>
                    </a:cubicBezTo>
                    <a:cubicBezTo>
                      <a:pt x="247518" y="229"/>
                      <a:pt x="255072" y="9"/>
                      <a:pt x="255366" y="-65"/>
                    </a:cubicBezTo>
                    <a:lnTo>
                      <a:pt x="261234" y="-65"/>
                    </a:lnTo>
                    <a:lnTo>
                      <a:pt x="259107" y="47244"/>
                    </a:lnTo>
                    <a:lnTo>
                      <a:pt x="256540" y="48785"/>
                    </a:lnTo>
                    <a:cubicBezTo>
                      <a:pt x="251478" y="51792"/>
                      <a:pt x="131849" y="123599"/>
                      <a:pt x="74931" y="136802"/>
                    </a:cubicBezTo>
                    <a:cubicBezTo>
                      <a:pt x="67156" y="138643"/>
                      <a:pt x="59235" y="139604"/>
                      <a:pt x="51313" y="139662"/>
                    </a:cubicBezTo>
                    <a:cubicBezTo>
                      <a:pt x="30702" y="139442"/>
                      <a:pt x="13979" y="132181"/>
                      <a:pt x="5471" y="118832"/>
                    </a:cubicBezTo>
                    <a:close/>
                    <a:moveTo>
                      <a:pt x="249718" y="11377"/>
                    </a:moveTo>
                    <a:cubicBezTo>
                      <a:pt x="243557" y="11891"/>
                      <a:pt x="231675" y="12991"/>
                      <a:pt x="209230" y="15412"/>
                    </a:cubicBezTo>
                    <a:cubicBezTo>
                      <a:pt x="160601" y="20693"/>
                      <a:pt x="45666" y="43064"/>
                      <a:pt x="20801" y="74897"/>
                    </a:cubicBezTo>
                    <a:cubicBezTo>
                      <a:pt x="10238" y="88466"/>
                      <a:pt x="8038" y="102329"/>
                      <a:pt x="14786" y="112891"/>
                    </a:cubicBezTo>
                    <a:cubicBezTo>
                      <a:pt x="21534" y="123453"/>
                      <a:pt x="40678" y="133208"/>
                      <a:pt x="72438" y="125873"/>
                    </a:cubicBezTo>
                    <a:cubicBezTo>
                      <a:pt x="123267" y="114137"/>
                      <a:pt x="230575" y="51279"/>
                      <a:pt x="248472" y="407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5" name="Google Shape;1235;p18"/>
              <p:cNvSpPr/>
              <p:nvPr/>
            </p:nvSpPr>
            <p:spPr>
              <a:xfrm rot="-6392090" flipH="1">
                <a:off x="6741594" y="563866"/>
                <a:ext cx="242711" cy="147310"/>
              </a:xfrm>
              <a:custGeom>
                <a:avLst/>
                <a:gdLst/>
                <a:ahLst/>
                <a:cxnLst/>
                <a:rect l="l" t="t" r="r" b="b"/>
                <a:pathLst>
                  <a:path w="242369" h="147102" extrusionOk="0">
                    <a:moveTo>
                      <a:pt x="242331" y="108604"/>
                    </a:moveTo>
                    <a:cubicBezTo>
                      <a:pt x="242331" y="108604"/>
                      <a:pt x="126296" y="23300"/>
                      <a:pt x="70992" y="5037"/>
                    </a:cubicBezTo>
                    <a:cubicBezTo>
                      <a:pt x="15687" y="-13227"/>
                      <a:pt x="-16366" y="20513"/>
                      <a:pt x="8499" y="59241"/>
                    </a:cubicBezTo>
                    <a:cubicBezTo>
                      <a:pt x="33364" y="97968"/>
                      <a:pt x="159155" y="131121"/>
                      <a:pt x="194288" y="138236"/>
                    </a:cubicBezTo>
                    <a:cubicBezTo>
                      <a:pt x="233383" y="146231"/>
                      <a:pt x="240498" y="147038"/>
                      <a:pt x="240498" y="147038"/>
                    </a:cubicBezTo>
                    <a:close/>
                  </a:path>
                </a:pathLst>
              </a:custGeom>
              <a:solidFill>
                <a:srgbClr val="FFC2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6" name="Google Shape;1236;p18"/>
              <p:cNvSpPr/>
              <p:nvPr/>
            </p:nvSpPr>
            <p:spPr>
              <a:xfrm rot="-6392090" flipH="1">
                <a:off x="6741594" y="563866"/>
                <a:ext cx="242711" cy="147310"/>
              </a:xfrm>
              <a:custGeom>
                <a:avLst/>
                <a:gdLst/>
                <a:ahLst/>
                <a:cxnLst/>
                <a:rect l="l" t="t" r="r" b="b"/>
                <a:pathLst>
                  <a:path w="242369" h="147102" extrusionOk="0">
                    <a:moveTo>
                      <a:pt x="242331" y="108604"/>
                    </a:moveTo>
                    <a:cubicBezTo>
                      <a:pt x="242331" y="108604"/>
                      <a:pt x="126296" y="23300"/>
                      <a:pt x="70992" y="5037"/>
                    </a:cubicBezTo>
                    <a:cubicBezTo>
                      <a:pt x="15687" y="-13227"/>
                      <a:pt x="-16366" y="20513"/>
                      <a:pt x="8499" y="59241"/>
                    </a:cubicBezTo>
                    <a:cubicBezTo>
                      <a:pt x="33364" y="97968"/>
                      <a:pt x="159155" y="131121"/>
                      <a:pt x="194288" y="138236"/>
                    </a:cubicBezTo>
                    <a:cubicBezTo>
                      <a:pt x="233383" y="146231"/>
                      <a:pt x="240498" y="147038"/>
                      <a:pt x="240498" y="1470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7" name="Google Shape;1237;p18"/>
              <p:cNvSpPr/>
              <p:nvPr/>
            </p:nvSpPr>
            <p:spPr>
              <a:xfrm rot="-6392090" flipH="1">
                <a:off x="6744492" y="572911"/>
                <a:ext cx="211206" cy="113205"/>
              </a:xfrm>
              <a:custGeom>
                <a:avLst/>
                <a:gdLst/>
                <a:ahLst/>
                <a:cxnLst/>
                <a:rect l="l" t="t" r="r" b="b"/>
                <a:pathLst>
                  <a:path w="210908" h="113045" extrusionOk="0">
                    <a:moveTo>
                      <a:pt x="2103" y="16732"/>
                    </a:moveTo>
                    <a:lnTo>
                      <a:pt x="49193" y="44751"/>
                    </a:lnTo>
                    <a:lnTo>
                      <a:pt x="59681" y="61694"/>
                    </a:lnTo>
                    <a:lnTo>
                      <a:pt x="35330" y="76363"/>
                    </a:lnTo>
                    <a:cubicBezTo>
                      <a:pt x="33423" y="77496"/>
                      <a:pt x="32763" y="79969"/>
                      <a:pt x="33936" y="81888"/>
                    </a:cubicBezTo>
                    <a:cubicBezTo>
                      <a:pt x="33936" y="81905"/>
                      <a:pt x="33936" y="81921"/>
                      <a:pt x="33936" y="81938"/>
                    </a:cubicBezTo>
                    <a:cubicBezTo>
                      <a:pt x="34597" y="83208"/>
                      <a:pt x="35917" y="83999"/>
                      <a:pt x="37384" y="83992"/>
                    </a:cubicBezTo>
                    <a:cubicBezTo>
                      <a:pt x="38117" y="83980"/>
                      <a:pt x="38851" y="83778"/>
                      <a:pt x="39511" y="83405"/>
                    </a:cubicBezTo>
                    <a:lnTo>
                      <a:pt x="65476" y="68002"/>
                    </a:lnTo>
                    <a:cubicBezTo>
                      <a:pt x="86820" y="78137"/>
                      <a:pt x="108678" y="87027"/>
                      <a:pt x="131049" y="94627"/>
                    </a:cubicBezTo>
                    <a:cubicBezTo>
                      <a:pt x="155547" y="102318"/>
                      <a:pt x="180485" y="108444"/>
                      <a:pt x="205790" y="112964"/>
                    </a:cubicBezTo>
                    <a:lnTo>
                      <a:pt x="206450" y="112964"/>
                    </a:lnTo>
                    <a:cubicBezTo>
                      <a:pt x="208651" y="113166"/>
                      <a:pt x="210631" y="111525"/>
                      <a:pt x="210851" y="109297"/>
                    </a:cubicBezTo>
                    <a:cubicBezTo>
                      <a:pt x="211071" y="107068"/>
                      <a:pt x="209384" y="105098"/>
                      <a:pt x="207184" y="104896"/>
                    </a:cubicBezTo>
                    <a:lnTo>
                      <a:pt x="206010" y="104896"/>
                    </a:lnTo>
                    <a:cubicBezTo>
                      <a:pt x="207184" y="104451"/>
                      <a:pt x="208064" y="103471"/>
                      <a:pt x="208430" y="102255"/>
                    </a:cubicBezTo>
                    <a:cubicBezTo>
                      <a:pt x="209018" y="100113"/>
                      <a:pt x="207770" y="97906"/>
                      <a:pt x="205643" y="97268"/>
                    </a:cubicBezTo>
                    <a:cubicBezTo>
                      <a:pt x="185180" y="91112"/>
                      <a:pt x="165228" y="83185"/>
                      <a:pt x="146158" y="73576"/>
                    </a:cubicBezTo>
                    <a:cubicBezTo>
                      <a:pt x="124154" y="62134"/>
                      <a:pt x="92395" y="44971"/>
                      <a:pt x="84253" y="40497"/>
                    </a:cubicBezTo>
                    <a:lnTo>
                      <a:pt x="82420" y="3823"/>
                    </a:lnTo>
                    <a:cubicBezTo>
                      <a:pt x="82199" y="1617"/>
                      <a:pt x="80366" y="-73"/>
                      <a:pt x="78165" y="-65"/>
                    </a:cubicBezTo>
                    <a:cubicBezTo>
                      <a:pt x="75892" y="54"/>
                      <a:pt x="74205" y="1948"/>
                      <a:pt x="74277" y="4189"/>
                    </a:cubicBezTo>
                    <a:lnTo>
                      <a:pt x="76038" y="38589"/>
                    </a:lnTo>
                    <a:lnTo>
                      <a:pt x="53300" y="38003"/>
                    </a:lnTo>
                    <a:lnTo>
                      <a:pt x="6211" y="10057"/>
                    </a:lnTo>
                    <a:cubicBezTo>
                      <a:pt x="4157" y="8923"/>
                      <a:pt x="1590" y="9646"/>
                      <a:pt x="490" y="11671"/>
                    </a:cubicBezTo>
                    <a:cubicBezTo>
                      <a:pt x="-610" y="13696"/>
                      <a:pt x="50" y="16258"/>
                      <a:pt x="2103" y="17392"/>
                    </a:cubicBezTo>
                    <a:close/>
                    <a:moveTo>
                      <a:pt x="59535" y="46071"/>
                    </a:moveTo>
                    <a:lnTo>
                      <a:pt x="79192" y="46584"/>
                    </a:lnTo>
                    <a:cubicBezTo>
                      <a:pt x="84766" y="49665"/>
                      <a:pt x="118873" y="68589"/>
                      <a:pt x="142417" y="80398"/>
                    </a:cubicBezTo>
                    <a:cubicBezTo>
                      <a:pt x="160241" y="89347"/>
                      <a:pt x="178652" y="96876"/>
                      <a:pt x="197648" y="102915"/>
                    </a:cubicBezTo>
                    <a:cubicBezTo>
                      <a:pt x="176011" y="98714"/>
                      <a:pt x="154667" y="93277"/>
                      <a:pt x="133616" y="86632"/>
                    </a:cubicBezTo>
                    <a:cubicBezTo>
                      <a:pt x="111245" y="79055"/>
                      <a:pt x="89387" y="70165"/>
                      <a:pt x="68116" y="60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8" name="Google Shape;1238;p18"/>
              <p:cNvSpPr/>
              <p:nvPr/>
            </p:nvSpPr>
            <p:spPr>
              <a:xfrm rot="-6392090" flipH="1">
                <a:off x="6736185" y="557985"/>
                <a:ext cx="253795" cy="158936"/>
              </a:xfrm>
              <a:custGeom>
                <a:avLst/>
                <a:gdLst/>
                <a:ahLst/>
                <a:cxnLst/>
                <a:rect l="l" t="t" r="r" b="b"/>
                <a:pathLst>
                  <a:path w="253437" h="158712" extrusionOk="0">
                    <a:moveTo>
                      <a:pt x="245405" y="158207"/>
                    </a:moveTo>
                    <a:cubicBezTo>
                      <a:pt x="245405" y="158207"/>
                      <a:pt x="237557" y="157254"/>
                      <a:pt x="198683" y="149332"/>
                    </a:cubicBezTo>
                    <a:cubicBezTo>
                      <a:pt x="197069" y="149332"/>
                      <a:pt x="39738" y="115152"/>
                      <a:pt x="9372" y="67916"/>
                    </a:cubicBezTo>
                    <a:cubicBezTo>
                      <a:pt x="-2436" y="49506"/>
                      <a:pt x="-3170" y="30436"/>
                      <a:pt x="7392" y="16573"/>
                    </a:cubicBezTo>
                    <a:cubicBezTo>
                      <a:pt x="20595" y="-444"/>
                      <a:pt x="47733" y="-4771"/>
                      <a:pt x="78172" y="5277"/>
                    </a:cubicBezTo>
                    <a:cubicBezTo>
                      <a:pt x="133697" y="23614"/>
                      <a:pt x="246286" y="106130"/>
                      <a:pt x="251053" y="109578"/>
                    </a:cubicBezTo>
                    <a:lnTo>
                      <a:pt x="253400" y="111338"/>
                    </a:lnTo>
                    <a:lnTo>
                      <a:pt x="251273" y="158647"/>
                    </a:lnTo>
                    <a:close/>
                    <a:moveTo>
                      <a:pt x="74725" y="15913"/>
                    </a:moveTo>
                    <a:cubicBezTo>
                      <a:pt x="43846" y="5718"/>
                      <a:pt x="24189" y="13199"/>
                      <a:pt x="16047" y="23248"/>
                    </a:cubicBezTo>
                    <a:cubicBezTo>
                      <a:pt x="7906" y="33296"/>
                      <a:pt x="9299" y="47159"/>
                      <a:pt x="18541" y="61682"/>
                    </a:cubicBezTo>
                    <a:cubicBezTo>
                      <a:pt x="40545" y="95715"/>
                      <a:pt x="152841" y="128501"/>
                      <a:pt x="200809" y="138257"/>
                    </a:cubicBezTo>
                    <a:cubicBezTo>
                      <a:pt x="222814" y="142731"/>
                      <a:pt x="234696" y="144931"/>
                      <a:pt x="240711" y="146031"/>
                    </a:cubicBezTo>
                    <a:lnTo>
                      <a:pt x="242104" y="116692"/>
                    </a:lnTo>
                    <a:cubicBezTo>
                      <a:pt x="225382" y="104810"/>
                      <a:pt x="124308" y="32269"/>
                      <a:pt x="74725" y="15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39" name="Google Shape;1239;p18"/>
              <p:cNvSpPr/>
              <p:nvPr/>
            </p:nvSpPr>
            <p:spPr>
              <a:xfrm rot="-6392090" flipH="1">
                <a:off x="6984841" y="603441"/>
                <a:ext cx="52541" cy="271155"/>
              </a:xfrm>
              <a:custGeom>
                <a:avLst/>
                <a:gdLst/>
                <a:ahLst/>
                <a:cxnLst/>
                <a:rect l="l" t="t" r="r" b="b"/>
                <a:pathLst>
                  <a:path w="52467" h="270773" extrusionOk="0">
                    <a:moveTo>
                      <a:pt x="36711" y="46249"/>
                    </a:moveTo>
                    <a:cubicBezTo>
                      <a:pt x="48667" y="39603"/>
                      <a:pt x="52922" y="24549"/>
                      <a:pt x="46247" y="12624"/>
                    </a:cubicBezTo>
                    <a:cubicBezTo>
                      <a:pt x="39645" y="700"/>
                      <a:pt x="24536" y="-3580"/>
                      <a:pt x="12654" y="3067"/>
                    </a:cubicBezTo>
                    <a:cubicBezTo>
                      <a:pt x="698" y="9713"/>
                      <a:pt x="-3556" y="24767"/>
                      <a:pt x="3118" y="36692"/>
                    </a:cubicBezTo>
                    <a:cubicBezTo>
                      <a:pt x="5685" y="41390"/>
                      <a:pt x="9793" y="45106"/>
                      <a:pt x="14707" y="47276"/>
                    </a:cubicBezTo>
                    <a:cubicBezTo>
                      <a:pt x="5759" y="56468"/>
                      <a:pt x="1358" y="69137"/>
                      <a:pt x="2605" y="81896"/>
                    </a:cubicBezTo>
                    <a:cubicBezTo>
                      <a:pt x="2459" y="94928"/>
                      <a:pt x="8253" y="107312"/>
                      <a:pt x="18374" y="115563"/>
                    </a:cubicBezTo>
                    <a:lnTo>
                      <a:pt x="25049" y="260644"/>
                    </a:lnTo>
                    <a:cubicBezTo>
                      <a:pt x="25270" y="264854"/>
                      <a:pt x="27910" y="268544"/>
                      <a:pt x="31871" y="270033"/>
                    </a:cubicBezTo>
                    <a:cubicBezTo>
                      <a:pt x="33191" y="270546"/>
                      <a:pt x="34658" y="270773"/>
                      <a:pt x="36051" y="270693"/>
                    </a:cubicBezTo>
                    <a:cubicBezTo>
                      <a:pt x="38839" y="270553"/>
                      <a:pt x="41479" y="269321"/>
                      <a:pt x="43386" y="267245"/>
                    </a:cubicBezTo>
                    <a:cubicBezTo>
                      <a:pt x="45220" y="265250"/>
                      <a:pt x="46173" y="262617"/>
                      <a:pt x="46100" y="259911"/>
                    </a:cubicBezTo>
                    <a:lnTo>
                      <a:pt x="39426" y="114902"/>
                    </a:lnTo>
                    <a:cubicBezTo>
                      <a:pt x="48887" y="105807"/>
                      <a:pt x="53582" y="92826"/>
                      <a:pt x="52188" y="79769"/>
                    </a:cubicBezTo>
                    <a:cubicBezTo>
                      <a:pt x="52334" y="66836"/>
                      <a:pt x="46687" y="54525"/>
                      <a:pt x="36711" y="462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40" name="Google Shape;1240;p18"/>
              <p:cNvSpPr/>
              <p:nvPr/>
            </p:nvSpPr>
            <p:spPr>
              <a:xfrm rot="-6392090" flipH="1">
                <a:off x="6979463" y="597497"/>
                <a:ext cx="63427" cy="282659"/>
              </a:xfrm>
              <a:custGeom>
                <a:avLst/>
                <a:gdLst/>
                <a:ahLst/>
                <a:cxnLst/>
                <a:rect l="l" t="t" r="r" b="b"/>
                <a:pathLst>
                  <a:path w="63338" h="282261" extrusionOk="0">
                    <a:moveTo>
                      <a:pt x="63076" y="84965"/>
                    </a:moveTo>
                    <a:cubicBezTo>
                      <a:pt x="62856" y="73027"/>
                      <a:pt x="58602" y="61519"/>
                      <a:pt x="50974" y="52325"/>
                    </a:cubicBezTo>
                    <a:cubicBezTo>
                      <a:pt x="63150" y="40881"/>
                      <a:pt x="63810" y="21711"/>
                      <a:pt x="52368" y="9507"/>
                    </a:cubicBezTo>
                    <a:cubicBezTo>
                      <a:pt x="40925" y="-2697"/>
                      <a:pt x="21708" y="-3313"/>
                      <a:pt x="9532" y="8131"/>
                    </a:cubicBezTo>
                    <a:cubicBezTo>
                      <a:pt x="-2643" y="19575"/>
                      <a:pt x="-3304" y="38745"/>
                      <a:pt x="8139" y="50948"/>
                    </a:cubicBezTo>
                    <a:cubicBezTo>
                      <a:pt x="9240" y="52081"/>
                      <a:pt x="10339" y="53129"/>
                      <a:pt x="11586" y="54085"/>
                    </a:cubicBezTo>
                    <a:cubicBezTo>
                      <a:pt x="4911" y="63985"/>
                      <a:pt x="1758" y="75837"/>
                      <a:pt x="2565" y="87752"/>
                    </a:cubicBezTo>
                    <a:cubicBezTo>
                      <a:pt x="2565" y="101645"/>
                      <a:pt x="8286" y="114927"/>
                      <a:pt x="18408" y="124426"/>
                    </a:cubicBezTo>
                    <a:lnTo>
                      <a:pt x="25009" y="266940"/>
                    </a:lnTo>
                    <a:cubicBezTo>
                      <a:pt x="25302" y="273343"/>
                      <a:pt x="29410" y="278940"/>
                      <a:pt x="35424" y="281170"/>
                    </a:cubicBezTo>
                    <a:cubicBezTo>
                      <a:pt x="37185" y="281837"/>
                      <a:pt x="39092" y="282182"/>
                      <a:pt x="40999" y="282197"/>
                    </a:cubicBezTo>
                    <a:lnTo>
                      <a:pt x="41732" y="282197"/>
                    </a:lnTo>
                    <a:cubicBezTo>
                      <a:pt x="45986" y="282013"/>
                      <a:pt x="49947" y="280135"/>
                      <a:pt x="52808" y="276989"/>
                    </a:cubicBezTo>
                    <a:cubicBezTo>
                      <a:pt x="55742" y="273857"/>
                      <a:pt x="57208" y="269669"/>
                      <a:pt x="56988" y="265400"/>
                    </a:cubicBezTo>
                    <a:lnTo>
                      <a:pt x="50461" y="123106"/>
                    </a:lnTo>
                    <a:cubicBezTo>
                      <a:pt x="59849" y="112732"/>
                      <a:pt x="64396" y="98887"/>
                      <a:pt x="63076" y="84965"/>
                    </a:cubicBezTo>
                    <a:close/>
                    <a:moveTo>
                      <a:pt x="13420" y="87312"/>
                    </a:moveTo>
                    <a:cubicBezTo>
                      <a:pt x="12246" y="76256"/>
                      <a:pt x="15987" y="65239"/>
                      <a:pt x="23615" y="57166"/>
                    </a:cubicBezTo>
                    <a:cubicBezTo>
                      <a:pt x="25082" y="55936"/>
                      <a:pt x="25743" y="54057"/>
                      <a:pt x="25522" y="52178"/>
                    </a:cubicBezTo>
                    <a:cubicBezTo>
                      <a:pt x="25229" y="50315"/>
                      <a:pt x="23982" y="48722"/>
                      <a:pt x="22295" y="47924"/>
                    </a:cubicBezTo>
                    <a:cubicBezTo>
                      <a:pt x="15621" y="45005"/>
                      <a:pt x="11146" y="38508"/>
                      <a:pt x="10853" y="31201"/>
                    </a:cubicBezTo>
                    <a:cubicBezTo>
                      <a:pt x="10339" y="20571"/>
                      <a:pt x="18554" y="11545"/>
                      <a:pt x="29190" y="11030"/>
                    </a:cubicBezTo>
                    <a:lnTo>
                      <a:pt x="30070" y="11030"/>
                    </a:lnTo>
                    <a:cubicBezTo>
                      <a:pt x="40705" y="11044"/>
                      <a:pt x="49360" y="19692"/>
                      <a:pt x="49360" y="30346"/>
                    </a:cubicBezTo>
                    <a:cubicBezTo>
                      <a:pt x="49360" y="37294"/>
                      <a:pt x="45546" y="43700"/>
                      <a:pt x="39532" y="47117"/>
                    </a:cubicBezTo>
                    <a:cubicBezTo>
                      <a:pt x="37844" y="48053"/>
                      <a:pt x="36817" y="49764"/>
                      <a:pt x="36671" y="51665"/>
                    </a:cubicBezTo>
                    <a:cubicBezTo>
                      <a:pt x="36598" y="53549"/>
                      <a:pt x="37478" y="55343"/>
                      <a:pt x="39018" y="56433"/>
                    </a:cubicBezTo>
                    <a:cubicBezTo>
                      <a:pt x="47453" y="63836"/>
                      <a:pt x="52148" y="74569"/>
                      <a:pt x="51927" y="85772"/>
                    </a:cubicBezTo>
                    <a:cubicBezTo>
                      <a:pt x="53248" y="97033"/>
                      <a:pt x="49287" y="108272"/>
                      <a:pt x="41292" y="116284"/>
                    </a:cubicBezTo>
                    <a:cubicBezTo>
                      <a:pt x="39898" y="117400"/>
                      <a:pt x="39092" y="119115"/>
                      <a:pt x="39165" y="120905"/>
                    </a:cubicBezTo>
                    <a:lnTo>
                      <a:pt x="41146" y="163007"/>
                    </a:lnTo>
                    <a:cubicBezTo>
                      <a:pt x="37918" y="164327"/>
                      <a:pt x="34324" y="164327"/>
                      <a:pt x="31097" y="163007"/>
                    </a:cubicBezTo>
                    <a:lnTo>
                      <a:pt x="29116" y="120905"/>
                    </a:lnTo>
                    <a:cubicBezTo>
                      <a:pt x="29043" y="119157"/>
                      <a:pt x="28163" y="117546"/>
                      <a:pt x="26696" y="116578"/>
                    </a:cubicBezTo>
                    <a:cubicBezTo>
                      <a:pt x="18114" y="109304"/>
                      <a:pt x="13273" y="98563"/>
                      <a:pt x="13420" y="87312"/>
                    </a:cubicBezTo>
                    <a:close/>
                    <a:moveTo>
                      <a:pt x="42759" y="192346"/>
                    </a:moveTo>
                    <a:cubicBezTo>
                      <a:pt x="39605" y="193703"/>
                      <a:pt x="35937" y="193703"/>
                      <a:pt x="32784" y="192346"/>
                    </a:cubicBezTo>
                    <a:lnTo>
                      <a:pt x="31904" y="174229"/>
                    </a:lnTo>
                    <a:cubicBezTo>
                      <a:pt x="35204" y="175006"/>
                      <a:pt x="38651" y="175006"/>
                      <a:pt x="41952" y="174229"/>
                    </a:cubicBezTo>
                    <a:close/>
                    <a:moveTo>
                      <a:pt x="33297" y="204081"/>
                    </a:moveTo>
                    <a:cubicBezTo>
                      <a:pt x="34838" y="204389"/>
                      <a:pt x="36378" y="204536"/>
                      <a:pt x="37918" y="204521"/>
                    </a:cubicBezTo>
                    <a:cubicBezTo>
                      <a:pt x="39752" y="204507"/>
                      <a:pt x="41585" y="204287"/>
                      <a:pt x="43345" y="203861"/>
                    </a:cubicBezTo>
                    <a:lnTo>
                      <a:pt x="44152" y="221978"/>
                    </a:lnTo>
                    <a:cubicBezTo>
                      <a:pt x="40925" y="223254"/>
                      <a:pt x="37331" y="223254"/>
                      <a:pt x="34104" y="221978"/>
                    </a:cubicBezTo>
                    <a:close/>
                    <a:moveTo>
                      <a:pt x="44886" y="269287"/>
                    </a:moveTo>
                    <a:cubicBezTo>
                      <a:pt x="43933" y="270248"/>
                      <a:pt x="42686" y="270828"/>
                      <a:pt x="41366" y="270901"/>
                    </a:cubicBezTo>
                    <a:cubicBezTo>
                      <a:pt x="40705" y="271048"/>
                      <a:pt x="40045" y="271048"/>
                      <a:pt x="39385" y="270901"/>
                    </a:cubicBezTo>
                    <a:cubicBezTo>
                      <a:pt x="37552" y="270160"/>
                      <a:pt x="36304" y="268422"/>
                      <a:pt x="36158" y="266427"/>
                    </a:cubicBezTo>
                    <a:lnTo>
                      <a:pt x="34618" y="234007"/>
                    </a:lnTo>
                    <a:cubicBezTo>
                      <a:pt x="36158" y="234271"/>
                      <a:pt x="37698" y="234418"/>
                      <a:pt x="39238" y="234447"/>
                    </a:cubicBezTo>
                    <a:cubicBezTo>
                      <a:pt x="41072" y="234418"/>
                      <a:pt x="42906" y="234169"/>
                      <a:pt x="44666" y="233714"/>
                    </a:cubicBezTo>
                    <a:lnTo>
                      <a:pt x="46206" y="265913"/>
                    </a:lnTo>
                    <a:cubicBezTo>
                      <a:pt x="46133" y="267146"/>
                      <a:pt x="45620" y="268312"/>
                      <a:pt x="44740" y="2692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241" name="Google Shape;1241;p18"/>
            <p:cNvSpPr/>
            <p:nvPr/>
          </p:nvSpPr>
          <p:spPr>
            <a:xfrm rot="-7655163" flipH="1">
              <a:off x="7777008" y="40504"/>
              <a:ext cx="488727" cy="803369"/>
            </a:xfrm>
            <a:custGeom>
              <a:avLst/>
              <a:gdLst/>
              <a:ahLst/>
              <a:cxnLst/>
              <a:rect l="l" t="t" r="r" b="b"/>
              <a:pathLst>
                <a:path w="488689" h="803306" extrusionOk="0">
                  <a:moveTo>
                    <a:pt x="214611" y="803238"/>
                  </a:moveTo>
                  <a:lnTo>
                    <a:pt x="214611" y="803238"/>
                  </a:lnTo>
                  <a:cubicBezTo>
                    <a:pt x="197228" y="802153"/>
                    <a:pt x="180065" y="799307"/>
                    <a:pt x="163268" y="794730"/>
                  </a:cubicBezTo>
                  <a:cubicBezTo>
                    <a:pt x="160334" y="793945"/>
                    <a:pt x="158573" y="790930"/>
                    <a:pt x="159381" y="787989"/>
                  </a:cubicBezTo>
                  <a:cubicBezTo>
                    <a:pt x="159381" y="787989"/>
                    <a:pt x="159381" y="787982"/>
                    <a:pt x="159381" y="787982"/>
                  </a:cubicBezTo>
                  <a:cubicBezTo>
                    <a:pt x="160188" y="785070"/>
                    <a:pt x="163194" y="783346"/>
                    <a:pt x="166128" y="784094"/>
                  </a:cubicBezTo>
                  <a:cubicBezTo>
                    <a:pt x="182265" y="788495"/>
                    <a:pt x="198841" y="791224"/>
                    <a:pt x="215565" y="792236"/>
                  </a:cubicBezTo>
                  <a:cubicBezTo>
                    <a:pt x="218572" y="792339"/>
                    <a:pt x="220992" y="794884"/>
                    <a:pt x="220845" y="797920"/>
                  </a:cubicBezTo>
                  <a:cubicBezTo>
                    <a:pt x="220773" y="800957"/>
                    <a:pt x="218205" y="803341"/>
                    <a:pt x="215198" y="803238"/>
                  </a:cubicBezTo>
                  <a:close/>
                  <a:moveTo>
                    <a:pt x="265954" y="801918"/>
                  </a:moveTo>
                  <a:cubicBezTo>
                    <a:pt x="262948" y="801771"/>
                    <a:pt x="260600" y="799189"/>
                    <a:pt x="260747" y="796153"/>
                  </a:cubicBezTo>
                  <a:cubicBezTo>
                    <a:pt x="260820" y="793549"/>
                    <a:pt x="262801" y="791393"/>
                    <a:pt x="265368" y="790989"/>
                  </a:cubicBezTo>
                  <a:cubicBezTo>
                    <a:pt x="279157" y="789353"/>
                    <a:pt x="292800" y="786904"/>
                    <a:pt x="306295" y="783654"/>
                  </a:cubicBezTo>
                  <a:cubicBezTo>
                    <a:pt x="309156" y="782994"/>
                    <a:pt x="312017" y="782187"/>
                    <a:pt x="314877" y="781454"/>
                  </a:cubicBezTo>
                  <a:cubicBezTo>
                    <a:pt x="317812" y="780801"/>
                    <a:pt x="320746" y="782679"/>
                    <a:pt x="321406" y="785642"/>
                  </a:cubicBezTo>
                  <a:cubicBezTo>
                    <a:pt x="322065" y="788356"/>
                    <a:pt x="320525" y="791092"/>
                    <a:pt x="317885" y="792016"/>
                  </a:cubicBezTo>
                  <a:lnTo>
                    <a:pt x="308862" y="794363"/>
                  </a:lnTo>
                  <a:cubicBezTo>
                    <a:pt x="294927" y="797649"/>
                    <a:pt x="280844" y="800099"/>
                    <a:pt x="266615" y="801698"/>
                  </a:cubicBezTo>
                  <a:close/>
                  <a:moveTo>
                    <a:pt x="116472" y="776466"/>
                  </a:moveTo>
                  <a:cubicBezTo>
                    <a:pt x="115592" y="776452"/>
                    <a:pt x="114785" y="776254"/>
                    <a:pt x="113978" y="775880"/>
                  </a:cubicBezTo>
                  <a:cubicBezTo>
                    <a:pt x="98429" y="767892"/>
                    <a:pt x="83686" y="758408"/>
                    <a:pt x="69970" y="747567"/>
                  </a:cubicBezTo>
                  <a:cubicBezTo>
                    <a:pt x="67623" y="745675"/>
                    <a:pt x="67182" y="742242"/>
                    <a:pt x="69090" y="739866"/>
                  </a:cubicBezTo>
                  <a:cubicBezTo>
                    <a:pt x="70923" y="737673"/>
                    <a:pt x="74078" y="737255"/>
                    <a:pt x="76424" y="738912"/>
                  </a:cubicBezTo>
                  <a:cubicBezTo>
                    <a:pt x="89554" y="749504"/>
                    <a:pt x="103636" y="758768"/>
                    <a:pt x="118599" y="766564"/>
                  </a:cubicBezTo>
                  <a:cubicBezTo>
                    <a:pt x="121313" y="767929"/>
                    <a:pt x="122413" y="771237"/>
                    <a:pt x="121019" y="773951"/>
                  </a:cubicBezTo>
                  <a:cubicBezTo>
                    <a:pt x="120139" y="775814"/>
                    <a:pt x="118159" y="776987"/>
                    <a:pt x="116106" y="776980"/>
                  </a:cubicBezTo>
                  <a:close/>
                  <a:moveTo>
                    <a:pt x="363654" y="772652"/>
                  </a:moveTo>
                  <a:cubicBezTo>
                    <a:pt x="360646" y="772755"/>
                    <a:pt x="358079" y="770371"/>
                    <a:pt x="358006" y="767334"/>
                  </a:cubicBezTo>
                  <a:cubicBezTo>
                    <a:pt x="357932" y="765244"/>
                    <a:pt x="359033" y="763300"/>
                    <a:pt x="360867" y="762310"/>
                  </a:cubicBezTo>
                  <a:cubicBezTo>
                    <a:pt x="375389" y="754088"/>
                    <a:pt x="388738" y="744061"/>
                    <a:pt x="400694" y="732458"/>
                  </a:cubicBezTo>
                  <a:cubicBezTo>
                    <a:pt x="402381" y="729949"/>
                    <a:pt x="405829" y="729318"/>
                    <a:pt x="408322" y="731035"/>
                  </a:cubicBezTo>
                  <a:cubicBezTo>
                    <a:pt x="410816" y="732751"/>
                    <a:pt x="411477" y="736176"/>
                    <a:pt x="409789" y="738685"/>
                  </a:cubicBezTo>
                  <a:cubicBezTo>
                    <a:pt x="409349" y="739345"/>
                    <a:pt x="408689" y="739895"/>
                    <a:pt x="408029" y="740306"/>
                  </a:cubicBezTo>
                  <a:cubicBezTo>
                    <a:pt x="395413" y="752540"/>
                    <a:pt x="381257" y="763154"/>
                    <a:pt x="366001" y="771919"/>
                  </a:cubicBezTo>
                  <a:cubicBezTo>
                    <a:pt x="365267" y="772410"/>
                    <a:pt x="364387" y="772733"/>
                    <a:pt x="363507" y="772872"/>
                  </a:cubicBezTo>
                  <a:close/>
                  <a:moveTo>
                    <a:pt x="36083" y="713461"/>
                  </a:moveTo>
                  <a:cubicBezTo>
                    <a:pt x="34470" y="713483"/>
                    <a:pt x="32929" y="712815"/>
                    <a:pt x="31903" y="711627"/>
                  </a:cubicBezTo>
                  <a:cubicBezTo>
                    <a:pt x="20313" y="698593"/>
                    <a:pt x="9825" y="684606"/>
                    <a:pt x="583" y="669819"/>
                  </a:cubicBezTo>
                  <a:cubicBezTo>
                    <a:pt x="-811" y="667127"/>
                    <a:pt x="216" y="663804"/>
                    <a:pt x="2930" y="662396"/>
                  </a:cubicBezTo>
                  <a:cubicBezTo>
                    <a:pt x="5351" y="661142"/>
                    <a:pt x="8284" y="661831"/>
                    <a:pt x="9898" y="664024"/>
                  </a:cubicBezTo>
                  <a:cubicBezTo>
                    <a:pt x="18847" y="678298"/>
                    <a:pt x="28969" y="691794"/>
                    <a:pt x="40191" y="704366"/>
                  </a:cubicBezTo>
                  <a:cubicBezTo>
                    <a:pt x="42244" y="706573"/>
                    <a:pt x="42097" y="710006"/>
                    <a:pt x="39824" y="712038"/>
                  </a:cubicBezTo>
                  <a:cubicBezTo>
                    <a:pt x="38797" y="712977"/>
                    <a:pt x="37476" y="713490"/>
                    <a:pt x="36083" y="713461"/>
                  </a:cubicBezTo>
                  <a:close/>
                  <a:moveTo>
                    <a:pt x="436928" y="702239"/>
                  </a:moveTo>
                  <a:cubicBezTo>
                    <a:pt x="435901" y="702239"/>
                    <a:pt x="434874" y="701938"/>
                    <a:pt x="433994" y="701358"/>
                  </a:cubicBezTo>
                  <a:cubicBezTo>
                    <a:pt x="431647" y="699723"/>
                    <a:pt x="430913" y="696539"/>
                    <a:pt x="432307" y="694024"/>
                  </a:cubicBezTo>
                  <a:cubicBezTo>
                    <a:pt x="441402" y="679956"/>
                    <a:pt x="449104" y="665015"/>
                    <a:pt x="455265" y="649428"/>
                  </a:cubicBezTo>
                  <a:cubicBezTo>
                    <a:pt x="456365" y="646590"/>
                    <a:pt x="459592" y="645196"/>
                    <a:pt x="462453" y="646311"/>
                  </a:cubicBezTo>
                  <a:cubicBezTo>
                    <a:pt x="465240" y="647426"/>
                    <a:pt x="466633" y="650624"/>
                    <a:pt x="465534" y="653462"/>
                  </a:cubicBezTo>
                  <a:cubicBezTo>
                    <a:pt x="459079" y="669731"/>
                    <a:pt x="451010" y="685332"/>
                    <a:pt x="441549" y="700038"/>
                  </a:cubicBezTo>
                  <a:cubicBezTo>
                    <a:pt x="440522" y="701622"/>
                    <a:pt x="438688" y="702547"/>
                    <a:pt x="436781" y="702459"/>
                  </a:cubicBezTo>
                  <a:close/>
                  <a:moveTo>
                    <a:pt x="475362" y="607620"/>
                  </a:moveTo>
                  <a:lnTo>
                    <a:pt x="474188" y="607620"/>
                  </a:lnTo>
                  <a:cubicBezTo>
                    <a:pt x="471254" y="606960"/>
                    <a:pt x="469347" y="604048"/>
                    <a:pt x="470008" y="601092"/>
                  </a:cubicBezTo>
                  <a:cubicBezTo>
                    <a:pt x="473675" y="584618"/>
                    <a:pt x="476095" y="567902"/>
                    <a:pt x="477343" y="551069"/>
                  </a:cubicBezTo>
                  <a:cubicBezTo>
                    <a:pt x="477562" y="548033"/>
                    <a:pt x="480203" y="545751"/>
                    <a:pt x="483283" y="545972"/>
                  </a:cubicBezTo>
                  <a:cubicBezTo>
                    <a:pt x="486291" y="546192"/>
                    <a:pt x="488564" y="548839"/>
                    <a:pt x="488345" y="551876"/>
                  </a:cubicBezTo>
                  <a:cubicBezTo>
                    <a:pt x="487097" y="569142"/>
                    <a:pt x="484677" y="586298"/>
                    <a:pt x="481010" y="603219"/>
                  </a:cubicBezTo>
                  <a:cubicBezTo>
                    <a:pt x="480496" y="606007"/>
                    <a:pt x="478076" y="607994"/>
                    <a:pt x="475215" y="607840"/>
                  </a:cubicBezTo>
                  <a:close/>
                  <a:moveTo>
                    <a:pt x="483136" y="505447"/>
                  </a:moveTo>
                  <a:cubicBezTo>
                    <a:pt x="480203" y="505454"/>
                    <a:pt x="477856" y="503210"/>
                    <a:pt x="477635" y="500313"/>
                  </a:cubicBezTo>
                  <a:cubicBezTo>
                    <a:pt x="476682" y="483450"/>
                    <a:pt x="474629" y="466661"/>
                    <a:pt x="471474" y="450070"/>
                  </a:cubicBezTo>
                  <a:cubicBezTo>
                    <a:pt x="470888" y="447070"/>
                    <a:pt x="472868" y="444180"/>
                    <a:pt x="475875" y="443615"/>
                  </a:cubicBezTo>
                  <a:cubicBezTo>
                    <a:pt x="478883" y="443050"/>
                    <a:pt x="481743" y="445016"/>
                    <a:pt x="482330" y="448016"/>
                  </a:cubicBezTo>
                  <a:cubicBezTo>
                    <a:pt x="485557" y="464981"/>
                    <a:pt x="487611" y="482130"/>
                    <a:pt x="488637" y="499359"/>
                  </a:cubicBezTo>
                  <a:cubicBezTo>
                    <a:pt x="488858" y="502352"/>
                    <a:pt x="486584" y="504941"/>
                    <a:pt x="483577" y="505146"/>
                  </a:cubicBezTo>
                  <a:cubicBezTo>
                    <a:pt x="483577" y="505154"/>
                    <a:pt x="483504" y="505154"/>
                    <a:pt x="483504" y="505154"/>
                  </a:cubicBezTo>
                  <a:close/>
                  <a:moveTo>
                    <a:pt x="463919" y="404887"/>
                  </a:moveTo>
                  <a:cubicBezTo>
                    <a:pt x="461573" y="404865"/>
                    <a:pt x="459519" y="403369"/>
                    <a:pt x="458712" y="401147"/>
                  </a:cubicBezTo>
                  <a:cubicBezTo>
                    <a:pt x="453358" y="385179"/>
                    <a:pt x="446830" y="369651"/>
                    <a:pt x="439054" y="354718"/>
                  </a:cubicBezTo>
                  <a:cubicBezTo>
                    <a:pt x="437735" y="352040"/>
                    <a:pt x="438762" y="348806"/>
                    <a:pt x="441402" y="347383"/>
                  </a:cubicBezTo>
                  <a:cubicBezTo>
                    <a:pt x="444042" y="346041"/>
                    <a:pt x="447343" y="347082"/>
                    <a:pt x="448737" y="349730"/>
                  </a:cubicBezTo>
                  <a:cubicBezTo>
                    <a:pt x="456731" y="365170"/>
                    <a:pt x="463553" y="381211"/>
                    <a:pt x="469128" y="397699"/>
                  </a:cubicBezTo>
                  <a:cubicBezTo>
                    <a:pt x="470301" y="400516"/>
                    <a:pt x="468907" y="403721"/>
                    <a:pt x="466120" y="404865"/>
                  </a:cubicBezTo>
                  <a:cubicBezTo>
                    <a:pt x="465900" y="404924"/>
                    <a:pt x="465753" y="404983"/>
                    <a:pt x="465607" y="405034"/>
                  </a:cubicBezTo>
                  <a:cubicBezTo>
                    <a:pt x="465020" y="405173"/>
                    <a:pt x="464360" y="405195"/>
                    <a:pt x="463773" y="405107"/>
                  </a:cubicBezTo>
                  <a:close/>
                  <a:moveTo>
                    <a:pt x="416317" y="314523"/>
                  </a:moveTo>
                  <a:cubicBezTo>
                    <a:pt x="414630" y="314516"/>
                    <a:pt x="413017" y="313731"/>
                    <a:pt x="411990" y="312396"/>
                  </a:cubicBezTo>
                  <a:cubicBezTo>
                    <a:pt x="403775" y="301841"/>
                    <a:pt x="394680" y="292020"/>
                    <a:pt x="384778" y="283057"/>
                  </a:cubicBezTo>
                  <a:cubicBezTo>
                    <a:pt x="382064" y="280710"/>
                    <a:pt x="379424" y="278363"/>
                    <a:pt x="376856" y="275722"/>
                  </a:cubicBezTo>
                  <a:cubicBezTo>
                    <a:pt x="374362" y="273999"/>
                    <a:pt x="373702" y="270573"/>
                    <a:pt x="375463" y="268072"/>
                  </a:cubicBezTo>
                  <a:cubicBezTo>
                    <a:pt x="377150" y="265571"/>
                    <a:pt x="380597" y="264940"/>
                    <a:pt x="383091" y="266664"/>
                  </a:cubicBezTo>
                  <a:cubicBezTo>
                    <a:pt x="383531" y="266950"/>
                    <a:pt x="383898" y="267280"/>
                    <a:pt x="384191" y="267654"/>
                  </a:cubicBezTo>
                  <a:lnTo>
                    <a:pt x="391525" y="274622"/>
                  </a:lnTo>
                  <a:cubicBezTo>
                    <a:pt x="401941" y="283901"/>
                    <a:pt x="411549" y="294089"/>
                    <a:pt x="420131" y="305061"/>
                  </a:cubicBezTo>
                  <a:cubicBezTo>
                    <a:pt x="421965" y="307474"/>
                    <a:pt x="421599" y="310944"/>
                    <a:pt x="419178" y="312836"/>
                  </a:cubicBezTo>
                  <a:cubicBezTo>
                    <a:pt x="418371" y="313775"/>
                    <a:pt x="417344" y="314442"/>
                    <a:pt x="416170" y="314743"/>
                  </a:cubicBezTo>
                  <a:close/>
                  <a:moveTo>
                    <a:pt x="344876" y="241176"/>
                  </a:moveTo>
                  <a:cubicBezTo>
                    <a:pt x="343263" y="241168"/>
                    <a:pt x="341723" y="240479"/>
                    <a:pt x="340696" y="239269"/>
                  </a:cubicBezTo>
                  <a:cubicBezTo>
                    <a:pt x="329327" y="226191"/>
                    <a:pt x="318692" y="212504"/>
                    <a:pt x="308790" y="198267"/>
                  </a:cubicBezTo>
                  <a:cubicBezTo>
                    <a:pt x="307102" y="195759"/>
                    <a:pt x="307690" y="192326"/>
                    <a:pt x="310183" y="190602"/>
                  </a:cubicBezTo>
                  <a:cubicBezTo>
                    <a:pt x="312750" y="188879"/>
                    <a:pt x="316197" y="189524"/>
                    <a:pt x="317885" y="192033"/>
                  </a:cubicBezTo>
                  <a:cubicBezTo>
                    <a:pt x="327493" y="205917"/>
                    <a:pt x="337909" y="219259"/>
                    <a:pt x="348984" y="232007"/>
                  </a:cubicBezTo>
                  <a:cubicBezTo>
                    <a:pt x="350965" y="234288"/>
                    <a:pt x="350745" y="237765"/>
                    <a:pt x="348470" y="239767"/>
                  </a:cubicBezTo>
                  <a:cubicBezTo>
                    <a:pt x="348470" y="239775"/>
                    <a:pt x="348470" y="239775"/>
                    <a:pt x="348470" y="239782"/>
                  </a:cubicBezTo>
                  <a:cubicBezTo>
                    <a:pt x="347443" y="240684"/>
                    <a:pt x="346124" y="241183"/>
                    <a:pt x="344730" y="241176"/>
                  </a:cubicBezTo>
                  <a:close/>
                  <a:moveTo>
                    <a:pt x="286565" y="156899"/>
                  </a:moveTo>
                  <a:cubicBezTo>
                    <a:pt x="284511" y="156892"/>
                    <a:pt x="282678" y="155762"/>
                    <a:pt x="281724" y="153965"/>
                  </a:cubicBezTo>
                  <a:cubicBezTo>
                    <a:pt x="273509" y="138680"/>
                    <a:pt x="266101" y="122939"/>
                    <a:pt x="259720" y="106803"/>
                  </a:cubicBezTo>
                  <a:cubicBezTo>
                    <a:pt x="258620" y="103964"/>
                    <a:pt x="260014" y="100766"/>
                    <a:pt x="262874" y="99651"/>
                  </a:cubicBezTo>
                  <a:cubicBezTo>
                    <a:pt x="265662" y="98537"/>
                    <a:pt x="268888" y="99930"/>
                    <a:pt x="269989" y="102769"/>
                  </a:cubicBezTo>
                  <a:cubicBezTo>
                    <a:pt x="276150" y="118502"/>
                    <a:pt x="283264" y="133853"/>
                    <a:pt x="291260" y="148758"/>
                  </a:cubicBezTo>
                  <a:cubicBezTo>
                    <a:pt x="292580" y="151413"/>
                    <a:pt x="291626" y="154669"/>
                    <a:pt x="288986" y="156092"/>
                  </a:cubicBezTo>
                  <a:cubicBezTo>
                    <a:pt x="288179" y="156576"/>
                    <a:pt x="287299" y="156855"/>
                    <a:pt x="286419" y="156899"/>
                  </a:cubicBezTo>
                  <a:close/>
                  <a:moveTo>
                    <a:pt x="249085" y="61547"/>
                  </a:moveTo>
                  <a:cubicBezTo>
                    <a:pt x="246590" y="61533"/>
                    <a:pt x="244464" y="59846"/>
                    <a:pt x="243803" y="57440"/>
                  </a:cubicBezTo>
                  <a:cubicBezTo>
                    <a:pt x="239110" y="40533"/>
                    <a:pt x="236029" y="23216"/>
                    <a:pt x="234635" y="5730"/>
                  </a:cubicBezTo>
                  <a:cubicBezTo>
                    <a:pt x="234489" y="2693"/>
                    <a:pt x="236762" y="104"/>
                    <a:pt x="239843" y="-65"/>
                  </a:cubicBezTo>
                  <a:cubicBezTo>
                    <a:pt x="239843" y="-65"/>
                    <a:pt x="239843" y="-65"/>
                    <a:pt x="239843" y="-65"/>
                  </a:cubicBezTo>
                  <a:cubicBezTo>
                    <a:pt x="242850" y="-50"/>
                    <a:pt x="245271" y="2187"/>
                    <a:pt x="245637" y="5143"/>
                  </a:cubicBezTo>
                  <a:cubicBezTo>
                    <a:pt x="247104" y="21874"/>
                    <a:pt x="250038" y="38443"/>
                    <a:pt x="254439" y="54653"/>
                  </a:cubicBezTo>
                  <a:cubicBezTo>
                    <a:pt x="255172" y="57609"/>
                    <a:pt x="253412" y="60608"/>
                    <a:pt x="250478" y="614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242" name="Google Shape;1242;p18"/>
          <p:cNvSpPr/>
          <p:nvPr/>
        </p:nvSpPr>
        <p:spPr>
          <a:xfrm flipH="1">
            <a:off x="462623" y="1583656"/>
            <a:ext cx="199243" cy="191096"/>
          </a:xfrm>
          <a:custGeom>
            <a:avLst/>
            <a:gdLst/>
            <a:ahLst/>
            <a:cxnLst/>
            <a:rect l="l" t="t" r="r" b="b"/>
            <a:pathLst>
              <a:path w="147954" h="141553" extrusionOk="0">
                <a:moveTo>
                  <a:pt x="73904" y="-65"/>
                </a:moveTo>
                <a:cubicBezTo>
                  <a:pt x="85932" y="-65"/>
                  <a:pt x="101702" y="39250"/>
                  <a:pt x="101702" y="39250"/>
                </a:cubicBezTo>
                <a:cubicBezTo>
                  <a:pt x="101702" y="39250"/>
                  <a:pt x="143877" y="42037"/>
                  <a:pt x="147617" y="53479"/>
                </a:cubicBezTo>
                <a:cubicBezTo>
                  <a:pt x="151358" y="64921"/>
                  <a:pt x="118865" y="92060"/>
                  <a:pt x="118865" y="92060"/>
                </a:cubicBezTo>
                <a:cubicBezTo>
                  <a:pt x="118865" y="92060"/>
                  <a:pt x="129207" y="133061"/>
                  <a:pt x="119452" y="140102"/>
                </a:cubicBezTo>
                <a:cubicBezTo>
                  <a:pt x="109696" y="147144"/>
                  <a:pt x="73904" y="124626"/>
                  <a:pt x="73904" y="124626"/>
                </a:cubicBezTo>
                <a:cubicBezTo>
                  <a:pt x="73904" y="124626"/>
                  <a:pt x="38110" y="147217"/>
                  <a:pt x="28427" y="140102"/>
                </a:cubicBezTo>
                <a:cubicBezTo>
                  <a:pt x="18746" y="132988"/>
                  <a:pt x="29014" y="92060"/>
                  <a:pt x="29014" y="92060"/>
                </a:cubicBezTo>
                <a:cubicBezTo>
                  <a:pt x="29014" y="92060"/>
                  <a:pt x="-3479" y="64921"/>
                  <a:pt x="262" y="53479"/>
                </a:cubicBezTo>
                <a:cubicBezTo>
                  <a:pt x="4003" y="42037"/>
                  <a:pt x="46178" y="39250"/>
                  <a:pt x="46178" y="39250"/>
                </a:cubicBezTo>
                <a:cubicBezTo>
                  <a:pt x="46178" y="39250"/>
                  <a:pt x="61948" y="-65"/>
                  <a:pt x="73904" y="-65"/>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243" name="Google Shape;1243;p18"/>
          <p:cNvGrpSpPr/>
          <p:nvPr/>
        </p:nvGrpSpPr>
        <p:grpSpPr>
          <a:xfrm>
            <a:off x="9528968" y="5522433"/>
            <a:ext cx="2813864" cy="1465809"/>
            <a:chOff x="7353025" y="4167724"/>
            <a:chExt cx="2115632" cy="1099357"/>
          </a:xfrm>
        </p:grpSpPr>
        <p:grpSp>
          <p:nvGrpSpPr>
            <p:cNvPr id="1244" name="Google Shape;1244;p18"/>
            <p:cNvGrpSpPr/>
            <p:nvPr/>
          </p:nvGrpSpPr>
          <p:grpSpPr>
            <a:xfrm>
              <a:off x="7353025" y="4167724"/>
              <a:ext cx="2115632" cy="1099357"/>
              <a:chOff x="7353025" y="4167724"/>
              <a:chExt cx="2115632" cy="1099357"/>
            </a:xfrm>
          </p:grpSpPr>
          <p:sp>
            <p:nvSpPr>
              <p:cNvPr id="1245" name="Google Shape;1245;p18"/>
              <p:cNvSpPr/>
              <p:nvPr/>
            </p:nvSpPr>
            <p:spPr>
              <a:xfrm>
                <a:off x="7353025" y="4412601"/>
                <a:ext cx="2115632" cy="854480"/>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46" name="Google Shape;1246;p18"/>
              <p:cNvSpPr/>
              <p:nvPr/>
            </p:nvSpPr>
            <p:spPr>
              <a:xfrm>
                <a:off x="7560140" y="4825440"/>
                <a:ext cx="166816" cy="104871"/>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47" name="Google Shape;1247;p18"/>
              <p:cNvSpPr/>
              <p:nvPr/>
            </p:nvSpPr>
            <p:spPr>
              <a:xfrm>
                <a:off x="7557348" y="4822329"/>
                <a:ext cx="172553" cy="111247"/>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48" name="Google Shape;1248;p18"/>
              <p:cNvSpPr/>
              <p:nvPr/>
            </p:nvSpPr>
            <p:spPr>
              <a:xfrm flipH="1">
                <a:off x="8546356" y="4222218"/>
                <a:ext cx="407401" cy="435170"/>
              </a:xfrm>
              <a:custGeom>
                <a:avLst/>
                <a:gdLst/>
                <a:ahLst/>
                <a:cxnLst/>
                <a:rect l="l" t="t" r="r" b="b"/>
                <a:pathLst>
                  <a:path w="310993" h="332191" extrusionOk="0">
                    <a:moveTo>
                      <a:pt x="310956" y="290538"/>
                    </a:moveTo>
                    <a:cubicBezTo>
                      <a:pt x="310956" y="313570"/>
                      <a:pt x="241349" y="332127"/>
                      <a:pt x="155459" y="332127"/>
                    </a:cubicBezTo>
                    <a:cubicBezTo>
                      <a:pt x="69569" y="332127"/>
                      <a:pt x="-38" y="313570"/>
                      <a:pt x="-38" y="290538"/>
                    </a:cubicBezTo>
                    <a:lnTo>
                      <a:pt x="-38" y="-65"/>
                    </a:lnTo>
                    <a:cubicBezTo>
                      <a:pt x="-38" y="22893"/>
                      <a:pt x="69569" y="41523"/>
                      <a:pt x="155459" y="41523"/>
                    </a:cubicBezTo>
                    <a:cubicBezTo>
                      <a:pt x="241349" y="41523"/>
                      <a:pt x="310956" y="22893"/>
                      <a:pt x="310956" y="-65"/>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49" name="Google Shape;1249;p18"/>
              <p:cNvSpPr/>
              <p:nvPr/>
            </p:nvSpPr>
            <p:spPr>
              <a:xfrm flipH="1">
                <a:off x="8546356" y="4335050"/>
                <a:ext cx="407401" cy="191209"/>
              </a:xfrm>
              <a:custGeom>
                <a:avLst/>
                <a:gdLst/>
                <a:ahLst/>
                <a:cxnLst/>
                <a:rect l="l" t="t" r="r" b="b"/>
                <a:pathLst>
                  <a:path w="310993" h="145961" extrusionOk="0">
                    <a:moveTo>
                      <a:pt x="-38" y="-65"/>
                    </a:moveTo>
                    <a:cubicBezTo>
                      <a:pt x="-38" y="22893"/>
                      <a:pt x="69569" y="41524"/>
                      <a:pt x="155459" y="41524"/>
                    </a:cubicBezTo>
                    <a:cubicBezTo>
                      <a:pt x="241349" y="41524"/>
                      <a:pt x="310956" y="22893"/>
                      <a:pt x="310956" y="-65"/>
                    </a:cubicBezTo>
                    <a:lnTo>
                      <a:pt x="310956" y="104309"/>
                    </a:lnTo>
                    <a:cubicBezTo>
                      <a:pt x="310956" y="127267"/>
                      <a:pt x="241349" y="145897"/>
                      <a:pt x="155459" y="145897"/>
                    </a:cubicBezTo>
                    <a:cubicBezTo>
                      <a:pt x="69569" y="145897"/>
                      <a:pt x="-38" y="127267"/>
                      <a:pt x="-38" y="104309"/>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0" name="Google Shape;1250;p18"/>
              <p:cNvSpPr/>
              <p:nvPr/>
            </p:nvSpPr>
            <p:spPr>
              <a:xfrm flipH="1">
                <a:off x="8546356" y="4567152"/>
                <a:ext cx="407401" cy="54479"/>
              </a:xfrm>
              <a:custGeom>
                <a:avLst/>
                <a:gdLst/>
                <a:ahLst/>
                <a:cxnLst/>
                <a:rect l="l" t="t" r="r" b="b"/>
                <a:pathLst>
                  <a:path w="310993" h="41587" extrusionOk="0">
                    <a:moveTo>
                      <a:pt x="310956" y="-65"/>
                    </a:moveTo>
                    <a:cubicBezTo>
                      <a:pt x="310956" y="22893"/>
                      <a:pt x="241349" y="41523"/>
                      <a:pt x="155459" y="41523"/>
                    </a:cubicBezTo>
                    <a:cubicBezTo>
                      <a:pt x="69569"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1" name="Google Shape;1251;p18"/>
              <p:cNvSpPr/>
              <p:nvPr/>
            </p:nvSpPr>
            <p:spPr>
              <a:xfrm flipH="1">
                <a:off x="8546356" y="4255952"/>
                <a:ext cx="407401" cy="54479"/>
              </a:xfrm>
              <a:custGeom>
                <a:avLst/>
                <a:gdLst/>
                <a:ahLst/>
                <a:cxnLst/>
                <a:rect l="l" t="t" r="r" b="b"/>
                <a:pathLst>
                  <a:path w="310993" h="41587" extrusionOk="0">
                    <a:moveTo>
                      <a:pt x="310956" y="-65"/>
                    </a:moveTo>
                    <a:cubicBezTo>
                      <a:pt x="310956" y="22893"/>
                      <a:pt x="241349" y="41523"/>
                      <a:pt x="155459" y="41523"/>
                    </a:cubicBezTo>
                    <a:cubicBezTo>
                      <a:pt x="69569"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2" name="Google Shape;1252;p18"/>
              <p:cNvSpPr/>
              <p:nvPr/>
            </p:nvSpPr>
            <p:spPr>
              <a:xfrm flipH="1">
                <a:off x="8546356" y="4167724"/>
                <a:ext cx="407401" cy="108959"/>
              </a:xfrm>
              <a:custGeom>
                <a:avLst/>
                <a:gdLst/>
                <a:ahLst/>
                <a:cxnLst/>
                <a:rect l="l" t="t" r="r" b="b"/>
                <a:pathLst>
                  <a:path w="310993" h="83175" extrusionOk="0">
                    <a:moveTo>
                      <a:pt x="310956" y="41523"/>
                    </a:moveTo>
                    <a:cubicBezTo>
                      <a:pt x="310956" y="64481"/>
                      <a:pt x="241349" y="83111"/>
                      <a:pt x="155459" y="83111"/>
                    </a:cubicBezTo>
                    <a:cubicBezTo>
                      <a:pt x="69569" y="83111"/>
                      <a:pt x="-38" y="64481"/>
                      <a:pt x="-38" y="41523"/>
                    </a:cubicBezTo>
                    <a:cubicBezTo>
                      <a:pt x="-38" y="18565"/>
                      <a:pt x="69569" y="-65"/>
                      <a:pt x="155459" y="-65"/>
                    </a:cubicBezTo>
                    <a:cubicBezTo>
                      <a:pt x="241349" y="-65"/>
                      <a:pt x="310956" y="18492"/>
                      <a:pt x="310956" y="41523"/>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3" name="Google Shape;1253;p18"/>
              <p:cNvSpPr/>
              <p:nvPr/>
            </p:nvSpPr>
            <p:spPr>
              <a:xfrm flipH="1">
                <a:off x="8583495" y="4207025"/>
                <a:ext cx="333111" cy="69662"/>
              </a:xfrm>
              <a:custGeom>
                <a:avLst/>
                <a:gdLst/>
                <a:ahLst/>
                <a:cxnLst/>
                <a:rect l="l" t="t" r="r" b="b"/>
                <a:pathLst>
                  <a:path w="254283" h="53177" extrusionOk="0">
                    <a:moveTo>
                      <a:pt x="253390" y="35215"/>
                    </a:moveTo>
                    <a:cubicBezTo>
                      <a:pt x="249943" y="41597"/>
                      <a:pt x="196472" y="53112"/>
                      <a:pt x="126499" y="53112"/>
                    </a:cubicBezTo>
                    <a:cubicBezTo>
                      <a:pt x="56525" y="53112"/>
                      <a:pt x="-980" y="42330"/>
                      <a:pt x="-26" y="35215"/>
                    </a:cubicBezTo>
                    <a:cubicBezTo>
                      <a:pt x="2614" y="15852"/>
                      <a:pt x="56672" y="-65"/>
                      <a:pt x="126645" y="-65"/>
                    </a:cubicBezTo>
                    <a:cubicBezTo>
                      <a:pt x="196619" y="-65"/>
                      <a:pt x="262558" y="17979"/>
                      <a:pt x="253390" y="35215"/>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4" name="Google Shape;1254;p18"/>
              <p:cNvSpPr/>
              <p:nvPr/>
            </p:nvSpPr>
            <p:spPr>
              <a:xfrm flipH="1">
                <a:off x="8820395" y="4319773"/>
                <a:ext cx="146337" cy="171508"/>
              </a:xfrm>
              <a:custGeom>
                <a:avLst/>
                <a:gdLst/>
                <a:ahLst/>
                <a:cxnLst/>
                <a:rect l="l" t="t" r="r" b="b"/>
                <a:pathLst>
                  <a:path w="111708" h="130922" extrusionOk="0">
                    <a:moveTo>
                      <a:pt x="95095" y="33379"/>
                    </a:moveTo>
                    <a:lnTo>
                      <a:pt x="95095" y="79368"/>
                    </a:lnTo>
                    <a:cubicBezTo>
                      <a:pt x="94977" y="89006"/>
                      <a:pt x="90664" y="98108"/>
                      <a:pt x="83286" y="104306"/>
                    </a:cubicBezTo>
                    <a:cubicBezTo>
                      <a:pt x="75870" y="111046"/>
                      <a:pt x="65528" y="113541"/>
                      <a:pt x="55854" y="110907"/>
                    </a:cubicBezTo>
                    <a:lnTo>
                      <a:pt x="39424" y="106139"/>
                    </a:lnTo>
                    <a:cubicBezTo>
                      <a:pt x="35456" y="104951"/>
                      <a:pt x="31796" y="102897"/>
                      <a:pt x="28715" y="100125"/>
                    </a:cubicBezTo>
                    <a:cubicBezTo>
                      <a:pt x="21043" y="93003"/>
                      <a:pt x="16657" y="83021"/>
                      <a:pt x="16613" y="72546"/>
                    </a:cubicBezTo>
                    <a:lnTo>
                      <a:pt x="16613" y="6533"/>
                    </a:lnTo>
                    <a:cubicBezTo>
                      <a:pt x="16606" y="5448"/>
                      <a:pt x="16246" y="4392"/>
                      <a:pt x="15586" y="3526"/>
                    </a:cubicBezTo>
                    <a:cubicBezTo>
                      <a:pt x="14926" y="2675"/>
                      <a:pt x="13994" y="2074"/>
                      <a:pt x="12945" y="1839"/>
                    </a:cubicBezTo>
                    <a:lnTo>
                      <a:pt x="6051" y="79"/>
                    </a:lnTo>
                    <a:cubicBezTo>
                      <a:pt x="4598" y="-280"/>
                      <a:pt x="3058" y="42"/>
                      <a:pt x="1870" y="959"/>
                    </a:cubicBezTo>
                    <a:cubicBezTo>
                      <a:pt x="645" y="1876"/>
                      <a:pt x="-59" y="3321"/>
                      <a:pt x="-37" y="4846"/>
                    </a:cubicBezTo>
                    <a:lnTo>
                      <a:pt x="-37" y="74600"/>
                    </a:lnTo>
                    <a:cubicBezTo>
                      <a:pt x="-74" y="97859"/>
                      <a:pt x="15168" y="118381"/>
                      <a:pt x="37444" y="125063"/>
                    </a:cubicBezTo>
                    <a:lnTo>
                      <a:pt x="49693" y="128804"/>
                    </a:lnTo>
                    <a:cubicBezTo>
                      <a:pt x="75137" y="136462"/>
                      <a:pt x="101975" y="122041"/>
                      <a:pt x="109632" y="96590"/>
                    </a:cubicBezTo>
                    <a:cubicBezTo>
                      <a:pt x="110975" y="92123"/>
                      <a:pt x="111664" y="87480"/>
                      <a:pt x="111671" y="82815"/>
                    </a:cubicBezTo>
                    <a:lnTo>
                      <a:pt x="111671" y="34406"/>
                    </a:lnTo>
                    <a:cubicBezTo>
                      <a:pt x="111657" y="33262"/>
                      <a:pt x="111268" y="32154"/>
                      <a:pt x="110571" y="31251"/>
                    </a:cubicBezTo>
                    <a:cubicBezTo>
                      <a:pt x="109845" y="30342"/>
                      <a:pt x="108840" y="29697"/>
                      <a:pt x="107710" y="29418"/>
                    </a:cubicBezTo>
                    <a:lnTo>
                      <a:pt x="101403" y="28025"/>
                    </a:lnTo>
                    <a:cubicBezTo>
                      <a:pt x="99892" y="27650"/>
                      <a:pt x="98293" y="28002"/>
                      <a:pt x="97075" y="28978"/>
                    </a:cubicBezTo>
                    <a:cubicBezTo>
                      <a:pt x="95711" y="30019"/>
                      <a:pt x="94970" y="31670"/>
                      <a:pt x="95095" y="33379"/>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5" name="Google Shape;1255;p18"/>
              <p:cNvSpPr/>
              <p:nvPr/>
            </p:nvSpPr>
            <p:spPr>
              <a:xfrm flipH="1">
                <a:off x="8480807" y="4467104"/>
                <a:ext cx="407498" cy="435266"/>
              </a:xfrm>
              <a:custGeom>
                <a:avLst/>
                <a:gdLst/>
                <a:ahLst/>
                <a:cxnLst/>
                <a:rect l="l" t="t" r="r" b="b"/>
                <a:pathLst>
                  <a:path w="311067" h="332264" extrusionOk="0">
                    <a:moveTo>
                      <a:pt x="310736" y="290611"/>
                    </a:moveTo>
                    <a:cubicBezTo>
                      <a:pt x="310736" y="313569"/>
                      <a:pt x="241056" y="332200"/>
                      <a:pt x="155166" y="332200"/>
                    </a:cubicBezTo>
                    <a:cubicBezTo>
                      <a:pt x="69276" y="332200"/>
                      <a:pt x="-38" y="313276"/>
                      <a:pt x="-38" y="290611"/>
                    </a:cubicBezTo>
                    <a:lnTo>
                      <a:pt x="-38" y="-65"/>
                    </a:lnTo>
                    <a:cubicBezTo>
                      <a:pt x="-38" y="22893"/>
                      <a:pt x="69569" y="41523"/>
                      <a:pt x="155459" y="41523"/>
                    </a:cubicBezTo>
                    <a:cubicBezTo>
                      <a:pt x="241349" y="41523"/>
                      <a:pt x="311030" y="22893"/>
                      <a:pt x="311030" y="-65"/>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6" name="Google Shape;1256;p18"/>
              <p:cNvSpPr/>
              <p:nvPr/>
            </p:nvSpPr>
            <p:spPr>
              <a:xfrm flipH="1">
                <a:off x="8480807" y="4579743"/>
                <a:ext cx="407498" cy="191305"/>
              </a:xfrm>
              <a:custGeom>
                <a:avLst/>
                <a:gdLst/>
                <a:ahLst/>
                <a:cxnLst/>
                <a:rect l="l" t="t" r="r" b="b"/>
                <a:pathLst>
                  <a:path w="311067" h="146034" extrusionOk="0">
                    <a:moveTo>
                      <a:pt x="-38" y="-65"/>
                    </a:moveTo>
                    <a:cubicBezTo>
                      <a:pt x="-38" y="22967"/>
                      <a:pt x="69569" y="41523"/>
                      <a:pt x="155459" y="41523"/>
                    </a:cubicBezTo>
                    <a:cubicBezTo>
                      <a:pt x="241349" y="41523"/>
                      <a:pt x="311030" y="22967"/>
                      <a:pt x="311030" y="-65"/>
                    </a:cubicBezTo>
                    <a:lnTo>
                      <a:pt x="311030" y="104382"/>
                    </a:lnTo>
                    <a:cubicBezTo>
                      <a:pt x="311030" y="127340"/>
                      <a:pt x="241349" y="145970"/>
                      <a:pt x="155459" y="145970"/>
                    </a:cubicBezTo>
                    <a:cubicBezTo>
                      <a:pt x="69569" y="145970"/>
                      <a:pt x="-38" y="127340"/>
                      <a:pt x="-38" y="104382"/>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7" name="Google Shape;1257;p18"/>
              <p:cNvSpPr/>
              <p:nvPr/>
            </p:nvSpPr>
            <p:spPr>
              <a:xfrm flipH="1">
                <a:off x="8481192" y="4812039"/>
                <a:ext cx="407113" cy="54480"/>
              </a:xfrm>
              <a:custGeom>
                <a:avLst/>
                <a:gdLst/>
                <a:ahLst/>
                <a:cxnLst/>
                <a:rect l="l" t="t" r="r" b="b"/>
                <a:pathLst>
                  <a:path w="310773" h="41588" extrusionOk="0">
                    <a:moveTo>
                      <a:pt x="310736" y="-65"/>
                    </a:moveTo>
                    <a:cubicBezTo>
                      <a:pt x="310736" y="22893"/>
                      <a:pt x="241056" y="41524"/>
                      <a:pt x="155166" y="41524"/>
                    </a:cubicBezTo>
                    <a:cubicBezTo>
                      <a:pt x="69276" y="41524"/>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8" name="Google Shape;1258;p18"/>
              <p:cNvSpPr/>
              <p:nvPr/>
            </p:nvSpPr>
            <p:spPr>
              <a:xfrm flipH="1">
                <a:off x="8481192" y="4500934"/>
                <a:ext cx="407113" cy="54479"/>
              </a:xfrm>
              <a:custGeom>
                <a:avLst/>
                <a:gdLst/>
                <a:ahLst/>
                <a:cxnLst/>
                <a:rect l="l" t="t" r="r" b="b"/>
                <a:pathLst>
                  <a:path w="310773" h="41587" extrusionOk="0">
                    <a:moveTo>
                      <a:pt x="310736" y="-65"/>
                    </a:moveTo>
                    <a:cubicBezTo>
                      <a:pt x="310736" y="22893"/>
                      <a:pt x="241056" y="41523"/>
                      <a:pt x="155166" y="41523"/>
                    </a:cubicBezTo>
                    <a:cubicBezTo>
                      <a:pt x="69276"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59" name="Google Shape;1259;p18"/>
              <p:cNvSpPr/>
              <p:nvPr/>
            </p:nvSpPr>
            <p:spPr>
              <a:xfrm flipH="1">
                <a:off x="8481289" y="4412609"/>
                <a:ext cx="407401" cy="108961"/>
              </a:xfrm>
              <a:custGeom>
                <a:avLst/>
                <a:gdLst/>
                <a:ahLst/>
                <a:cxnLst/>
                <a:rect l="l" t="t" r="r" b="b"/>
                <a:pathLst>
                  <a:path w="310993" h="83176" extrusionOk="0">
                    <a:moveTo>
                      <a:pt x="310994" y="41588"/>
                    </a:moveTo>
                    <a:cubicBezTo>
                      <a:pt x="310994" y="64557"/>
                      <a:pt x="241375" y="83176"/>
                      <a:pt x="155497" y="83176"/>
                    </a:cubicBezTo>
                    <a:cubicBezTo>
                      <a:pt x="69618" y="83176"/>
                      <a:pt x="0" y="64556"/>
                      <a:pt x="0" y="41588"/>
                    </a:cubicBezTo>
                    <a:cubicBezTo>
                      <a:pt x="0" y="18619"/>
                      <a:pt x="69618" y="0"/>
                      <a:pt x="155497" y="0"/>
                    </a:cubicBezTo>
                    <a:cubicBezTo>
                      <a:pt x="241375" y="0"/>
                      <a:pt x="310994" y="18620"/>
                      <a:pt x="310994" y="41588"/>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60" name="Google Shape;1260;p18"/>
              <p:cNvSpPr/>
              <p:nvPr/>
            </p:nvSpPr>
            <p:spPr>
              <a:xfrm flipH="1">
                <a:off x="8518711" y="4451037"/>
                <a:ext cx="332572" cy="70526"/>
              </a:xfrm>
              <a:custGeom>
                <a:avLst/>
                <a:gdLst/>
                <a:ahLst/>
                <a:cxnLst/>
                <a:rect l="l" t="t" r="r" b="b"/>
                <a:pathLst>
                  <a:path w="253872" h="53837" extrusionOk="0">
                    <a:moveTo>
                      <a:pt x="253824" y="35215"/>
                    </a:moveTo>
                    <a:cubicBezTo>
                      <a:pt x="254705" y="40276"/>
                      <a:pt x="201234" y="53773"/>
                      <a:pt x="131260" y="53773"/>
                    </a:cubicBezTo>
                    <a:cubicBezTo>
                      <a:pt x="61287" y="53773"/>
                      <a:pt x="2389" y="40937"/>
                      <a:pt x="408" y="35215"/>
                    </a:cubicBezTo>
                    <a:cubicBezTo>
                      <a:pt x="-5973" y="16806"/>
                      <a:pt x="57106" y="-65"/>
                      <a:pt x="127153" y="-65"/>
                    </a:cubicBezTo>
                    <a:cubicBezTo>
                      <a:pt x="197200" y="-65"/>
                      <a:pt x="250524" y="15998"/>
                      <a:pt x="253824" y="3521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61" name="Google Shape;1261;p18"/>
              <p:cNvSpPr/>
              <p:nvPr/>
            </p:nvSpPr>
            <p:spPr>
              <a:xfrm flipH="1">
                <a:off x="8469396" y="4554086"/>
                <a:ext cx="146339" cy="171501"/>
              </a:xfrm>
              <a:custGeom>
                <a:avLst/>
                <a:gdLst/>
                <a:ahLst/>
                <a:cxnLst/>
                <a:rect l="l" t="t" r="r" b="b"/>
                <a:pathLst>
                  <a:path w="111709" h="130917" extrusionOk="0">
                    <a:moveTo>
                      <a:pt x="16173" y="32939"/>
                    </a:moveTo>
                    <a:lnTo>
                      <a:pt x="16173" y="78927"/>
                    </a:lnTo>
                    <a:cubicBezTo>
                      <a:pt x="16290" y="88566"/>
                      <a:pt x="20603" y="97668"/>
                      <a:pt x="27982" y="103866"/>
                    </a:cubicBezTo>
                    <a:cubicBezTo>
                      <a:pt x="35412" y="110636"/>
                      <a:pt x="45790" y="113122"/>
                      <a:pt x="55487" y="110467"/>
                    </a:cubicBezTo>
                    <a:lnTo>
                      <a:pt x="71917" y="105700"/>
                    </a:lnTo>
                    <a:cubicBezTo>
                      <a:pt x="75870" y="104475"/>
                      <a:pt x="79523" y="102421"/>
                      <a:pt x="82626" y="99685"/>
                    </a:cubicBezTo>
                    <a:cubicBezTo>
                      <a:pt x="90283" y="92556"/>
                      <a:pt x="94640" y="82566"/>
                      <a:pt x="94654" y="72106"/>
                    </a:cubicBezTo>
                    <a:lnTo>
                      <a:pt x="94654" y="6533"/>
                    </a:lnTo>
                    <a:cubicBezTo>
                      <a:pt x="94640" y="5441"/>
                      <a:pt x="94999" y="4377"/>
                      <a:pt x="95681" y="3526"/>
                    </a:cubicBezTo>
                    <a:cubicBezTo>
                      <a:pt x="96334" y="2653"/>
                      <a:pt x="97266" y="2030"/>
                      <a:pt x="98322" y="1766"/>
                    </a:cubicBezTo>
                    <a:lnTo>
                      <a:pt x="105657" y="79"/>
                    </a:lnTo>
                    <a:cubicBezTo>
                      <a:pt x="107087" y="-280"/>
                      <a:pt x="108605" y="42"/>
                      <a:pt x="109764" y="959"/>
                    </a:cubicBezTo>
                    <a:cubicBezTo>
                      <a:pt x="110982" y="1847"/>
                      <a:pt x="111693" y="3269"/>
                      <a:pt x="111671" y="4773"/>
                    </a:cubicBezTo>
                    <a:lnTo>
                      <a:pt x="111671" y="74600"/>
                    </a:lnTo>
                    <a:cubicBezTo>
                      <a:pt x="111642" y="97836"/>
                      <a:pt x="96422" y="118315"/>
                      <a:pt x="74191" y="125063"/>
                    </a:cubicBezTo>
                    <a:lnTo>
                      <a:pt x="61941" y="128731"/>
                    </a:lnTo>
                    <a:cubicBezTo>
                      <a:pt x="50375" y="132325"/>
                      <a:pt x="37876" y="131327"/>
                      <a:pt x="27028" y="125944"/>
                    </a:cubicBezTo>
                    <a:cubicBezTo>
                      <a:pt x="10429" y="117963"/>
                      <a:pt x="-103" y="101159"/>
                      <a:pt x="-37" y="82742"/>
                    </a:cubicBezTo>
                    <a:lnTo>
                      <a:pt x="-37" y="34186"/>
                    </a:lnTo>
                    <a:cubicBezTo>
                      <a:pt x="-23" y="33041"/>
                      <a:pt x="366" y="31934"/>
                      <a:pt x="1063" y="31032"/>
                    </a:cubicBezTo>
                    <a:cubicBezTo>
                      <a:pt x="1819" y="30122"/>
                      <a:pt x="2853" y="29484"/>
                      <a:pt x="3997" y="29198"/>
                    </a:cubicBezTo>
                    <a:lnTo>
                      <a:pt x="10305" y="27804"/>
                    </a:lnTo>
                    <a:cubicBezTo>
                      <a:pt x="13077" y="27196"/>
                      <a:pt x="15813" y="28949"/>
                      <a:pt x="16422" y="31721"/>
                    </a:cubicBezTo>
                    <a:cubicBezTo>
                      <a:pt x="16495" y="32073"/>
                      <a:pt x="16539" y="32432"/>
                      <a:pt x="16539" y="32792"/>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62" name="Google Shape;1262;p18"/>
              <p:cNvSpPr/>
              <p:nvPr/>
            </p:nvSpPr>
            <p:spPr>
              <a:xfrm flipH="1">
                <a:off x="8704678" y="4499684"/>
                <a:ext cx="147841" cy="108641"/>
              </a:xfrm>
              <a:custGeom>
                <a:avLst/>
                <a:gdLst/>
                <a:ahLst/>
                <a:cxnLst/>
                <a:rect l="l" t="t" r="r" b="b"/>
                <a:pathLst>
                  <a:path w="112856" h="82932" extrusionOk="0">
                    <a:moveTo>
                      <a:pt x="1991" y="-65"/>
                    </a:moveTo>
                    <a:cubicBezTo>
                      <a:pt x="-1794" y="8899"/>
                      <a:pt x="-203" y="19226"/>
                      <a:pt x="6098" y="26634"/>
                    </a:cubicBezTo>
                    <a:cubicBezTo>
                      <a:pt x="16954" y="37636"/>
                      <a:pt x="23115" y="33529"/>
                      <a:pt x="25169" y="53112"/>
                    </a:cubicBezTo>
                    <a:cubicBezTo>
                      <a:pt x="26049" y="61327"/>
                      <a:pt x="27149" y="88173"/>
                      <a:pt x="42919" y="81938"/>
                    </a:cubicBezTo>
                    <a:cubicBezTo>
                      <a:pt x="54434" y="77464"/>
                      <a:pt x="40058" y="56706"/>
                      <a:pt x="50914" y="51572"/>
                    </a:cubicBezTo>
                    <a:cubicBezTo>
                      <a:pt x="61769" y="46438"/>
                      <a:pt x="58688" y="67562"/>
                      <a:pt x="74091" y="69102"/>
                    </a:cubicBezTo>
                    <a:cubicBezTo>
                      <a:pt x="89494" y="70642"/>
                      <a:pt x="87001" y="59714"/>
                      <a:pt x="90081" y="47098"/>
                    </a:cubicBezTo>
                    <a:cubicBezTo>
                      <a:pt x="93162" y="34482"/>
                      <a:pt x="110765" y="32428"/>
                      <a:pt x="112819" y="16365"/>
                    </a:cubicBezTo>
                    <a:cubicBezTo>
                      <a:pt x="112672" y="17025"/>
                      <a:pt x="48273" y="17025"/>
                      <a:pt x="1991" y="-6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63" name="Google Shape;1263;p18"/>
              <p:cNvSpPr/>
              <p:nvPr/>
            </p:nvSpPr>
            <p:spPr>
              <a:xfrm>
                <a:off x="8807051" y="5021176"/>
                <a:ext cx="173005" cy="99833"/>
              </a:xfrm>
              <a:custGeom>
                <a:avLst/>
                <a:gdLst/>
                <a:ahLst/>
                <a:cxnLst/>
                <a:rect l="l" t="t" r="r" b="b"/>
                <a:pathLst>
                  <a:path w="173005" h="99833" extrusionOk="0">
                    <a:moveTo>
                      <a:pt x="160126" y="14365"/>
                    </a:moveTo>
                    <a:cubicBezTo>
                      <a:pt x="148610" y="8571"/>
                      <a:pt x="136802" y="18913"/>
                      <a:pt x="130347" y="27641"/>
                    </a:cubicBezTo>
                    <a:cubicBezTo>
                      <a:pt x="128366" y="30406"/>
                      <a:pt x="126680" y="33384"/>
                      <a:pt x="125359" y="36516"/>
                    </a:cubicBezTo>
                    <a:cubicBezTo>
                      <a:pt x="124699" y="35064"/>
                      <a:pt x="123892" y="33641"/>
                      <a:pt x="123086" y="32262"/>
                    </a:cubicBezTo>
                    <a:cubicBezTo>
                      <a:pt x="118832" y="23592"/>
                      <a:pt x="111350" y="16874"/>
                      <a:pt x="102329" y="13485"/>
                    </a:cubicBezTo>
                    <a:cubicBezTo>
                      <a:pt x="91986" y="10698"/>
                      <a:pt x="85311" y="17593"/>
                      <a:pt x="82377" y="26761"/>
                    </a:cubicBezTo>
                    <a:cubicBezTo>
                      <a:pt x="80690" y="32160"/>
                      <a:pt x="79371" y="37675"/>
                      <a:pt x="78417" y="43264"/>
                    </a:cubicBezTo>
                    <a:cubicBezTo>
                      <a:pt x="66241" y="24869"/>
                      <a:pt x="48564" y="10801"/>
                      <a:pt x="27881" y="3070"/>
                    </a:cubicBezTo>
                    <a:cubicBezTo>
                      <a:pt x="21426" y="-480"/>
                      <a:pt x="13797" y="-1045"/>
                      <a:pt x="6903" y="1529"/>
                    </a:cubicBezTo>
                    <a:cubicBezTo>
                      <a:pt x="1842" y="4889"/>
                      <a:pt x="-799" y="10874"/>
                      <a:pt x="155" y="16859"/>
                    </a:cubicBezTo>
                    <a:cubicBezTo>
                      <a:pt x="1108" y="23497"/>
                      <a:pt x="3089" y="29937"/>
                      <a:pt x="6097" y="35929"/>
                    </a:cubicBezTo>
                    <a:cubicBezTo>
                      <a:pt x="9103" y="42964"/>
                      <a:pt x="12550" y="49799"/>
                      <a:pt x="16438" y="56394"/>
                    </a:cubicBezTo>
                    <a:cubicBezTo>
                      <a:pt x="25460" y="71796"/>
                      <a:pt x="36535" y="85872"/>
                      <a:pt x="49444" y="98201"/>
                    </a:cubicBezTo>
                    <a:cubicBezTo>
                      <a:pt x="54506" y="103116"/>
                      <a:pt x="62280" y="95341"/>
                      <a:pt x="57220" y="90427"/>
                    </a:cubicBezTo>
                    <a:cubicBezTo>
                      <a:pt x="38222" y="72361"/>
                      <a:pt x="23406" y="50386"/>
                      <a:pt x="13797" y="26028"/>
                    </a:cubicBezTo>
                    <a:cubicBezTo>
                      <a:pt x="12404" y="22360"/>
                      <a:pt x="9690" y="16566"/>
                      <a:pt x="11377" y="12605"/>
                    </a:cubicBezTo>
                    <a:cubicBezTo>
                      <a:pt x="13064" y="8644"/>
                      <a:pt x="22379" y="12605"/>
                      <a:pt x="25533" y="13925"/>
                    </a:cubicBezTo>
                    <a:cubicBezTo>
                      <a:pt x="36388" y="18033"/>
                      <a:pt x="46364" y="24209"/>
                      <a:pt x="54872" y="32116"/>
                    </a:cubicBezTo>
                    <a:cubicBezTo>
                      <a:pt x="64554" y="41027"/>
                      <a:pt x="72255" y="51868"/>
                      <a:pt x="77464" y="63948"/>
                    </a:cubicBezTo>
                    <a:cubicBezTo>
                      <a:pt x="79810" y="69302"/>
                      <a:pt x="87512" y="66149"/>
                      <a:pt x="87732" y="61161"/>
                    </a:cubicBezTo>
                    <a:cubicBezTo>
                      <a:pt x="88099" y="52719"/>
                      <a:pt x="89272" y="44335"/>
                      <a:pt x="91399" y="36150"/>
                    </a:cubicBezTo>
                    <a:cubicBezTo>
                      <a:pt x="92793" y="30428"/>
                      <a:pt x="94114" y="21040"/>
                      <a:pt x="101961" y="25001"/>
                    </a:cubicBezTo>
                    <a:cubicBezTo>
                      <a:pt x="107830" y="28712"/>
                      <a:pt x="112451" y="34037"/>
                      <a:pt x="115310" y="40331"/>
                    </a:cubicBezTo>
                    <a:cubicBezTo>
                      <a:pt x="118758" y="46866"/>
                      <a:pt x="120958" y="54017"/>
                      <a:pt x="121619" y="61381"/>
                    </a:cubicBezTo>
                    <a:cubicBezTo>
                      <a:pt x="122426" y="68276"/>
                      <a:pt x="133281" y="68716"/>
                      <a:pt x="132621" y="61381"/>
                    </a:cubicBezTo>
                    <a:cubicBezTo>
                      <a:pt x="131594" y="52770"/>
                      <a:pt x="133354" y="44049"/>
                      <a:pt x="137829" y="36590"/>
                    </a:cubicBezTo>
                    <a:cubicBezTo>
                      <a:pt x="140763" y="31749"/>
                      <a:pt x="151104" y="18693"/>
                      <a:pt x="157192" y="25734"/>
                    </a:cubicBezTo>
                    <a:cubicBezTo>
                      <a:pt x="163280" y="32776"/>
                      <a:pt x="162033" y="43484"/>
                      <a:pt x="161960" y="50966"/>
                    </a:cubicBezTo>
                    <a:cubicBezTo>
                      <a:pt x="161887" y="61946"/>
                      <a:pt x="159980" y="72845"/>
                      <a:pt x="156459" y="83239"/>
                    </a:cubicBezTo>
                    <a:cubicBezTo>
                      <a:pt x="154185" y="89987"/>
                      <a:pt x="164820" y="92847"/>
                      <a:pt x="167021" y="86173"/>
                    </a:cubicBezTo>
                    <a:cubicBezTo>
                      <a:pt x="171642" y="72713"/>
                      <a:pt x="173549" y="58491"/>
                      <a:pt x="172815" y="44291"/>
                    </a:cubicBezTo>
                    <a:cubicBezTo>
                      <a:pt x="172009" y="33949"/>
                      <a:pt x="170615" y="20013"/>
                      <a:pt x="160126" y="143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264" name="Google Shape;1264;p18"/>
              <p:cNvGrpSpPr/>
              <p:nvPr/>
            </p:nvGrpSpPr>
            <p:grpSpPr>
              <a:xfrm>
                <a:off x="7840145" y="5036088"/>
                <a:ext cx="58971" cy="69975"/>
                <a:chOff x="6991745" y="4740688"/>
                <a:chExt cx="58971" cy="69975"/>
              </a:xfrm>
            </p:grpSpPr>
            <p:sp>
              <p:nvSpPr>
                <p:cNvPr id="1265" name="Google Shape;1265;p18"/>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66" name="Google Shape;1266;p18"/>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67" name="Google Shape;1267;p18"/>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268" name="Google Shape;1268;p18"/>
              <p:cNvGrpSpPr/>
              <p:nvPr/>
            </p:nvGrpSpPr>
            <p:grpSpPr>
              <a:xfrm>
                <a:off x="7881151" y="4583330"/>
                <a:ext cx="513940" cy="375340"/>
                <a:chOff x="7891151" y="5312943"/>
                <a:chExt cx="513940" cy="375340"/>
              </a:xfrm>
            </p:grpSpPr>
            <p:sp>
              <p:nvSpPr>
                <p:cNvPr id="1269" name="Google Shape;1269;p18"/>
                <p:cNvSpPr/>
                <p:nvPr/>
              </p:nvSpPr>
              <p:spPr>
                <a:xfrm flipH="1">
                  <a:off x="8105719" y="5320329"/>
                  <a:ext cx="299373" cy="367954"/>
                </a:xfrm>
                <a:custGeom>
                  <a:avLst/>
                  <a:gdLst/>
                  <a:ahLst/>
                  <a:cxnLst/>
                  <a:rect l="l" t="t" r="r" b="b"/>
                  <a:pathLst>
                    <a:path w="228529" h="280881" extrusionOk="0">
                      <a:moveTo>
                        <a:pt x="223703" y="190303"/>
                      </a:moveTo>
                      <a:cubicBezTo>
                        <a:pt x="206613" y="266511"/>
                        <a:pt x="149402" y="290862"/>
                        <a:pt x="88670" y="277219"/>
                      </a:cubicBezTo>
                      <a:cubicBezTo>
                        <a:pt x="27938" y="263577"/>
                        <a:pt x="-13283" y="217148"/>
                        <a:pt x="3880" y="140940"/>
                      </a:cubicBezTo>
                      <a:cubicBezTo>
                        <a:pt x="21043" y="64732"/>
                        <a:pt x="89990" y="-12357"/>
                        <a:pt x="150575" y="1579"/>
                      </a:cubicBezTo>
                      <a:cubicBezTo>
                        <a:pt x="211160" y="15515"/>
                        <a:pt x="240793" y="114094"/>
                        <a:pt x="223703" y="190303"/>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0" name="Google Shape;1270;p18"/>
                <p:cNvSpPr/>
                <p:nvPr/>
              </p:nvSpPr>
              <p:spPr>
                <a:xfrm flipH="1">
                  <a:off x="8252142" y="5356066"/>
                  <a:ext cx="139539" cy="164836"/>
                </a:xfrm>
                <a:custGeom>
                  <a:avLst/>
                  <a:gdLst/>
                  <a:ahLst/>
                  <a:cxnLst/>
                  <a:rect l="l" t="t" r="r" b="b"/>
                  <a:pathLst>
                    <a:path w="106518" h="125829" extrusionOk="0">
                      <a:moveTo>
                        <a:pt x="58241" y="4278"/>
                      </a:moveTo>
                      <a:cubicBezTo>
                        <a:pt x="60331" y="14488"/>
                        <a:pt x="60331" y="25021"/>
                        <a:pt x="58241" y="35230"/>
                      </a:cubicBezTo>
                      <a:cubicBezTo>
                        <a:pt x="55718" y="43468"/>
                        <a:pt x="53928" y="51910"/>
                        <a:pt x="52887" y="60462"/>
                      </a:cubicBezTo>
                      <a:cubicBezTo>
                        <a:pt x="52410" y="67401"/>
                        <a:pt x="54676" y="74244"/>
                        <a:pt x="59195" y="79533"/>
                      </a:cubicBezTo>
                      <a:cubicBezTo>
                        <a:pt x="64197" y="84080"/>
                        <a:pt x="70571" y="86838"/>
                        <a:pt x="77311" y="87381"/>
                      </a:cubicBezTo>
                      <a:cubicBezTo>
                        <a:pt x="83619" y="88481"/>
                        <a:pt x="91981" y="88921"/>
                        <a:pt x="96088" y="94716"/>
                      </a:cubicBezTo>
                      <a:cubicBezTo>
                        <a:pt x="100416" y="101258"/>
                        <a:pt x="98832" y="110045"/>
                        <a:pt x="92494" y="114666"/>
                      </a:cubicBezTo>
                      <a:cubicBezTo>
                        <a:pt x="85578" y="119250"/>
                        <a:pt x="76776" y="119918"/>
                        <a:pt x="69243" y="116426"/>
                      </a:cubicBezTo>
                      <a:cubicBezTo>
                        <a:pt x="62099" y="112517"/>
                        <a:pt x="55447" y="107764"/>
                        <a:pt x="49439" y="102270"/>
                      </a:cubicBezTo>
                      <a:cubicBezTo>
                        <a:pt x="43374" y="96843"/>
                        <a:pt x="34095" y="97202"/>
                        <a:pt x="28462" y="103077"/>
                      </a:cubicBezTo>
                      <a:cubicBezTo>
                        <a:pt x="25748" y="106011"/>
                        <a:pt x="23694" y="109972"/>
                        <a:pt x="19293" y="110412"/>
                      </a:cubicBezTo>
                      <a:cubicBezTo>
                        <a:pt x="14394" y="110441"/>
                        <a:pt x="9700" y="108454"/>
                        <a:pt x="6311" y="104911"/>
                      </a:cubicBezTo>
                      <a:cubicBezTo>
                        <a:pt x="2790" y="101757"/>
                        <a:pt x="-2344" y="106891"/>
                        <a:pt x="1103" y="110118"/>
                      </a:cubicBezTo>
                      <a:cubicBezTo>
                        <a:pt x="6700" y="116170"/>
                        <a:pt x="15003" y="118942"/>
                        <a:pt x="23108" y="117453"/>
                      </a:cubicBezTo>
                      <a:cubicBezTo>
                        <a:pt x="26482" y="116302"/>
                        <a:pt x="29437" y="114189"/>
                        <a:pt x="31616" y="111365"/>
                      </a:cubicBezTo>
                      <a:cubicBezTo>
                        <a:pt x="34917" y="107478"/>
                        <a:pt x="37630" y="104030"/>
                        <a:pt x="42985" y="106891"/>
                      </a:cubicBezTo>
                      <a:cubicBezTo>
                        <a:pt x="46740" y="109158"/>
                        <a:pt x="50209" y="111872"/>
                        <a:pt x="53327" y="114960"/>
                      </a:cubicBezTo>
                      <a:cubicBezTo>
                        <a:pt x="56870" y="117915"/>
                        <a:pt x="60794" y="120380"/>
                        <a:pt x="64989" y="122294"/>
                      </a:cubicBezTo>
                      <a:cubicBezTo>
                        <a:pt x="72434" y="125976"/>
                        <a:pt x="80979" y="126761"/>
                        <a:pt x="88974" y="124495"/>
                      </a:cubicBezTo>
                      <a:cubicBezTo>
                        <a:pt x="103643" y="119947"/>
                        <a:pt x="112885" y="101243"/>
                        <a:pt x="101149" y="88847"/>
                      </a:cubicBezTo>
                      <a:cubicBezTo>
                        <a:pt x="95832" y="84190"/>
                        <a:pt x="89135" y="81410"/>
                        <a:pt x="82079" y="80926"/>
                      </a:cubicBezTo>
                      <a:cubicBezTo>
                        <a:pt x="73937" y="79606"/>
                        <a:pt x="64989" y="78286"/>
                        <a:pt x="61762" y="69484"/>
                      </a:cubicBezTo>
                      <a:cubicBezTo>
                        <a:pt x="57948" y="58995"/>
                        <a:pt x="63522" y="47480"/>
                        <a:pt x="65649" y="37358"/>
                      </a:cubicBezTo>
                      <a:cubicBezTo>
                        <a:pt x="67996" y="25886"/>
                        <a:pt x="67996" y="14062"/>
                        <a:pt x="65649" y="2591"/>
                      </a:cubicBezTo>
                      <a:cubicBezTo>
                        <a:pt x="64696" y="-2030"/>
                        <a:pt x="57581" y="-123"/>
                        <a:pt x="58314" y="44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1" name="Google Shape;1271;p18"/>
                <p:cNvSpPr/>
                <p:nvPr/>
              </p:nvSpPr>
              <p:spPr>
                <a:xfrm flipH="1">
                  <a:off x="8105639" y="5408300"/>
                  <a:ext cx="89161" cy="108691"/>
                </a:xfrm>
                <a:custGeom>
                  <a:avLst/>
                  <a:gdLst/>
                  <a:ahLst/>
                  <a:cxnLst/>
                  <a:rect l="l" t="t" r="r" b="b"/>
                  <a:pathLst>
                    <a:path w="75721" h="82970" extrusionOk="0">
                      <a:moveTo>
                        <a:pt x="50280" y="1750"/>
                      </a:moveTo>
                      <a:cubicBezTo>
                        <a:pt x="47016" y="7904"/>
                        <a:pt x="41031" y="12150"/>
                        <a:pt x="34143" y="13192"/>
                      </a:cubicBezTo>
                      <a:cubicBezTo>
                        <a:pt x="26809" y="13999"/>
                        <a:pt x="19474" y="12239"/>
                        <a:pt x="12653" y="13705"/>
                      </a:cubicBezTo>
                      <a:cubicBezTo>
                        <a:pt x="6433" y="14402"/>
                        <a:pt x="1335" y="18965"/>
                        <a:pt x="-37" y="25074"/>
                      </a:cubicBezTo>
                      <a:cubicBezTo>
                        <a:pt x="-103" y="30106"/>
                        <a:pt x="2758" y="34712"/>
                        <a:pt x="7298" y="36883"/>
                      </a:cubicBezTo>
                      <a:cubicBezTo>
                        <a:pt x="9323" y="38108"/>
                        <a:pt x="11237" y="39509"/>
                        <a:pt x="13019" y="41064"/>
                      </a:cubicBezTo>
                      <a:cubicBezTo>
                        <a:pt x="15880" y="43998"/>
                        <a:pt x="14780" y="47519"/>
                        <a:pt x="13019" y="50819"/>
                      </a:cubicBezTo>
                      <a:cubicBezTo>
                        <a:pt x="9645" y="56834"/>
                        <a:pt x="3851" y="61528"/>
                        <a:pt x="3557" y="69010"/>
                      </a:cubicBezTo>
                      <a:cubicBezTo>
                        <a:pt x="3433" y="74899"/>
                        <a:pt x="7188" y="80181"/>
                        <a:pt x="12799" y="81992"/>
                      </a:cubicBezTo>
                      <a:cubicBezTo>
                        <a:pt x="18873" y="83928"/>
                        <a:pt x="25510" y="82748"/>
                        <a:pt x="30550" y="78838"/>
                      </a:cubicBezTo>
                      <a:cubicBezTo>
                        <a:pt x="36432" y="73425"/>
                        <a:pt x="41992" y="67667"/>
                        <a:pt x="47199" y="61601"/>
                      </a:cubicBezTo>
                      <a:cubicBezTo>
                        <a:pt x="53859" y="56115"/>
                        <a:pt x="62683" y="54003"/>
                        <a:pt x="71111" y="55880"/>
                      </a:cubicBezTo>
                      <a:cubicBezTo>
                        <a:pt x="75658" y="56687"/>
                        <a:pt x="77712" y="49646"/>
                        <a:pt x="73018" y="48545"/>
                      </a:cubicBezTo>
                      <a:cubicBezTo>
                        <a:pt x="66541" y="47262"/>
                        <a:pt x="59844" y="47563"/>
                        <a:pt x="53507" y="49426"/>
                      </a:cubicBezTo>
                      <a:cubicBezTo>
                        <a:pt x="47287" y="51582"/>
                        <a:pt x="41808" y="55477"/>
                        <a:pt x="37737" y="60648"/>
                      </a:cubicBezTo>
                      <a:cubicBezTo>
                        <a:pt x="34048" y="65951"/>
                        <a:pt x="29369" y="70484"/>
                        <a:pt x="23948" y="73997"/>
                      </a:cubicBezTo>
                      <a:cubicBezTo>
                        <a:pt x="19327" y="76271"/>
                        <a:pt x="10306" y="75611"/>
                        <a:pt x="10892" y="68570"/>
                      </a:cubicBezTo>
                      <a:cubicBezTo>
                        <a:pt x="11479" y="61528"/>
                        <a:pt x="18227" y="56980"/>
                        <a:pt x="20868" y="51113"/>
                      </a:cubicBezTo>
                      <a:cubicBezTo>
                        <a:pt x="23310" y="46044"/>
                        <a:pt x="22408" y="39993"/>
                        <a:pt x="18594" y="35856"/>
                      </a:cubicBezTo>
                      <a:cubicBezTo>
                        <a:pt x="15660" y="32776"/>
                        <a:pt x="10306" y="31235"/>
                        <a:pt x="7958" y="27641"/>
                      </a:cubicBezTo>
                      <a:cubicBezTo>
                        <a:pt x="3998" y="21480"/>
                        <a:pt x="17274" y="20307"/>
                        <a:pt x="20501" y="20307"/>
                      </a:cubicBezTo>
                      <a:cubicBezTo>
                        <a:pt x="27872" y="21209"/>
                        <a:pt x="35346" y="20659"/>
                        <a:pt x="42505" y="18693"/>
                      </a:cubicBezTo>
                      <a:cubicBezTo>
                        <a:pt x="48710" y="15987"/>
                        <a:pt x="53859" y="11322"/>
                        <a:pt x="57175" y="5417"/>
                      </a:cubicBezTo>
                      <a:cubicBezTo>
                        <a:pt x="58180" y="3657"/>
                        <a:pt x="57563" y="1420"/>
                        <a:pt x="55803" y="415"/>
                      </a:cubicBezTo>
                      <a:cubicBezTo>
                        <a:pt x="54087" y="-560"/>
                        <a:pt x="51901" y="-3"/>
                        <a:pt x="50867" y="16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2" name="Google Shape;1272;p18"/>
                <p:cNvSpPr/>
                <p:nvPr/>
              </p:nvSpPr>
              <p:spPr>
                <a:xfrm flipH="1">
                  <a:off x="8259644" y="5555300"/>
                  <a:ext cx="139506" cy="88890"/>
                </a:xfrm>
                <a:custGeom>
                  <a:avLst/>
                  <a:gdLst/>
                  <a:ahLst/>
                  <a:cxnLst/>
                  <a:rect l="l" t="t" r="r" b="b"/>
                  <a:pathLst>
                    <a:path w="115294" h="73311" extrusionOk="0">
                      <a:moveTo>
                        <a:pt x="6302" y="11465"/>
                      </a:moveTo>
                      <a:cubicBezTo>
                        <a:pt x="11994" y="6125"/>
                        <a:pt x="20663" y="5575"/>
                        <a:pt x="26986" y="10145"/>
                      </a:cubicBezTo>
                      <a:cubicBezTo>
                        <a:pt x="32927" y="14399"/>
                        <a:pt x="36668" y="21001"/>
                        <a:pt x="43196" y="24814"/>
                      </a:cubicBezTo>
                      <a:cubicBezTo>
                        <a:pt x="48755" y="28335"/>
                        <a:pt x="55892" y="28137"/>
                        <a:pt x="61239" y="24301"/>
                      </a:cubicBezTo>
                      <a:cubicBezTo>
                        <a:pt x="63396" y="22350"/>
                        <a:pt x="65288" y="20128"/>
                        <a:pt x="66887" y="17700"/>
                      </a:cubicBezTo>
                      <a:cubicBezTo>
                        <a:pt x="69293" y="14663"/>
                        <a:pt x="72527" y="12397"/>
                        <a:pt x="76202" y="11172"/>
                      </a:cubicBezTo>
                      <a:cubicBezTo>
                        <a:pt x="82855" y="9419"/>
                        <a:pt x="89786" y="9023"/>
                        <a:pt x="96593" y="9998"/>
                      </a:cubicBezTo>
                      <a:cubicBezTo>
                        <a:pt x="99747" y="10365"/>
                        <a:pt x="104514" y="9998"/>
                        <a:pt x="106348" y="13152"/>
                      </a:cubicBezTo>
                      <a:cubicBezTo>
                        <a:pt x="107859" y="16768"/>
                        <a:pt x="107859" y="20832"/>
                        <a:pt x="106348" y="24448"/>
                      </a:cubicBezTo>
                      <a:cubicBezTo>
                        <a:pt x="103399" y="31841"/>
                        <a:pt x="97018" y="37328"/>
                        <a:pt x="89258" y="39117"/>
                      </a:cubicBezTo>
                      <a:cubicBezTo>
                        <a:pt x="81182" y="40621"/>
                        <a:pt x="72924" y="40914"/>
                        <a:pt x="64760" y="39997"/>
                      </a:cubicBezTo>
                      <a:cubicBezTo>
                        <a:pt x="56780" y="39521"/>
                        <a:pt x="48968" y="42455"/>
                        <a:pt x="43269" y="48066"/>
                      </a:cubicBezTo>
                      <a:cubicBezTo>
                        <a:pt x="38157" y="53875"/>
                        <a:pt x="34621" y="60894"/>
                        <a:pt x="33000" y="68456"/>
                      </a:cubicBezTo>
                      <a:cubicBezTo>
                        <a:pt x="32450" y="70481"/>
                        <a:pt x="33653" y="72564"/>
                        <a:pt x="35678" y="73114"/>
                      </a:cubicBezTo>
                      <a:cubicBezTo>
                        <a:pt x="37702" y="73664"/>
                        <a:pt x="39785" y="72461"/>
                        <a:pt x="40335" y="70437"/>
                      </a:cubicBezTo>
                      <a:cubicBezTo>
                        <a:pt x="41611" y="62156"/>
                        <a:pt x="46159" y="54733"/>
                        <a:pt x="52951" y="49826"/>
                      </a:cubicBezTo>
                      <a:cubicBezTo>
                        <a:pt x="61093" y="45205"/>
                        <a:pt x="71215" y="48212"/>
                        <a:pt x="80090" y="47919"/>
                      </a:cubicBezTo>
                      <a:cubicBezTo>
                        <a:pt x="95786" y="47332"/>
                        <a:pt x="112289" y="38531"/>
                        <a:pt x="114710" y="21660"/>
                      </a:cubicBezTo>
                      <a:cubicBezTo>
                        <a:pt x="116661" y="14612"/>
                        <a:pt x="113257" y="7182"/>
                        <a:pt x="106641" y="4057"/>
                      </a:cubicBezTo>
                      <a:cubicBezTo>
                        <a:pt x="99490" y="2055"/>
                        <a:pt x="92030" y="1380"/>
                        <a:pt x="84637" y="2077"/>
                      </a:cubicBezTo>
                      <a:cubicBezTo>
                        <a:pt x="77324" y="2194"/>
                        <a:pt x="70268" y="4776"/>
                        <a:pt x="64613" y="9411"/>
                      </a:cubicBezTo>
                      <a:cubicBezTo>
                        <a:pt x="61973" y="11685"/>
                        <a:pt x="60359" y="14839"/>
                        <a:pt x="57939" y="17333"/>
                      </a:cubicBezTo>
                      <a:cubicBezTo>
                        <a:pt x="54550" y="20568"/>
                        <a:pt x="49269" y="20722"/>
                        <a:pt x="45689" y="17700"/>
                      </a:cubicBezTo>
                      <a:cubicBezTo>
                        <a:pt x="37768" y="12712"/>
                        <a:pt x="33661" y="3691"/>
                        <a:pt x="24199" y="830"/>
                      </a:cubicBezTo>
                      <a:cubicBezTo>
                        <a:pt x="16028" y="-1459"/>
                        <a:pt x="7255" y="713"/>
                        <a:pt x="1094" y="6551"/>
                      </a:cubicBezTo>
                      <a:cubicBezTo>
                        <a:pt x="-2353" y="9705"/>
                        <a:pt x="2855" y="14913"/>
                        <a:pt x="6302" y="116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3" name="Google Shape;1273;p18"/>
                <p:cNvSpPr/>
                <p:nvPr/>
              </p:nvSpPr>
              <p:spPr>
                <a:xfrm flipH="1">
                  <a:off x="8114804" y="5536500"/>
                  <a:ext cx="194921" cy="135714"/>
                </a:xfrm>
                <a:custGeom>
                  <a:avLst/>
                  <a:gdLst/>
                  <a:ahLst/>
                  <a:cxnLst/>
                  <a:rect l="l" t="t" r="r" b="b"/>
                  <a:pathLst>
                    <a:path w="153481" h="107496" extrusionOk="0">
                      <a:moveTo>
                        <a:pt x="7359" y="105459"/>
                      </a:moveTo>
                      <a:cubicBezTo>
                        <a:pt x="13630" y="97537"/>
                        <a:pt x="22674" y="92293"/>
                        <a:pt x="32664" y="90790"/>
                      </a:cubicBezTo>
                      <a:cubicBezTo>
                        <a:pt x="41318" y="89249"/>
                        <a:pt x="50340" y="89543"/>
                        <a:pt x="58922" y="87342"/>
                      </a:cubicBezTo>
                      <a:cubicBezTo>
                        <a:pt x="77039" y="82648"/>
                        <a:pt x="83860" y="65851"/>
                        <a:pt x="80926" y="48468"/>
                      </a:cubicBezTo>
                      <a:cubicBezTo>
                        <a:pt x="79907" y="42828"/>
                        <a:pt x="78506" y="37268"/>
                        <a:pt x="76745" y="31818"/>
                      </a:cubicBezTo>
                      <a:cubicBezTo>
                        <a:pt x="75352" y="27417"/>
                        <a:pt x="72638" y="21403"/>
                        <a:pt x="74765" y="17148"/>
                      </a:cubicBezTo>
                      <a:cubicBezTo>
                        <a:pt x="76503" y="13885"/>
                        <a:pt x="79804" y="11750"/>
                        <a:pt x="83493" y="11501"/>
                      </a:cubicBezTo>
                      <a:cubicBezTo>
                        <a:pt x="88290" y="11831"/>
                        <a:pt x="92346" y="15153"/>
                        <a:pt x="93615" y="19789"/>
                      </a:cubicBezTo>
                      <a:cubicBezTo>
                        <a:pt x="97283" y="28811"/>
                        <a:pt x="95596" y="39299"/>
                        <a:pt x="100950" y="47661"/>
                      </a:cubicBezTo>
                      <a:cubicBezTo>
                        <a:pt x="104838" y="54658"/>
                        <a:pt x="113140" y="57922"/>
                        <a:pt x="120754" y="55436"/>
                      </a:cubicBezTo>
                      <a:cubicBezTo>
                        <a:pt x="130436" y="51255"/>
                        <a:pt x="130729" y="39739"/>
                        <a:pt x="130949" y="30791"/>
                      </a:cubicBezTo>
                      <a:cubicBezTo>
                        <a:pt x="130656" y="24864"/>
                        <a:pt x="132776" y="19070"/>
                        <a:pt x="136817" y="14728"/>
                      </a:cubicBezTo>
                      <a:cubicBezTo>
                        <a:pt x="140668" y="11083"/>
                        <a:pt x="145428" y="8545"/>
                        <a:pt x="150606" y="7393"/>
                      </a:cubicBezTo>
                      <a:cubicBezTo>
                        <a:pt x="152631" y="6865"/>
                        <a:pt x="153848" y="4797"/>
                        <a:pt x="153320" y="2772"/>
                      </a:cubicBezTo>
                      <a:cubicBezTo>
                        <a:pt x="152792" y="748"/>
                        <a:pt x="150724" y="-470"/>
                        <a:pt x="148699" y="59"/>
                      </a:cubicBezTo>
                      <a:cubicBezTo>
                        <a:pt x="140000" y="2053"/>
                        <a:pt x="132387" y="7305"/>
                        <a:pt x="127428" y="14728"/>
                      </a:cubicBezTo>
                      <a:cubicBezTo>
                        <a:pt x="125492" y="18109"/>
                        <a:pt x="124297" y="21857"/>
                        <a:pt x="123908" y="25730"/>
                      </a:cubicBezTo>
                      <a:cubicBezTo>
                        <a:pt x="124047" y="31488"/>
                        <a:pt x="123556" y="37246"/>
                        <a:pt x="122441" y="42893"/>
                      </a:cubicBezTo>
                      <a:cubicBezTo>
                        <a:pt x="121700" y="46876"/>
                        <a:pt x="117864" y="49502"/>
                        <a:pt x="113881" y="48754"/>
                      </a:cubicBezTo>
                      <a:cubicBezTo>
                        <a:pt x="112876" y="48571"/>
                        <a:pt x="111916" y="48167"/>
                        <a:pt x="111072" y="47588"/>
                      </a:cubicBezTo>
                      <a:cubicBezTo>
                        <a:pt x="106781" y="44206"/>
                        <a:pt x="104119" y="39175"/>
                        <a:pt x="103737" y="33725"/>
                      </a:cubicBezTo>
                      <a:cubicBezTo>
                        <a:pt x="102050" y="24556"/>
                        <a:pt x="101537" y="14141"/>
                        <a:pt x="93762" y="7687"/>
                      </a:cubicBezTo>
                      <a:cubicBezTo>
                        <a:pt x="87960" y="3110"/>
                        <a:pt x="79841" y="2897"/>
                        <a:pt x="73811" y="7173"/>
                      </a:cubicBezTo>
                      <a:cubicBezTo>
                        <a:pt x="67342" y="11765"/>
                        <a:pt x="64782" y="20141"/>
                        <a:pt x="67577" y="27564"/>
                      </a:cubicBezTo>
                      <a:cubicBezTo>
                        <a:pt x="70364" y="38640"/>
                        <a:pt x="75498" y="49568"/>
                        <a:pt x="73811" y="61524"/>
                      </a:cubicBezTo>
                      <a:cubicBezTo>
                        <a:pt x="72675" y="70839"/>
                        <a:pt x="65751" y="78409"/>
                        <a:pt x="56575" y="80374"/>
                      </a:cubicBezTo>
                      <a:cubicBezTo>
                        <a:pt x="46746" y="82941"/>
                        <a:pt x="36331" y="82208"/>
                        <a:pt x="26429" y="84628"/>
                      </a:cubicBezTo>
                      <a:cubicBezTo>
                        <a:pt x="16101" y="87408"/>
                        <a:pt x="7021" y="93614"/>
                        <a:pt x="684" y="102232"/>
                      </a:cubicBezTo>
                      <a:cubicBezTo>
                        <a:pt x="-2177" y="105973"/>
                        <a:pt x="4205" y="109567"/>
                        <a:pt x="6992" y="105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4" name="Google Shape;1274;p18"/>
                <p:cNvSpPr/>
                <p:nvPr/>
              </p:nvSpPr>
              <p:spPr>
                <a:xfrm flipH="1">
                  <a:off x="7891151" y="53129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5" name="Google Shape;1275;p18"/>
                <p:cNvSpPr/>
                <p:nvPr/>
              </p:nvSpPr>
              <p:spPr>
                <a:xfrm flipH="1">
                  <a:off x="7918708" y="5420481"/>
                  <a:ext cx="270992" cy="110941"/>
                </a:xfrm>
                <a:custGeom>
                  <a:avLst/>
                  <a:gdLst/>
                  <a:ahLst/>
                  <a:cxnLst/>
                  <a:rect l="l" t="t" r="r" b="b"/>
                  <a:pathLst>
                    <a:path w="209260" h="84688" extrusionOk="0">
                      <a:moveTo>
                        <a:pt x="-38" y="55313"/>
                      </a:moveTo>
                      <a:cubicBezTo>
                        <a:pt x="35199" y="79283"/>
                        <a:pt x="78180" y="89075"/>
                        <a:pt x="120326" y="82745"/>
                      </a:cubicBezTo>
                      <a:cubicBezTo>
                        <a:pt x="155650" y="76789"/>
                        <a:pt x="187409" y="57689"/>
                        <a:pt x="209223" y="29274"/>
                      </a:cubicBezTo>
                      <a:lnTo>
                        <a:pt x="197561" y="-65"/>
                      </a:lnTo>
                      <a:cubicBezTo>
                        <a:pt x="175975" y="24807"/>
                        <a:pt x="146416" y="41399"/>
                        <a:pt x="113945" y="46878"/>
                      </a:cubicBezTo>
                      <a:cubicBezTo>
                        <a:pt x="76904" y="52584"/>
                        <a:pt x="39020" y="45719"/>
                        <a:pt x="6344" y="27367"/>
                      </a:cubicBezTo>
                      <a:lnTo>
                        <a:pt x="1649" y="58394"/>
                      </a:ln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6" name="Google Shape;1276;p18"/>
                <p:cNvSpPr/>
                <p:nvPr/>
              </p:nvSpPr>
              <p:spPr>
                <a:xfrm flipH="1">
                  <a:off x="7891353" y="5497939"/>
                  <a:ext cx="290369" cy="141988"/>
                </a:xfrm>
                <a:custGeom>
                  <a:avLst/>
                  <a:gdLst/>
                  <a:ahLst/>
                  <a:cxnLst/>
                  <a:rect l="l" t="t" r="r" b="b"/>
                  <a:pathLst>
                    <a:path w="224223" h="108388" extrusionOk="0">
                      <a:moveTo>
                        <a:pt x="6344" y="79004"/>
                      </a:moveTo>
                      <a:cubicBezTo>
                        <a:pt x="41110" y="102974"/>
                        <a:pt x="83711" y="112788"/>
                        <a:pt x="125460" y="106436"/>
                      </a:cubicBezTo>
                      <a:cubicBezTo>
                        <a:pt x="167540" y="99424"/>
                        <a:pt x="204001" y="73312"/>
                        <a:pt x="224186" y="35729"/>
                      </a:cubicBezTo>
                      <a:lnTo>
                        <a:pt x="217805" y="-65"/>
                      </a:lnTo>
                      <a:cubicBezTo>
                        <a:pt x="197664" y="37563"/>
                        <a:pt x="161180" y="63689"/>
                        <a:pt x="119079" y="70642"/>
                      </a:cubicBezTo>
                      <a:cubicBezTo>
                        <a:pt x="77329" y="77017"/>
                        <a:pt x="34722" y="67203"/>
                        <a:pt x="-38" y="43211"/>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7" name="Google Shape;1277;p18"/>
                <p:cNvSpPr/>
                <p:nvPr/>
              </p:nvSpPr>
              <p:spPr>
                <a:xfrm flipH="1">
                  <a:off x="7962005" y="5336200"/>
                  <a:ext cx="216442" cy="83473"/>
                </a:xfrm>
                <a:custGeom>
                  <a:avLst/>
                  <a:gdLst/>
                  <a:ahLst/>
                  <a:cxnLst/>
                  <a:rect l="l" t="t" r="r" b="b"/>
                  <a:pathLst>
                    <a:path w="167137" h="63720" extrusionOk="0">
                      <a:moveTo>
                        <a:pt x="-38" y="47947"/>
                      </a:moveTo>
                      <a:cubicBezTo>
                        <a:pt x="29851" y="62001"/>
                        <a:pt x="63269" y="66775"/>
                        <a:pt x="95901" y="61663"/>
                      </a:cubicBezTo>
                      <a:cubicBezTo>
                        <a:pt x="122269" y="57666"/>
                        <a:pt x="146855" y="45923"/>
                        <a:pt x="166535" y="27923"/>
                      </a:cubicBezTo>
                      <a:cubicBezTo>
                        <a:pt x="169909" y="24623"/>
                        <a:pt x="157073" y="13767"/>
                        <a:pt x="157073" y="13767"/>
                      </a:cubicBezTo>
                      <a:cubicBezTo>
                        <a:pt x="157073" y="13767"/>
                        <a:pt x="137856" y="-2590"/>
                        <a:pt x="137856" y="271"/>
                      </a:cubicBezTo>
                      <a:cubicBezTo>
                        <a:pt x="137856" y="13107"/>
                        <a:pt x="109324" y="22275"/>
                        <a:pt x="89520" y="25869"/>
                      </a:cubicBezTo>
                      <a:cubicBezTo>
                        <a:pt x="64516" y="29933"/>
                        <a:pt x="38903" y="28026"/>
                        <a:pt x="14778" y="2029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278" name="Google Shape;1278;p18"/>
                <p:cNvSpPr/>
                <p:nvPr/>
              </p:nvSpPr>
              <p:spPr>
                <a:xfrm flipH="1">
                  <a:off x="8172705" y="5334572"/>
                  <a:ext cx="107795" cy="96156"/>
                </a:xfrm>
                <a:custGeom>
                  <a:avLst/>
                  <a:gdLst/>
                  <a:ahLst/>
                  <a:cxnLst/>
                  <a:rect l="l" t="t" r="r" b="b"/>
                  <a:pathLst>
                    <a:path w="99810" h="102841" extrusionOk="0">
                      <a:moveTo>
                        <a:pt x="2949" y="22175"/>
                      </a:moveTo>
                      <a:cubicBezTo>
                        <a:pt x="8523" y="28629"/>
                        <a:pt x="6323" y="38238"/>
                        <a:pt x="4709" y="45793"/>
                      </a:cubicBezTo>
                      <a:cubicBezTo>
                        <a:pt x="2590" y="55064"/>
                        <a:pt x="1115" y="64482"/>
                        <a:pt x="309" y="73958"/>
                      </a:cubicBezTo>
                      <a:cubicBezTo>
                        <a:pt x="-931" y="82070"/>
                        <a:pt x="1189" y="90329"/>
                        <a:pt x="6176" y="96843"/>
                      </a:cubicBezTo>
                      <a:cubicBezTo>
                        <a:pt x="10812" y="102380"/>
                        <a:pt x="18491" y="104273"/>
                        <a:pt x="25173" y="101537"/>
                      </a:cubicBezTo>
                      <a:cubicBezTo>
                        <a:pt x="31848" y="97936"/>
                        <a:pt x="36872" y="91892"/>
                        <a:pt x="39183" y="84667"/>
                      </a:cubicBezTo>
                      <a:cubicBezTo>
                        <a:pt x="40606" y="80648"/>
                        <a:pt x="42395" y="76767"/>
                        <a:pt x="44537" y="73078"/>
                      </a:cubicBezTo>
                      <a:cubicBezTo>
                        <a:pt x="45857" y="69726"/>
                        <a:pt x="49649" y="68076"/>
                        <a:pt x="53001" y="69396"/>
                      </a:cubicBezTo>
                      <a:cubicBezTo>
                        <a:pt x="53911" y="69755"/>
                        <a:pt x="54725" y="70313"/>
                        <a:pt x="55392" y="71024"/>
                      </a:cubicBezTo>
                      <a:cubicBezTo>
                        <a:pt x="60798" y="75799"/>
                        <a:pt x="68133" y="77750"/>
                        <a:pt x="75196" y="76305"/>
                      </a:cubicBezTo>
                      <a:cubicBezTo>
                        <a:pt x="82414" y="74376"/>
                        <a:pt x="88553" y="69616"/>
                        <a:pt x="92213" y="63103"/>
                      </a:cubicBezTo>
                      <a:cubicBezTo>
                        <a:pt x="96387" y="54976"/>
                        <a:pt x="98763" y="46042"/>
                        <a:pt x="99181" y="36918"/>
                      </a:cubicBezTo>
                      <a:cubicBezTo>
                        <a:pt x="100274" y="25468"/>
                        <a:pt x="99848" y="13931"/>
                        <a:pt x="97934" y="2591"/>
                      </a:cubicBezTo>
                      <a:cubicBezTo>
                        <a:pt x="97201" y="-2030"/>
                        <a:pt x="90159" y="-123"/>
                        <a:pt x="90599" y="4498"/>
                      </a:cubicBezTo>
                      <a:cubicBezTo>
                        <a:pt x="92066" y="13762"/>
                        <a:pt x="92506" y="23158"/>
                        <a:pt x="91920" y="32517"/>
                      </a:cubicBezTo>
                      <a:cubicBezTo>
                        <a:pt x="91788" y="40871"/>
                        <a:pt x="90093" y="49130"/>
                        <a:pt x="86932" y="56868"/>
                      </a:cubicBezTo>
                      <a:cubicBezTo>
                        <a:pt x="84203" y="63675"/>
                        <a:pt x="78057" y="68509"/>
                        <a:pt x="70796" y="69557"/>
                      </a:cubicBezTo>
                      <a:cubicBezTo>
                        <a:pt x="63461" y="70218"/>
                        <a:pt x="59647" y="63543"/>
                        <a:pt x="53119" y="61709"/>
                      </a:cubicBezTo>
                      <a:cubicBezTo>
                        <a:pt x="37202" y="57309"/>
                        <a:pt x="34415" y="81587"/>
                        <a:pt x="27667" y="90095"/>
                      </a:cubicBezTo>
                      <a:cubicBezTo>
                        <a:pt x="24829" y="95002"/>
                        <a:pt x="18543" y="96681"/>
                        <a:pt x="13636" y="93843"/>
                      </a:cubicBezTo>
                      <a:cubicBezTo>
                        <a:pt x="11765" y="92757"/>
                        <a:pt x="10284" y="91114"/>
                        <a:pt x="9404" y="89141"/>
                      </a:cubicBezTo>
                      <a:cubicBezTo>
                        <a:pt x="5296" y="81806"/>
                        <a:pt x="7423" y="71244"/>
                        <a:pt x="8597" y="63176"/>
                      </a:cubicBezTo>
                      <a:cubicBezTo>
                        <a:pt x="10724" y="48507"/>
                        <a:pt x="18939" y="29803"/>
                        <a:pt x="7863" y="16967"/>
                      </a:cubicBezTo>
                      <a:cubicBezTo>
                        <a:pt x="4709" y="13446"/>
                        <a:pt x="-425" y="18654"/>
                        <a:pt x="2656" y="221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
          <p:nvSpPr>
            <p:cNvPr id="1279" name="Google Shape;1279;p18"/>
            <p:cNvSpPr/>
            <p:nvPr/>
          </p:nvSpPr>
          <p:spPr>
            <a:xfrm flipH="1">
              <a:off x="7881151" y="4583330"/>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41480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80"/>
        <p:cNvGrpSpPr/>
        <p:nvPr/>
      </p:nvGrpSpPr>
      <p:grpSpPr>
        <a:xfrm>
          <a:off x="0" y="0"/>
          <a:ext cx="0" cy="0"/>
          <a:chOff x="0" y="0"/>
          <a:chExt cx="0" cy="0"/>
        </a:xfrm>
      </p:grpSpPr>
      <p:sp>
        <p:nvSpPr>
          <p:cNvPr id="1281" name="Google Shape;1281;p19"/>
          <p:cNvSpPr txBox="1">
            <a:spLocks noGrp="1"/>
          </p:cNvSpPr>
          <p:nvPr>
            <p:ph type="title"/>
          </p:nvPr>
        </p:nvSpPr>
        <p:spPr>
          <a:xfrm>
            <a:off x="957625" y="593367"/>
            <a:ext cx="10246588"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82" name="Google Shape;1282;p19"/>
          <p:cNvSpPr txBox="1">
            <a:spLocks noGrp="1"/>
          </p:cNvSpPr>
          <p:nvPr>
            <p:ph type="subTitle" idx="1"/>
          </p:nvPr>
        </p:nvSpPr>
        <p:spPr>
          <a:xfrm>
            <a:off x="957625" y="1662400"/>
            <a:ext cx="10246588" cy="4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9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1283" name="Google Shape;1283;p19"/>
          <p:cNvGrpSpPr/>
          <p:nvPr/>
        </p:nvGrpSpPr>
        <p:grpSpPr>
          <a:xfrm>
            <a:off x="-354940" y="213038"/>
            <a:ext cx="12871724" cy="3899373"/>
            <a:chOff x="-266866" y="159778"/>
            <a:chExt cx="9677735" cy="2924530"/>
          </a:xfrm>
        </p:grpSpPr>
        <p:grpSp>
          <p:nvGrpSpPr>
            <p:cNvPr id="1284" name="Google Shape;1284;p19"/>
            <p:cNvGrpSpPr/>
            <p:nvPr/>
          </p:nvGrpSpPr>
          <p:grpSpPr>
            <a:xfrm>
              <a:off x="8054459" y="159778"/>
              <a:ext cx="706260" cy="501093"/>
              <a:chOff x="8437747" y="2448440"/>
              <a:chExt cx="706260" cy="501093"/>
            </a:xfrm>
          </p:grpSpPr>
          <p:grpSp>
            <p:nvGrpSpPr>
              <p:cNvPr id="1285" name="Google Shape;1285;p19"/>
              <p:cNvGrpSpPr/>
              <p:nvPr/>
            </p:nvGrpSpPr>
            <p:grpSpPr>
              <a:xfrm>
                <a:off x="8437750" y="2448440"/>
                <a:ext cx="706250" cy="501093"/>
                <a:chOff x="8437750" y="2448440"/>
                <a:chExt cx="706250" cy="501093"/>
              </a:xfrm>
            </p:grpSpPr>
            <p:sp>
              <p:nvSpPr>
                <p:cNvPr id="1286" name="Google Shape;1286;p19"/>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87" name="Google Shape;1287;p19"/>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88" name="Google Shape;1288;p19"/>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89" name="Google Shape;1289;p19"/>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90" name="Google Shape;1290;p19"/>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91" name="Google Shape;1291;p19"/>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292" name="Google Shape;1292;p19"/>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293" name="Google Shape;1293;p19"/>
            <p:cNvGrpSpPr/>
            <p:nvPr/>
          </p:nvGrpSpPr>
          <p:grpSpPr>
            <a:xfrm>
              <a:off x="8704609" y="2583215"/>
              <a:ext cx="706260" cy="501093"/>
              <a:chOff x="8437747" y="2448440"/>
              <a:chExt cx="706260" cy="501093"/>
            </a:xfrm>
          </p:grpSpPr>
          <p:grpSp>
            <p:nvGrpSpPr>
              <p:cNvPr id="1294" name="Google Shape;1294;p19"/>
              <p:cNvGrpSpPr/>
              <p:nvPr/>
            </p:nvGrpSpPr>
            <p:grpSpPr>
              <a:xfrm>
                <a:off x="8437750" y="2448440"/>
                <a:ext cx="706250" cy="501093"/>
                <a:chOff x="8437750" y="2448440"/>
                <a:chExt cx="706250" cy="501093"/>
              </a:xfrm>
            </p:grpSpPr>
            <p:sp>
              <p:nvSpPr>
                <p:cNvPr id="1295" name="Google Shape;1295;p19"/>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96" name="Google Shape;1296;p19"/>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97" name="Google Shape;1297;p19"/>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98" name="Google Shape;1298;p19"/>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299" name="Google Shape;1299;p19"/>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300" name="Google Shape;1300;p19"/>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301" name="Google Shape;1301;p19"/>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302" name="Google Shape;1302;p19"/>
            <p:cNvGrpSpPr/>
            <p:nvPr/>
          </p:nvGrpSpPr>
          <p:grpSpPr>
            <a:xfrm>
              <a:off x="-266866" y="2498540"/>
              <a:ext cx="706260" cy="501093"/>
              <a:chOff x="8437747" y="2448440"/>
              <a:chExt cx="706260" cy="501093"/>
            </a:xfrm>
          </p:grpSpPr>
          <p:grpSp>
            <p:nvGrpSpPr>
              <p:cNvPr id="1303" name="Google Shape;1303;p19"/>
              <p:cNvGrpSpPr/>
              <p:nvPr/>
            </p:nvGrpSpPr>
            <p:grpSpPr>
              <a:xfrm>
                <a:off x="8437750" y="2448440"/>
                <a:ext cx="706250" cy="501093"/>
                <a:chOff x="8437750" y="2448440"/>
                <a:chExt cx="706250" cy="501093"/>
              </a:xfrm>
            </p:grpSpPr>
            <p:sp>
              <p:nvSpPr>
                <p:cNvPr id="1304" name="Google Shape;1304;p19"/>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305" name="Google Shape;1305;p19"/>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306" name="Google Shape;1306;p19"/>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307" name="Google Shape;1307;p19"/>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308" name="Google Shape;1308;p19"/>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309" name="Google Shape;1309;p19"/>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310" name="Google Shape;1310;p19"/>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1311" name="Google Shape;1311;p19"/>
          <p:cNvGrpSpPr/>
          <p:nvPr/>
        </p:nvGrpSpPr>
        <p:grpSpPr>
          <a:xfrm>
            <a:off x="388939" y="1972139"/>
            <a:ext cx="11383975" cy="658815"/>
            <a:chOff x="292428" y="1479104"/>
            <a:chExt cx="8559156" cy="494111"/>
          </a:xfrm>
        </p:grpSpPr>
        <p:sp>
          <p:nvSpPr>
            <p:cNvPr id="1312" name="Google Shape;1312;p19"/>
            <p:cNvSpPr/>
            <p:nvPr/>
          </p:nvSpPr>
          <p:spPr>
            <a:xfrm flipH="1">
              <a:off x="292428" y="1828354"/>
              <a:ext cx="146981" cy="144861"/>
            </a:xfrm>
            <a:custGeom>
              <a:avLst/>
              <a:gdLst/>
              <a:ahLst/>
              <a:cxnLst/>
              <a:rect l="l" t="t" r="r" b="b"/>
              <a:pathLst>
                <a:path w="146981" h="144861" extrusionOk="0">
                  <a:moveTo>
                    <a:pt x="19698" y="9591"/>
                  </a:moveTo>
                  <a:cubicBezTo>
                    <a:pt x="28719" y="1669"/>
                    <a:pt x="66493" y="20666"/>
                    <a:pt x="66493" y="20666"/>
                  </a:cubicBezTo>
                  <a:cubicBezTo>
                    <a:pt x="66493" y="20666"/>
                    <a:pt x="99939" y="-5226"/>
                    <a:pt x="110502" y="862"/>
                  </a:cubicBezTo>
                  <a:cubicBezTo>
                    <a:pt x="121064" y="6950"/>
                    <a:pt x="114462" y="48831"/>
                    <a:pt x="114462" y="48831"/>
                  </a:cubicBezTo>
                  <a:cubicBezTo>
                    <a:pt x="114462" y="48831"/>
                    <a:pt x="149376" y="72669"/>
                    <a:pt x="146809" y="84405"/>
                  </a:cubicBezTo>
                  <a:cubicBezTo>
                    <a:pt x="144242" y="96141"/>
                    <a:pt x="102800" y="102962"/>
                    <a:pt x="102800" y="102962"/>
                  </a:cubicBezTo>
                  <a:cubicBezTo>
                    <a:pt x="102800" y="102962"/>
                    <a:pt x="90918" y="143597"/>
                    <a:pt x="78962" y="144770"/>
                  </a:cubicBezTo>
                  <a:cubicBezTo>
                    <a:pt x="67006" y="145944"/>
                    <a:pt x="47569" y="108096"/>
                    <a:pt x="47569" y="108096"/>
                  </a:cubicBezTo>
                  <a:cubicBezTo>
                    <a:pt x="47569" y="108096"/>
                    <a:pt x="5247" y="109343"/>
                    <a:pt x="480" y="98341"/>
                  </a:cubicBezTo>
                  <a:cubicBezTo>
                    <a:pt x="-4287" y="87339"/>
                    <a:pt x="25418" y="57193"/>
                    <a:pt x="25418" y="57193"/>
                  </a:cubicBezTo>
                  <a:cubicBezTo>
                    <a:pt x="25418" y="57193"/>
                    <a:pt x="10676" y="17585"/>
                    <a:pt x="19698"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 sz="2394">
                  <a:latin typeface="Calibri"/>
                  <a:ea typeface="Calibri"/>
                  <a:cs typeface="Calibri"/>
                  <a:sym typeface="Calibri"/>
                </a:rPr>
                <a:t>      </a:t>
              </a:r>
              <a:endParaRPr sz="2394">
                <a:solidFill>
                  <a:srgbClr val="000000"/>
                </a:solidFill>
                <a:latin typeface="Calibri"/>
                <a:ea typeface="Calibri"/>
                <a:cs typeface="Calibri"/>
                <a:sym typeface="Calibri"/>
              </a:endParaRPr>
            </a:p>
          </p:txBody>
        </p:sp>
        <p:sp>
          <p:nvSpPr>
            <p:cNvPr id="1313" name="Google Shape;1313;p19"/>
            <p:cNvSpPr/>
            <p:nvPr/>
          </p:nvSpPr>
          <p:spPr>
            <a:xfrm flipH="1">
              <a:off x="8704603" y="1479104"/>
              <a:ext cx="146981" cy="144861"/>
            </a:xfrm>
            <a:custGeom>
              <a:avLst/>
              <a:gdLst/>
              <a:ahLst/>
              <a:cxnLst/>
              <a:rect l="l" t="t" r="r" b="b"/>
              <a:pathLst>
                <a:path w="146981" h="144861" extrusionOk="0">
                  <a:moveTo>
                    <a:pt x="19698" y="9591"/>
                  </a:moveTo>
                  <a:cubicBezTo>
                    <a:pt x="28719" y="1669"/>
                    <a:pt x="66493" y="20666"/>
                    <a:pt x="66493" y="20666"/>
                  </a:cubicBezTo>
                  <a:cubicBezTo>
                    <a:pt x="66493" y="20666"/>
                    <a:pt x="99939" y="-5226"/>
                    <a:pt x="110502" y="862"/>
                  </a:cubicBezTo>
                  <a:cubicBezTo>
                    <a:pt x="121064" y="6950"/>
                    <a:pt x="114462" y="48831"/>
                    <a:pt x="114462" y="48831"/>
                  </a:cubicBezTo>
                  <a:cubicBezTo>
                    <a:pt x="114462" y="48831"/>
                    <a:pt x="149376" y="72669"/>
                    <a:pt x="146809" y="84405"/>
                  </a:cubicBezTo>
                  <a:cubicBezTo>
                    <a:pt x="144242" y="96141"/>
                    <a:pt x="102800" y="102962"/>
                    <a:pt x="102800" y="102962"/>
                  </a:cubicBezTo>
                  <a:cubicBezTo>
                    <a:pt x="102800" y="102962"/>
                    <a:pt x="90918" y="143597"/>
                    <a:pt x="78962" y="144770"/>
                  </a:cubicBezTo>
                  <a:cubicBezTo>
                    <a:pt x="67006" y="145944"/>
                    <a:pt x="47569" y="108096"/>
                    <a:pt x="47569" y="108096"/>
                  </a:cubicBezTo>
                  <a:cubicBezTo>
                    <a:pt x="47569" y="108096"/>
                    <a:pt x="5247" y="109343"/>
                    <a:pt x="480" y="98341"/>
                  </a:cubicBezTo>
                  <a:cubicBezTo>
                    <a:pt x="-4287" y="87339"/>
                    <a:pt x="25418" y="57193"/>
                    <a:pt x="25418" y="57193"/>
                  </a:cubicBezTo>
                  <a:cubicBezTo>
                    <a:pt x="25418" y="57193"/>
                    <a:pt x="10676" y="17585"/>
                    <a:pt x="19698"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 sz="2394">
                  <a:latin typeface="Calibri"/>
                  <a:ea typeface="Calibri"/>
                  <a:cs typeface="Calibri"/>
                  <a:sym typeface="Calibri"/>
                </a:rPr>
                <a:t>      </a:t>
              </a:r>
              <a:endParaRPr sz="2394">
                <a:solidFill>
                  <a:srgbClr val="000000"/>
                </a:solidFill>
                <a:latin typeface="Calibri"/>
                <a:ea typeface="Calibri"/>
                <a:cs typeface="Calibri"/>
                <a:sym typeface="Calibri"/>
              </a:endParaRPr>
            </a:p>
          </p:txBody>
        </p:sp>
      </p:grpSp>
      <p:grpSp>
        <p:nvGrpSpPr>
          <p:cNvPr id="1314" name="Google Shape;1314;p19"/>
          <p:cNvGrpSpPr/>
          <p:nvPr/>
        </p:nvGrpSpPr>
        <p:grpSpPr>
          <a:xfrm flipH="1">
            <a:off x="10153705" y="5571401"/>
            <a:ext cx="2537787" cy="1357121"/>
            <a:chOff x="-493836" y="4178550"/>
            <a:chExt cx="1908061" cy="1017841"/>
          </a:xfrm>
        </p:grpSpPr>
        <p:sp>
          <p:nvSpPr>
            <p:cNvPr id="1315" name="Google Shape;1315;p19"/>
            <p:cNvSpPr/>
            <p:nvPr/>
          </p:nvSpPr>
          <p:spPr>
            <a:xfrm>
              <a:off x="571028" y="4265648"/>
              <a:ext cx="64263" cy="59524"/>
            </a:xfrm>
            <a:custGeom>
              <a:avLst/>
              <a:gdLst/>
              <a:ahLst/>
              <a:cxnLst/>
              <a:rect l="l" t="t" r="r" b="b"/>
              <a:pathLst>
                <a:path w="86550" h="80167" extrusionOk="0">
                  <a:moveTo>
                    <a:pt x="13981" y="47546"/>
                  </a:moveTo>
                  <a:cubicBezTo>
                    <a:pt x="11486" y="45800"/>
                    <a:pt x="8113" y="45800"/>
                    <a:pt x="5619" y="47546"/>
                  </a:cubicBezTo>
                  <a:cubicBezTo>
                    <a:pt x="3271" y="49387"/>
                    <a:pt x="1585" y="51969"/>
                    <a:pt x="851" y="54880"/>
                  </a:cubicBezTo>
                  <a:cubicBezTo>
                    <a:pt x="-982" y="60946"/>
                    <a:pt x="45" y="67511"/>
                    <a:pt x="3712" y="72704"/>
                  </a:cubicBezTo>
                  <a:cubicBezTo>
                    <a:pt x="10020" y="79826"/>
                    <a:pt x="20215" y="82070"/>
                    <a:pt x="28943" y="78278"/>
                  </a:cubicBezTo>
                  <a:cubicBezTo>
                    <a:pt x="33637" y="76276"/>
                    <a:pt x="37745" y="73276"/>
                    <a:pt x="41119" y="69477"/>
                  </a:cubicBezTo>
                  <a:cubicBezTo>
                    <a:pt x="43980" y="66323"/>
                    <a:pt x="46400" y="62853"/>
                    <a:pt x="48454" y="59135"/>
                  </a:cubicBezTo>
                  <a:cubicBezTo>
                    <a:pt x="52928" y="69176"/>
                    <a:pt x="64663" y="73716"/>
                    <a:pt x="74639" y="69279"/>
                  </a:cubicBezTo>
                  <a:cubicBezTo>
                    <a:pt x="84687" y="64841"/>
                    <a:pt x="89236" y="53098"/>
                    <a:pt x="84834" y="43064"/>
                  </a:cubicBezTo>
                  <a:cubicBezTo>
                    <a:pt x="81973" y="36566"/>
                    <a:pt x="75812" y="32099"/>
                    <a:pt x="68771" y="31336"/>
                  </a:cubicBezTo>
                  <a:cubicBezTo>
                    <a:pt x="76253" y="28043"/>
                    <a:pt x="79920" y="19498"/>
                    <a:pt x="77060" y="11825"/>
                  </a:cubicBezTo>
                  <a:cubicBezTo>
                    <a:pt x="73832" y="4417"/>
                    <a:pt x="66424" y="-284"/>
                    <a:pt x="58356" y="-57"/>
                  </a:cubicBezTo>
                  <a:cubicBezTo>
                    <a:pt x="50801" y="332"/>
                    <a:pt x="43759" y="3801"/>
                    <a:pt x="38845" y="9552"/>
                  </a:cubicBezTo>
                  <a:cubicBezTo>
                    <a:pt x="34225" y="4938"/>
                    <a:pt x="27843" y="2422"/>
                    <a:pt x="21316" y="2584"/>
                  </a:cubicBezTo>
                  <a:cubicBezTo>
                    <a:pt x="14494" y="13439"/>
                    <a:pt x="8113" y="24588"/>
                    <a:pt x="2171" y="36470"/>
                  </a:cubicBezTo>
                  <a:cubicBezTo>
                    <a:pt x="4666" y="41443"/>
                    <a:pt x="8846" y="45375"/>
                    <a:pt x="13981" y="475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16" name="Google Shape;1316;p19"/>
            <p:cNvSpPr/>
            <p:nvPr/>
          </p:nvSpPr>
          <p:spPr>
            <a:xfrm>
              <a:off x="778293" y="4267107"/>
              <a:ext cx="69623" cy="76404"/>
            </a:xfrm>
            <a:custGeom>
              <a:avLst/>
              <a:gdLst/>
              <a:ahLst/>
              <a:cxnLst/>
              <a:rect l="l" t="t" r="r" b="b"/>
              <a:pathLst>
                <a:path w="93768" h="102901" extrusionOk="0">
                  <a:moveTo>
                    <a:pt x="71140" y="28859"/>
                  </a:moveTo>
                  <a:cubicBezTo>
                    <a:pt x="74148" y="18436"/>
                    <a:pt x="69674" y="7288"/>
                    <a:pt x="60285" y="1867"/>
                  </a:cubicBezTo>
                  <a:cubicBezTo>
                    <a:pt x="50529" y="-2813"/>
                    <a:pt x="38867" y="1302"/>
                    <a:pt x="34173" y="11050"/>
                  </a:cubicBezTo>
                  <a:cubicBezTo>
                    <a:pt x="34099" y="11146"/>
                    <a:pt x="34099" y="11234"/>
                    <a:pt x="34026" y="11329"/>
                  </a:cubicBezTo>
                  <a:cubicBezTo>
                    <a:pt x="32192" y="18444"/>
                    <a:pt x="32706" y="25969"/>
                    <a:pt x="35567" y="32746"/>
                  </a:cubicBezTo>
                  <a:cubicBezTo>
                    <a:pt x="35567" y="32746"/>
                    <a:pt x="35567" y="33920"/>
                    <a:pt x="36227" y="35167"/>
                  </a:cubicBezTo>
                  <a:lnTo>
                    <a:pt x="26252" y="30326"/>
                  </a:lnTo>
                  <a:cubicBezTo>
                    <a:pt x="17450" y="26644"/>
                    <a:pt x="7255" y="30025"/>
                    <a:pt x="2340" y="38247"/>
                  </a:cubicBezTo>
                  <a:cubicBezTo>
                    <a:pt x="-1987" y="46705"/>
                    <a:pt x="-300" y="57017"/>
                    <a:pt x="6521" y="63626"/>
                  </a:cubicBezTo>
                  <a:cubicBezTo>
                    <a:pt x="13563" y="69941"/>
                    <a:pt x="23685" y="71628"/>
                    <a:pt x="32413" y="67953"/>
                  </a:cubicBezTo>
                  <a:cubicBezTo>
                    <a:pt x="28159" y="69053"/>
                    <a:pt x="26691" y="74261"/>
                    <a:pt x="26691" y="78589"/>
                  </a:cubicBezTo>
                  <a:cubicBezTo>
                    <a:pt x="26398" y="86085"/>
                    <a:pt x="29333" y="93339"/>
                    <a:pt x="34760" y="98539"/>
                  </a:cubicBezTo>
                  <a:cubicBezTo>
                    <a:pt x="40407" y="103629"/>
                    <a:pt x="48769" y="104268"/>
                    <a:pt x="55150" y="100080"/>
                  </a:cubicBezTo>
                  <a:cubicBezTo>
                    <a:pt x="57864" y="97710"/>
                    <a:pt x="59918" y="94681"/>
                    <a:pt x="61092" y="91278"/>
                  </a:cubicBezTo>
                  <a:cubicBezTo>
                    <a:pt x="63732" y="84383"/>
                    <a:pt x="64392" y="76880"/>
                    <a:pt x="62925" y="69640"/>
                  </a:cubicBezTo>
                  <a:cubicBezTo>
                    <a:pt x="71653" y="74753"/>
                    <a:pt x="82729" y="73843"/>
                    <a:pt x="90504" y="67366"/>
                  </a:cubicBezTo>
                  <a:cubicBezTo>
                    <a:pt x="91750" y="66156"/>
                    <a:pt x="92851" y="64807"/>
                    <a:pt x="93731" y="63332"/>
                  </a:cubicBezTo>
                  <a:cubicBezTo>
                    <a:pt x="90064" y="51670"/>
                    <a:pt x="85810" y="40228"/>
                    <a:pt x="81189" y="29152"/>
                  </a:cubicBezTo>
                  <a:cubicBezTo>
                    <a:pt x="77889" y="28214"/>
                    <a:pt x="74441" y="28111"/>
                    <a:pt x="71140" y="2885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17" name="Google Shape;1317;p19"/>
            <p:cNvSpPr/>
            <p:nvPr/>
          </p:nvSpPr>
          <p:spPr>
            <a:xfrm>
              <a:off x="664704" y="4237450"/>
              <a:ext cx="83626" cy="67960"/>
            </a:xfrm>
            <a:custGeom>
              <a:avLst/>
              <a:gdLst/>
              <a:ahLst/>
              <a:cxnLst/>
              <a:rect l="l" t="t" r="r" b="b"/>
              <a:pathLst>
                <a:path w="112627" h="91529" extrusionOk="0">
                  <a:moveTo>
                    <a:pt x="89813" y="8927"/>
                  </a:moveTo>
                  <a:cubicBezTo>
                    <a:pt x="83799" y="771"/>
                    <a:pt x="73091" y="-2258"/>
                    <a:pt x="63702" y="1592"/>
                  </a:cubicBezTo>
                  <a:cubicBezTo>
                    <a:pt x="53433" y="6125"/>
                    <a:pt x="47199" y="16673"/>
                    <a:pt x="48152" y="27851"/>
                  </a:cubicBezTo>
                  <a:cubicBezTo>
                    <a:pt x="36197" y="16321"/>
                    <a:pt x="17126" y="16585"/>
                    <a:pt x="5463" y="28437"/>
                  </a:cubicBezTo>
                  <a:cubicBezTo>
                    <a:pt x="2163" y="31680"/>
                    <a:pt x="256" y="36014"/>
                    <a:pt x="-38" y="40613"/>
                  </a:cubicBezTo>
                  <a:cubicBezTo>
                    <a:pt x="769" y="48329"/>
                    <a:pt x="6564" y="54601"/>
                    <a:pt x="14192" y="56016"/>
                  </a:cubicBezTo>
                  <a:cubicBezTo>
                    <a:pt x="21527" y="57234"/>
                    <a:pt x="29009" y="56808"/>
                    <a:pt x="36197" y="54769"/>
                  </a:cubicBezTo>
                  <a:cubicBezTo>
                    <a:pt x="26955" y="60402"/>
                    <a:pt x="24021" y="72461"/>
                    <a:pt x="29668" y="81688"/>
                  </a:cubicBezTo>
                  <a:cubicBezTo>
                    <a:pt x="29815" y="81915"/>
                    <a:pt x="29962" y="82128"/>
                    <a:pt x="30108" y="82348"/>
                  </a:cubicBezTo>
                  <a:cubicBezTo>
                    <a:pt x="36856" y="91047"/>
                    <a:pt x="48665" y="93908"/>
                    <a:pt x="58640" y="89243"/>
                  </a:cubicBezTo>
                  <a:cubicBezTo>
                    <a:pt x="65902" y="85539"/>
                    <a:pt x="71257" y="78886"/>
                    <a:pt x="73310" y="70979"/>
                  </a:cubicBezTo>
                  <a:cubicBezTo>
                    <a:pt x="74044" y="68595"/>
                    <a:pt x="74410" y="66131"/>
                    <a:pt x="74484" y="63644"/>
                  </a:cubicBezTo>
                  <a:cubicBezTo>
                    <a:pt x="78445" y="73796"/>
                    <a:pt x="89887" y="78827"/>
                    <a:pt x="100009" y="74874"/>
                  </a:cubicBezTo>
                  <a:cubicBezTo>
                    <a:pt x="110204" y="70921"/>
                    <a:pt x="115192" y="59478"/>
                    <a:pt x="111231" y="49327"/>
                  </a:cubicBezTo>
                  <a:cubicBezTo>
                    <a:pt x="110424" y="47156"/>
                    <a:pt x="109177" y="45146"/>
                    <a:pt x="107637" y="43400"/>
                  </a:cubicBezTo>
                  <a:cubicBezTo>
                    <a:pt x="101769" y="37723"/>
                    <a:pt x="93701" y="34819"/>
                    <a:pt x="85559" y="35406"/>
                  </a:cubicBezTo>
                  <a:cubicBezTo>
                    <a:pt x="93774" y="29090"/>
                    <a:pt x="95608" y="17494"/>
                    <a:pt x="89813" y="89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18" name="Google Shape;1318;p19"/>
            <p:cNvSpPr/>
            <p:nvPr/>
          </p:nvSpPr>
          <p:spPr>
            <a:xfrm>
              <a:off x="565745" y="4260591"/>
              <a:ext cx="74788" cy="70186"/>
            </a:xfrm>
            <a:custGeom>
              <a:avLst/>
              <a:gdLst/>
              <a:ahLst/>
              <a:cxnLst/>
              <a:rect l="l" t="t" r="r" b="b"/>
              <a:pathLst>
                <a:path w="100724" h="94527" extrusionOk="0">
                  <a:moveTo>
                    <a:pt x="5615" y="84939"/>
                  </a:moveTo>
                  <a:cubicBezTo>
                    <a:pt x="11263" y="91481"/>
                    <a:pt x="19698" y="94980"/>
                    <a:pt x="28354" y="94400"/>
                  </a:cubicBezTo>
                  <a:cubicBezTo>
                    <a:pt x="38035" y="93572"/>
                    <a:pt x="46983" y="89024"/>
                    <a:pt x="53365" y="81711"/>
                  </a:cubicBezTo>
                  <a:cubicBezTo>
                    <a:pt x="54245" y="80633"/>
                    <a:pt x="55052" y="79511"/>
                    <a:pt x="55786" y="78337"/>
                  </a:cubicBezTo>
                  <a:cubicBezTo>
                    <a:pt x="66861" y="88261"/>
                    <a:pt x="83878" y="87330"/>
                    <a:pt x="93779" y="76261"/>
                  </a:cubicBezTo>
                  <a:cubicBezTo>
                    <a:pt x="103754" y="65193"/>
                    <a:pt x="102801" y="48169"/>
                    <a:pt x="91726" y="38245"/>
                  </a:cubicBezTo>
                  <a:cubicBezTo>
                    <a:pt x="90773" y="37380"/>
                    <a:pt x="89746" y="36588"/>
                    <a:pt x="88645" y="35869"/>
                  </a:cubicBezTo>
                  <a:cubicBezTo>
                    <a:pt x="94220" y="26811"/>
                    <a:pt x="92752" y="15119"/>
                    <a:pt x="85125" y="7704"/>
                  </a:cubicBezTo>
                  <a:cubicBezTo>
                    <a:pt x="73902" y="-2455"/>
                    <a:pt x="56886" y="-2675"/>
                    <a:pt x="45370" y="7190"/>
                  </a:cubicBezTo>
                  <a:cubicBezTo>
                    <a:pt x="41482" y="4865"/>
                    <a:pt x="37155" y="3413"/>
                    <a:pt x="32608" y="2936"/>
                  </a:cubicBezTo>
                  <a:cubicBezTo>
                    <a:pt x="29234" y="8070"/>
                    <a:pt x="25933" y="13278"/>
                    <a:pt x="22779" y="18632"/>
                  </a:cubicBezTo>
                  <a:cubicBezTo>
                    <a:pt x="28793" y="15918"/>
                    <a:pt x="35908" y="17165"/>
                    <a:pt x="40602" y="21786"/>
                  </a:cubicBezTo>
                  <a:cubicBezTo>
                    <a:pt x="43463" y="24632"/>
                    <a:pt x="48084" y="24632"/>
                    <a:pt x="50945" y="21786"/>
                  </a:cubicBezTo>
                  <a:cubicBezTo>
                    <a:pt x="56152" y="14737"/>
                    <a:pt x="65687" y="12603"/>
                    <a:pt x="73389" y="16799"/>
                  </a:cubicBezTo>
                  <a:cubicBezTo>
                    <a:pt x="77643" y="19806"/>
                    <a:pt x="80063" y="28828"/>
                    <a:pt x="73829" y="31468"/>
                  </a:cubicBezTo>
                  <a:cubicBezTo>
                    <a:pt x="70529" y="32356"/>
                    <a:pt x="68254" y="35392"/>
                    <a:pt x="68401" y="38803"/>
                  </a:cubicBezTo>
                  <a:cubicBezTo>
                    <a:pt x="68254" y="42213"/>
                    <a:pt x="70529" y="45250"/>
                    <a:pt x="73829" y="46138"/>
                  </a:cubicBezTo>
                  <a:cubicBezTo>
                    <a:pt x="80797" y="46306"/>
                    <a:pt x="86298" y="52094"/>
                    <a:pt x="86152" y="59054"/>
                  </a:cubicBezTo>
                  <a:cubicBezTo>
                    <a:pt x="85931" y="66022"/>
                    <a:pt x="80210" y="71531"/>
                    <a:pt x="73242" y="71362"/>
                  </a:cubicBezTo>
                  <a:cubicBezTo>
                    <a:pt x="68108" y="71237"/>
                    <a:pt x="63560" y="68025"/>
                    <a:pt x="61726" y="63228"/>
                  </a:cubicBezTo>
                  <a:cubicBezTo>
                    <a:pt x="59673" y="59744"/>
                    <a:pt x="55125" y="58592"/>
                    <a:pt x="51678" y="60660"/>
                  </a:cubicBezTo>
                  <a:cubicBezTo>
                    <a:pt x="50651" y="61291"/>
                    <a:pt x="49771" y="62171"/>
                    <a:pt x="49111" y="63228"/>
                  </a:cubicBezTo>
                  <a:cubicBezTo>
                    <a:pt x="47424" y="66360"/>
                    <a:pt x="45370" y="69308"/>
                    <a:pt x="43097" y="72029"/>
                  </a:cubicBezTo>
                  <a:cubicBezTo>
                    <a:pt x="37302" y="78264"/>
                    <a:pt x="28427" y="83471"/>
                    <a:pt x="19845" y="78777"/>
                  </a:cubicBezTo>
                  <a:cubicBezTo>
                    <a:pt x="16472" y="76826"/>
                    <a:pt x="14418" y="73218"/>
                    <a:pt x="14418" y="69315"/>
                  </a:cubicBezTo>
                  <a:cubicBezTo>
                    <a:pt x="14418" y="67555"/>
                    <a:pt x="15445" y="60000"/>
                    <a:pt x="17425" y="61321"/>
                  </a:cubicBezTo>
                  <a:lnTo>
                    <a:pt x="17425" y="61321"/>
                  </a:lnTo>
                  <a:cubicBezTo>
                    <a:pt x="17938" y="61643"/>
                    <a:pt x="18525" y="61937"/>
                    <a:pt x="19112" y="62201"/>
                  </a:cubicBezTo>
                  <a:cubicBezTo>
                    <a:pt x="27180" y="65501"/>
                    <a:pt x="31214" y="53252"/>
                    <a:pt x="24760" y="48851"/>
                  </a:cubicBezTo>
                  <a:cubicBezTo>
                    <a:pt x="24026" y="48411"/>
                    <a:pt x="23219" y="48037"/>
                    <a:pt x="22412" y="47751"/>
                  </a:cubicBezTo>
                  <a:cubicBezTo>
                    <a:pt x="17571" y="45353"/>
                    <a:pt x="14344" y="40637"/>
                    <a:pt x="13831" y="35282"/>
                  </a:cubicBezTo>
                  <a:cubicBezTo>
                    <a:pt x="10970" y="40710"/>
                    <a:pt x="8183" y="46211"/>
                    <a:pt x="5543" y="51712"/>
                  </a:cubicBezTo>
                  <a:lnTo>
                    <a:pt x="5543" y="52079"/>
                  </a:lnTo>
                  <a:cubicBezTo>
                    <a:pt x="4955" y="52886"/>
                    <a:pt x="4442" y="53715"/>
                    <a:pt x="3928" y="54573"/>
                  </a:cubicBezTo>
                  <a:cubicBezTo>
                    <a:pt x="2829" y="56920"/>
                    <a:pt x="1729" y="59267"/>
                    <a:pt x="702" y="61907"/>
                  </a:cubicBezTo>
                  <a:cubicBezTo>
                    <a:pt x="-1206" y="69932"/>
                    <a:pt x="628" y="78389"/>
                    <a:pt x="5615" y="849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19" name="Google Shape;1319;p19"/>
            <p:cNvSpPr/>
            <p:nvPr/>
          </p:nvSpPr>
          <p:spPr>
            <a:xfrm>
              <a:off x="772900" y="4261839"/>
              <a:ext cx="76648" cy="87162"/>
            </a:xfrm>
            <a:custGeom>
              <a:avLst/>
              <a:gdLst/>
              <a:ahLst/>
              <a:cxnLst/>
              <a:rect l="l" t="t" r="r" b="b"/>
              <a:pathLst>
                <a:path w="103229" h="117390" extrusionOk="0">
                  <a:moveTo>
                    <a:pt x="36005" y="12552"/>
                  </a:moveTo>
                  <a:cubicBezTo>
                    <a:pt x="33218" y="17884"/>
                    <a:pt x="32264" y="24001"/>
                    <a:pt x="33291" y="29935"/>
                  </a:cubicBezTo>
                  <a:cubicBezTo>
                    <a:pt x="29037" y="28534"/>
                    <a:pt x="24490" y="28307"/>
                    <a:pt x="20089" y="29275"/>
                  </a:cubicBezTo>
                  <a:cubicBezTo>
                    <a:pt x="10040" y="31629"/>
                    <a:pt x="2265" y="39712"/>
                    <a:pt x="358" y="49886"/>
                  </a:cubicBezTo>
                  <a:cubicBezTo>
                    <a:pt x="-2282" y="65875"/>
                    <a:pt x="8573" y="80956"/>
                    <a:pt x="24563" y="83559"/>
                  </a:cubicBezTo>
                  <a:cubicBezTo>
                    <a:pt x="25370" y="83684"/>
                    <a:pt x="26103" y="83780"/>
                    <a:pt x="26910" y="83846"/>
                  </a:cubicBezTo>
                  <a:cubicBezTo>
                    <a:pt x="26616" y="86574"/>
                    <a:pt x="26616" y="89332"/>
                    <a:pt x="26910" y="92061"/>
                  </a:cubicBezTo>
                  <a:cubicBezTo>
                    <a:pt x="28157" y="102476"/>
                    <a:pt x="34831" y="111454"/>
                    <a:pt x="44440" y="115605"/>
                  </a:cubicBezTo>
                  <a:cubicBezTo>
                    <a:pt x="53976" y="119559"/>
                    <a:pt x="64904" y="116529"/>
                    <a:pt x="71065" y="108270"/>
                  </a:cubicBezTo>
                  <a:cubicBezTo>
                    <a:pt x="75319" y="101904"/>
                    <a:pt x="77593" y="94437"/>
                    <a:pt x="77667" y="86780"/>
                  </a:cubicBezTo>
                  <a:cubicBezTo>
                    <a:pt x="86909" y="88041"/>
                    <a:pt x="96296" y="85114"/>
                    <a:pt x="103191" y="78785"/>
                  </a:cubicBezTo>
                  <a:cubicBezTo>
                    <a:pt x="101431" y="72697"/>
                    <a:pt x="99451" y="66609"/>
                    <a:pt x="97397" y="60594"/>
                  </a:cubicBezTo>
                  <a:cubicBezTo>
                    <a:pt x="95343" y="69147"/>
                    <a:pt x="86762" y="74435"/>
                    <a:pt x="78253" y="72403"/>
                  </a:cubicBezTo>
                  <a:cubicBezTo>
                    <a:pt x="76933" y="72095"/>
                    <a:pt x="75686" y="71626"/>
                    <a:pt x="74512" y="71010"/>
                  </a:cubicBezTo>
                  <a:cubicBezTo>
                    <a:pt x="73485" y="70210"/>
                    <a:pt x="72239" y="69770"/>
                    <a:pt x="70992" y="69763"/>
                  </a:cubicBezTo>
                  <a:cubicBezTo>
                    <a:pt x="66957" y="69220"/>
                    <a:pt x="63290" y="72037"/>
                    <a:pt x="62703" y="76049"/>
                  </a:cubicBezTo>
                  <a:cubicBezTo>
                    <a:pt x="62630" y="77010"/>
                    <a:pt x="62703" y="77993"/>
                    <a:pt x="62924" y="78931"/>
                  </a:cubicBezTo>
                  <a:cubicBezTo>
                    <a:pt x="64243" y="86706"/>
                    <a:pt x="62924" y="105263"/>
                    <a:pt x="51041" y="102549"/>
                  </a:cubicBezTo>
                  <a:cubicBezTo>
                    <a:pt x="46421" y="101170"/>
                    <a:pt x="42973" y="97407"/>
                    <a:pt x="41946" y="92721"/>
                  </a:cubicBezTo>
                  <a:cubicBezTo>
                    <a:pt x="41213" y="90491"/>
                    <a:pt x="40919" y="88166"/>
                    <a:pt x="40919" y="85826"/>
                  </a:cubicBezTo>
                  <a:cubicBezTo>
                    <a:pt x="40919" y="84726"/>
                    <a:pt x="40919" y="84066"/>
                    <a:pt x="41359" y="82965"/>
                  </a:cubicBezTo>
                  <a:cubicBezTo>
                    <a:pt x="41800" y="81865"/>
                    <a:pt x="42093" y="81939"/>
                    <a:pt x="41359" y="82232"/>
                  </a:cubicBezTo>
                  <a:cubicBezTo>
                    <a:pt x="50014" y="78931"/>
                    <a:pt x="46421" y="64922"/>
                    <a:pt x="37472" y="68149"/>
                  </a:cubicBezTo>
                  <a:cubicBezTo>
                    <a:pt x="26544" y="72330"/>
                    <a:pt x="11947" y="66242"/>
                    <a:pt x="14441" y="52600"/>
                  </a:cubicBezTo>
                  <a:cubicBezTo>
                    <a:pt x="15468" y="47722"/>
                    <a:pt x="19428" y="44010"/>
                    <a:pt x="24343" y="43358"/>
                  </a:cubicBezTo>
                  <a:cubicBezTo>
                    <a:pt x="29844" y="43629"/>
                    <a:pt x="35125" y="45492"/>
                    <a:pt x="39599" y="48712"/>
                  </a:cubicBezTo>
                  <a:cubicBezTo>
                    <a:pt x="43119" y="50714"/>
                    <a:pt x="47594" y="49490"/>
                    <a:pt x="49574" y="45969"/>
                  </a:cubicBezTo>
                  <a:cubicBezTo>
                    <a:pt x="50528" y="44282"/>
                    <a:pt x="50821" y="42294"/>
                    <a:pt x="50308" y="40424"/>
                  </a:cubicBezTo>
                  <a:cubicBezTo>
                    <a:pt x="48620" y="34629"/>
                    <a:pt x="45173" y="26488"/>
                    <a:pt x="48107" y="20473"/>
                  </a:cubicBezTo>
                  <a:cubicBezTo>
                    <a:pt x="50161" y="17004"/>
                    <a:pt x="53755" y="14782"/>
                    <a:pt x="57789" y="14532"/>
                  </a:cubicBezTo>
                  <a:cubicBezTo>
                    <a:pt x="68205" y="13505"/>
                    <a:pt x="73412" y="25387"/>
                    <a:pt x="71139" y="34116"/>
                  </a:cubicBezTo>
                  <a:cubicBezTo>
                    <a:pt x="70038" y="38018"/>
                    <a:pt x="72386" y="42059"/>
                    <a:pt x="76273" y="43138"/>
                  </a:cubicBezTo>
                  <a:cubicBezTo>
                    <a:pt x="77520" y="43490"/>
                    <a:pt x="78913" y="43490"/>
                    <a:pt x="80160" y="43138"/>
                  </a:cubicBezTo>
                  <a:cubicBezTo>
                    <a:pt x="84414" y="42206"/>
                    <a:pt x="88816" y="43262"/>
                    <a:pt x="92189" y="45998"/>
                  </a:cubicBezTo>
                  <a:cubicBezTo>
                    <a:pt x="86615" y="31688"/>
                    <a:pt x="80234" y="17730"/>
                    <a:pt x="72972" y="4190"/>
                  </a:cubicBezTo>
                  <a:cubicBezTo>
                    <a:pt x="68425" y="1051"/>
                    <a:pt x="62924" y="-423"/>
                    <a:pt x="57423" y="9"/>
                  </a:cubicBezTo>
                  <a:cubicBezTo>
                    <a:pt x="48694" y="427"/>
                    <a:pt x="40626" y="5114"/>
                    <a:pt x="36005" y="125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20" name="Google Shape;1320;p19"/>
            <p:cNvSpPr/>
            <p:nvPr/>
          </p:nvSpPr>
          <p:spPr>
            <a:xfrm>
              <a:off x="659488" y="4232201"/>
              <a:ext cx="94355" cy="78842"/>
            </a:xfrm>
            <a:custGeom>
              <a:avLst/>
              <a:gdLst/>
              <a:ahLst/>
              <a:cxnLst/>
              <a:rect l="l" t="t" r="r" b="b"/>
              <a:pathLst>
                <a:path w="127077" h="106185" extrusionOk="0">
                  <a:moveTo>
                    <a:pt x="106736" y="21053"/>
                  </a:moveTo>
                  <a:cubicBezTo>
                    <a:pt x="104462" y="11181"/>
                    <a:pt x="96907" y="3384"/>
                    <a:pt x="87078" y="810"/>
                  </a:cubicBezTo>
                  <a:cubicBezTo>
                    <a:pt x="70722" y="-3129"/>
                    <a:pt x="54145" y="6597"/>
                    <a:pt x="49598" y="22814"/>
                  </a:cubicBezTo>
                  <a:cubicBezTo>
                    <a:pt x="34122" y="15772"/>
                    <a:pt x="15785" y="20085"/>
                    <a:pt x="5075" y="33303"/>
                  </a:cubicBezTo>
                  <a:cubicBezTo>
                    <a:pt x="-2552" y="42434"/>
                    <a:pt x="-1525" y="55989"/>
                    <a:pt x="7350" y="63889"/>
                  </a:cubicBezTo>
                  <a:cubicBezTo>
                    <a:pt x="13144" y="68891"/>
                    <a:pt x="20553" y="71517"/>
                    <a:pt x="28180" y="71223"/>
                  </a:cubicBezTo>
                  <a:cubicBezTo>
                    <a:pt x="24880" y="82929"/>
                    <a:pt x="29721" y="95384"/>
                    <a:pt x="40062" y="101809"/>
                  </a:cubicBezTo>
                  <a:cubicBezTo>
                    <a:pt x="57666" y="112225"/>
                    <a:pt x="77250" y="102543"/>
                    <a:pt x="85538" y="85893"/>
                  </a:cubicBezTo>
                  <a:cubicBezTo>
                    <a:pt x="98081" y="94071"/>
                    <a:pt x="114804" y="90565"/>
                    <a:pt x="123019" y="78059"/>
                  </a:cubicBezTo>
                  <a:cubicBezTo>
                    <a:pt x="123239" y="77737"/>
                    <a:pt x="123385" y="77414"/>
                    <a:pt x="123605" y="77091"/>
                  </a:cubicBezTo>
                  <a:cubicBezTo>
                    <a:pt x="128373" y="68282"/>
                    <a:pt x="128153" y="57625"/>
                    <a:pt x="123092" y="48999"/>
                  </a:cubicBezTo>
                  <a:cubicBezTo>
                    <a:pt x="118911" y="42933"/>
                    <a:pt x="112603" y="38672"/>
                    <a:pt x="105415" y="37043"/>
                  </a:cubicBezTo>
                  <a:cubicBezTo>
                    <a:pt x="107396" y="31953"/>
                    <a:pt x="107835" y="26400"/>
                    <a:pt x="106736" y="21053"/>
                  </a:cubicBezTo>
                  <a:close/>
                  <a:moveTo>
                    <a:pt x="110476" y="56040"/>
                  </a:moveTo>
                  <a:cubicBezTo>
                    <a:pt x="112970" y="60104"/>
                    <a:pt x="113117" y="65150"/>
                    <a:pt x="110990" y="69390"/>
                  </a:cubicBezTo>
                  <a:cubicBezTo>
                    <a:pt x="106002" y="79585"/>
                    <a:pt x="92212" y="75697"/>
                    <a:pt x="88326" y="66822"/>
                  </a:cubicBezTo>
                  <a:cubicBezTo>
                    <a:pt x="85245" y="59488"/>
                    <a:pt x="75123" y="64035"/>
                    <a:pt x="74756" y="70490"/>
                  </a:cubicBezTo>
                  <a:cubicBezTo>
                    <a:pt x="74610" y="72375"/>
                    <a:pt x="74316" y="74245"/>
                    <a:pt x="73802" y="76064"/>
                  </a:cubicBezTo>
                  <a:cubicBezTo>
                    <a:pt x="71676" y="86098"/>
                    <a:pt x="61847" y="92531"/>
                    <a:pt x="51871" y="90433"/>
                  </a:cubicBezTo>
                  <a:cubicBezTo>
                    <a:pt x="50772" y="90213"/>
                    <a:pt x="49745" y="89890"/>
                    <a:pt x="48718" y="89487"/>
                  </a:cubicBezTo>
                  <a:cubicBezTo>
                    <a:pt x="42629" y="86700"/>
                    <a:pt x="39916" y="79482"/>
                    <a:pt x="42703" y="73365"/>
                  </a:cubicBezTo>
                  <a:cubicBezTo>
                    <a:pt x="43656" y="71179"/>
                    <a:pt x="45271" y="69338"/>
                    <a:pt x="47324" y="68069"/>
                  </a:cubicBezTo>
                  <a:cubicBezTo>
                    <a:pt x="50772" y="65935"/>
                    <a:pt x="51798" y="61417"/>
                    <a:pt x="49671" y="57969"/>
                  </a:cubicBezTo>
                  <a:cubicBezTo>
                    <a:pt x="47984" y="55256"/>
                    <a:pt x="44757" y="53943"/>
                    <a:pt x="41677" y="54720"/>
                  </a:cubicBezTo>
                  <a:cubicBezTo>
                    <a:pt x="34342" y="56260"/>
                    <a:pt x="24660" y="58608"/>
                    <a:pt x="17985" y="53620"/>
                  </a:cubicBezTo>
                  <a:cubicBezTo>
                    <a:pt x="11311" y="48632"/>
                    <a:pt x="14684" y="42764"/>
                    <a:pt x="19672" y="38950"/>
                  </a:cubicBezTo>
                  <a:cubicBezTo>
                    <a:pt x="28694" y="31755"/>
                    <a:pt x="41677" y="32349"/>
                    <a:pt x="50038" y="40344"/>
                  </a:cubicBezTo>
                  <a:cubicBezTo>
                    <a:pt x="52972" y="43138"/>
                    <a:pt x="57593" y="43028"/>
                    <a:pt x="60380" y="40094"/>
                  </a:cubicBezTo>
                  <a:cubicBezTo>
                    <a:pt x="61700" y="38760"/>
                    <a:pt x="62434" y="36985"/>
                    <a:pt x="62434" y="35136"/>
                  </a:cubicBezTo>
                  <a:cubicBezTo>
                    <a:pt x="61774" y="24281"/>
                    <a:pt x="69769" y="13132"/>
                    <a:pt x="81724" y="14892"/>
                  </a:cubicBezTo>
                  <a:cubicBezTo>
                    <a:pt x="88545" y="15692"/>
                    <a:pt x="93386" y="21853"/>
                    <a:pt x="92580" y="28652"/>
                  </a:cubicBezTo>
                  <a:cubicBezTo>
                    <a:pt x="92212" y="32107"/>
                    <a:pt x="90305" y="35232"/>
                    <a:pt x="87519" y="37263"/>
                  </a:cubicBezTo>
                  <a:cubicBezTo>
                    <a:pt x="82311" y="41297"/>
                    <a:pt x="86858" y="49806"/>
                    <a:pt x="92653" y="49732"/>
                  </a:cubicBezTo>
                  <a:cubicBezTo>
                    <a:pt x="99254" y="48896"/>
                    <a:pt x="105856" y="51236"/>
                    <a:pt x="110476" y="560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21" name="Google Shape;1321;p19"/>
            <p:cNvSpPr/>
            <p:nvPr/>
          </p:nvSpPr>
          <p:spPr>
            <a:xfrm>
              <a:off x="324683" y="4223532"/>
              <a:ext cx="69745" cy="70690"/>
            </a:xfrm>
            <a:custGeom>
              <a:avLst/>
              <a:gdLst/>
              <a:ahLst/>
              <a:cxnLst/>
              <a:rect l="l" t="t" r="r" b="b"/>
              <a:pathLst>
                <a:path w="93933" h="95205" extrusionOk="0">
                  <a:moveTo>
                    <a:pt x="41697" y="95141"/>
                  </a:moveTo>
                  <a:cubicBezTo>
                    <a:pt x="47345" y="95148"/>
                    <a:pt x="52919" y="94202"/>
                    <a:pt x="58273" y="92353"/>
                  </a:cubicBezTo>
                  <a:cubicBezTo>
                    <a:pt x="85266" y="83654"/>
                    <a:pt x="100081" y="54726"/>
                    <a:pt x="91427" y="27734"/>
                  </a:cubicBezTo>
                  <a:cubicBezTo>
                    <a:pt x="87686" y="16204"/>
                    <a:pt x="79984" y="6353"/>
                    <a:pt x="69715" y="-65"/>
                  </a:cubicBezTo>
                  <a:cubicBezTo>
                    <a:pt x="65022" y="2737"/>
                    <a:pt x="60401" y="5774"/>
                    <a:pt x="55999" y="9031"/>
                  </a:cubicBezTo>
                  <a:cubicBezTo>
                    <a:pt x="74923" y="16974"/>
                    <a:pt x="83798" y="38736"/>
                    <a:pt x="75804" y="57631"/>
                  </a:cubicBezTo>
                  <a:cubicBezTo>
                    <a:pt x="67881" y="76525"/>
                    <a:pt x="46097" y="85400"/>
                    <a:pt x="27247" y="77456"/>
                  </a:cubicBezTo>
                  <a:cubicBezTo>
                    <a:pt x="19253" y="74097"/>
                    <a:pt x="12725" y="68053"/>
                    <a:pt x="8690" y="60374"/>
                  </a:cubicBezTo>
                  <a:cubicBezTo>
                    <a:pt x="5683" y="64848"/>
                    <a:pt x="2750" y="69395"/>
                    <a:pt x="-38" y="74163"/>
                  </a:cubicBezTo>
                  <a:cubicBezTo>
                    <a:pt x="9791" y="87373"/>
                    <a:pt x="25267" y="95155"/>
                    <a:pt x="41697" y="95141"/>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22" name="Google Shape;1322;p19"/>
            <p:cNvSpPr/>
            <p:nvPr/>
          </p:nvSpPr>
          <p:spPr>
            <a:xfrm>
              <a:off x="532566" y="4293063"/>
              <a:ext cx="53859" cy="64058"/>
            </a:xfrm>
            <a:custGeom>
              <a:avLst/>
              <a:gdLst/>
              <a:ahLst/>
              <a:cxnLst/>
              <a:rect l="l" t="t" r="r" b="b"/>
              <a:pathLst>
                <a:path w="72537" h="86273" extrusionOk="0">
                  <a:moveTo>
                    <a:pt x="2306" y="55900"/>
                  </a:moveTo>
                  <a:cubicBezTo>
                    <a:pt x="10154" y="79173"/>
                    <a:pt x="35313" y="91701"/>
                    <a:pt x="58564" y="83882"/>
                  </a:cubicBezTo>
                  <a:cubicBezTo>
                    <a:pt x="58637" y="83874"/>
                    <a:pt x="58637" y="83860"/>
                    <a:pt x="58710" y="83845"/>
                  </a:cubicBezTo>
                  <a:cubicBezTo>
                    <a:pt x="63772" y="82107"/>
                    <a:pt x="68393" y="79473"/>
                    <a:pt x="72500" y="76070"/>
                  </a:cubicBezTo>
                  <a:cubicBezTo>
                    <a:pt x="60617" y="49306"/>
                    <a:pt x="46095" y="23795"/>
                    <a:pt x="29079" y="-65"/>
                  </a:cubicBezTo>
                  <a:cubicBezTo>
                    <a:pt x="6487" y="8282"/>
                    <a:pt x="-5395" y="33074"/>
                    <a:pt x="2306" y="55900"/>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23" name="Google Shape;1323;p19"/>
            <p:cNvSpPr/>
            <p:nvPr/>
          </p:nvSpPr>
          <p:spPr>
            <a:xfrm flipH="1">
              <a:off x="-493836" y="4417625"/>
              <a:ext cx="1908061" cy="778766"/>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324" name="Google Shape;1324;p19"/>
            <p:cNvGrpSpPr/>
            <p:nvPr/>
          </p:nvGrpSpPr>
          <p:grpSpPr>
            <a:xfrm>
              <a:off x="962644" y="4609910"/>
              <a:ext cx="252057" cy="222256"/>
              <a:chOff x="1398269" y="4609910"/>
              <a:chExt cx="252057" cy="222256"/>
            </a:xfrm>
          </p:grpSpPr>
          <p:sp>
            <p:nvSpPr>
              <p:cNvPr id="1325" name="Google Shape;1325;p19"/>
              <p:cNvSpPr/>
              <p:nvPr/>
            </p:nvSpPr>
            <p:spPr>
              <a:xfrm rot="1726948" flipH="1">
                <a:off x="1421757" y="4656469"/>
                <a:ext cx="205310" cy="129071"/>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26" name="Google Shape;1326;p19"/>
              <p:cNvSpPr/>
              <p:nvPr/>
            </p:nvSpPr>
            <p:spPr>
              <a:xfrm rot="1726948" flipH="1">
                <a:off x="1418112" y="4652579"/>
                <a:ext cx="212371" cy="136918"/>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327" name="Google Shape;1327;p19"/>
            <p:cNvSpPr/>
            <p:nvPr/>
          </p:nvSpPr>
          <p:spPr>
            <a:xfrm flipH="1">
              <a:off x="138174" y="4950226"/>
              <a:ext cx="173005" cy="99833"/>
            </a:xfrm>
            <a:custGeom>
              <a:avLst/>
              <a:gdLst/>
              <a:ahLst/>
              <a:cxnLst/>
              <a:rect l="l" t="t" r="r" b="b"/>
              <a:pathLst>
                <a:path w="173005" h="99833" extrusionOk="0">
                  <a:moveTo>
                    <a:pt x="160126" y="14365"/>
                  </a:moveTo>
                  <a:cubicBezTo>
                    <a:pt x="148610" y="8571"/>
                    <a:pt x="136802" y="18913"/>
                    <a:pt x="130347" y="27641"/>
                  </a:cubicBezTo>
                  <a:cubicBezTo>
                    <a:pt x="128366" y="30406"/>
                    <a:pt x="126680" y="33384"/>
                    <a:pt x="125359" y="36516"/>
                  </a:cubicBezTo>
                  <a:cubicBezTo>
                    <a:pt x="124699" y="35064"/>
                    <a:pt x="123892" y="33641"/>
                    <a:pt x="123086" y="32262"/>
                  </a:cubicBezTo>
                  <a:cubicBezTo>
                    <a:pt x="118832" y="23592"/>
                    <a:pt x="111350" y="16874"/>
                    <a:pt x="102329" y="13485"/>
                  </a:cubicBezTo>
                  <a:cubicBezTo>
                    <a:pt x="91986" y="10698"/>
                    <a:pt x="85311" y="17593"/>
                    <a:pt x="82377" y="26761"/>
                  </a:cubicBezTo>
                  <a:cubicBezTo>
                    <a:pt x="80690" y="32160"/>
                    <a:pt x="79371" y="37675"/>
                    <a:pt x="78417" y="43264"/>
                  </a:cubicBezTo>
                  <a:cubicBezTo>
                    <a:pt x="66241" y="24869"/>
                    <a:pt x="48564" y="10801"/>
                    <a:pt x="27881" y="3070"/>
                  </a:cubicBezTo>
                  <a:cubicBezTo>
                    <a:pt x="21426" y="-480"/>
                    <a:pt x="13797" y="-1045"/>
                    <a:pt x="6903" y="1529"/>
                  </a:cubicBezTo>
                  <a:cubicBezTo>
                    <a:pt x="1842" y="4889"/>
                    <a:pt x="-799" y="10874"/>
                    <a:pt x="155" y="16859"/>
                  </a:cubicBezTo>
                  <a:cubicBezTo>
                    <a:pt x="1108" y="23497"/>
                    <a:pt x="3089" y="29937"/>
                    <a:pt x="6097" y="35929"/>
                  </a:cubicBezTo>
                  <a:cubicBezTo>
                    <a:pt x="9103" y="42964"/>
                    <a:pt x="12550" y="49799"/>
                    <a:pt x="16438" y="56394"/>
                  </a:cubicBezTo>
                  <a:cubicBezTo>
                    <a:pt x="25460" y="71796"/>
                    <a:pt x="36535" y="85872"/>
                    <a:pt x="49444" y="98201"/>
                  </a:cubicBezTo>
                  <a:cubicBezTo>
                    <a:pt x="54506" y="103116"/>
                    <a:pt x="62280" y="95341"/>
                    <a:pt x="57220" y="90427"/>
                  </a:cubicBezTo>
                  <a:cubicBezTo>
                    <a:pt x="38222" y="72361"/>
                    <a:pt x="23406" y="50386"/>
                    <a:pt x="13797" y="26028"/>
                  </a:cubicBezTo>
                  <a:cubicBezTo>
                    <a:pt x="12404" y="22360"/>
                    <a:pt x="9690" y="16566"/>
                    <a:pt x="11377" y="12605"/>
                  </a:cubicBezTo>
                  <a:cubicBezTo>
                    <a:pt x="13064" y="8644"/>
                    <a:pt x="22379" y="12605"/>
                    <a:pt x="25533" y="13925"/>
                  </a:cubicBezTo>
                  <a:cubicBezTo>
                    <a:pt x="36388" y="18033"/>
                    <a:pt x="46364" y="24209"/>
                    <a:pt x="54872" y="32116"/>
                  </a:cubicBezTo>
                  <a:cubicBezTo>
                    <a:pt x="64554" y="41027"/>
                    <a:pt x="72255" y="51868"/>
                    <a:pt x="77464" y="63948"/>
                  </a:cubicBezTo>
                  <a:cubicBezTo>
                    <a:pt x="79810" y="69302"/>
                    <a:pt x="87512" y="66149"/>
                    <a:pt x="87732" y="61161"/>
                  </a:cubicBezTo>
                  <a:cubicBezTo>
                    <a:pt x="88099" y="52719"/>
                    <a:pt x="89272" y="44335"/>
                    <a:pt x="91399" y="36150"/>
                  </a:cubicBezTo>
                  <a:cubicBezTo>
                    <a:pt x="92793" y="30428"/>
                    <a:pt x="94114" y="21040"/>
                    <a:pt x="101961" y="25001"/>
                  </a:cubicBezTo>
                  <a:cubicBezTo>
                    <a:pt x="107830" y="28712"/>
                    <a:pt x="112451" y="34037"/>
                    <a:pt x="115310" y="40331"/>
                  </a:cubicBezTo>
                  <a:cubicBezTo>
                    <a:pt x="118758" y="46866"/>
                    <a:pt x="120958" y="54017"/>
                    <a:pt x="121619" y="61381"/>
                  </a:cubicBezTo>
                  <a:cubicBezTo>
                    <a:pt x="122426" y="68276"/>
                    <a:pt x="133281" y="68716"/>
                    <a:pt x="132621" y="61381"/>
                  </a:cubicBezTo>
                  <a:cubicBezTo>
                    <a:pt x="131594" y="52770"/>
                    <a:pt x="133354" y="44049"/>
                    <a:pt x="137829" y="36590"/>
                  </a:cubicBezTo>
                  <a:cubicBezTo>
                    <a:pt x="140763" y="31749"/>
                    <a:pt x="151104" y="18693"/>
                    <a:pt x="157192" y="25734"/>
                  </a:cubicBezTo>
                  <a:cubicBezTo>
                    <a:pt x="163280" y="32776"/>
                    <a:pt x="162033" y="43484"/>
                    <a:pt x="161960" y="50966"/>
                  </a:cubicBezTo>
                  <a:cubicBezTo>
                    <a:pt x="161887" y="61946"/>
                    <a:pt x="159980" y="72845"/>
                    <a:pt x="156459" y="83239"/>
                  </a:cubicBezTo>
                  <a:cubicBezTo>
                    <a:pt x="154185" y="89987"/>
                    <a:pt x="164820" y="92847"/>
                    <a:pt x="167021" y="86173"/>
                  </a:cubicBezTo>
                  <a:cubicBezTo>
                    <a:pt x="171642" y="72713"/>
                    <a:pt x="173549" y="58491"/>
                    <a:pt x="172815" y="44291"/>
                  </a:cubicBezTo>
                  <a:cubicBezTo>
                    <a:pt x="172009" y="33949"/>
                    <a:pt x="170615" y="20013"/>
                    <a:pt x="160126" y="143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328" name="Google Shape;1328;p19"/>
            <p:cNvGrpSpPr/>
            <p:nvPr/>
          </p:nvGrpSpPr>
          <p:grpSpPr>
            <a:xfrm flipH="1">
              <a:off x="868139" y="4965138"/>
              <a:ext cx="58971" cy="69975"/>
              <a:chOff x="6991745" y="4740688"/>
              <a:chExt cx="58971" cy="69975"/>
            </a:xfrm>
          </p:grpSpPr>
          <p:sp>
            <p:nvSpPr>
              <p:cNvPr id="1329" name="Google Shape;1329;p19"/>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0" name="Google Shape;1330;p19"/>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1" name="Google Shape;1331;p19"/>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332" name="Google Shape;1332;p19"/>
            <p:cNvSpPr/>
            <p:nvPr/>
          </p:nvSpPr>
          <p:spPr>
            <a:xfrm>
              <a:off x="654556" y="4668752"/>
              <a:ext cx="131051" cy="67517"/>
            </a:xfrm>
            <a:custGeom>
              <a:avLst/>
              <a:gdLst/>
              <a:ahLst/>
              <a:cxnLst/>
              <a:rect l="l" t="t" r="r" b="b"/>
              <a:pathLst>
                <a:path w="176500" h="90932" extrusionOk="0">
                  <a:moveTo>
                    <a:pt x="146013" y="25639"/>
                  </a:moveTo>
                  <a:cubicBezTo>
                    <a:pt x="142566" y="29563"/>
                    <a:pt x="139632" y="33898"/>
                    <a:pt x="137212" y="38548"/>
                  </a:cubicBezTo>
                  <a:cubicBezTo>
                    <a:pt x="136112" y="34587"/>
                    <a:pt x="134791" y="30627"/>
                    <a:pt x="133324" y="26812"/>
                  </a:cubicBezTo>
                  <a:cubicBezTo>
                    <a:pt x="132224" y="22808"/>
                    <a:pt x="129877" y="19250"/>
                    <a:pt x="126650" y="16690"/>
                  </a:cubicBezTo>
                  <a:cubicBezTo>
                    <a:pt x="122543" y="14761"/>
                    <a:pt x="117775" y="15268"/>
                    <a:pt x="114181" y="18011"/>
                  </a:cubicBezTo>
                  <a:cubicBezTo>
                    <a:pt x="108606" y="21605"/>
                    <a:pt x="103839" y="26417"/>
                    <a:pt x="100391" y="32094"/>
                  </a:cubicBezTo>
                  <a:cubicBezTo>
                    <a:pt x="100024" y="31213"/>
                    <a:pt x="99731" y="30260"/>
                    <a:pt x="99291" y="29306"/>
                  </a:cubicBezTo>
                  <a:cubicBezTo>
                    <a:pt x="95257" y="21018"/>
                    <a:pt x="86749" y="8035"/>
                    <a:pt x="75747" y="10529"/>
                  </a:cubicBezTo>
                  <a:cubicBezTo>
                    <a:pt x="71126" y="12209"/>
                    <a:pt x="67238" y="15385"/>
                    <a:pt x="64598" y="19551"/>
                  </a:cubicBezTo>
                  <a:cubicBezTo>
                    <a:pt x="61223" y="23600"/>
                    <a:pt x="58290" y="28030"/>
                    <a:pt x="55942" y="32754"/>
                  </a:cubicBezTo>
                  <a:cubicBezTo>
                    <a:pt x="55650" y="33377"/>
                    <a:pt x="55429" y="34015"/>
                    <a:pt x="55209" y="34661"/>
                  </a:cubicBezTo>
                  <a:cubicBezTo>
                    <a:pt x="50588" y="27539"/>
                    <a:pt x="45454" y="20776"/>
                    <a:pt x="39806" y="14417"/>
                  </a:cubicBezTo>
                  <a:cubicBezTo>
                    <a:pt x="35332" y="8146"/>
                    <a:pt x="29097" y="3268"/>
                    <a:pt x="21982" y="334"/>
                  </a:cubicBezTo>
                  <a:cubicBezTo>
                    <a:pt x="16115" y="-1008"/>
                    <a:pt x="9953" y="1097"/>
                    <a:pt x="6140" y="5762"/>
                  </a:cubicBezTo>
                  <a:cubicBezTo>
                    <a:pt x="-2589" y="16250"/>
                    <a:pt x="-608" y="31654"/>
                    <a:pt x="3206" y="43609"/>
                  </a:cubicBezTo>
                  <a:cubicBezTo>
                    <a:pt x="7680" y="58015"/>
                    <a:pt x="16334" y="70770"/>
                    <a:pt x="28071" y="80283"/>
                  </a:cubicBezTo>
                  <a:cubicBezTo>
                    <a:pt x="33572" y="84757"/>
                    <a:pt x="41346" y="76982"/>
                    <a:pt x="35845" y="72508"/>
                  </a:cubicBezTo>
                  <a:cubicBezTo>
                    <a:pt x="26456" y="65092"/>
                    <a:pt x="19195" y="55257"/>
                    <a:pt x="14941" y="44049"/>
                  </a:cubicBezTo>
                  <a:cubicBezTo>
                    <a:pt x="11641" y="35321"/>
                    <a:pt x="8193" y="22852"/>
                    <a:pt x="13621" y="14197"/>
                  </a:cubicBezTo>
                  <a:cubicBezTo>
                    <a:pt x="16334" y="9869"/>
                    <a:pt x="19856" y="10456"/>
                    <a:pt x="23596" y="13610"/>
                  </a:cubicBezTo>
                  <a:cubicBezTo>
                    <a:pt x="28144" y="17695"/>
                    <a:pt x="32325" y="22162"/>
                    <a:pt x="36139" y="26959"/>
                  </a:cubicBezTo>
                  <a:cubicBezTo>
                    <a:pt x="42886" y="35284"/>
                    <a:pt x="48754" y="44313"/>
                    <a:pt x="53596" y="53878"/>
                  </a:cubicBezTo>
                  <a:cubicBezTo>
                    <a:pt x="54255" y="55873"/>
                    <a:pt x="55136" y="57751"/>
                    <a:pt x="56383" y="59452"/>
                  </a:cubicBezTo>
                  <a:lnTo>
                    <a:pt x="56383" y="60112"/>
                  </a:lnTo>
                  <a:lnTo>
                    <a:pt x="56383" y="60112"/>
                  </a:lnTo>
                  <a:lnTo>
                    <a:pt x="57190" y="61286"/>
                  </a:lnTo>
                  <a:cubicBezTo>
                    <a:pt x="61297" y="66567"/>
                    <a:pt x="68192" y="59892"/>
                    <a:pt x="65844" y="54685"/>
                  </a:cubicBezTo>
                  <a:cubicBezTo>
                    <a:pt x="64964" y="52778"/>
                    <a:pt x="63937" y="50944"/>
                    <a:pt x="63057" y="49110"/>
                  </a:cubicBezTo>
                  <a:cubicBezTo>
                    <a:pt x="62764" y="44475"/>
                    <a:pt x="63864" y="39847"/>
                    <a:pt x="66358" y="35907"/>
                  </a:cubicBezTo>
                  <a:cubicBezTo>
                    <a:pt x="68118" y="32681"/>
                    <a:pt x="74867" y="20285"/>
                    <a:pt x="79267" y="21678"/>
                  </a:cubicBezTo>
                  <a:cubicBezTo>
                    <a:pt x="82054" y="22559"/>
                    <a:pt x="84548" y="26812"/>
                    <a:pt x="86161" y="29013"/>
                  </a:cubicBezTo>
                  <a:cubicBezTo>
                    <a:pt x="88362" y="32328"/>
                    <a:pt x="90049" y="35900"/>
                    <a:pt x="91370" y="39648"/>
                  </a:cubicBezTo>
                  <a:cubicBezTo>
                    <a:pt x="92469" y="42964"/>
                    <a:pt x="93130" y="46382"/>
                    <a:pt x="93496" y="49844"/>
                  </a:cubicBezTo>
                  <a:cubicBezTo>
                    <a:pt x="92983" y="53687"/>
                    <a:pt x="92983" y="57589"/>
                    <a:pt x="93496" y="61433"/>
                  </a:cubicBezTo>
                  <a:cubicBezTo>
                    <a:pt x="93496" y="64469"/>
                    <a:pt x="95991" y="66934"/>
                    <a:pt x="98997" y="66934"/>
                  </a:cubicBezTo>
                  <a:cubicBezTo>
                    <a:pt x="102005" y="66934"/>
                    <a:pt x="104498" y="64469"/>
                    <a:pt x="104498" y="61433"/>
                  </a:cubicBezTo>
                  <a:cubicBezTo>
                    <a:pt x="104792" y="57941"/>
                    <a:pt x="104792" y="54435"/>
                    <a:pt x="104498" y="50944"/>
                  </a:cubicBezTo>
                  <a:cubicBezTo>
                    <a:pt x="105672" y="42494"/>
                    <a:pt x="109999" y="34807"/>
                    <a:pt x="116601" y="29380"/>
                  </a:cubicBezTo>
                  <a:cubicBezTo>
                    <a:pt x="117628" y="28573"/>
                    <a:pt x="118948" y="27913"/>
                    <a:pt x="119829" y="27106"/>
                  </a:cubicBezTo>
                  <a:lnTo>
                    <a:pt x="120928" y="27106"/>
                  </a:lnTo>
                  <a:lnTo>
                    <a:pt x="120928" y="27106"/>
                  </a:lnTo>
                  <a:cubicBezTo>
                    <a:pt x="122029" y="30333"/>
                    <a:pt x="123496" y="33487"/>
                    <a:pt x="124596" y="36715"/>
                  </a:cubicBezTo>
                  <a:cubicBezTo>
                    <a:pt x="127017" y="44174"/>
                    <a:pt x="128777" y="51831"/>
                    <a:pt x="129877" y="59599"/>
                  </a:cubicBezTo>
                  <a:cubicBezTo>
                    <a:pt x="130611" y="65027"/>
                    <a:pt x="139412" y="64660"/>
                    <a:pt x="140439" y="59599"/>
                  </a:cubicBezTo>
                  <a:cubicBezTo>
                    <a:pt x="142126" y="51509"/>
                    <a:pt x="145427" y="43844"/>
                    <a:pt x="150194" y="37081"/>
                  </a:cubicBezTo>
                  <a:cubicBezTo>
                    <a:pt x="151882" y="34661"/>
                    <a:pt x="155108" y="29746"/>
                    <a:pt x="158409" y="29233"/>
                  </a:cubicBezTo>
                  <a:cubicBezTo>
                    <a:pt x="161710" y="28719"/>
                    <a:pt x="162737" y="32827"/>
                    <a:pt x="163397" y="35101"/>
                  </a:cubicBezTo>
                  <a:cubicBezTo>
                    <a:pt x="167284" y="51267"/>
                    <a:pt x="164644" y="68327"/>
                    <a:pt x="156062" y="82557"/>
                  </a:cubicBezTo>
                  <a:cubicBezTo>
                    <a:pt x="154522" y="85190"/>
                    <a:pt x="155402" y="88571"/>
                    <a:pt x="158042" y="90111"/>
                  </a:cubicBezTo>
                  <a:cubicBezTo>
                    <a:pt x="160683" y="91652"/>
                    <a:pt x="164057" y="90764"/>
                    <a:pt x="165598" y="88131"/>
                  </a:cubicBezTo>
                  <a:cubicBezTo>
                    <a:pt x="171465" y="77928"/>
                    <a:pt x="174912" y="66552"/>
                    <a:pt x="175865" y="54831"/>
                  </a:cubicBezTo>
                  <a:cubicBezTo>
                    <a:pt x="177553" y="44328"/>
                    <a:pt x="175646" y="33568"/>
                    <a:pt x="170364" y="24319"/>
                  </a:cubicBezTo>
                  <a:cubicBezTo>
                    <a:pt x="163983" y="15004"/>
                    <a:pt x="152908" y="17864"/>
                    <a:pt x="146013" y="25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3" name="Google Shape;1333;p19"/>
            <p:cNvSpPr/>
            <p:nvPr/>
          </p:nvSpPr>
          <p:spPr>
            <a:xfrm>
              <a:off x="539169" y="4178550"/>
              <a:ext cx="323983" cy="405893"/>
            </a:xfrm>
            <a:custGeom>
              <a:avLst/>
              <a:gdLst/>
              <a:ahLst/>
              <a:cxnLst/>
              <a:rect l="l" t="t" r="r" b="b"/>
              <a:pathLst>
                <a:path w="436341" h="546657" extrusionOk="0">
                  <a:moveTo>
                    <a:pt x="435118" y="342652"/>
                  </a:moveTo>
                  <a:cubicBezTo>
                    <a:pt x="422942" y="493235"/>
                    <a:pt x="320036" y="555360"/>
                    <a:pt x="200405" y="545605"/>
                  </a:cubicBezTo>
                  <a:cubicBezTo>
                    <a:pt x="80776" y="535850"/>
                    <a:pt x="-11129" y="458028"/>
                    <a:pt x="1046" y="307445"/>
                  </a:cubicBezTo>
                  <a:cubicBezTo>
                    <a:pt x="13222" y="156863"/>
                    <a:pt x="124638" y="-9343"/>
                    <a:pt x="244561" y="339"/>
                  </a:cubicBezTo>
                  <a:cubicBezTo>
                    <a:pt x="364484" y="10021"/>
                    <a:pt x="447294" y="192070"/>
                    <a:pt x="435118" y="342652"/>
                  </a:cubicBezTo>
                  <a:close/>
                </a:path>
              </a:pathLst>
            </a:custGeom>
            <a:solidFill>
              <a:schemeClr val="dk2"/>
            </a:solidFill>
            <a:ln w="146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4" name="Google Shape;1334;p19"/>
            <p:cNvSpPr/>
            <p:nvPr/>
          </p:nvSpPr>
          <p:spPr>
            <a:xfrm>
              <a:off x="764790" y="4487753"/>
              <a:ext cx="74295" cy="68570"/>
            </a:xfrm>
            <a:custGeom>
              <a:avLst/>
              <a:gdLst/>
              <a:ahLst/>
              <a:cxnLst/>
              <a:rect l="l" t="t" r="r" b="b"/>
              <a:pathLst>
                <a:path w="100061" h="92350" extrusionOk="0">
                  <a:moveTo>
                    <a:pt x="83448" y="21212"/>
                  </a:moveTo>
                  <a:cubicBezTo>
                    <a:pt x="76113" y="21850"/>
                    <a:pt x="69219" y="24806"/>
                    <a:pt x="63717" y="29647"/>
                  </a:cubicBezTo>
                  <a:lnTo>
                    <a:pt x="61663" y="31187"/>
                  </a:lnTo>
                  <a:cubicBezTo>
                    <a:pt x="62323" y="25613"/>
                    <a:pt x="62911" y="20112"/>
                    <a:pt x="62911" y="20112"/>
                  </a:cubicBezTo>
                  <a:cubicBezTo>
                    <a:pt x="63571" y="10555"/>
                    <a:pt x="56969" y="2017"/>
                    <a:pt x="47580" y="162"/>
                  </a:cubicBezTo>
                  <a:cubicBezTo>
                    <a:pt x="38119" y="-1217"/>
                    <a:pt x="28951" y="3807"/>
                    <a:pt x="24990" y="12484"/>
                  </a:cubicBezTo>
                  <a:cubicBezTo>
                    <a:pt x="21322" y="21227"/>
                    <a:pt x="23083" y="31290"/>
                    <a:pt x="29464" y="38302"/>
                  </a:cubicBezTo>
                  <a:cubicBezTo>
                    <a:pt x="27044" y="34708"/>
                    <a:pt x="21616" y="35002"/>
                    <a:pt x="17508" y="36395"/>
                  </a:cubicBezTo>
                  <a:cubicBezTo>
                    <a:pt x="10320" y="38596"/>
                    <a:pt x="4453" y="43745"/>
                    <a:pt x="1299" y="50551"/>
                  </a:cubicBezTo>
                  <a:cubicBezTo>
                    <a:pt x="-1709" y="57585"/>
                    <a:pt x="492" y="65749"/>
                    <a:pt x="6579" y="70355"/>
                  </a:cubicBezTo>
                  <a:cubicBezTo>
                    <a:pt x="9660" y="72174"/>
                    <a:pt x="13254" y="73106"/>
                    <a:pt x="16848" y="73069"/>
                  </a:cubicBezTo>
                  <a:cubicBezTo>
                    <a:pt x="24256" y="73340"/>
                    <a:pt x="31518" y="71477"/>
                    <a:pt x="37899" y="67715"/>
                  </a:cubicBezTo>
                  <a:cubicBezTo>
                    <a:pt x="36065" y="77265"/>
                    <a:pt x="40173" y="86976"/>
                    <a:pt x="48315" y="92286"/>
                  </a:cubicBezTo>
                  <a:cubicBezTo>
                    <a:pt x="59903" y="83939"/>
                    <a:pt x="70392" y="74265"/>
                    <a:pt x="79707" y="63461"/>
                  </a:cubicBezTo>
                  <a:cubicBezTo>
                    <a:pt x="79561" y="62976"/>
                    <a:pt x="79341" y="62514"/>
                    <a:pt x="79120" y="62067"/>
                  </a:cubicBezTo>
                  <a:cubicBezTo>
                    <a:pt x="79927" y="62067"/>
                    <a:pt x="80660" y="61627"/>
                    <a:pt x="81468" y="61480"/>
                  </a:cubicBezTo>
                  <a:cubicBezTo>
                    <a:pt x="88436" y="53038"/>
                    <a:pt x="94670" y="44009"/>
                    <a:pt x="100024" y="34488"/>
                  </a:cubicBezTo>
                  <a:cubicBezTo>
                    <a:pt x="97751" y="27102"/>
                    <a:pt x="91149" y="21850"/>
                    <a:pt x="83448" y="2121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5" name="Google Shape;1335;p19"/>
            <p:cNvSpPr/>
            <p:nvPr/>
          </p:nvSpPr>
          <p:spPr>
            <a:xfrm>
              <a:off x="566839" y="4373677"/>
              <a:ext cx="83843" cy="67919"/>
            </a:xfrm>
            <a:custGeom>
              <a:avLst/>
              <a:gdLst/>
              <a:ahLst/>
              <a:cxnLst/>
              <a:rect l="l" t="t" r="r" b="b"/>
              <a:pathLst>
                <a:path w="112920" h="91473" extrusionOk="0">
                  <a:moveTo>
                    <a:pt x="89887" y="8854"/>
                  </a:moveTo>
                  <a:cubicBezTo>
                    <a:pt x="83799" y="801"/>
                    <a:pt x="73090" y="-2207"/>
                    <a:pt x="63702" y="1519"/>
                  </a:cubicBezTo>
                  <a:cubicBezTo>
                    <a:pt x="53433" y="6082"/>
                    <a:pt x="47199" y="16658"/>
                    <a:pt x="48151" y="27851"/>
                  </a:cubicBezTo>
                  <a:cubicBezTo>
                    <a:pt x="36197" y="16284"/>
                    <a:pt x="17125" y="16548"/>
                    <a:pt x="5463" y="28438"/>
                  </a:cubicBezTo>
                  <a:cubicBezTo>
                    <a:pt x="2163" y="31643"/>
                    <a:pt x="183" y="35963"/>
                    <a:pt x="-38" y="40540"/>
                  </a:cubicBezTo>
                  <a:cubicBezTo>
                    <a:pt x="769" y="48264"/>
                    <a:pt x="6564" y="54542"/>
                    <a:pt x="14192" y="56017"/>
                  </a:cubicBezTo>
                  <a:cubicBezTo>
                    <a:pt x="21673" y="57212"/>
                    <a:pt x="29301" y="56787"/>
                    <a:pt x="36636" y="54770"/>
                  </a:cubicBezTo>
                  <a:cubicBezTo>
                    <a:pt x="27394" y="60396"/>
                    <a:pt x="24460" y="72446"/>
                    <a:pt x="30108" y="81681"/>
                  </a:cubicBezTo>
                  <a:cubicBezTo>
                    <a:pt x="30255" y="81879"/>
                    <a:pt x="30328" y="82077"/>
                    <a:pt x="30475" y="82275"/>
                  </a:cubicBezTo>
                  <a:cubicBezTo>
                    <a:pt x="37223" y="90945"/>
                    <a:pt x="49032" y="93835"/>
                    <a:pt x="59008" y="89243"/>
                  </a:cubicBezTo>
                  <a:cubicBezTo>
                    <a:pt x="66269" y="85502"/>
                    <a:pt x="71623" y="78872"/>
                    <a:pt x="73677" y="70980"/>
                  </a:cubicBezTo>
                  <a:cubicBezTo>
                    <a:pt x="74337" y="68581"/>
                    <a:pt x="74704" y="66124"/>
                    <a:pt x="74777" y="63645"/>
                  </a:cubicBezTo>
                  <a:cubicBezTo>
                    <a:pt x="78738" y="73796"/>
                    <a:pt x="90180" y="78828"/>
                    <a:pt x="100302" y="74874"/>
                  </a:cubicBezTo>
                  <a:cubicBezTo>
                    <a:pt x="110497" y="70921"/>
                    <a:pt x="115485" y="59479"/>
                    <a:pt x="111524" y="49327"/>
                  </a:cubicBezTo>
                  <a:cubicBezTo>
                    <a:pt x="110717" y="47156"/>
                    <a:pt x="109471" y="45147"/>
                    <a:pt x="107930" y="43401"/>
                  </a:cubicBezTo>
                  <a:cubicBezTo>
                    <a:pt x="101989" y="37570"/>
                    <a:pt x="93701" y="34621"/>
                    <a:pt x="85412" y="35333"/>
                  </a:cubicBezTo>
                  <a:cubicBezTo>
                    <a:pt x="93627" y="29061"/>
                    <a:pt x="95608" y="17480"/>
                    <a:pt x="89887" y="88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6" name="Google Shape;1336;p19"/>
            <p:cNvSpPr/>
            <p:nvPr/>
          </p:nvSpPr>
          <p:spPr>
            <a:xfrm>
              <a:off x="556867" y="4478511"/>
              <a:ext cx="70050" cy="73124"/>
            </a:xfrm>
            <a:custGeom>
              <a:avLst/>
              <a:gdLst/>
              <a:ahLst/>
              <a:cxnLst/>
              <a:rect l="l" t="t" r="r" b="b"/>
              <a:pathLst>
                <a:path w="94344" h="98483" extrusionOk="0">
                  <a:moveTo>
                    <a:pt x="59153" y="69667"/>
                  </a:moveTo>
                  <a:cubicBezTo>
                    <a:pt x="67956" y="74757"/>
                    <a:pt x="78958" y="73818"/>
                    <a:pt x="86732" y="67319"/>
                  </a:cubicBezTo>
                  <a:cubicBezTo>
                    <a:pt x="94214" y="60476"/>
                    <a:pt x="96414" y="49547"/>
                    <a:pt x="92160" y="40328"/>
                  </a:cubicBezTo>
                  <a:cubicBezTo>
                    <a:pt x="87466" y="31335"/>
                    <a:pt x="77270" y="26619"/>
                    <a:pt x="67368" y="28812"/>
                  </a:cubicBezTo>
                  <a:cubicBezTo>
                    <a:pt x="70376" y="18411"/>
                    <a:pt x="65902" y="7306"/>
                    <a:pt x="56513" y="1893"/>
                  </a:cubicBezTo>
                  <a:cubicBezTo>
                    <a:pt x="46832" y="-2808"/>
                    <a:pt x="35169" y="1248"/>
                    <a:pt x="30474" y="10944"/>
                  </a:cubicBezTo>
                  <a:cubicBezTo>
                    <a:pt x="30401" y="11084"/>
                    <a:pt x="30328" y="11216"/>
                    <a:pt x="30255" y="11355"/>
                  </a:cubicBezTo>
                  <a:cubicBezTo>
                    <a:pt x="28421" y="18441"/>
                    <a:pt x="28934" y="25929"/>
                    <a:pt x="31722" y="32699"/>
                  </a:cubicBezTo>
                  <a:lnTo>
                    <a:pt x="32455" y="35120"/>
                  </a:lnTo>
                  <a:lnTo>
                    <a:pt x="22406" y="30352"/>
                  </a:lnTo>
                  <a:cubicBezTo>
                    <a:pt x="14412" y="27008"/>
                    <a:pt x="5096" y="29582"/>
                    <a:pt x="-38" y="36587"/>
                  </a:cubicBezTo>
                  <a:cubicBezTo>
                    <a:pt x="6050" y="48359"/>
                    <a:pt x="13458" y="59427"/>
                    <a:pt x="21967" y="69593"/>
                  </a:cubicBezTo>
                  <a:cubicBezTo>
                    <a:pt x="24167" y="69351"/>
                    <a:pt x="26367" y="68808"/>
                    <a:pt x="28421" y="67980"/>
                  </a:cubicBezTo>
                  <a:cubicBezTo>
                    <a:pt x="26367" y="68581"/>
                    <a:pt x="24754" y="70099"/>
                    <a:pt x="23947" y="72087"/>
                  </a:cubicBezTo>
                  <a:cubicBezTo>
                    <a:pt x="32528" y="81872"/>
                    <a:pt x="42137" y="90703"/>
                    <a:pt x="52625" y="98419"/>
                  </a:cubicBezTo>
                  <a:cubicBezTo>
                    <a:pt x="54606" y="96299"/>
                    <a:pt x="56146" y="93805"/>
                    <a:pt x="57173" y="91084"/>
                  </a:cubicBezTo>
                  <a:cubicBezTo>
                    <a:pt x="59813" y="84277"/>
                    <a:pt x="60548" y="76847"/>
                    <a:pt x="59153" y="69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7" name="Google Shape;1337;p19"/>
            <p:cNvSpPr/>
            <p:nvPr/>
          </p:nvSpPr>
          <p:spPr>
            <a:xfrm>
              <a:off x="663341" y="4558944"/>
              <a:ext cx="65035" cy="25733"/>
            </a:xfrm>
            <a:custGeom>
              <a:avLst/>
              <a:gdLst/>
              <a:ahLst/>
              <a:cxnLst/>
              <a:rect l="l" t="t" r="r" b="b"/>
              <a:pathLst>
                <a:path w="87589" h="34657" extrusionOk="0">
                  <a:moveTo>
                    <a:pt x="84312" y="8854"/>
                  </a:moveTo>
                  <a:cubicBezTo>
                    <a:pt x="78225" y="801"/>
                    <a:pt x="67516" y="-2207"/>
                    <a:pt x="58127" y="1519"/>
                  </a:cubicBezTo>
                  <a:cubicBezTo>
                    <a:pt x="47859" y="6052"/>
                    <a:pt x="41624" y="16600"/>
                    <a:pt x="42578" y="27778"/>
                  </a:cubicBezTo>
                  <a:cubicBezTo>
                    <a:pt x="30622" y="16255"/>
                    <a:pt x="11625" y="16519"/>
                    <a:pt x="-38" y="28365"/>
                  </a:cubicBezTo>
                  <a:lnTo>
                    <a:pt x="-38" y="28805"/>
                  </a:lnTo>
                  <a:cubicBezTo>
                    <a:pt x="26955" y="34438"/>
                    <a:pt x="54607" y="35971"/>
                    <a:pt x="82039" y="33352"/>
                  </a:cubicBezTo>
                  <a:cubicBezTo>
                    <a:pt x="88420" y="26729"/>
                    <a:pt x="89374" y="16541"/>
                    <a:pt x="84312" y="88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8" name="Google Shape;1338;p19"/>
            <p:cNvSpPr/>
            <p:nvPr/>
          </p:nvSpPr>
          <p:spPr>
            <a:xfrm>
              <a:off x="778261" y="4381613"/>
              <a:ext cx="64959" cy="62213"/>
            </a:xfrm>
            <a:custGeom>
              <a:avLst/>
              <a:gdLst/>
              <a:ahLst/>
              <a:cxnLst/>
              <a:rect l="l" t="t" r="r" b="b"/>
              <a:pathLst>
                <a:path w="87487" h="83789" extrusionOk="0">
                  <a:moveTo>
                    <a:pt x="8471" y="46213"/>
                  </a:moveTo>
                  <a:cubicBezTo>
                    <a:pt x="2970" y="51303"/>
                    <a:pt x="-110" y="58462"/>
                    <a:pt x="-36" y="65943"/>
                  </a:cubicBezTo>
                  <a:cubicBezTo>
                    <a:pt x="256" y="73579"/>
                    <a:pt x="5757" y="80026"/>
                    <a:pt x="13239" y="81567"/>
                  </a:cubicBezTo>
                  <a:cubicBezTo>
                    <a:pt x="16833" y="81867"/>
                    <a:pt x="20500" y="81185"/>
                    <a:pt x="23728" y="79586"/>
                  </a:cubicBezTo>
                  <a:cubicBezTo>
                    <a:pt x="30476" y="76645"/>
                    <a:pt x="36270" y="71833"/>
                    <a:pt x="40378" y="65723"/>
                  </a:cubicBezTo>
                  <a:cubicBezTo>
                    <a:pt x="42872" y="75545"/>
                    <a:pt x="51234" y="82733"/>
                    <a:pt x="61356" y="83694"/>
                  </a:cubicBezTo>
                  <a:cubicBezTo>
                    <a:pt x="71478" y="84214"/>
                    <a:pt x="80792" y="78097"/>
                    <a:pt x="84387" y="68584"/>
                  </a:cubicBezTo>
                  <a:cubicBezTo>
                    <a:pt x="87467" y="58902"/>
                    <a:pt x="83726" y="48333"/>
                    <a:pt x="75145" y="42839"/>
                  </a:cubicBezTo>
                  <a:cubicBezTo>
                    <a:pt x="84680" y="37705"/>
                    <a:pt x="89447" y="26688"/>
                    <a:pt x="86660" y="16214"/>
                  </a:cubicBezTo>
                  <a:cubicBezTo>
                    <a:pt x="83213" y="6004"/>
                    <a:pt x="72137" y="518"/>
                    <a:pt x="61942" y="3957"/>
                  </a:cubicBezTo>
                  <a:cubicBezTo>
                    <a:pt x="61795" y="4009"/>
                    <a:pt x="61648" y="4060"/>
                    <a:pt x="61502" y="4111"/>
                  </a:cubicBezTo>
                  <a:cubicBezTo>
                    <a:pt x="55194" y="7837"/>
                    <a:pt x="50207" y="13493"/>
                    <a:pt x="47346" y="20248"/>
                  </a:cubicBezTo>
                  <a:lnTo>
                    <a:pt x="46099" y="22448"/>
                  </a:lnTo>
                  <a:lnTo>
                    <a:pt x="42505" y="11960"/>
                  </a:lnTo>
                  <a:cubicBezTo>
                    <a:pt x="38911" y="3070"/>
                    <a:pt x="29376" y="-1822"/>
                    <a:pt x="20061" y="518"/>
                  </a:cubicBezTo>
                  <a:cubicBezTo>
                    <a:pt x="10966" y="3371"/>
                    <a:pt x="4804" y="11879"/>
                    <a:pt x="4951" y="21421"/>
                  </a:cubicBezTo>
                  <a:cubicBezTo>
                    <a:pt x="5465" y="30854"/>
                    <a:pt x="11332" y="39157"/>
                    <a:pt x="20061" y="42766"/>
                  </a:cubicBezTo>
                  <a:cubicBezTo>
                    <a:pt x="16393" y="40565"/>
                    <a:pt x="11552" y="43132"/>
                    <a:pt x="8471" y="462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39" name="Google Shape;1339;p19"/>
            <p:cNvSpPr/>
            <p:nvPr/>
          </p:nvSpPr>
          <p:spPr>
            <a:xfrm>
              <a:off x="674072" y="4338032"/>
              <a:ext cx="64962" cy="62200"/>
            </a:xfrm>
            <a:custGeom>
              <a:avLst/>
              <a:gdLst/>
              <a:ahLst/>
              <a:cxnLst/>
              <a:rect l="l" t="t" r="r" b="b"/>
              <a:pathLst>
                <a:path w="87491" h="83771" extrusionOk="0">
                  <a:moveTo>
                    <a:pt x="86664" y="16126"/>
                  </a:moveTo>
                  <a:cubicBezTo>
                    <a:pt x="83143" y="5902"/>
                    <a:pt x="71994" y="474"/>
                    <a:pt x="61725" y="4009"/>
                  </a:cubicBezTo>
                  <a:cubicBezTo>
                    <a:pt x="61652" y="4039"/>
                    <a:pt x="61579" y="4068"/>
                    <a:pt x="61505" y="4097"/>
                  </a:cubicBezTo>
                  <a:cubicBezTo>
                    <a:pt x="55197" y="7801"/>
                    <a:pt x="50210" y="13464"/>
                    <a:pt x="47350" y="20234"/>
                  </a:cubicBezTo>
                  <a:lnTo>
                    <a:pt x="46102" y="22434"/>
                  </a:lnTo>
                  <a:lnTo>
                    <a:pt x="42508" y="11945"/>
                  </a:lnTo>
                  <a:cubicBezTo>
                    <a:pt x="38914" y="3078"/>
                    <a:pt x="29380" y="-1800"/>
                    <a:pt x="20065" y="503"/>
                  </a:cubicBezTo>
                  <a:cubicBezTo>
                    <a:pt x="10970" y="3334"/>
                    <a:pt x="4808" y="11806"/>
                    <a:pt x="4955" y="21334"/>
                  </a:cubicBezTo>
                  <a:cubicBezTo>
                    <a:pt x="5468" y="30781"/>
                    <a:pt x="11336" y="39106"/>
                    <a:pt x="20065" y="42751"/>
                  </a:cubicBezTo>
                  <a:cubicBezTo>
                    <a:pt x="16324" y="40478"/>
                    <a:pt x="11556" y="43118"/>
                    <a:pt x="8475" y="46199"/>
                  </a:cubicBezTo>
                  <a:cubicBezTo>
                    <a:pt x="2901" y="51245"/>
                    <a:pt x="-179" y="58433"/>
                    <a:pt x="-33" y="65929"/>
                  </a:cubicBezTo>
                  <a:cubicBezTo>
                    <a:pt x="260" y="73557"/>
                    <a:pt x="5761" y="79990"/>
                    <a:pt x="13243" y="81479"/>
                  </a:cubicBezTo>
                  <a:cubicBezTo>
                    <a:pt x="16837" y="81765"/>
                    <a:pt x="20431" y="81112"/>
                    <a:pt x="23732" y="79572"/>
                  </a:cubicBezTo>
                  <a:cubicBezTo>
                    <a:pt x="30479" y="76623"/>
                    <a:pt x="36201" y="71812"/>
                    <a:pt x="40309" y="65709"/>
                  </a:cubicBezTo>
                  <a:cubicBezTo>
                    <a:pt x="42876" y="75501"/>
                    <a:pt x="51311" y="82667"/>
                    <a:pt x="61359" y="83679"/>
                  </a:cubicBezTo>
                  <a:cubicBezTo>
                    <a:pt x="71481" y="84171"/>
                    <a:pt x="80796" y="78068"/>
                    <a:pt x="84391" y="68570"/>
                  </a:cubicBezTo>
                  <a:cubicBezTo>
                    <a:pt x="87471" y="58888"/>
                    <a:pt x="83730" y="48318"/>
                    <a:pt x="75149" y="42825"/>
                  </a:cubicBezTo>
                  <a:cubicBezTo>
                    <a:pt x="84683" y="37661"/>
                    <a:pt x="89451" y="26615"/>
                    <a:pt x="86664" y="1612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40" name="Google Shape;1340;p19"/>
            <p:cNvSpPr/>
            <p:nvPr/>
          </p:nvSpPr>
          <p:spPr>
            <a:xfrm>
              <a:off x="668856" y="4445030"/>
              <a:ext cx="65059" cy="59525"/>
            </a:xfrm>
            <a:custGeom>
              <a:avLst/>
              <a:gdLst/>
              <a:ahLst/>
              <a:cxnLst/>
              <a:rect l="l" t="t" r="r" b="b"/>
              <a:pathLst>
                <a:path w="87622" h="80168" extrusionOk="0">
                  <a:moveTo>
                    <a:pt x="6622" y="47547"/>
                  </a:moveTo>
                  <a:cubicBezTo>
                    <a:pt x="4275" y="49373"/>
                    <a:pt x="2588" y="51962"/>
                    <a:pt x="1854" y="54881"/>
                  </a:cubicBezTo>
                  <a:cubicBezTo>
                    <a:pt x="21" y="60947"/>
                    <a:pt x="1048" y="67512"/>
                    <a:pt x="4715" y="72705"/>
                  </a:cubicBezTo>
                  <a:cubicBezTo>
                    <a:pt x="11023" y="79827"/>
                    <a:pt x="21218" y="82071"/>
                    <a:pt x="29947" y="78279"/>
                  </a:cubicBezTo>
                  <a:cubicBezTo>
                    <a:pt x="34641" y="76277"/>
                    <a:pt x="38822" y="73248"/>
                    <a:pt x="42122" y="69404"/>
                  </a:cubicBezTo>
                  <a:cubicBezTo>
                    <a:pt x="44983" y="66287"/>
                    <a:pt x="47404" y="62840"/>
                    <a:pt x="49457" y="59136"/>
                  </a:cubicBezTo>
                  <a:cubicBezTo>
                    <a:pt x="53785" y="69214"/>
                    <a:pt x="65521" y="73857"/>
                    <a:pt x="75569" y="69500"/>
                  </a:cubicBezTo>
                  <a:cubicBezTo>
                    <a:pt x="83344" y="66140"/>
                    <a:pt x="88185" y="58204"/>
                    <a:pt x="87525" y="49747"/>
                  </a:cubicBezTo>
                  <a:cubicBezTo>
                    <a:pt x="86645" y="40212"/>
                    <a:pt x="79237" y="32569"/>
                    <a:pt x="69774" y="31337"/>
                  </a:cubicBezTo>
                  <a:cubicBezTo>
                    <a:pt x="77256" y="28044"/>
                    <a:pt x="80850" y="19499"/>
                    <a:pt x="78063" y="11826"/>
                  </a:cubicBezTo>
                  <a:cubicBezTo>
                    <a:pt x="74836" y="4411"/>
                    <a:pt x="67428" y="-298"/>
                    <a:pt x="59359" y="-56"/>
                  </a:cubicBezTo>
                  <a:cubicBezTo>
                    <a:pt x="51805" y="267"/>
                    <a:pt x="44763" y="3721"/>
                    <a:pt x="39849" y="9479"/>
                  </a:cubicBezTo>
                  <a:cubicBezTo>
                    <a:pt x="33760" y="3458"/>
                    <a:pt x="24959" y="1118"/>
                    <a:pt x="16671" y="3318"/>
                  </a:cubicBezTo>
                  <a:cubicBezTo>
                    <a:pt x="4348" y="6890"/>
                    <a:pt x="-2693" y="19748"/>
                    <a:pt x="901" y="32041"/>
                  </a:cubicBezTo>
                  <a:cubicBezTo>
                    <a:pt x="2955" y="39112"/>
                    <a:pt x="8236" y="44781"/>
                    <a:pt x="15131" y="47327"/>
                  </a:cubicBezTo>
                  <a:cubicBezTo>
                    <a:pt x="12564" y="45581"/>
                    <a:pt x="9116" y="45669"/>
                    <a:pt x="6622" y="4754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41" name="Google Shape;1341;p19"/>
            <p:cNvSpPr/>
            <p:nvPr/>
          </p:nvSpPr>
          <p:spPr>
            <a:xfrm>
              <a:off x="772813" y="4376184"/>
              <a:ext cx="75723" cy="72799"/>
            </a:xfrm>
            <a:custGeom>
              <a:avLst/>
              <a:gdLst/>
              <a:ahLst/>
              <a:cxnLst/>
              <a:rect l="l" t="t" r="r" b="b"/>
              <a:pathLst>
                <a:path w="101984" h="98046" extrusionOk="0">
                  <a:moveTo>
                    <a:pt x="3336" y="84621"/>
                  </a:moveTo>
                  <a:cubicBezTo>
                    <a:pt x="13532" y="102517"/>
                    <a:pt x="32675" y="96650"/>
                    <a:pt x="46024" y="85428"/>
                  </a:cubicBezTo>
                  <a:cubicBezTo>
                    <a:pt x="55560" y="98696"/>
                    <a:pt x="73897" y="101953"/>
                    <a:pt x="87392" y="92762"/>
                  </a:cubicBezTo>
                  <a:cubicBezTo>
                    <a:pt x="100595" y="83389"/>
                    <a:pt x="103749" y="65074"/>
                    <a:pt x="94361" y="51856"/>
                  </a:cubicBezTo>
                  <a:cubicBezTo>
                    <a:pt x="93994" y="51402"/>
                    <a:pt x="93700" y="50954"/>
                    <a:pt x="93334" y="50514"/>
                  </a:cubicBezTo>
                  <a:cubicBezTo>
                    <a:pt x="104556" y="39673"/>
                    <a:pt x="104849" y="21791"/>
                    <a:pt x="93994" y="10584"/>
                  </a:cubicBezTo>
                  <a:cubicBezTo>
                    <a:pt x="93114" y="9703"/>
                    <a:pt x="92233" y="8882"/>
                    <a:pt x="91280" y="8119"/>
                  </a:cubicBezTo>
                  <a:cubicBezTo>
                    <a:pt x="83798" y="2383"/>
                    <a:pt x="73750" y="1232"/>
                    <a:pt x="65169" y="5112"/>
                  </a:cubicBezTo>
                  <a:cubicBezTo>
                    <a:pt x="61134" y="7085"/>
                    <a:pt x="57614" y="10004"/>
                    <a:pt x="54900" y="13620"/>
                  </a:cubicBezTo>
                  <a:cubicBezTo>
                    <a:pt x="52919" y="9601"/>
                    <a:pt x="49838" y="6227"/>
                    <a:pt x="46024" y="3865"/>
                  </a:cubicBezTo>
                  <a:cubicBezTo>
                    <a:pt x="37149" y="-1629"/>
                    <a:pt x="25854" y="-1343"/>
                    <a:pt x="17272" y="4599"/>
                  </a:cubicBezTo>
                  <a:cubicBezTo>
                    <a:pt x="4216" y="14170"/>
                    <a:pt x="1356" y="32529"/>
                    <a:pt x="10965" y="45600"/>
                  </a:cubicBezTo>
                  <a:cubicBezTo>
                    <a:pt x="11331" y="46128"/>
                    <a:pt x="11698" y="46641"/>
                    <a:pt x="12138" y="47140"/>
                  </a:cubicBezTo>
                  <a:cubicBezTo>
                    <a:pt x="9277" y="49436"/>
                    <a:pt x="6783" y="52157"/>
                    <a:pt x="4803" y="55208"/>
                  </a:cubicBezTo>
                  <a:cubicBezTo>
                    <a:pt x="-1064" y="63981"/>
                    <a:pt x="-1652" y="75306"/>
                    <a:pt x="3336" y="84621"/>
                  </a:cubicBezTo>
                  <a:close/>
                  <a:moveTo>
                    <a:pt x="15586" y="66724"/>
                  </a:moveTo>
                  <a:cubicBezTo>
                    <a:pt x="16539" y="64333"/>
                    <a:pt x="17859" y="62125"/>
                    <a:pt x="19546" y="60196"/>
                  </a:cubicBezTo>
                  <a:cubicBezTo>
                    <a:pt x="20352" y="59206"/>
                    <a:pt x="21306" y="58318"/>
                    <a:pt x="22333" y="57556"/>
                  </a:cubicBezTo>
                  <a:cubicBezTo>
                    <a:pt x="22773" y="57174"/>
                    <a:pt x="23287" y="56881"/>
                    <a:pt x="23874" y="56675"/>
                  </a:cubicBezTo>
                  <a:lnTo>
                    <a:pt x="23874" y="56675"/>
                  </a:lnTo>
                  <a:cubicBezTo>
                    <a:pt x="27687" y="57952"/>
                    <a:pt x="31869" y="55876"/>
                    <a:pt x="33115" y="52032"/>
                  </a:cubicBezTo>
                  <a:cubicBezTo>
                    <a:pt x="34142" y="49113"/>
                    <a:pt x="33188" y="45908"/>
                    <a:pt x="30768" y="43986"/>
                  </a:cubicBezTo>
                  <a:cubicBezTo>
                    <a:pt x="20207" y="39219"/>
                    <a:pt x="14118" y="24696"/>
                    <a:pt x="25267" y="16774"/>
                  </a:cubicBezTo>
                  <a:cubicBezTo>
                    <a:pt x="29521" y="13906"/>
                    <a:pt x="35095" y="14082"/>
                    <a:pt x="39130" y="17214"/>
                  </a:cubicBezTo>
                  <a:cubicBezTo>
                    <a:pt x="43384" y="20515"/>
                    <a:pt x="44411" y="27116"/>
                    <a:pt x="46024" y="31884"/>
                  </a:cubicBezTo>
                  <a:cubicBezTo>
                    <a:pt x="47125" y="35779"/>
                    <a:pt x="51159" y="38038"/>
                    <a:pt x="55119" y="36930"/>
                  </a:cubicBezTo>
                  <a:cubicBezTo>
                    <a:pt x="56880" y="36424"/>
                    <a:pt x="58420" y="35243"/>
                    <a:pt x="59374" y="33644"/>
                  </a:cubicBezTo>
                  <a:cubicBezTo>
                    <a:pt x="63848" y="25502"/>
                    <a:pt x="70742" y="12373"/>
                    <a:pt x="81378" y="19635"/>
                  </a:cubicBezTo>
                  <a:cubicBezTo>
                    <a:pt x="90913" y="26016"/>
                    <a:pt x="86659" y="38999"/>
                    <a:pt x="78077" y="43986"/>
                  </a:cubicBezTo>
                  <a:cubicBezTo>
                    <a:pt x="74556" y="46055"/>
                    <a:pt x="73456" y="50551"/>
                    <a:pt x="75510" y="54035"/>
                  </a:cubicBezTo>
                  <a:cubicBezTo>
                    <a:pt x="76171" y="55091"/>
                    <a:pt x="77051" y="55979"/>
                    <a:pt x="78077" y="56602"/>
                  </a:cubicBezTo>
                  <a:cubicBezTo>
                    <a:pt x="84825" y="61091"/>
                    <a:pt x="86659" y="70193"/>
                    <a:pt x="82185" y="76941"/>
                  </a:cubicBezTo>
                  <a:cubicBezTo>
                    <a:pt x="81084" y="78562"/>
                    <a:pt x="79691" y="79948"/>
                    <a:pt x="78077" y="81027"/>
                  </a:cubicBezTo>
                  <a:cubicBezTo>
                    <a:pt x="70742" y="85824"/>
                    <a:pt x="60914" y="83777"/>
                    <a:pt x="56146" y="76457"/>
                  </a:cubicBezTo>
                  <a:cubicBezTo>
                    <a:pt x="55266" y="75130"/>
                    <a:pt x="54606" y="73677"/>
                    <a:pt x="54166" y="72152"/>
                  </a:cubicBezTo>
                  <a:cubicBezTo>
                    <a:pt x="53946" y="70964"/>
                    <a:pt x="53432" y="69856"/>
                    <a:pt x="52626" y="68924"/>
                  </a:cubicBezTo>
                  <a:cubicBezTo>
                    <a:pt x="50426" y="66166"/>
                    <a:pt x="46538" y="65367"/>
                    <a:pt x="43457" y="67017"/>
                  </a:cubicBezTo>
                  <a:lnTo>
                    <a:pt x="42577" y="67457"/>
                  </a:lnTo>
                  <a:cubicBezTo>
                    <a:pt x="41770" y="67956"/>
                    <a:pt x="41037" y="68638"/>
                    <a:pt x="40523" y="69438"/>
                  </a:cubicBezTo>
                  <a:lnTo>
                    <a:pt x="40523" y="69438"/>
                  </a:lnTo>
                  <a:cubicBezTo>
                    <a:pt x="36343" y="75452"/>
                    <a:pt x="23287" y="87115"/>
                    <a:pt x="16245" y="79120"/>
                  </a:cubicBezTo>
                  <a:cubicBezTo>
                    <a:pt x="13752" y="75430"/>
                    <a:pt x="13458" y="70663"/>
                    <a:pt x="15586" y="66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42" name="Google Shape;1342;p19"/>
            <p:cNvSpPr/>
            <p:nvPr/>
          </p:nvSpPr>
          <p:spPr>
            <a:xfrm>
              <a:off x="561731" y="4368418"/>
              <a:ext cx="94543" cy="78822"/>
            </a:xfrm>
            <a:custGeom>
              <a:avLst/>
              <a:gdLst/>
              <a:ahLst/>
              <a:cxnLst/>
              <a:rect l="l" t="t" r="r" b="b"/>
              <a:pathLst>
                <a:path w="127330" h="106157" extrusionOk="0">
                  <a:moveTo>
                    <a:pt x="106809" y="21067"/>
                  </a:moveTo>
                  <a:cubicBezTo>
                    <a:pt x="104535" y="11172"/>
                    <a:pt x="96908" y="3375"/>
                    <a:pt x="87079" y="823"/>
                  </a:cubicBezTo>
                  <a:cubicBezTo>
                    <a:pt x="70722" y="-3153"/>
                    <a:pt x="54145" y="6588"/>
                    <a:pt x="49671" y="22827"/>
                  </a:cubicBezTo>
                  <a:cubicBezTo>
                    <a:pt x="34122" y="15771"/>
                    <a:pt x="15858" y="20084"/>
                    <a:pt x="5076" y="33316"/>
                  </a:cubicBezTo>
                  <a:cubicBezTo>
                    <a:pt x="-2552" y="42447"/>
                    <a:pt x="-1525" y="56002"/>
                    <a:pt x="7349" y="63902"/>
                  </a:cubicBezTo>
                  <a:cubicBezTo>
                    <a:pt x="13144" y="68882"/>
                    <a:pt x="20626" y="71493"/>
                    <a:pt x="28254" y="71237"/>
                  </a:cubicBezTo>
                  <a:cubicBezTo>
                    <a:pt x="24953" y="82921"/>
                    <a:pt x="29794" y="95368"/>
                    <a:pt x="40137" y="101749"/>
                  </a:cubicBezTo>
                  <a:cubicBezTo>
                    <a:pt x="57740" y="112238"/>
                    <a:pt x="77323" y="102482"/>
                    <a:pt x="85538" y="85833"/>
                  </a:cubicBezTo>
                  <a:cubicBezTo>
                    <a:pt x="98008" y="94026"/>
                    <a:pt x="114730" y="90578"/>
                    <a:pt x="122945" y="78124"/>
                  </a:cubicBezTo>
                  <a:cubicBezTo>
                    <a:pt x="123166" y="77764"/>
                    <a:pt x="123386" y="77398"/>
                    <a:pt x="123606" y="77031"/>
                  </a:cubicBezTo>
                  <a:cubicBezTo>
                    <a:pt x="131088" y="64202"/>
                    <a:pt x="126833" y="47714"/>
                    <a:pt x="113997" y="40196"/>
                  </a:cubicBezTo>
                  <a:cubicBezTo>
                    <a:pt x="111357" y="38648"/>
                    <a:pt x="108423" y="37555"/>
                    <a:pt x="105416" y="36983"/>
                  </a:cubicBezTo>
                  <a:cubicBezTo>
                    <a:pt x="107396" y="31915"/>
                    <a:pt x="107836" y="26399"/>
                    <a:pt x="106809" y="21067"/>
                  </a:cubicBezTo>
                  <a:close/>
                  <a:moveTo>
                    <a:pt x="110477" y="55980"/>
                  </a:moveTo>
                  <a:cubicBezTo>
                    <a:pt x="113044" y="60021"/>
                    <a:pt x="113190" y="65105"/>
                    <a:pt x="110990" y="69329"/>
                  </a:cubicBezTo>
                  <a:cubicBezTo>
                    <a:pt x="106003" y="79525"/>
                    <a:pt x="92213" y="75711"/>
                    <a:pt x="88326" y="66762"/>
                  </a:cubicBezTo>
                  <a:cubicBezTo>
                    <a:pt x="85246" y="59427"/>
                    <a:pt x="75123" y="63975"/>
                    <a:pt x="74756" y="70430"/>
                  </a:cubicBezTo>
                  <a:cubicBezTo>
                    <a:pt x="74610" y="72307"/>
                    <a:pt x="74316" y="74170"/>
                    <a:pt x="73876" y="76004"/>
                  </a:cubicBezTo>
                  <a:cubicBezTo>
                    <a:pt x="71822" y="86038"/>
                    <a:pt x="61994" y="92485"/>
                    <a:pt x="51945" y="90409"/>
                  </a:cubicBezTo>
                  <a:cubicBezTo>
                    <a:pt x="50845" y="90175"/>
                    <a:pt x="49745" y="89852"/>
                    <a:pt x="48718" y="89427"/>
                  </a:cubicBezTo>
                  <a:cubicBezTo>
                    <a:pt x="42630" y="86603"/>
                    <a:pt x="39990" y="79371"/>
                    <a:pt x="42777" y="73268"/>
                  </a:cubicBezTo>
                  <a:cubicBezTo>
                    <a:pt x="43731" y="71134"/>
                    <a:pt x="45344" y="69337"/>
                    <a:pt x="47324" y="68082"/>
                  </a:cubicBezTo>
                  <a:cubicBezTo>
                    <a:pt x="50772" y="65948"/>
                    <a:pt x="51799" y="61430"/>
                    <a:pt x="49671" y="57983"/>
                  </a:cubicBezTo>
                  <a:cubicBezTo>
                    <a:pt x="47984" y="55269"/>
                    <a:pt x="44757" y="53956"/>
                    <a:pt x="41677" y="54733"/>
                  </a:cubicBezTo>
                  <a:cubicBezTo>
                    <a:pt x="34342" y="56200"/>
                    <a:pt x="24660" y="58547"/>
                    <a:pt x="17985" y="53560"/>
                  </a:cubicBezTo>
                  <a:cubicBezTo>
                    <a:pt x="11311" y="48572"/>
                    <a:pt x="14684" y="42704"/>
                    <a:pt x="19672" y="38890"/>
                  </a:cubicBezTo>
                  <a:cubicBezTo>
                    <a:pt x="28694" y="31702"/>
                    <a:pt x="41677" y="32267"/>
                    <a:pt x="50038" y="40210"/>
                  </a:cubicBezTo>
                  <a:cubicBezTo>
                    <a:pt x="52899" y="43049"/>
                    <a:pt x="57593" y="42998"/>
                    <a:pt x="60381" y="40108"/>
                  </a:cubicBezTo>
                  <a:cubicBezTo>
                    <a:pt x="61700" y="38766"/>
                    <a:pt x="62507" y="36961"/>
                    <a:pt x="62507" y="35076"/>
                  </a:cubicBezTo>
                  <a:cubicBezTo>
                    <a:pt x="61774" y="24221"/>
                    <a:pt x="69842" y="12632"/>
                    <a:pt x="81724" y="14759"/>
                  </a:cubicBezTo>
                  <a:cubicBezTo>
                    <a:pt x="88546" y="15617"/>
                    <a:pt x="93387" y="21852"/>
                    <a:pt x="92507" y="28687"/>
                  </a:cubicBezTo>
                  <a:cubicBezTo>
                    <a:pt x="92140" y="32098"/>
                    <a:pt x="90306" y="35179"/>
                    <a:pt x="87519" y="37203"/>
                  </a:cubicBezTo>
                  <a:cubicBezTo>
                    <a:pt x="82311" y="41164"/>
                    <a:pt x="86859" y="49672"/>
                    <a:pt x="92653" y="49672"/>
                  </a:cubicBezTo>
                  <a:cubicBezTo>
                    <a:pt x="99181" y="48851"/>
                    <a:pt x="105782" y="51191"/>
                    <a:pt x="110330" y="559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43" name="Google Shape;1343;p19"/>
            <p:cNvSpPr/>
            <p:nvPr/>
          </p:nvSpPr>
          <p:spPr>
            <a:xfrm>
              <a:off x="554197" y="4473150"/>
              <a:ext cx="78048" cy="81477"/>
            </a:xfrm>
            <a:custGeom>
              <a:avLst/>
              <a:gdLst/>
              <a:ahLst/>
              <a:cxnLst/>
              <a:rect l="l" t="t" r="r" b="b"/>
              <a:pathLst>
                <a:path w="105115" h="109733" extrusionOk="0">
                  <a:moveTo>
                    <a:pt x="70449" y="86784"/>
                  </a:moveTo>
                  <a:cubicBezTo>
                    <a:pt x="86512" y="89366"/>
                    <a:pt x="101769" y="78613"/>
                    <a:pt x="104702" y="62579"/>
                  </a:cubicBezTo>
                  <a:cubicBezTo>
                    <a:pt x="107270" y="46582"/>
                    <a:pt x="96414" y="31517"/>
                    <a:pt x="80424" y="28920"/>
                  </a:cubicBezTo>
                  <a:cubicBezTo>
                    <a:pt x="79911" y="28825"/>
                    <a:pt x="79324" y="28752"/>
                    <a:pt x="78738" y="28693"/>
                  </a:cubicBezTo>
                  <a:cubicBezTo>
                    <a:pt x="79104" y="13180"/>
                    <a:pt x="66855" y="307"/>
                    <a:pt x="51306" y="-59"/>
                  </a:cubicBezTo>
                  <a:cubicBezTo>
                    <a:pt x="50939" y="-67"/>
                    <a:pt x="50498" y="-67"/>
                    <a:pt x="50132" y="-59"/>
                  </a:cubicBezTo>
                  <a:cubicBezTo>
                    <a:pt x="41257" y="352"/>
                    <a:pt x="33188" y="5134"/>
                    <a:pt x="28567" y="12703"/>
                  </a:cubicBezTo>
                  <a:cubicBezTo>
                    <a:pt x="25707" y="18028"/>
                    <a:pt x="24754" y="24145"/>
                    <a:pt x="25780" y="30087"/>
                  </a:cubicBezTo>
                  <a:cubicBezTo>
                    <a:pt x="21526" y="28686"/>
                    <a:pt x="16979" y="28451"/>
                    <a:pt x="12578" y="29426"/>
                  </a:cubicBezTo>
                  <a:cubicBezTo>
                    <a:pt x="7737" y="30629"/>
                    <a:pt x="3409" y="33174"/>
                    <a:pt x="-38" y="36761"/>
                  </a:cubicBezTo>
                  <a:cubicBezTo>
                    <a:pt x="2383" y="41822"/>
                    <a:pt x="4803" y="46883"/>
                    <a:pt x="7297" y="51431"/>
                  </a:cubicBezTo>
                  <a:cubicBezTo>
                    <a:pt x="8690" y="47140"/>
                    <a:pt x="12358" y="44015"/>
                    <a:pt x="16832" y="43362"/>
                  </a:cubicBezTo>
                  <a:cubicBezTo>
                    <a:pt x="22113" y="42556"/>
                    <a:pt x="27614" y="46516"/>
                    <a:pt x="32089" y="48643"/>
                  </a:cubicBezTo>
                  <a:cubicBezTo>
                    <a:pt x="35609" y="50631"/>
                    <a:pt x="40083" y="49392"/>
                    <a:pt x="42064" y="45864"/>
                  </a:cubicBezTo>
                  <a:cubicBezTo>
                    <a:pt x="43017" y="44213"/>
                    <a:pt x="43237" y="42262"/>
                    <a:pt x="42797" y="40429"/>
                  </a:cubicBezTo>
                  <a:cubicBezTo>
                    <a:pt x="41037" y="34561"/>
                    <a:pt x="37662" y="26493"/>
                    <a:pt x="40596" y="20478"/>
                  </a:cubicBezTo>
                  <a:cubicBezTo>
                    <a:pt x="42577" y="16965"/>
                    <a:pt x="46171" y="14698"/>
                    <a:pt x="50205" y="14463"/>
                  </a:cubicBezTo>
                  <a:cubicBezTo>
                    <a:pt x="60693" y="13510"/>
                    <a:pt x="65902" y="25319"/>
                    <a:pt x="63628" y="34121"/>
                  </a:cubicBezTo>
                  <a:cubicBezTo>
                    <a:pt x="62601" y="38038"/>
                    <a:pt x="64948" y="42050"/>
                    <a:pt x="68908" y="43069"/>
                  </a:cubicBezTo>
                  <a:cubicBezTo>
                    <a:pt x="70082" y="43384"/>
                    <a:pt x="71329" y="43384"/>
                    <a:pt x="72576" y="43069"/>
                  </a:cubicBezTo>
                  <a:cubicBezTo>
                    <a:pt x="80498" y="41360"/>
                    <a:pt x="88272" y="46399"/>
                    <a:pt x="90033" y="54313"/>
                  </a:cubicBezTo>
                  <a:cubicBezTo>
                    <a:pt x="90400" y="56191"/>
                    <a:pt x="90473" y="58127"/>
                    <a:pt x="90106" y="60012"/>
                  </a:cubicBezTo>
                  <a:cubicBezTo>
                    <a:pt x="88419" y="68601"/>
                    <a:pt x="80131" y="74205"/>
                    <a:pt x="71550" y="72526"/>
                  </a:cubicBezTo>
                  <a:cubicBezTo>
                    <a:pt x="69935" y="72225"/>
                    <a:pt x="68469" y="71689"/>
                    <a:pt x="67075" y="70941"/>
                  </a:cubicBezTo>
                  <a:cubicBezTo>
                    <a:pt x="65975" y="70215"/>
                    <a:pt x="64801" y="69790"/>
                    <a:pt x="63481" y="69694"/>
                  </a:cubicBezTo>
                  <a:cubicBezTo>
                    <a:pt x="59447" y="69151"/>
                    <a:pt x="55780" y="71968"/>
                    <a:pt x="55192" y="75980"/>
                  </a:cubicBezTo>
                  <a:cubicBezTo>
                    <a:pt x="55119" y="76941"/>
                    <a:pt x="55192" y="77924"/>
                    <a:pt x="55413" y="78863"/>
                  </a:cubicBezTo>
                  <a:cubicBezTo>
                    <a:pt x="56440" y="84804"/>
                    <a:pt x="55853" y="96906"/>
                    <a:pt x="50352" y="100867"/>
                  </a:cubicBezTo>
                  <a:cubicBezTo>
                    <a:pt x="54093" y="103948"/>
                    <a:pt x="57687" y="106955"/>
                    <a:pt x="61794" y="109669"/>
                  </a:cubicBezTo>
                  <a:cubicBezTo>
                    <a:pt x="62454" y="109119"/>
                    <a:pt x="63041" y="108532"/>
                    <a:pt x="63628" y="107908"/>
                  </a:cubicBezTo>
                  <a:cubicBezTo>
                    <a:pt x="67955" y="101703"/>
                    <a:pt x="70302" y="94346"/>
                    <a:pt x="70449" y="867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44" name="Google Shape;1344;p19"/>
            <p:cNvSpPr/>
            <p:nvPr/>
          </p:nvSpPr>
          <p:spPr>
            <a:xfrm>
              <a:off x="657184" y="4553644"/>
              <a:ext cx="79240" cy="30655"/>
            </a:xfrm>
            <a:custGeom>
              <a:avLst/>
              <a:gdLst/>
              <a:ahLst/>
              <a:cxnLst/>
              <a:rect l="l" t="t" r="r" b="b"/>
              <a:pathLst>
                <a:path w="106721" h="41286" extrusionOk="0">
                  <a:moveTo>
                    <a:pt x="102503" y="21124"/>
                  </a:moveTo>
                  <a:cubicBezTo>
                    <a:pt x="100229" y="11207"/>
                    <a:pt x="92600" y="3381"/>
                    <a:pt x="82772" y="807"/>
                  </a:cubicBezTo>
                  <a:cubicBezTo>
                    <a:pt x="66416" y="-3125"/>
                    <a:pt x="49913" y="6601"/>
                    <a:pt x="45365" y="22811"/>
                  </a:cubicBezTo>
                  <a:cubicBezTo>
                    <a:pt x="29815" y="15755"/>
                    <a:pt x="11552" y="20068"/>
                    <a:pt x="770" y="33300"/>
                  </a:cubicBezTo>
                  <a:cubicBezTo>
                    <a:pt x="770" y="33667"/>
                    <a:pt x="256" y="34107"/>
                    <a:pt x="-38" y="34547"/>
                  </a:cubicBezTo>
                  <a:cubicBezTo>
                    <a:pt x="5610" y="35867"/>
                    <a:pt x="11405" y="36967"/>
                    <a:pt x="17200" y="37921"/>
                  </a:cubicBezTo>
                  <a:cubicBezTo>
                    <a:pt x="26075" y="31921"/>
                    <a:pt x="37957" y="32896"/>
                    <a:pt x="45731" y="40268"/>
                  </a:cubicBezTo>
                  <a:cubicBezTo>
                    <a:pt x="46098" y="40642"/>
                    <a:pt x="46539" y="40965"/>
                    <a:pt x="47052" y="41221"/>
                  </a:cubicBezTo>
                  <a:lnTo>
                    <a:pt x="54387" y="41221"/>
                  </a:lnTo>
                  <a:cubicBezTo>
                    <a:pt x="56954" y="40143"/>
                    <a:pt x="58640" y="37569"/>
                    <a:pt x="58494" y="34767"/>
                  </a:cubicBezTo>
                  <a:cubicBezTo>
                    <a:pt x="57100" y="25070"/>
                    <a:pt x="63775" y="16048"/>
                    <a:pt x="73457" y="14625"/>
                  </a:cubicBezTo>
                  <a:cubicBezTo>
                    <a:pt x="74924" y="14420"/>
                    <a:pt x="76317" y="14384"/>
                    <a:pt x="77785" y="14523"/>
                  </a:cubicBezTo>
                  <a:cubicBezTo>
                    <a:pt x="84606" y="15359"/>
                    <a:pt x="89447" y="21542"/>
                    <a:pt x="88567" y="28334"/>
                  </a:cubicBezTo>
                  <a:cubicBezTo>
                    <a:pt x="88126" y="31774"/>
                    <a:pt x="86293" y="34877"/>
                    <a:pt x="83505" y="36894"/>
                  </a:cubicBezTo>
                  <a:cubicBezTo>
                    <a:pt x="82259" y="37891"/>
                    <a:pt x="81452" y="39388"/>
                    <a:pt x="81305" y="41001"/>
                  </a:cubicBezTo>
                  <a:cubicBezTo>
                    <a:pt x="89887" y="40488"/>
                    <a:pt x="98395" y="39754"/>
                    <a:pt x="106683" y="38434"/>
                  </a:cubicBezTo>
                  <a:cubicBezTo>
                    <a:pt x="104997" y="37701"/>
                    <a:pt x="103236" y="37092"/>
                    <a:pt x="101403" y="36600"/>
                  </a:cubicBezTo>
                  <a:cubicBezTo>
                    <a:pt x="103236" y="31650"/>
                    <a:pt x="103603" y="26288"/>
                    <a:pt x="102503" y="211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45" name="Google Shape;1345;p19"/>
            <p:cNvSpPr/>
            <p:nvPr/>
          </p:nvSpPr>
          <p:spPr>
            <a:xfrm>
              <a:off x="663356" y="4439841"/>
              <a:ext cx="75797" cy="70161"/>
            </a:xfrm>
            <a:custGeom>
              <a:avLst/>
              <a:gdLst/>
              <a:ahLst/>
              <a:cxnLst/>
              <a:rect l="l" t="t" r="r" b="b"/>
              <a:pathLst>
                <a:path w="102083" h="94493" extrusionOk="0">
                  <a:moveTo>
                    <a:pt x="6690" y="84972"/>
                  </a:moveTo>
                  <a:cubicBezTo>
                    <a:pt x="12412" y="91492"/>
                    <a:pt x="20774" y="94969"/>
                    <a:pt x="29428" y="94360"/>
                  </a:cubicBezTo>
                  <a:cubicBezTo>
                    <a:pt x="39110" y="93627"/>
                    <a:pt x="48132" y="89094"/>
                    <a:pt x="54440" y="81744"/>
                  </a:cubicBezTo>
                  <a:cubicBezTo>
                    <a:pt x="55393" y="80644"/>
                    <a:pt x="56053" y="79397"/>
                    <a:pt x="56860" y="78297"/>
                  </a:cubicBezTo>
                  <a:cubicBezTo>
                    <a:pt x="67789" y="88382"/>
                    <a:pt x="84806" y="87693"/>
                    <a:pt x="94928" y="76772"/>
                  </a:cubicBezTo>
                  <a:cubicBezTo>
                    <a:pt x="104976" y="65843"/>
                    <a:pt x="104317" y="48811"/>
                    <a:pt x="93387" y="38733"/>
                  </a:cubicBezTo>
                  <a:cubicBezTo>
                    <a:pt x="92214" y="37685"/>
                    <a:pt x="91040" y="36738"/>
                    <a:pt x="89720" y="35902"/>
                  </a:cubicBezTo>
                  <a:cubicBezTo>
                    <a:pt x="95294" y="26822"/>
                    <a:pt x="93827" y="15101"/>
                    <a:pt x="86199" y="7663"/>
                  </a:cubicBezTo>
                  <a:cubicBezTo>
                    <a:pt x="74978" y="-2473"/>
                    <a:pt x="57887" y="-2657"/>
                    <a:pt x="46445" y="7223"/>
                  </a:cubicBezTo>
                  <a:cubicBezTo>
                    <a:pt x="32215" y="-1732"/>
                    <a:pt x="13439" y="2544"/>
                    <a:pt x="4490" y="16773"/>
                  </a:cubicBezTo>
                  <a:cubicBezTo>
                    <a:pt x="4416" y="16839"/>
                    <a:pt x="4416" y="16913"/>
                    <a:pt x="4344" y="16979"/>
                  </a:cubicBezTo>
                  <a:cubicBezTo>
                    <a:pt x="-2331" y="27775"/>
                    <a:pt x="-1304" y="41623"/>
                    <a:pt x="6911" y="51305"/>
                  </a:cubicBezTo>
                  <a:cubicBezTo>
                    <a:pt x="5224" y="53146"/>
                    <a:pt x="3830" y="55288"/>
                    <a:pt x="2876" y="57613"/>
                  </a:cubicBezTo>
                  <a:cubicBezTo>
                    <a:pt x="-718" y="66767"/>
                    <a:pt x="676" y="77153"/>
                    <a:pt x="6690" y="84972"/>
                  </a:cubicBezTo>
                  <a:close/>
                  <a:moveTo>
                    <a:pt x="16959" y="24313"/>
                  </a:moveTo>
                  <a:cubicBezTo>
                    <a:pt x="21654" y="16942"/>
                    <a:pt x="31482" y="14793"/>
                    <a:pt x="38817" y="19502"/>
                  </a:cubicBezTo>
                  <a:cubicBezTo>
                    <a:pt x="39844" y="20162"/>
                    <a:pt x="40797" y="20939"/>
                    <a:pt x="41677" y="21820"/>
                  </a:cubicBezTo>
                  <a:cubicBezTo>
                    <a:pt x="44538" y="24665"/>
                    <a:pt x="49159" y="24665"/>
                    <a:pt x="52020" y="21820"/>
                  </a:cubicBezTo>
                  <a:cubicBezTo>
                    <a:pt x="57154" y="14712"/>
                    <a:pt x="66835" y="12570"/>
                    <a:pt x="74464" y="16832"/>
                  </a:cubicBezTo>
                  <a:cubicBezTo>
                    <a:pt x="78717" y="19839"/>
                    <a:pt x="81138" y="28861"/>
                    <a:pt x="74904" y="31501"/>
                  </a:cubicBezTo>
                  <a:cubicBezTo>
                    <a:pt x="71603" y="32411"/>
                    <a:pt x="69403" y="35448"/>
                    <a:pt x="69549" y="38836"/>
                  </a:cubicBezTo>
                  <a:cubicBezTo>
                    <a:pt x="69403" y="42225"/>
                    <a:pt x="71603" y="45254"/>
                    <a:pt x="74904" y="46171"/>
                  </a:cubicBezTo>
                  <a:cubicBezTo>
                    <a:pt x="81872" y="46325"/>
                    <a:pt x="87373" y="52097"/>
                    <a:pt x="87226" y="59065"/>
                  </a:cubicBezTo>
                  <a:cubicBezTo>
                    <a:pt x="87079" y="66026"/>
                    <a:pt x="81285" y="71549"/>
                    <a:pt x="74317" y="71395"/>
                  </a:cubicBezTo>
                  <a:cubicBezTo>
                    <a:pt x="69183" y="71278"/>
                    <a:pt x="64635" y="68028"/>
                    <a:pt x="62802" y="63187"/>
                  </a:cubicBezTo>
                  <a:cubicBezTo>
                    <a:pt x="60748" y="59703"/>
                    <a:pt x="56200" y="58552"/>
                    <a:pt x="52753" y="60620"/>
                  </a:cubicBezTo>
                  <a:cubicBezTo>
                    <a:pt x="51726" y="61251"/>
                    <a:pt x="50846" y="62131"/>
                    <a:pt x="50186" y="63187"/>
                  </a:cubicBezTo>
                  <a:cubicBezTo>
                    <a:pt x="48498" y="66341"/>
                    <a:pt x="46445" y="69319"/>
                    <a:pt x="44171" y="72063"/>
                  </a:cubicBezTo>
                  <a:cubicBezTo>
                    <a:pt x="38376" y="78224"/>
                    <a:pt x="29501" y="83505"/>
                    <a:pt x="20919" y="78811"/>
                  </a:cubicBezTo>
                  <a:cubicBezTo>
                    <a:pt x="17546" y="76823"/>
                    <a:pt x="15492" y="73192"/>
                    <a:pt x="15492" y="69275"/>
                  </a:cubicBezTo>
                  <a:cubicBezTo>
                    <a:pt x="15492" y="67588"/>
                    <a:pt x="16519" y="60034"/>
                    <a:pt x="18499" y="61354"/>
                  </a:cubicBezTo>
                  <a:lnTo>
                    <a:pt x="18499" y="61354"/>
                  </a:lnTo>
                  <a:cubicBezTo>
                    <a:pt x="19013" y="61677"/>
                    <a:pt x="19600" y="61970"/>
                    <a:pt x="20186" y="62234"/>
                  </a:cubicBezTo>
                  <a:cubicBezTo>
                    <a:pt x="28254" y="65461"/>
                    <a:pt x="32289" y="53212"/>
                    <a:pt x="25834" y="48885"/>
                  </a:cubicBezTo>
                  <a:cubicBezTo>
                    <a:pt x="25101" y="48452"/>
                    <a:pt x="24294" y="48056"/>
                    <a:pt x="23487" y="47711"/>
                  </a:cubicBezTo>
                  <a:cubicBezTo>
                    <a:pt x="15492" y="44132"/>
                    <a:pt x="11898" y="34758"/>
                    <a:pt x="15492" y="26778"/>
                  </a:cubicBezTo>
                  <a:cubicBezTo>
                    <a:pt x="15859" y="25912"/>
                    <a:pt x="16372" y="25091"/>
                    <a:pt x="16886" y="243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46" name="Google Shape;1346;p19"/>
            <p:cNvSpPr/>
            <p:nvPr/>
          </p:nvSpPr>
          <p:spPr>
            <a:xfrm>
              <a:off x="668487" y="4332635"/>
              <a:ext cx="75710" cy="72777"/>
            </a:xfrm>
            <a:custGeom>
              <a:avLst/>
              <a:gdLst/>
              <a:ahLst/>
              <a:cxnLst/>
              <a:rect l="l" t="t" r="r" b="b"/>
              <a:pathLst>
                <a:path w="101966" h="98016" extrusionOk="0">
                  <a:moveTo>
                    <a:pt x="91468" y="8133"/>
                  </a:moveTo>
                  <a:cubicBezTo>
                    <a:pt x="83986" y="2390"/>
                    <a:pt x="73938" y="1209"/>
                    <a:pt x="65283" y="5053"/>
                  </a:cubicBezTo>
                  <a:cubicBezTo>
                    <a:pt x="61249" y="7092"/>
                    <a:pt x="57801" y="10033"/>
                    <a:pt x="55088" y="13634"/>
                  </a:cubicBezTo>
                  <a:cubicBezTo>
                    <a:pt x="53107" y="9593"/>
                    <a:pt x="49953" y="6189"/>
                    <a:pt x="46139" y="3806"/>
                  </a:cubicBezTo>
                  <a:cubicBezTo>
                    <a:pt x="37264" y="-1637"/>
                    <a:pt x="26041" y="-1314"/>
                    <a:pt x="17460" y="4612"/>
                  </a:cubicBezTo>
                  <a:cubicBezTo>
                    <a:pt x="4404" y="14206"/>
                    <a:pt x="1617" y="32565"/>
                    <a:pt x="11152" y="45628"/>
                  </a:cubicBezTo>
                  <a:cubicBezTo>
                    <a:pt x="11519" y="46120"/>
                    <a:pt x="11959" y="46611"/>
                    <a:pt x="12325" y="47081"/>
                  </a:cubicBezTo>
                  <a:cubicBezTo>
                    <a:pt x="9465" y="49376"/>
                    <a:pt x="6971" y="52098"/>
                    <a:pt x="4991" y="55149"/>
                  </a:cubicBezTo>
                  <a:cubicBezTo>
                    <a:pt x="-1023" y="63841"/>
                    <a:pt x="-1683" y="75143"/>
                    <a:pt x="3230" y="84488"/>
                  </a:cubicBezTo>
                  <a:cubicBezTo>
                    <a:pt x="13352" y="102385"/>
                    <a:pt x="32569" y="96517"/>
                    <a:pt x="45919" y="85368"/>
                  </a:cubicBezTo>
                  <a:cubicBezTo>
                    <a:pt x="55380" y="98673"/>
                    <a:pt x="73791" y="101937"/>
                    <a:pt x="87287" y="92703"/>
                  </a:cubicBezTo>
                  <a:cubicBezTo>
                    <a:pt x="100489" y="83300"/>
                    <a:pt x="103570" y="64985"/>
                    <a:pt x="94182" y="51782"/>
                  </a:cubicBezTo>
                  <a:cubicBezTo>
                    <a:pt x="93814" y="51335"/>
                    <a:pt x="93522" y="50888"/>
                    <a:pt x="93155" y="50455"/>
                  </a:cubicBezTo>
                  <a:cubicBezTo>
                    <a:pt x="104450" y="39739"/>
                    <a:pt x="104890" y="21915"/>
                    <a:pt x="94182" y="10634"/>
                  </a:cubicBezTo>
                  <a:cubicBezTo>
                    <a:pt x="93301" y="9747"/>
                    <a:pt x="92421" y="8911"/>
                    <a:pt x="91468" y="8133"/>
                  </a:cubicBezTo>
                  <a:close/>
                  <a:moveTo>
                    <a:pt x="78999" y="43780"/>
                  </a:moveTo>
                  <a:cubicBezTo>
                    <a:pt x="75551" y="45849"/>
                    <a:pt x="74378" y="50345"/>
                    <a:pt x="76431" y="53829"/>
                  </a:cubicBezTo>
                  <a:cubicBezTo>
                    <a:pt x="77092" y="54885"/>
                    <a:pt x="77972" y="55772"/>
                    <a:pt x="78999" y="56396"/>
                  </a:cubicBezTo>
                  <a:cubicBezTo>
                    <a:pt x="85746" y="60885"/>
                    <a:pt x="87580" y="69987"/>
                    <a:pt x="83106" y="76735"/>
                  </a:cubicBezTo>
                  <a:cubicBezTo>
                    <a:pt x="82006" y="78356"/>
                    <a:pt x="80612" y="79742"/>
                    <a:pt x="78999" y="80821"/>
                  </a:cubicBezTo>
                  <a:cubicBezTo>
                    <a:pt x="71664" y="85625"/>
                    <a:pt x="61762" y="83556"/>
                    <a:pt x="56995" y="76200"/>
                  </a:cubicBezTo>
                  <a:cubicBezTo>
                    <a:pt x="56115" y="74887"/>
                    <a:pt x="55454" y="73449"/>
                    <a:pt x="55014" y="71946"/>
                  </a:cubicBezTo>
                  <a:cubicBezTo>
                    <a:pt x="54867" y="70743"/>
                    <a:pt x="54353" y="69613"/>
                    <a:pt x="53547" y="68718"/>
                  </a:cubicBezTo>
                  <a:cubicBezTo>
                    <a:pt x="51347" y="65960"/>
                    <a:pt x="47533" y="65161"/>
                    <a:pt x="44378" y="66811"/>
                  </a:cubicBezTo>
                  <a:lnTo>
                    <a:pt x="43498" y="67178"/>
                  </a:lnTo>
                  <a:cubicBezTo>
                    <a:pt x="42691" y="67743"/>
                    <a:pt x="41958" y="68439"/>
                    <a:pt x="41372" y="69232"/>
                  </a:cubicBezTo>
                  <a:lnTo>
                    <a:pt x="41372" y="69232"/>
                  </a:lnTo>
                  <a:cubicBezTo>
                    <a:pt x="37264" y="75246"/>
                    <a:pt x="24208" y="86908"/>
                    <a:pt x="17167" y="78914"/>
                  </a:cubicBezTo>
                  <a:cubicBezTo>
                    <a:pt x="14379" y="75422"/>
                    <a:pt x="13793" y="70662"/>
                    <a:pt x="15627" y="66591"/>
                  </a:cubicBezTo>
                  <a:cubicBezTo>
                    <a:pt x="16580" y="64215"/>
                    <a:pt x="17900" y="62029"/>
                    <a:pt x="19587" y="60137"/>
                  </a:cubicBezTo>
                  <a:cubicBezTo>
                    <a:pt x="20394" y="59146"/>
                    <a:pt x="21274" y="58259"/>
                    <a:pt x="22301" y="57496"/>
                  </a:cubicBezTo>
                  <a:lnTo>
                    <a:pt x="23841" y="56543"/>
                  </a:lnTo>
                  <a:lnTo>
                    <a:pt x="24281" y="56543"/>
                  </a:lnTo>
                  <a:cubicBezTo>
                    <a:pt x="28095" y="57841"/>
                    <a:pt x="32277" y="55780"/>
                    <a:pt x="33596" y="51944"/>
                  </a:cubicBezTo>
                  <a:cubicBezTo>
                    <a:pt x="34550" y="48973"/>
                    <a:pt x="33596" y="45695"/>
                    <a:pt x="31103" y="43780"/>
                  </a:cubicBezTo>
                  <a:cubicBezTo>
                    <a:pt x="20540" y="39086"/>
                    <a:pt x="14453" y="24563"/>
                    <a:pt x="25675" y="16642"/>
                  </a:cubicBezTo>
                  <a:cubicBezTo>
                    <a:pt x="29856" y="13708"/>
                    <a:pt x="35503" y="13854"/>
                    <a:pt x="39538" y="17008"/>
                  </a:cubicBezTo>
                  <a:cubicBezTo>
                    <a:pt x="43792" y="20309"/>
                    <a:pt x="44819" y="26910"/>
                    <a:pt x="46432" y="31678"/>
                  </a:cubicBezTo>
                  <a:cubicBezTo>
                    <a:pt x="47533" y="35573"/>
                    <a:pt x="51567" y="37832"/>
                    <a:pt x="55527" y="36724"/>
                  </a:cubicBezTo>
                  <a:cubicBezTo>
                    <a:pt x="57288" y="36218"/>
                    <a:pt x="58828" y="35037"/>
                    <a:pt x="59782" y="33438"/>
                  </a:cubicBezTo>
                  <a:cubicBezTo>
                    <a:pt x="64256" y="25370"/>
                    <a:pt x="71077" y="12241"/>
                    <a:pt x="81786" y="19502"/>
                  </a:cubicBezTo>
                  <a:cubicBezTo>
                    <a:pt x="91835" y="25737"/>
                    <a:pt x="87800" y="38792"/>
                    <a:pt x="78999" y="437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47" name="Google Shape;1347;p19"/>
            <p:cNvSpPr/>
            <p:nvPr/>
          </p:nvSpPr>
          <p:spPr>
            <a:xfrm>
              <a:off x="759190" y="4482263"/>
              <a:ext cx="82779" cy="77162"/>
            </a:xfrm>
            <a:custGeom>
              <a:avLst/>
              <a:gdLst/>
              <a:ahLst/>
              <a:cxnLst/>
              <a:rect l="l" t="t" r="r" b="b"/>
              <a:pathLst>
                <a:path w="111487" h="103922" extrusionOk="0">
                  <a:moveTo>
                    <a:pt x="94287" y="21635"/>
                  </a:moveTo>
                  <a:cubicBezTo>
                    <a:pt x="88493" y="20836"/>
                    <a:pt x="82624" y="21943"/>
                    <a:pt x="77490" y="24789"/>
                  </a:cubicBezTo>
                  <a:cubicBezTo>
                    <a:pt x="77417" y="19801"/>
                    <a:pt x="75804" y="14961"/>
                    <a:pt x="72869" y="10926"/>
                  </a:cubicBezTo>
                  <a:cubicBezTo>
                    <a:pt x="66708" y="2323"/>
                    <a:pt x="56000" y="-1748"/>
                    <a:pt x="45658" y="584"/>
                  </a:cubicBezTo>
                  <a:cubicBezTo>
                    <a:pt x="30108" y="4186"/>
                    <a:pt x="20426" y="19713"/>
                    <a:pt x="24020" y="35263"/>
                  </a:cubicBezTo>
                  <a:cubicBezTo>
                    <a:pt x="24093" y="35637"/>
                    <a:pt x="24240" y="36011"/>
                    <a:pt x="24313" y="36378"/>
                  </a:cubicBezTo>
                  <a:cubicBezTo>
                    <a:pt x="20866" y="37317"/>
                    <a:pt x="17638" y="38747"/>
                    <a:pt x="14632" y="40632"/>
                  </a:cubicBezTo>
                  <a:cubicBezTo>
                    <a:pt x="5830" y="45620"/>
                    <a:pt x="255" y="54854"/>
                    <a:pt x="-38" y="64983"/>
                  </a:cubicBezTo>
                  <a:cubicBezTo>
                    <a:pt x="-38" y="86401"/>
                    <a:pt x="21306" y="90068"/>
                    <a:pt x="38323" y="85374"/>
                  </a:cubicBezTo>
                  <a:cubicBezTo>
                    <a:pt x="39716" y="92628"/>
                    <a:pt x="43604" y="99156"/>
                    <a:pt x="49325" y="103858"/>
                  </a:cubicBezTo>
                  <a:cubicBezTo>
                    <a:pt x="53652" y="100997"/>
                    <a:pt x="57980" y="98063"/>
                    <a:pt x="62088" y="94836"/>
                  </a:cubicBezTo>
                  <a:cubicBezTo>
                    <a:pt x="54973" y="91983"/>
                    <a:pt x="50792" y="84575"/>
                    <a:pt x="52039" y="77013"/>
                  </a:cubicBezTo>
                  <a:cubicBezTo>
                    <a:pt x="53066" y="73088"/>
                    <a:pt x="50718" y="69091"/>
                    <a:pt x="46758" y="68086"/>
                  </a:cubicBezTo>
                  <a:cubicBezTo>
                    <a:pt x="45878" y="67851"/>
                    <a:pt x="44924" y="67793"/>
                    <a:pt x="43971" y="67917"/>
                  </a:cubicBezTo>
                  <a:cubicBezTo>
                    <a:pt x="42577" y="67932"/>
                    <a:pt x="41257" y="68423"/>
                    <a:pt x="40230" y="69311"/>
                  </a:cubicBezTo>
                  <a:cubicBezTo>
                    <a:pt x="32895" y="72978"/>
                    <a:pt x="16098" y="77526"/>
                    <a:pt x="14632" y="65937"/>
                  </a:cubicBezTo>
                  <a:cubicBezTo>
                    <a:pt x="14265" y="61426"/>
                    <a:pt x="16319" y="57047"/>
                    <a:pt x="19986" y="54421"/>
                  </a:cubicBezTo>
                  <a:cubicBezTo>
                    <a:pt x="22333" y="52588"/>
                    <a:pt x="29228" y="48114"/>
                    <a:pt x="31428" y="50827"/>
                  </a:cubicBezTo>
                  <a:cubicBezTo>
                    <a:pt x="37516" y="58162"/>
                    <a:pt x="47712" y="47674"/>
                    <a:pt x="41770" y="40485"/>
                  </a:cubicBezTo>
                  <a:cubicBezTo>
                    <a:pt x="34435" y="31537"/>
                    <a:pt x="37369" y="15914"/>
                    <a:pt x="50205" y="14520"/>
                  </a:cubicBezTo>
                  <a:cubicBezTo>
                    <a:pt x="55486" y="14095"/>
                    <a:pt x="60401" y="17249"/>
                    <a:pt x="62234" y="22222"/>
                  </a:cubicBezTo>
                  <a:cubicBezTo>
                    <a:pt x="63115" y="27635"/>
                    <a:pt x="62894" y="33180"/>
                    <a:pt x="61574" y="38505"/>
                  </a:cubicBezTo>
                  <a:cubicBezTo>
                    <a:pt x="61647" y="42554"/>
                    <a:pt x="64948" y="45803"/>
                    <a:pt x="68982" y="45752"/>
                  </a:cubicBezTo>
                  <a:cubicBezTo>
                    <a:pt x="70229" y="45737"/>
                    <a:pt x="71403" y="45414"/>
                    <a:pt x="72503" y="44813"/>
                  </a:cubicBezTo>
                  <a:cubicBezTo>
                    <a:pt x="80424" y="39092"/>
                    <a:pt x="93554" y="29630"/>
                    <a:pt x="99788" y="42686"/>
                  </a:cubicBezTo>
                  <a:cubicBezTo>
                    <a:pt x="104116" y="51928"/>
                    <a:pt x="95460" y="61316"/>
                    <a:pt x="86292" y="62050"/>
                  </a:cubicBezTo>
                  <a:cubicBezTo>
                    <a:pt x="82258" y="62072"/>
                    <a:pt x="78957" y="65380"/>
                    <a:pt x="79030" y="69428"/>
                  </a:cubicBezTo>
                  <a:cubicBezTo>
                    <a:pt x="79030" y="70705"/>
                    <a:pt x="79324" y="71952"/>
                    <a:pt x="79984" y="73052"/>
                  </a:cubicBezTo>
                  <a:cubicBezTo>
                    <a:pt x="80718" y="74145"/>
                    <a:pt x="81231" y="75325"/>
                    <a:pt x="81598" y="76572"/>
                  </a:cubicBezTo>
                  <a:cubicBezTo>
                    <a:pt x="93481" y="63891"/>
                    <a:pt x="103529" y="49624"/>
                    <a:pt x="111450" y="34178"/>
                  </a:cubicBezTo>
                  <a:cubicBezTo>
                    <a:pt x="107856" y="27701"/>
                    <a:pt x="101549" y="23124"/>
                    <a:pt x="94287" y="216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348" name="Google Shape;1348;p19"/>
            <p:cNvGrpSpPr/>
            <p:nvPr/>
          </p:nvGrpSpPr>
          <p:grpSpPr>
            <a:xfrm>
              <a:off x="191819" y="4690628"/>
              <a:ext cx="96252" cy="60819"/>
              <a:chOff x="7623694" y="4873007"/>
              <a:chExt cx="129563" cy="81856"/>
            </a:xfrm>
          </p:grpSpPr>
          <p:sp>
            <p:nvSpPr>
              <p:cNvPr id="1349" name="Google Shape;1349;p19"/>
              <p:cNvSpPr/>
              <p:nvPr/>
            </p:nvSpPr>
            <p:spPr>
              <a:xfrm>
                <a:off x="7623694" y="4915621"/>
                <a:ext cx="13675" cy="11005"/>
              </a:xfrm>
              <a:custGeom>
                <a:avLst/>
                <a:gdLst/>
                <a:ahLst/>
                <a:cxnLst/>
                <a:rect l="l" t="t" r="r" b="b"/>
                <a:pathLst>
                  <a:path w="13675" h="11005" extrusionOk="0">
                    <a:moveTo>
                      <a:pt x="12152" y="1550"/>
                    </a:moveTo>
                    <a:lnTo>
                      <a:pt x="11051" y="670"/>
                    </a:lnTo>
                    <a:cubicBezTo>
                      <a:pt x="10171" y="171"/>
                      <a:pt x="9218" y="-85"/>
                      <a:pt x="8264" y="-63"/>
                    </a:cubicBezTo>
                    <a:lnTo>
                      <a:pt x="5478" y="-63"/>
                    </a:lnTo>
                    <a:cubicBezTo>
                      <a:pt x="4744" y="-78"/>
                      <a:pt x="4010" y="76"/>
                      <a:pt x="3350" y="377"/>
                    </a:cubicBezTo>
                    <a:cubicBezTo>
                      <a:pt x="2690" y="626"/>
                      <a:pt x="2103" y="1029"/>
                      <a:pt x="1590" y="1550"/>
                    </a:cubicBezTo>
                    <a:cubicBezTo>
                      <a:pt x="1076" y="2020"/>
                      <a:pt x="637" y="2628"/>
                      <a:pt x="416" y="3311"/>
                    </a:cubicBezTo>
                    <a:cubicBezTo>
                      <a:pt x="123" y="3971"/>
                      <a:pt x="-97" y="4704"/>
                      <a:pt x="-23" y="5438"/>
                    </a:cubicBezTo>
                    <a:lnTo>
                      <a:pt x="-23" y="6905"/>
                    </a:lnTo>
                    <a:cubicBezTo>
                      <a:pt x="196" y="7836"/>
                      <a:pt x="710" y="8672"/>
                      <a:pt x="1443" y="9325"/>
                    </a:cubicBezTo>
                    <a:lnTo>
                      <a:pt x="2544" y="10205"/>
                    </a:lnTo>
                    <a:cubicBezTo>
                      <a:pt x="3424" y="10667"/>
                      <a:pt x="4377" y="10924"/>
                      <a:pt x="5331" y="10939"/>
                    </a:cubicBezTo>
                    <a:lnTo>
                      <a:pt x="8118" y="10939"/>
                    </a:lnTo>
                    <a:cubicBezTo>
                      <a:pt x="8851" y="10961"/>
                      <a:pt x="9585" y="10785"/>
                      <a:pt x="10245" y="10425"/>
                    </a:cubicBezTo>
                    <a:cubicBezTo>
                      <a:pt x="10905" y="10220"/>
                      <a:pt x="11492" y="9838"/>
                      <a:pt x="12005" y="9325"/>
                    </a:cubicBezTo>
                    <a:cubicBezTo>
                      <a:pt x="12519" y="8856"/>
                      <a:pt x="12958" y="8247"/>
                      <a:pt x="13179" y="7565"/>
                    </a:cubicBezTo>
                    <a:cubicBezTo>
                      <a:pt x="13546" y="6919"/>
                      <a:pt x="13693" y="6179"/>
                      <a:pt x="13619" y="5438"/>
                    </a:cubicBezTo>
                    <a:lnTo>
                      <a:pt x="13619" y="3971"/>
                    </a:lnTo>
                    <a:cubicBezTo>
                      <a:pt x="13399" y="3039"/>
                      <a:pt x="12885" y="2203"/>
                      <a:pt x="12152"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0" name="Google Shape;1350;p19"/>
              <p:cNvSpPr/>
              <p:nvPr/>
            </p:nvSpPr>
            <p:spPr>
              <a:xfrm>
                <a:off x="7694195" y="4943840"/>
                <a:ext cx="13642" cy="11023"/>
              </a:xfrm>
              <a:custGeom>
                <a:avLst/>
                <a:gdLst/>
                <a:ahLst/>
                <a:cxnLst/>
                <a:rect l="l" t="t" r="r" b="b"/>
                <a:pathLst>
                  <a:path w="13642" h="11023" extrusionOk="0">
                    <a:moveTo>
                      <a:pt x="12211" y="1570"/>
                    </a:moveTo>
                    <a:lnTo>
                      <a:pt x="11110" y="690"/>
                    </a:lnTo>
                    <a:cubicBezTo>
                      <a:pt x="10230" y="198"/>
                      <a:pt x="9277" y="-51"/>
                      <a:pt x="8324" y="-44"/>
                    </a:cubicBezTo>
                    <a:lnTo>
                      <a:pt x="5463" y="-44"/>
                    </a:lnTo>
                    <a:cubicBezTo>
                      <a:pt x="4729" y="-124"/>
                      <a:pt x="3996" y="30"/>
                      <a:pt x="3409" y="396"/>
                    </a:cubicBezTo>
                    <a:cubicBezTo>
                      <a:pt x="2676" y="595"/>
                      <a:pt x="2089" y="1005"/>
                      <a:pt x="1576" y="1570"/>
                    </a:cubicBezTo>
                    <a:cubicBezTo>
                      <a:pt x="1062" y="2032"/>
                      <a:pt x="696" y="2648"/>
                      <a:pt x="475" y="3330"/>
                    </a:cubicBezTo>
                    <a:cubicBezTo>
                      <a:pt x="108" y="3983"/>
                      <a:pt x="-38" y="4717"/>
                      <a:pt x="-38" y="5457"/>
                    </a:cubicBezTo>
                    <a:lnTo>
                      <a:pt x="-38" y="6851"/>
                    </a:lnTo>
                    <a:cubicBezTo>
                      <a:pt x="255" y="7775"/>
                      <a:pt x="696" y="8626"/>
                      <a:pt x="1356" y="9345"/>
                    </a:cubicBezTo>
                    <a:lnTo>
                      <a:pt x="2529" y="10152"/>
                    </a:lnTo>
                    <a:cubicBezTo>
                      <a:pt x="3336" y="10672"/>
                      <a:pt x="4290" y="10951"/>
                      <a:pt x="5243" y="10958"/>
                    </a:cubicBezTo>
                    <a:lnTo>
                      <a:pt x="8104" y="10958"/>
                    </a:lnTo>
                    <a:cubicBezTo>
                      <a:pt x="8837" y="10973"/>
                      <a:pt x="9570" y="10797"/>
                      <a:pt x="10230" y="10445"/>
                    </a:cubicBezTo>
                    <a:cubicBezTo>
                      <a:pt x="10891" y="10218"/>
                      <a:pt x="11478" y="9844"/>
                      <a:pt x="11991" y="9345"/>
                    </a:cubicBezTo>
                    <a:cubicBezTo>
                      <a:pt x="12505" y="8839"/>
                      <a:pt x="12872" y="8208"/>
                      <a:pt x="13091" y="7511"/>
                    </a:cubicBezTo>
                    <a:cubicBezTo>
                      <a:pt x="13458" y="6888"/>
                      <a:pt x="13605" y="6176"/>
                      <a:pt x="13605" y="5457"/>
                    </a:cubicBezTo>
                    <a:lnTo>
                      <a:pt x="13605" y="3991"/>
                    </a:lnTo>
                    <a:cubicBezTo>
                      <a:pt x="13385" y="3066"/>
                      <a:pt x="12872" y="2230"/>
                      <a:pt x="12211" y="15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1" name="Google Shape;1351;p19"/>
              <p:cNvSpPr/>
              <p:nvPr/>
            </p:nvSpPr>
            <p:spPr>
              <a:xfrm>
                <a:off x="7668835" y="4901539"/>
                <a:ext cx="13844" cy="13642"/>
              </a:xfrm>
              <a:custGeom>
                <a:avLst/>
                <a:gdLst/>
                <a:ahLst/>
                <a:cxnLst/>
                <a:rect l="l" t="t" r="r" b="b"/>
                <a:pathLst>
                  <a:path w="13844" h="13642" extrusionOk="0">
                    <a:moveTo>
                      <a:pt x="12193" y="1549"/>
                    </a:moveTo>
                    <a:lnTo>
                      <a:pt x="11093" y="669"/>
                    </a:lnTo>
                    <a:cubicBezTo>
                      <a:pt x="10213" y="177"/>
                      <a:pt x="9259" y="-72"/>
                      <a:pt x="8306" y="-65"/>
                    </a:cubicBezTo>
                    <a:lnTo>
                      <a:pt x="6839" y="-65"/>
                    </a:lnTo>
                    <a:cubicBezTo>
                      <a:pt x="5886" y="185"/>
                      <a:pt x="5079" y="698"/>
                      <a:pt x="4418" y="1402"/>
                    </a:cubicBezTo>
                    <a:lnTo>
                      <a:pt x="1558" y="4189"/>
                    </a:lnTo>
                    <a:cubicBezTo>
                      <a:pt x="1044" y="4681"/>
                      <a:pt x="678" y="5283"/>
                      <a:pt x="458" y="5950"/>
                    </a:cubicBezTo>
                    <a:cubicBezTo>
                      <a:pt x="-203" y="7285"/>
                      <a:pt x="-203" y="8869"/>
                      <a:pt x="458" y="10204"/>
                    </a:cubicBezTo>
                    <a:cubicBezTo>
                      <a:pt x="678" y="10871"/>
                      <a:pt x="1044" y="11473"/>
                      <a:pt x="1558" y="11965"/>
                    </a:cubicBezTo>
                    <a:lnTo>
                      <a:pt x="2658" y="12845"/>
                    </a:lnTo>
                    <a:cubicBezTo>
                      <a:pt x="3538" y="13336"/>
                      <a:pt x="4492" y="13585"/>
                      <a:pt x="5445" y="13578"/>
                    </a:cubicBezTo>
                    <a:lnTo>
                      <a:pt x="6913" y="13578"/>
                    </a:lnTo>
                    <a:cubicBezTo>
                      <a:pt x="7866" y="13351"/>
                      <a:pt x="8673" y="12867"/>
                      <a:pt x="9333" y="12184"/>
                    </a:cubicBezTo>
                    <a:lnTo>
                      <a:pt x="12193" y="9397"/>
                    </a:lnTo>
                    <a:cubicBezTo>
                      <a:pt x="12706" y="8891"/>
                      <a:pt x="13074" y="8260"/>
                      <a:pt x="13294" y="7563"/>
                    </a:cubicBezTo>
                    <a:cubicBezTo>
                      <a:pt x="13660" y="6940"/>
                      <a:pt x="13807" y="6228"/>
                      <a:pt x="13807" y="5510"/>
                    </a:cubicBezTo>
                    <a:cubicBezTo>
                      <a:pt x="13807" y="4769"/>
                      <a:pt x="13660" y="4035"/>
                      <a:pt x="13294" y="3383"/>
                    </a:cubicBezTo>
                    <a:cubicBezTo>
                      <a:pt x="13147" y="2671"/>
                      <a:pt x="12706" y="2033"/>
                      <a:pt x="12193" y="15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2" name="Google Shape;1352;p19"/>
              <p:cNvSpPr/>
              <p:nvPr/>
            </p:nvSpPr>
            <p:spPr>
              <a:xfrm>
                <a:off x="7742237" y="4912760"/>
                <a:ext cx="11020" cy="13645"/>
              </a:xfrm>
              <a:custGeom>
                <a:avLst/>
                <a:gdLst/>
                <a:ahLst/>
                <a:cxnLst/>
                <a:rect l="l" t="t" r="r" b="b"/>
                <a:pathLst>
                  <a:path w="11020" h="13645" extrusionOk="0">
                    <a:moveTo>
                      <a:pt x="9351" y="1551"/>
                    </a:moveTo>
                    <a:cubicBezTo>
                      <a:pt x="8911" y="1023"/>
                      <a:pt x="8251" y="634"/>
                      <a:pt x="7591" y="451"/>
                    </a:cubicBezTo>
                    <a:cubicBezTo>
                      <a:pt x="6931" y="91"/>
                      <a:pt x="6197" y="-85"/>
                      <a:pt x="5463" y="-63"/>
                    </a:cubicBezTo>
                    <a:lnTo>
                      <a:pt x="3997" y="-63"/>
                    </a:lnTo>
                    <a:cubicBezTo>
                      <a:pt x="3117" y="231"/>
                      <a:pt x="2310" y="700"/>
                      <a:pt x="1576" y="1331"/>
                    </a:cubicBezTo>
                    <a:lnTo>
                      <a:pt x="769" y="2505"/>
                    </a:lnTo>
                    <a:cubicBezTo>
                      <a:pt x="256" y="3318"/>
                      <a:pt x="-38" y="4257"/>
                      <a:pt x="-38" y="5218"/>
                    </a:cubicBezTo>
                    <a:lnTo>
                      <a:pt x="-38" y="8079"/>
                    </a:lnTo>
                    <a:cubicBezTo>
                      <a:pt x="-38" y="8819"/>
                      <a:pt x="109" y="9553"/>
                      <a:pt x="476" y="10206"/>
                    </a:cubicBezTo>
                    <a:cubicBezTo>
                      <a:pt x="916" y="11548"/>
                      <a:pt x="2016" y="12604"/>
                      <a:pt x="3337" y="13067"/>
                    </a:cubicBezTo>
                    <a:cubicBezTo>
                      <a:pt x="3997" y="13418"/>
                      <a:pt x="4730" y="13594"/>
                      <a:pt x="5463" y="13580"/>
                    </a:cubicBezTo>
                    <a:lnTo>
                      <a:pt x="6931" y="13580"/>
                    </a:lnTo>
                    <a:cubicBezTo>
                      <a:pt x="7884" y="13353"/>
                      <a:pt x="8691" y="12868"/>
                      <a:pt x="9351" y="12186"/>
                    </a:cubicBezTo>
                    <a:lnTo>
                      <a:pt x="10231" y="11086"/>
                    </a:lnTo>
                    <a:cubicBezTo>
                      <a:pt x="10744" y="10235"/>
                      <a:pt x="10964" y="9274"/>
                      <a:pt x="10964" y="8299"/>
                    </a:cubicBezTo>
                    <a:lnTo>
                      <a:pt x="10964" y="5438"/>
                    </a:lnTo>
                    <a:cubicBezTo>
                      <a:pt x="11038" y="4727"/>
                      <a:pt x="10891" y="4001"/>
                      <a:pt x="10525" y="3385"/>
                    </a:cubicBezTo>
                    <a:cubicBezTo>
                      <a:pt x="10305" y="2673"/>
                      <a:pt x="9938" y="2035"/>
                      <a:pt x="9351" y="15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3" name="Google Shape;1353;p19"/>
              <p:cNvSpPr/>
              <p:nvPr/>
            </p:nvSpPr>
            <p:spPr>
              <a:xfrm>
                <a:off x="7734022" y="4873007"/>
                <a:ext cx="11002" cy="13586"/>
              </a:xfrm>
              <a:custGeom>
                <a:avLst/>
                <a:gdLst/>
                <a:ahLst/>
                <a:cxnLst/>
                <a:rect l="l" t="t" r="r" b="b"/>
                <a:pathLst>
                  <a:path w="11002" h="13586" extrusionOk="0">
                    <a:moveTo>
                      <a:pt x="10231" y="11304"/>
                    </a:moveTo>
                    <a:cubicBezTo>
                      <a:pt x="10672" y="10453"/>
                      <a:pt x="10964" y="9492"/>
                      <a:pt x="10964" y="8517"/>
                    </a:cubicBezTo>
                    <a:lnTo>
                      <a:pt x="10964" y="5436"/>
                    </a:lnTo>
                    <a:cubicBezTo>
                      <a:pt x="10964" y="4695"/>
                      <a:pt x="10818" y="3962"/>
                      <a:pt x="10451" y="3309"/>
                    </a:cubicBezTo>
                    <a:cubicBezTo>
                      <a:pt x="10231" y="2642"/>
                      <a:pt x="9864" y="2040"/>
                      <a:pt x="9351" y="1549"/>
                    </a:cubicBezTo>
                    <a:cubicBezTo>
                      <a:pt x="8838" y="1028"/>
                      <a:pt x="8251" y="625"/>
                      <a:pt x="7591" y="375"/>
                    </a:cubicBezTo>
                    <a:cubicBezTo>
                      <a:pt x="6931" y="82"/>
                      <a:pt x="6197" y="-65"/>
                      <a:pt x="5463" y="-65"/>
                    </a:cubicBezTo>
                    <a:lnTo>
                      <a:pt x="3997" y="-65"/>
                    </a:lnTo>
                    <a:cubicBezTo>
                      <a:pt x="3043" y="163"/>
                      <a:pt x="2237" y="647"/>
                      <a:pt x="1576" y="1329"/>
                    </a:cubicBezTo>
                    <a:lnTo>
                      <a:pt x="696" y="2429"/>
                    </a:lnTo>
                    <a:cubicBezTo>
                      <a:pt x="183" y="3273"/>
                      <a:pt x="-38" y="4241"/>
                      <a:pt x="-38" y="5216"/>
                    </a:cubicBezTo>
                    <a:lnTo>
                      <a:pt x="-38" y="8003"/>
                    </a:lnTo>
                    <a:cubicBezTo>
                      <a:pt x="-38" y="8737"/>
                      <a:pt x="109" y="9463"/>
                      <a:pt x="403" y="10131"/>
                    </a:cubicBezTo>
                    <a:cubicBezTo>
                      <a:pt x="622" y="10820"/>
                      <a:pt x="989" y="11429"/>
                      <a:pt x="1576" y="11891"/>
                    </a:cubicBezTo>
                    <a:cubicBezTo>
                      <a:pt x="2016" y="12434"/>
                      <a:pt x="2676" y="12837"/>
                      <a:pt x="3337" y="13064"/>
                    </a:cubicBezTo>
                    <a:cubicBezTo>
                      <a:pt x="3997" y="13424"/>
                      <a:pt x="4730" y="13578"/>
                      <a:pt x="5463" y="13504"/>
                    </a:cubicBezTo>
                    <a:lnTo>
                      <a:pt x="6931" y="13504"/>
                    </a:lnTo>
                    <a:cubicBezTo>
                      <a:pt x="7884" y="13255"/>
                      <a:pt x="8691" y="12742"/>
                      <a:pt x="9351" y="120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354" name="Google Shape;1354;p19"/>
            <p:cNvSpPr/>
            <p:nvPr/>
          </p:nvSpPr>
          <p:spPr>
            <a:xfrm>
              <a:off x="436478" y="4525785"/>
              <a:ext cx="77008" cy="77027"/>
            </a:xfrm>
            <a:custGeom>
              <a:avLst/>
              <a:gdLst/>
              <a:ahLst/>
              <a:cxnLst/>
              <a:rect l="l" t="t" r="r" b="b"/>
              <a:pathLst>
                <a:path w="103715" h="103740" extrusionOk="0">
                  <a:moveTo>
                    <a:pt x="2775" y="68672"/>
                  </a:moveTo>
                  <a:cubicBezTo>
                    <a:pt x="12091" y="95752"/>
                    <a:pt x="41576" y="110157"/>
                    <a:pt x="68715" y="100842"/>
                  </a:cubicBezTo>
                  <a:cubicBezTo>
                    <a:pt x="95780" y="91527"/>
                    <a:pt x="110156" y="62019"/>
                    <a:pt x="100841" y="34939"/>
                  </a:cubicBezTo>
                  <a:cubicBezTo>
                    <a:pt x="91599" y="7984"/>
                    <a:pt x="62260" y="-6436"/>
                    <a:pt x="35269" y="2659"/>
                  </a:cubicBezTo>
                  <a:cubicBezTo>
                    <a:pt x="8130" y="11798"/>
                    <a:pt x="-6467" y="41210"/>
                    <a:pt x="2702" y="68349"/>
                  </a:cubicBezTo>
                  <a:cubicBezTo>
                    <a:pt x="2702" y="68459"/>
                    <a:pt x="2702" y="68562"/>
                    <a:pt x="2775" y="68672"/>
                  </a:cubicBezTo>
                  <a:close/>
                  <a:moveTo>
                    <a:pt x="51919" y="14834"/>
                  </a:moveTo>
                  <a:cubicBezTo>
                    <a:pt x="72529" y="14813"/>
                    <a:pt x="89252" y="31506"/>
                    <a:pt x="89326" y="52125"/>
                  </a:cubicBezTo>
                  <a:cubicBezTo>
                    <a:pt x="89326" y="72743"/>
                    <a:pt x="72602" y="89480"/>
                    <a:pt x="51992" y="89503"/>
                  </a:cubicBezTo>
                  <a:cubicBezTo>
                    <a:pt x="31381" y="89524"/>
                    <a:pt x="14657" y="72831"/>
                    <a:pt x="14657" y="52212"/>
                  </a:cubicBezTo>
                  <a:cubicBezTo>
                    <a:pt x="14584" y="36201"/>
                    <a:pt x="24779" y="21957"/>
                    <a:pt x="39963" y="16815"/>
                  </a:cubicBezTo>
                  <a:cubicBezTo>
                    <a:pt x="43851" y="15509"/>
                    <a:pt x="47884" y="14842"/>
                    <a:pt x="51919" y="14834"/>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5" name="Google Shape;1355;p19"/>
            <p:cNvSpPr/>
            <p:nvPr/>
          </p:nvSpPr>
          <p:spPr>
            <a:xfrm>
              <a:off x="305338" y="4507210"/>
              <a:ext cx="73438" cy="76300"/>
            </a:xfrm>
            <a:custGeom>
              <a:avLst/>
              <a:gdLst/>
              <a:ahLst/>
              <a:cxnLst/>
              <a:rect l="l" t="t" r="r" b="b"/>
              <a:pathLst>
                <a:path w="98906" h="102761" extrusionOk="0">
                  <a:moveTo>
                    <a:pt x="93481" y="74751"/>
                  </a:moveTo>
                  <a:cubicBezTo>
                    <a:pt x="106170" y="49109"/>
                    <a:pt x="95681" y="18024"/>
                    <a:pt x="70082" y="5328"/>
                  </a:cubicBezTo>
                  <a:cubicBezTo>
                    <a:pt x="44411" y="-7369"/>
                    <a:pt x="13311" y="3120"/>
                    <a:pt x="622" y="28762"/>
                  </a:cubicBezTo>
                  <a:cubicBezTo>
                    <a:pt x="329" y="29305"/>
                    <a:pt x="109" y="29870"/>
                    <a:pt x="-38" y="30449"/>
                  </a:cubicBezTo>
                  <a:cubicBezTo>
                    <a:pt x="3043" y="37124"/>
                    <a:pt x="6344" y="43432"/>
                    <a:pt x="9864" y="49519"/>
                  </a:cubicBezTo>
                  <a:cubicBezTo>
                    <a:pt x="10158" y="44539"/>
                    <a:pt x="11478" y="39676"/>
                    <a:pt x="13678" y="35217"/>
                  </a:cubicBezTo>
                  <a:cubicBezTo>
                    <a:pt x="18079" y="26349"/>
                    <a:pt x="25781" y="19594"/>
                    <a:pt x="35170" y="16440"/>
                  </a:cubicBezTo>
                  <a:cubicBezTo>
                    <a:pt x="38983" y="15164"/>
                    <a:pt x="42944" y="14518"/>
                    <a:pt x="46978" y="14533"/>
                  </a:cubicBezTo>
                  <a:cubicBezTo>
                    <a:pt x="62968" y="14525"/>
                    <a:pt x="77198" y="24706"/>
                    <a:pt x="82332" y="39838"/>
                  </a:cubicBezTo>
                  <a:cubicBezTo>
                    <a:pt x="88933" y="59334"/>
                    <a:pt x="78444" y="80480"/>
                    <a:pt x="58934" y="87066"/>
                  </a:cubicBezTo>
                  <a:cubicBezTo>
                    <a:pt x="58934" y="87066"/>
                    <a:pt x="58934" y="87073"/>
                    <a:pt x="58934" y="87073"/>
                  </a:cubicBezTo>
                  <a:cubicBezTo>
                    <a:pt x="52553" y="89201"/>
                    <a:pt x="45658" y="89531"/>
                    <a:pt x="39130" y="88027"/>
                  </a:cubicBezTo>
                  <a:cubicBezTo>
                    <a:pt x="44338" y="93242"/>
                    <a:pt x="49839" y="98142"/>
                    <a:pt x="55633" y="102697"/>
                  </a:cubicBezTo>
                  <a:cubicBezTo>
                    <a:pt x="58347" y="102190"/>
                    <a:pt x="60987" y="101508"/>
                    <a:pt x="63628" y="100643"/>
                  </a:cubicBezTo>
                  <a:cubicBezTo>
                    <a:pt x="76610" y="96337"/>
                    <a:pt x="87393" y="87022"/>
                    <a:pt x="93481" y="74751"/>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6" name="Google Shape;1356;p19"/>
            <p:cNvSpPr/>
            <p:nvPr/>
          </p:nvSpPr>
          <p:spPr>
            <a:xfrm>
              <a:off x="559413" y="4466311"/>
              <a:ext cx="52132" cy="76005"/>
            </a:xfrm>
            <a:custGeom>
              <a:avLst/>
              <a:gdLst/>
              <a:ahLst/>
              <a:cxnLst/>
              <a:rect l="l" t="t" r="r" b="b"/>
              <a:pathLst>
                <a:path w="70212" h="102363" extrusionOk="0">
                  <a:moveTo>
                    <a:pt x="35408" y="2546"/>
                  </a:moveTo>
                  <a:cubicBezTo>
                    <a:pt x="8270" y="11545"/>
                    <a:pt x="-6399" y="40811"/>
                    <a:pt x="2622" y="67913"/>
                  </a:cubicBezTo>
                  <a:cubicBezTo>
                    <a:pt x="8490" y="85502"/>
                    <a:pt x="23233" y="98616"/>
                    <a:pt x="41423" y="102298"/>
                  </a:cubicBezTo>
                  <a:cubicBezTo>
                    <a:pt x="44137" y="97971"/>
                    <a:pt x="46484" y="93350"/>
                    <a:pt x="48758" y="88729"/>
                  </a:cubicBezTo>
                  <a:cubicBezTo>
                    <a:pt x="28294" y="87027"/>
                    <a:pt x="13111" y="69057"/>
                    <a:pt x="14798" y="48586"/>
                  </a:cubicBezTo>
                  <a:cubicBezTo>
                    <a:pt x="16044" y="33777"/>
                    <a:pt x="25947" y="21125"/>
                    <a:pt x="40029" y="16408"/>
                  </a:cubicBezTo>
                  <a:cubicBezTo>
                    <a:pt x="43843" y="15066"/>
                    <a:pt x="47878" y="14399"/>
                    <a:pt x="51912" y="14428"/>
                  </a:cubicBezTo>
                  <a:cubicBezTo>
                    <a:pt x="57927" y="14443"/>
                    <a:pt x="63867" y="15924"/>
                    <a:pt x="69221" y="18756"/>
                  </a:cubicBezTo>
                  <a:cubicBezTo>
                    <a:pt x="69735" y="13768"/>
                    <a:pt x="69956" y="8634"/>
                    <a:pt x="70175" y="3426"/>
                  </a:cubicBezTo>
                  <a:cubicBezTo>
                    <a:pt x="59027" y="-902"/>
                    <a:pt x="46778" y="-1217"/>
                    <a:pt x="35408" y="2546"/>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7" name="Google Shape;1357;p19"/>
            <p:cNvSpPr/>
            <p:nvPr/>
          </p:nvSpPr>
          <p:spPr>
            <a:xfrm>
              <a:off x="474464" y="4399144"/>
              <a:ext cx="77147" cy="77127"/>
            </a:xfrm>
            <a:custGeom>
              <a:avLst/>
              <a:gdLst/>
              <a:ahLst/>
              <a:cxnLst/>
              <a:rect l="l" t="t" r="r" b="b"/>
              <a:pathLst>
                <a:path w="103902" h="103875" extrusionOk="0">
                  <a:moveTo>
                    <a:pt x="51910" y="103811"/>
                  </a:moveTo>
                  <a:cubicBezTo>
                    <a:pt x="57558" y="103804"/>
                    <a:pt x="63132" y="102887"/>
                    <a:pt x="68487" y="101097"/>
                  </a:cubicBezTo>
                  <a:cubicBezTo>
                    <a:pt x="95698" y="91944"/>
                    <a:pt x="110294" y="62495"/>
                    <a:pt x="101126" y="35312"/>
                  </a:cubicBezTo>
                  <a:cubicBezTo>
                    <a:pt x="91958" y="8129"/>
                    <a:pt x="62545" y="-6489"/>
                    <a:pt x="35333" y="2665"/>
                  </a:cubicBezTo>
                  <a:cubicBezTo>
                    <a:pt x="8195" y="11819"/>
                    <a:pt x="-6474" y="41268"/>
                    <a:pt x="2694" y="68450"/>
                  </a:cubicBezTo>
                  <a:cubicBezTo>
                    <a:pt x="9809" y="89574"/>
                    <a:pt x="29612" y="103811"/>
                    <a:pt x="51910" y="103811"/>
                  </a:cubicBezTo>
                  <a:close/>
                  <a:moveTo>
                    <a:pt x="39954" y="16674"/>
                  </a:moveTo>
                  <a:cubicBezTo>
                    <a:pt x="59465" y="10073"/>
                    <a:pt x="80589" y="20525"/>
                    <a:pt x="87191" y="40014"/>
                  </a:cubicBezTo>
                  <a:cubicBezTo>
                    <a:pt x="90344" y="49395"/>
                    <a:pt x="89684" y="59656"/>
                    <a:pt x="85284" y="68531"/>
                  </a:cubicBezTo>
                  <a:cubicBezTo>
                    <a:pt x="80955" y="77406"/>
                    <a:pt x="73181" y="84154"/>
                    <a:pt x="63792" y="87235"/>
                  </a:cubicBezTo>
                  <a:cubicBezTo>
                    <a:pt x="44062" y="93154"/>
                    <a:pt x="23304" y="81983"/>
                    <a:pt x="17364" y="62275"/>
                  </a:cubicBezTo>
                  <a:cubicBezTo>
                    <a:pt x="11716" y="43505"/>
                    <a:pt x="21617" y="23576"/>
                    <a:pt x="39954" y="16674"/>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8" name="Google Shape;1358;p19"/>
            <p:cNvSpPr/>
            <p:nvPr/>
          </p:nvSpPr>
          <p:spPr>
            <a:xfrm>
              <a:off x="286702" y="4332786"/>
              <a:ext cx="51986" cy="76737"/>
            </a:xfrm>
            <a:custGeom>
              <a:avLst/>
              <a:gdLst/>
              <a:ahLst/>
              <a:cxnLst/>
              <a:rect l="l" t="t" r="r" b="b"/>
              <a:pathLst>
                <a:path w="70015" h="103349" extrusionOk="0">
                  <a:moveTo>
                    <a:pt x="18373" y="14165"/>
                  </a:moveTo>
                  <a:cubicBezTo>
                    <a:pt x="24094" y="14179"/>
                    <a:pt x="29742" y="15507"/>
                    <a:pt x="34876" y="18052"/>
                  </a:cubicBezTo>
                  <a:cubicBezTo>
                    <a:pt x="43752" y="22372"/>
                    <a:pt x="50499" y="30096"/>
                    <a:pt x="53653" y="39470"/>
                  </a:cubicBezTo>
                  <a:cubicBezTo>
                    <a:pt x="60255" y="58921"/>
                    <a:pt x="49839" y="80031"/>
                    <a:pt x="30328" y="86617"/>
                  </a:cubicBezTo>
                  <a:cubicBezTo>
                    <a:pt x="20794" y="89859"/>
                    <a:pt x="10305" y="89067"/>
                    <a:pt x="1356" y="84432"/>
                  </a:cubicBezTo>
                  <a:cubicBezTo>
                    <a:pt x="769" y="89493"/>
                    <a:pt x="329" y="94627"/>
                    <a:pt x="-38" y="99688"/>
                  </a:cubicBezTo>
                  <a:cubicBezTo>
                    <a:pt x="11111" y="104184"/>
                    <a:pt x="23581" y="104478"/>
                    <a:pt x="34949" y="100495"/>
                  </a:cubicBezTo>
                  <a:cubicBezTo>
                    <a:pt x="62015" y="91180"/>
                    <a:pt x="76464" y="61672"/>
                    <a:pt x="67149" y="34592"/>
                  </a:cubicBezTo>
                  <a:cubicBezTo>
                    <a:pt x="62748" y="21793"/>
                    <a:pt x="53506" y="11231"/>
                    <a:pt x="41404" y="5143"/>
                  </a:cubicBezTo>
                  <a:cubicBezTo>
                    <a:pt x="34510" y="1857"/>
                    <a:pt x="27028" y="82"/>
                    <a:pt x="19400" y="-65"/>
                  </a:cubicBezTo>
                  <a:cubicBezTo>
                    <a:pt x="17860" y="4849"/>
                    <a:pt x="16392" y="9690"/>
                    <a:pt x="14999" y="14605"/>
                  </a:cubicBezTo>
                  <a:cubicBezTo>
                    <a:pt x="16099" y="14399"/>
                    <a:pt x="17272" y="14253"/>
                    <a:pt x="18373" y="14165"/>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59" name="Google Shape;1359;p19"/>
            <p:cNvSpPr/>
            <p:nvPr/>
          </p:nvSpPr>
          <p:spPr>
            <a:xfrm>
              <a:off x="527197" y="4288703"/>
              <a:ext cx="61622" cy="73739"/>
            </a:xfrm>
            <a:custGeom>
              <a:avLst/>
              <a:gdLst/>
              <a:ahLst/>
              <a:cxnLst/>
              <a:rect l="l" t="t" r="r" b="b"/>
              <a:pathLst>
                <a:path w="82992" h="99312" extrusionOk="0">
                  <a:moveTo>
                    <a:pt x="2566" y="63968"/>
                  </a:moveTo>
                  <a:cubicBezTo>
                    <a:pt x="9755" y="85040"/>
                    <a:pt x="29558" y="99211"/>
                    <a:pt x="51783" y="99248"/>
                  </a:cubicBezTo>
                  <a:cubicBezTo>
                    <a:pt x="57430" y="99248"/>
                    <a:pt x="63004" y="98302"/>
                    <a:pt x="68286" y="96461"/>
                  </a:cubicBezTo>
                  <a:cubicBezTo>
                    <a:pt x="73567" y="94656"/>
                    <a:pt x="78481" y="92038"/>
                    <a:pt x="82955" y="88686"/>
                  </a:cubicBezTo>
                  <a:cubicBezTo>
                    <a:pt x="80975" y="84065"/>
                    <a:pt x="78921" y="79517"/>
                    <a:pt x="76867" y="74970"/>
                  </a:cubicBezTo>
                  <a:cubicBezTo>
                    <a:pt x="73054" y="78395"/>
                    <a:pt x="68652" y="81014"/>
                    <a:pt x="63812" y="82671"/>
                  </a:cubicBezTo>
                  <a:cubicBezTo>
                    <a:pt x="44595" y="90057"/>
                    <a:pt x="23030" y="80471"/>
                    <a:pt x="15695" y="61261"/>
                  </a:cubicBezTo>
                  <a:cubicBezTo>
                    <a:pt x="8287" y="42059"/>
                    <a:pt x="17896" y="20502"/>
                    <a:pt x="37040" y="13116"/>
                  </a:cubicBezTo>
                  <a:cubicBezTo>
                    <a:pt x="38067" y="12734"/>
                    <a:pt x="39020" y="12404"/>
                    <a:pt x="40047" y="12111"/>
                  </a:cubicBezTo>
                  <a:cubicBezTo>
                    <a:pt x="40340" y="12067"/>
                    <a:pt x="40560" y="12067"/>
                    <a:pt x="40854" y="12111"/>
                  </a:cubicBezTo>
                  <a:cubicBezTo>
                    <a:pt x="37993" y="7930"/>
                    <a:pt x="35133" y="3896"/>
                    <a:pt x="32198" y="-65"/>
                  </a:cubicBezTo>
                  <a:cubicBezTo>
                    <a:pt x="7041" y="10182"/>
                    <a:pt x="-5942" y="38157"/>
                    <a:pt x="2566" y="63968"/>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0" name="Google Shape;1360;p19"/>
            <p:cNvSpPr/>
            <p:nvPr/>
          </p:nvSpPr>
          <p:spPr>
            <a:xfrm>
              <a:off x="394563" y="4306970"/>
              <a:ext cx="77022" cy="77042"/>
            </a:xfrm>
            <a:custGeom>
              <a:avLst/>
              <a:gdLst/>
              <a:ahLst/>
              <a:cxnLst/>
              <a:rect l="l" t="t" r="r" b="b"/>
              <a:pathLst>
                <a:path w="103733" h="103760" extrusionOk="0">
                  <a:moveTo>
                    <a:pt x="34991" y="2780"/>
                  </a:moveTo>
                  <a:cubicBezTo>
                    <a:pt x="7925" y="12080"/>
                    <a:pt x="-6524" y="41581"/>
                    <a:pt x="2791" y="68668"/>
                  </a:cubicBezTo>
                  <a:cubicBezTo>
                    <a:pt x="12107" y="95755"/>
                    <a:pt x="41592" y="110175"/>
                    <a:pt x="68657" y="100868"/>
                  </a:cubicBezTo>
                  <a:cubicBezTo>
                    <a:pt x="95650" y="91618"/>
                    <a:pt x="110025" y="62360"/>
                    <a:pt x="101004" y="35346"/>
                  </a:cubicBezTo>
                  <a:cubicBezTo>
                    <a:pt x="91982" y="8215"/>
                    <a:pt x="62643" y="-6440"/>
                    <a:pt x="35504" y="2611"/>
                  </a:cubicBezTo>
                  <a:cubicBezTo>
                    <a:pt x="35357" y="2662"/>
                    <a:pt x="35138" y="2721"/>
                    <a:pt x="34991" y="2780"/>
                  </a:cubicBezTo>
                  <a:close/>
                  <a:moveTo>
                    <a:pt x="63450" y="87203"/>
                  </a:moveTo>
                  <a:cubicBezTo>
                    <a:pt x="43939" y="93746"/>
                    <a:pt x="22888" y="83279"/>
                    <a:pt x="16287" y="63805"/>
                  </a:cubicBezTo>
                  <a:cubicBezTo>
                    <a:pt x="9759" y="44346"/>
                    <a:pt x="20175" y="23251"/>
                    <a:pt x="39612" y="16643"/>
                  </a:cubicBezTo>
                  <a:cubicBezTo>
                    <a:pt x="59049" y="10027"/>
                    <a:pt x="80172" y="20435"/>
                    <a:pt x="86774" y="39879"/>
                  </a:cubicBezTo>
                  <a:cubicBezTo>
                    <a:pt x="86847" y="39930"/>
                    <a:pt x="86847" y="39989"/>
                    <a:pt x="86847" y="40040"/>
                  </a:cubicBezTo>
                  <a:cubicBezTo>
                    <a:pt x="93375" y="59521"/>
                    <a:pt x="82887" y="80624"/>
                    <a:pt x="63450" y="87203"/>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1" name="Google Shape;1361;p19"/>
            <p:cNvSpPr/>
            <p:nvPr/>
          </p:nvSpPr>
          <p:spPr>
            <a:xfrm>
              <a:off x="347217" y="4409670"/>
              <a:ext cx="77028" cy="77000"/>
            </a:xfrm>
            <a:custGeom>
              <a:avLst/>
              <a:gdLst/>
              <a:ahLst/>
              <a:cxnLst/>
              <a:rect l="l" t="t" r="r" b="b"/>
              <a:pathLst>
                <a:path w="103741" h="103704" extrusionOk="0">
                  <a:moveTo>
                    <a:pt x="35203" y="2653"/>
                  </a:moveTo>
                  <a:cubicBezTo>
                    <a:pt x="8065" y="11836"/>
                    <a:pt x="-6459" y="41270"/>
                    <a:pt x="2710" y="68402"/>
                  </a:cubicBezTo>
                  <a:cubicBezTo>
                    <a:pt x="11878" y="95525"/>
                    <a:pt x="41364" y="110070"/>
                    <a:pt x="68430" y="100887"/>
                  </a:cubicBezTo>
                  <a:cubicBezTo>
                    <a:pt x="81486" y="96486"/>
                    <a:pt x="92194" y="87120"/>
                    <a:pt x="98282" y="74827"/>
                  </a:cubicBezTo>
                  <a:cubicBezTo>
                    <a:pt x="104444" y="62512"/>
                    <a:pt x="105396" y="48238"/>
                    <a:pt x="100922" y="35219"/>
                  </a:cubicBezTo>
                  <a:cubicBezTo>
                    <a:pt x="91754" y="8102"/>
                    <a:pt x="62341" y="-6464"/>
                    <a:pt x="35203" y="2653"/>
                  </a:cubicBezTo>
                  <a:close/>
                  <a:moveTo>
                    <a:pt x="87133" y="39913"/>
                  </a:moveTo>
                  <a:cubicBezTo>
                    <a:pt x="93661" y="59387"/>
                    <a:pt x="83173" y="80460"/>
                    <a:pt x="63662" y="86988"/>
                  </a:cubicBezTo>
                  <a:cubicBezTo>
                    <a:pt x="44225" y="93508"/>
                    <a:pt x="23100" y="83005"/>
                    <a:pt x="16572" y="63531"/>
                  </a:cubicBezTo>
                  <a:cubicBezTo>
                    <a:pt x="10118" y="44057"/>
                    <a:pt x="20607" y="22985"/>
                    <a:pt x="40044" y="16457"/>
                  </a:cubicBezTo>
                  <a:cubicBezTo>
                    <a:pt x="43858" y="15195"/>
                    <a:pt x="47819" y="14542"/>
                    <a:pt x="51780" y="14535"/>
                  </a:cubicBezTo>
                  <a:cubicBezTo>
                    <a:pt x="67916" y="14293"/>
                    <a:pt x="82439" y="24562"/>
                    <a:pt x="87500" y="39913"/>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2" name="Google Shape;1362;p19"/>
            <p:cNvSpPr/>
            <p:nvPr/>
          </p:nvSpPr>
          <p:spPr>
            <a:xfrm>
              <a:off x="568473" y="4523473"/>
              <a:ext cx="14721" cy="13537"/>
            </a:xfrm>
            <a:custGeom>
              <a:avLst/>
              <a:gdLst/>
              <a:ahLst/>
              <a:cxnLst/>
              <a:rect l="l" t="t" r="r" b="b"/>
              <a:pathLst>
                <a:path w="19826" h="18231" extrusionOk="0">
                  <a:moveTo>
                    <a:pt x="11038" y="417"/>
                  </a:moveTo>
                  <a:cubicBezTo>
                    <a:pt x="7516" y="1671"/>
                    <a:pt x="3630" y="1949"/>
                    <a:pt x="-38" y="1223"/>
                  </a:cubicBezTo>
                  <a:cubicBezTo>
                    <a:pt x="4510" y="7157"/>
                    <a:pt x="9424" y="12812"/>
                    <a:pt x="14632" y="18167"/>
                  </a:cubicBezTo>
                  <a:lnTo>
                    <a:pt x="14632" y="18167"/>
                  </a:lnTo>
                  <a:cubicBezTo>
                    <a:pt x="14632" y="16993"/>
                    <a:pt x="14632" y="16333"/>
                    <a:pt x="14632" y="15233"/>
                  </a:cubicBezTo>
                  <a:cubicBezTo>
                    <a:pt x="14632" y="14133"/>
                    <a:pt x="15365" y="14279"/>
                    <a:pt x="14632" y="14499"/>
                  </a:cubicBezTo>
                  <a:cubicBezTo>
                    <a:pt x="23580" y="11125"/>
                    <a:pt x="19913" y="-2811"/>
                    <a:pt x="11038" y="417"/>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3" name="Google Shape;1363;p19"/>
            <p:cNvSpPr/>
            <p:nvPr/>
          </p:nvSpPr>
          <p:spPr>
            <a:xfrm>
              <a:off x="285829" y="4209563"/>
              <a:ext cx="326038" cy="404984"/>
            </a:xfrm>
            <a:custGeom>
              <a:avLst/>
              <a:gdLst/>
              <a:ahLst/>
              <a:cxnLst/>
              <a:rect l="l" t="t" r="r" b="b"/>
              <a:pathLst>
                <a:path w="439108" h="545433" extrusionOk="0">
                  <a:moveTo>
                    <a:pt x="435062" y="288805"/>
                  </a:moveTo>
                  <a:cubicBezTo>
                    <a:pt x="458900" y="437994"/>
                    <a:pt x="373597" y="522710"/>
                    <a:pt x="254774" y="541707"/>
                  </a:cubicBezTo>
                  <a:cubicBezTo>
                    <a:pt x="135950" y="560704"/>
                    <a:pt x="28496" y="506721"/>
                    <a:pt x="4658" y="357531"/>
                  </a:cubicBezTo>
                  <a:cubicBezTo>
                    <a:pt x="-19180" y="208342"/>
                    <a:pt x="49620" y="20499"/>
                    <a:pt x="168517" y="1502"/>
                  </a:cubicBezTo>
                  <a:cubicBezTo>
                    <a:pt x="287413" y="-17495"/>
                    <a:pt x="411224" y="139616"/>
                    <a:pt x="435062" y="288805"/>
                  </a:cubicBezTo>
                  <a:close/>
                </a:path>
              </a:pathLst>
            </a:custGeom>
            <a:solidFill>
              <a:schemeClr val="accent2"/>
            </a:solidFill>
            <a:ln w="146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4" name="Google Shape;1364;p19"/>
            <p:cNvSpPr/>
            <p:nvPr/>
          </p:nvSpPr>
          <p:spPr>
            <a:xfrm>
              <a:off x="441974" y="4531411"/>
              <a:ext cx="66115" cy="66118"/>
            </a:xfrm>
            <a:custGeom>
              <a:avLst/>
              <a:gdLst/>
              <a:ahLst/>
              <a:cxnLst/>
              <a:rect l="l" t="t" r="r" b="b"/>
              <a:pathLst>
                <a:path w="89044" h="89048" extrusionOk="0">
                  <a:moveTo>
                    <a:pt x="30217" y="2274"/>
                  </a:moveTo>
                  <a:cubicBezTo>
                    <a:pt x="6893" y="10152"/>
                    <a:pt x="-5576" y="35420"/>
                    <a:pt x="2346" y="58715"/>
                  </a:cubicBezTo>
                  <a:cubicBezTo>
                    <a:pt x="10194" y="82011"/>
                    <a:pt x="35426" y="94502"/>
                    <a:pt x="58750" y="86624"/>
                  </a:cubicBezTo>
                  <a:cubicBezTo>
                    <a:pt x="82001" y="78761"/>
                    <a:pt x="94470" y="53566"/>
                    <a:pt x="86696" y="30293"/>
                  </a:cubicBezTo>
                  <a:cubicBezTo>
                    <a:pt x="78847" y="6969"/>
                    <a:pt x="53542" y="-5574"/>
                    <a:pt x="30217" y="2274"/>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5" name="Google Shape;1365;p19"/>
            <p:cNvSpPr/>
            <p:nvPr/>
          </p:nvSpPr>
          <p:spPr>
            <a:xfrm>
              <a:off x="479926" y="4404982"/>
              <a:ext cx="66136" cy="66119"/>
            </a:xfrm>
            <a:custGeom>
              <a:avLst/>
              <a:gdLst/>
              <a:ahLst/>
              <a:cxnLst/>
              <a:rect l="l" t="t" r="r" b="b"/>
              <a:pathLst>
                <a:path w="89072" h="89049" extrusionOk="0">
                  <a:moveTo>
                    <a:pt x="58787" y="86638"/>
                  </a:moveTo>
                  <a:cubicBezTo>
                    <a:pt x="82039" y="78745"/>
                    <a:pt x="94581" y="53470"/>
                    <a:pt x="86659" y="30182"/>
                  </a:cubicBezTo>
                  <a:cubicBezTo>
                    <a:pt x="78812" y="6894"/>
                    <a:pt x="53506" y="-5589"/>
                    <a:pt x="30182" y="2303"/>
                  </a:cubicBezTo>
                  <a:cubicBezTo>
                    <a:pt x="6931" y="10188"/>
                    <a:pt x="-5538" y="35419"/>
                    <a:pt x="2310" y="58692"/>
                  </a:cubicBezTo>
                  <a:cubicBezTo>
                    <a:pt x="10231" y="81988"/>
                    <a:pt x="35463" y="94493"/>
                    <a:pt x="58787" y="86638"/>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6" name="Google Shape;1366;p19"/>
            <p:cNvSpPr/>
            <p:nvPr/>
          </p:nvSpPr>
          <p:spPr>
            <a:xfrm>
              <a:off x="308717" y="4512642"/>
              <a:ext cx="64808" cy="65915"/>
            </a:xfrm>
            <a:custGeom>
              <a:avLst/>
              <a:gdLst/>
              <a:ahLst/>
              <a:cxnLst/>
              <a:rect l="l" t="t" r="r" b="b"/>
              <a:pathLst>
                <a:path w="87283" h="88774" extrusionOk="0">
                  <a:moveTo>
                    <a:pt x="84679" y="30178"/>
                  </a:moveTo>
                  <a:cubicBezTo>
                    <a:pt x="76831" y="6920"/>
                    <a:pt x="51599" y="-5572"/>
                    <a:pt x="28348" y="2284"/>
                  </a:cubicBezTo>
                  <a:cubicBezTo>
                    <a:pt x="14632" y="6898"/>
                    <a:pt x="4070" y="17878"/>
                    <a:pt x="-38" y="31718"/>
                  </a:cubicBezTo>
                  <a:cubicBezTo>
                    <a:pt x="10744" y="53217"/>
                    <a:pt x="25340" y="72544"/>
                    <a:pt x="43164" y="88709"/>
                  </a:cubicBezTo>
                  <a:cubicBezTo>
                    <a:pt x="67442" y="88761"/>
                    <a:pt x="87246" y="69104"/>
                    <a:pt x="87246" y="44796"/>
                  </a:cubicBezTo>
                  <a:cubicBezTo>
                    <a:pt x="87246" y="39765"/>
                    <a:pt x="86439" y="34777"/>
                    <a:pt x="84753" y="30031"/>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7" name="Google Shape;1367;p19"/>
            <p:cNvSpPr/>
            <p:nvPr/>
          </p:nvSpPr>
          <p:spPr>
            <a:xfrm>
              <a:off x="564991" y="4471701"/>
              <a:ext cx="46231" cy="65552"/>
            </a:xfrm>
            <a:custGeom>
              <a:avLst/>
              <a:gdLst/>
              <a:ahLst/>
              <a:cxnLst/>
              <a:rect l="l" t="t" r="r" b="b"/>
              <a:pathLst>
                <a:path w="62264" h="88286" extrusionOk="0">
                  <a:moveTo>
                    <a:pt x="30248" y="2185"/>
                  </a:moveTo>
                  <a:cubicBezTo>
                    <a:pt x="6996" y="10025"/>
                    <a:pt x="-5546" y="35235"/>
                    <a:pt x="2302" y="58501"/>
                  </a:cubicBezTo>
                  <a:cubicBezTo>
                    <a:pt x="7583" y="74205"/>
                    <a:pt x="21226" y="85662"/>
                    <a:pt x="37583" y="88221"/>
                  </a:cubicBezTo>
                  <a:cubicBezTo>
                    <a:pt x="51885" y="62212"/>
                    <a:pt x="60320" y="33357"/>
                    <a:pt x="62227" y="3725"/>
                  </a:cubicBezTo>
                  <a:cubicBezTo>
                    <a:pt x="52105" y="-727"/>
                    <a:pt x="40736" y="-1277"/>
                    <a:pt x="30248" y="2185"/>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8" name="Google Shape;1368;p19"/>
            <p:cNvSpPr/>
            <p:nvPr/>
          </p:nvSpPr>
          <p:spPr>
            <a:xfrm>
              <a:off x="399798" y="4312516"/>
              <a:ext cx="66142" cy="66119"/>
            </a:xfrm>
            <a:custGeom>
              <a:avLst/>
              <a:gdLst/>
              <a:ahLst/>
              <a:cxnLst/>
              <a:rect l="l" t="t" r="r" b="b"/>
              <a:pathLst>
                <a:path w="89080" h="89049" extrusionOk="0">
                  <a:moveTo>
                    <a:pt x="30217" y="2282"/>
                  </a:moveTo>
                  <a:cubicBezTo>
                    <a:pt x="6893" y="10174"/>
                    <a:pt x="-5576" y="35450"/>
                    <a:pt x="2346" y="58738"/>
                  </a:cubicBezTo>
                  <a:cubicBezTo>
                    <a:pt x="10194" y="82026"/>
                    <a:pt x="35499" y="94510"/>
                    <a:pt x="58823" y="86617"/>
                  </a:cubicBezTo>
                  <a:cubicBezTo>
                    <a:pt x="82075" y="78732"/>
                    <a:pt x="94543" y="53501"/>
                    <a:pt x="86696" y="30228"/>
                  </a:cubicBezTo>
                  <a:cubicBezTo>
                    <a:pt x="78773" y="6932"/>
                    <a:pt x="53542" y="-5573"/>
                    <a:pt x="30217" y="2282"/>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69" name="Google Shape;1369;p19"/>
            <p:cNvSpPr/>
            <p:nvPr/>
          </p:nvSpPr>
          <p:spPr>
            <a:xfrm>
              <a:off x="287139" y="4338094"/>
              <a:ext cx="46439" cy="65951"/>
            </a:xfrm>
            <a:custGeom>
              <a:avLst/>
              <a:gdLst/>
              <a:ahLst/>
              <a:cxnLst/>
              <a:rect l="l" t="t" r="r" b="b"/>
              <a:pathLst>
                <a:path w="62544" h="88823" extrusionOk="0">
                  <a:moveTo>
                    <a:pt x="32015" y="86455"/>
                  </a:moveTo>
                  <a:cubicBezTo>
                    <a:pt x="55266" y="78783"/>
                    <a:pt x="67956" y="53691"/>
                    <a:pt x="60254" y="30418"/>
                  </a:cubicBezTo>
                  <a:cubicBezTo>
                    <a:pt x="54020" y="11538"/>
                    <a:pt x="36049" y="-895"/>
                    <a:pt x="16172" y="-22"/>
                  </a:cubicBezTo>
                  <a:cubicBezTo>
                    <a:pt x="7957" y="27682"/>
                    <a:pt x="2529" y="56133"/>
                    <a:pt x="-38" y="84915"/>
                  </a:cubicBezTo>
                  <a:cubicBezTo>
                    <a:pt x="10084" y="89440"/>
                    <a:pt x="21526" y="89990"/>
                    <a:pt x="32015" y="86455"/>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70" name="Google Shape;1370;p19"/>
            <p:cNvSpPr/>
            <p:nvPr/>
          </p:nvSpPr>
          <p:spPr>
            <a:xfrm>
              <a:off x="352664" y="4415122"/>
              <a:ext cx="66142" cy="66119"/>
            </a:xfrm>
            <a:custGeom>
              <a:avLst/>
              <a:gdLst/>
              <a:ahLst/>
              <a:cxnLst/>
              <a:rect l="l" t="t" r="r" b="b"/>
              <a:pathLst>
                <a:path w="89080" h="89049" extrusionOk="0">
                  <a:moveTo>
                    <a:pt x="30217" y="2282"/>
                  </a:moveTo>
                  <a:cubicBezTo>
                    <a:pt x="6893" y="10174"/>
                    <a:pt x="-5576" y="35450"/>
                    <a:pt x="2345" y="58738"/>
                  </a:cubicBezTo>
                  <a:cubicBezTo>
                    <a:pt x="10193" y="82026"/>
                    <a:pt x="35499" y="94509"/>
                    <a:pt x="58823" y="86617"/>
                  </a:cubicBezTo>
                  <a:cubicBezTo>
                    <a:pt x="82074" y="78732"/>
                    <a:pt x="94543" y="53501"/>
                    <a:pt x="86695" y="30228"/>
                  </a:cubicBezTo>
                  <a:cubicBezTo>
                    <a:pt x="78774" y="6932"/>
                    <a:pt x="53542" y="-5573"/>
                    <a:pt x="30217" y="2282"/>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371" name="Google Shape;1371;p19"/>
            <p:cNvGrpSpPr/>
            <p:nvPr/>
          </p:nvGrpSpPr>
          <p:grpSpPr>
            <a:xfrm>
              <a:off x="237259" y="4522979"/>
              <a:ext cx="237388" cy="153068"/>
              <a:chOff x="7684859" y="4647369"/>
              <a:chExt cx="319542" cy="206013"/>
            </a:xfrm>
          </p:grpSpPr>
          <p:sp>
            <p:nvSpPr>
              <p:cNvPr id="1372" name="Google Shape;1372;p19"/>
              <p:cNvSpPr/>
              <p:nvPr/>
            </p:nvSpPr>
            <p:spPr>
              <a:xfrm>
                <a:off x="7690030" y="4653130"/>
                <a:ext cx="308918" cy="194205"/>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73" name="Google Shape;1373;p19"/>
              <p:cNvSpPr/>
              <p:nvPr/>
            </p:nvSpPr>
            <p:spPr>
              <a:xfrm>
                <a:off x="7684859" y="4647369"/>
                <a:ext cx="319542" cy="206013"/>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374" name="Google Shape;1374;p19"/>
            <p:cNvSpPr/>
            <p:nvPr/>
          </p:nvSpPr>
          <p:spPr>
            <a:xfrm>
              <a:off x="461810" y="4217429"/>
              <a:ext cx="65759" cy="54817"/>
            </a:xfrm>
            <a:custGeom>
              <a:avLst/>
              <a:gdLst/>
              <a:ahLst/>
              <a:cxnLst/>
              <a:rect l="l" t="t" r="r" b="b"/>
              <a:pathLst>
                <a:path w="88564" h="73827" extrusionOk="0">
                  <a:moveTo>
                    <a:pt x="2563" y="38370"/>
                  </a:moveTo>
                  <a:cubicBezTo>
                    <a:pt x="11658" y="65523"/>
                    <a:pt x="41070" y="80163"/>
                    <a:pt x="68209" y="71061"/>
                  </a:cubicBezTo>
                  <a:cubicBezTo>
                    <a:pt x="68356" y="71016"/>
                    <a:pt x="68430" y="70980"/>
                    <a:pt x="68576" y="70936"/>
                  </a:cubicBezTo>
                  <a:cubicBezTo>
                    <a:pt x="76131" y="68339"/>
                    <a:pt x="82952" y="64019"/>
                    <a:pt x="88527" y="58320"/>
                  </a:cubicBezTo>
                  <a:cubicBezTo>
                    <a:pt x="85079" y="54799"/>
                    <a:pt x="81632" y="51425"/>
                    <a:pt x="78111" y="48125"/>
                  </a:cubicBezTo>
                  <a:cubicBezTo>
                    <a:pt x="74150" y="52181"/>
                    <a:pt x="69236" y="55247"/>
                    <a:pt x="63882" y="57073"/>
                  </a:cubicBezTo>
                  <a:cubicBezTo>
                    <a:pt x="44445" y="63682"/>
                    <a:pt x="23321" y="53281"/>
                    <a:pt x="16719" y="33837"/>
                  </a:cubicBezTo>
                  <a:cubicBezTo>
                    <a:pt x="13565" y="24610"/>
                    <a:pt x="14152" y="14517"/>
                    <a:pt x="18406" y="5730"/>
                  </a:cubicBezTo>
                  <a:cubicBezTo>
                    <a:pt x="14005" y="3603"/>
                    <a:pt x="9531" y="1696"/>
                    <a:pt x="5057" y="-65"/>
                  </a:cubicBezTo>
                  <a:cubicBezTo>
                    <a:pt x="-738" y="11935"/>
                    <a:pt x="-1618" y="25717"/>
                    <a:pt x="2563" y="38370"/>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75" name="Google Shape;1375;p19"/>
            <p:cNvSpPr/>
            <p:nvPr/>
          </p:nvSpPr>
          <p:spPr>
            <a:xfrm>
              <a:off x="327789" y="4226693"/>
              <a:ext cx="60935" cy="62061"/>
            </a:xfrm>
            <a:custGeom>
              <a:avLst/>
              <a:gdLst/>
              <a:ahLst/>
              <a:cxnLst/>
              <a:rect l="l" t="t" r="r" b="b"/>
              <a:pathLst>
                <a:path w="82068" h="83584" extrusionOk="0">
                  <a:moveTo>
                    <a:pt x="51746" y="81204"/>
                  </a:moveTo>
                  <a:cubicBezTo>
                    <a:pt x="74997" y="73378"/>
                    <a:pt x="87539" y="48169"/>
                    <a:pt x="79691" y="24903"/>
                  </a:cubicBezTo>
                  <a:cubicBezTo>
                    <a:pt x="76097" y="14209"/>
                    <a:pt x="68542" y="5282"/>
                    <a:pt x="58640" y="-65"/>
                  </a:cubicBezTo>
                  <a:cubicBezTo>
                    <a:pt x="34949" y="16578"/>
                    <a:pt x="14926" y="37988"/>
                    <a:pt x="-38" y="62794"/>
                  </a:cubicBezTo>
                  <a:cubicBezTo>
                    <a:pt x="10891" y="80126"/>
                    <a:pt x="32309" y="87725"/>
                    <a:pt x="51746" y="81204"/>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376" name="Google Shape;1376;p19"/>
            <p:cNvSpPr/>
            <p:nvPr/>
          </p:nvSpPr>
          <p:spPr>
            <a:xfrm>
              <a:off x="467150" y="4219609"/>
              <a:ext cx="56392" cy="47147"/>
            </a:xfrm>
            <a:custGeom>
              <a:avLst/>
              <a:gdLst/>
              <a:ahLst/>
              <a:cxnLst/>
              <a:rect l="l" t="t" r="r" b="b"/>
              <a:pathLst>
                <a:path w="75949" h="63498" extrusionOk="0">
                  <a:moveTo>
                    <a:pt x="2271" y="33162"/>
                  </a:moveTo>
                  <a:cubicBezTo>
                    <a:pt x="10192" y="56428"/>
                    <a:pt x="35424" y="68919"/>
                    <a:pt x="58748" y="61107"/>
                  </a:cubicBezTo>
                  <a:cubicBezTo>
                    <a:pt x="65276" y="58855"/>
                    <a:pt x="71144" y="55115"/>
                    <a:pt x="75912" y="50178"/>
                  </a:cubicBezTo>
                  <a:cubicBezTo>
                    <a:pt x="55227" y="29252"/>
                    <a:pt x="30950" y="12228"/>
                    <a:pt x="4251" y="-65"/>
                  </a:cubicBezTo>
                  <a:cubicBezTo>
                    <a:pt x="-663" y="10343"/>
                    <a:pt x="-1397" y="22248"/>
                    <a:pt x="2271" y="33162"/>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6317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63"/>
        <p:cNvGrpSpPr/>
        <p:nvPr/>
      </p:nvGrpSpPr>
      <p:grpSpPr>
        <a:xfrm>
          <a:off x="0" y="0"/>
          <a:ext cx="0" cy="0"/>
          <a:chOff x="0" y="0"/>
          <a:chExt cx="0" cy="0"/>
        </a:xfrm>
      </p:grpSpPr>
      <p:sp>
        <p:nvSpPr>
          <p:cNvPr id="1464" name="Google Shape;1464;p21"/>
          <p:cNvSpPr txBox="1">
            <a:spLocks noGrp="1"/>
          </p:cNvSpPr>
          <p:nvPr>
            <p:ph type="title"/>
          </p:nvPr>
        </p:nvSpPr>
        <p:spPr>
          <a:xfrm>
            <a:off x="1446645" y="1164200"/>
            <a:ext cx="5259357" cy="1411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798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5" name="Google Shape;1465;p21"/>
          <p:cNvSpPr txBox="1">
            <a:spLocks noGrp="1"/>
          </p:cNvSpPr>
          <p:nvPr>
            <p:ph type="subTitle" idx="1"/>
          </p:nvPr>
        </p:nvSpPr>
        <p:spPr>
          <a:xfrm>
            <a:off x="1446645" y="2375367"/>
            <a:ext cx="5259357" cy="17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6" name="Google Shape;1466;p21"/>
          <p:cNvSpPr txBox="1"/>
          <p:nvPr/>
        </p:nvSpPr>
        <p:spPr>
          <a:xfrm>
            <a:off x="1488841" y="4801600"/>
            <a:ext cx="5844705" cy="741600"/>
          </a:xfrm>
          <a:prstGeom prst="rect">
            <a:avLst/>
          </a:prstGeom>
          <a:noFill/>
          <a:ln>
            <a:noFill/>
          </a:ln>
        </p:spPr>
        <p:txBody>
          <a:bodyPr spcFirstLastPara="1" wrap="square" lIns="121598" tIns="121598" rIns="121598" bIns="121598" anchor="t" anchorCtr="0">
            <a:noAutofit/>
          </a:bodyPr>
          <a:lstStyle/>
          <a:p>
            <a:pPr marL="0" lvl="0" indent="0" algn="l" rtl="0">
              <a:spcBef>
                <a:spcPts val="399"/>
              </a:spcBef>
              <a:spcAft>
                <a:spcPts val="0"/>
              </a:spcAft>
              <a:buNone/>
            </a:pPr>
            <a:r>
              <a:rPr lang="en" sz="1330" b="1">
                <a:solidFill>
                  <a:schemeClr val="dk1"/>
                </a:solidFill>
                <a:latin typeface="Happy Monkey"/>
                <a:ea typeface="Happy Monkey"/>
                <a:cs typeface="Happy Monkey"/>
                <a:sym typeface="Happy Monkey"/>
              </a:rPr>
              <a:t>CREDITS:</a:t>
            </a:r>
            <a:r>
              <a:rPr lang="en" sz="1330">
                <a:solidFill>
                  <a:schemeClr val="dk1"/>
                </a:solidFill>
                <a:latin typeface="Happy Monkey"/>
                <a:ea typeface="Happy Monkey"/>
                <a:cs typeface="Happy Monkey"/>
                <a:sym typeface="Happy Monkey"/>
              </a:rPr>
              <a:t> This presentation template was created by </a:t>
            </a:r>
            <a:r>
              <a:rPr lang="en" sz="1330" b="1" u="sng">
                <a:solidFill>
                  <a:schemeClr val="hlink"/>
                </a:solidFill>
                <a:latin typeface="Happy Monkey"/>
                <a:ea typeface="Happy Monkey"/>
                <a:cs typeface="Happy Monkey"/>
                <a:sym typeface="Happy Monkey"/>
                <a:hlinkClick r:id="rId2"/>
              </a:rPr>
              <a:t>Slidesgo</a:t>
            </a:r>
            <a:r>
              <a:rPr lang="en" sz="1330">
                <a:solidFill>
                  <a:schemeClr val="dk1"/>
                </a:solidFill>
                <a:latin typeface="Happy Monkey"/>
                <a:ea typeface="Happy Monkey"/>
                <a:cs typeface="Happy Monkey"/>
                <a:sym typeface="Happy Monkey"/>
              </a:rPr>
              <a:t>, and includes icons by </a:t>
            </a:r>
            <a:r>
              <a:rPr lang="en" sz="1330" b="1" u="sng">
                <a:solidFill>
                  <a:schemeClr val="dk1"/>
                </a:solidFill>
                <a:latin typeface="Happy Monkey"/>
                <a:ea typeface="Happy Monkey"/>
                <a:cs typeface="Happy Monkey"/>
                <a:sym typeface="Happy Monkey"/>
                <a:hlinkClick r:id="rId3">
                  <a:extLst>
                    <a:ext uri="{A12FA001-AC4F-418D-AE19-62706E023703}">
                      <ahyp:hlinkClr xmlns:ahyp="http://schemas.microsoft.com/office/drawing/2018/hyperlinkcolor" xmlns="" val="tx"/>
                    </a:ext>
                  </a:extLst>
                </a:hlinkClick>
              </a:rPr>
              <a:t>Flaticon</a:t>
            </a:r>
            <a:r>
              <a:rPr lang="en" sz="1330">
                <a:solidFill>
                  <a:schemeClr val="dk1"/>
                </a:solidFill>
                <a:latin typeface="Happy Monkey"/>
                <a:ea typeface="Happy Monkey"/>
                <a:cs typeface="Happy Monkey"/>
                <a:sym typeface="Happy Monkey"/>
              </a:rPr>
              <a:t>, and infographics &amp; images by </a:t>
            </a:r>
            <a:r>
              <a:rPr lang="en" sz="1330" b="1" u="sng">
                <a:solidFill>
                  <a:schemeClr val="dk1"/>
                </a:solidFill>
                <a:latin typeface="Happy Monkey"/>
                <a:ea typeface="Happy Monkey"/>
                <a:cs typeface="Happy Monkey"/>
                <a:sym typeface="Happy Monkey"/>
                <a:hlinkClick r:id="rId4">
                  <a:extLst>
                    <a:ext uri="{A12FA001-AC4F-418D-AE19-62706E023703}">
                      <ahyp:hlinkClr xmlns:ahyp="http://schemas.microsoft.com/office/drawing/2018/hyperlinkcolor" xmlns="" val="tx"/>
                    </a:ext>
                  </a:extLst>
                </a:hlinkClick>
              </a:rPr>
              <a:t>Freepik</a:t>
            </a:r>
            <a:r>
              <a:rPr lang="en" sz="1330" u="sng">
                <a:solidFill>
                  <a:schemeClr val="dk1"/>
                </a:solidFill>
                <a:latin typeface="Happy Monkey"/>
                <a:ea typeface="Happy Monkey"/>
                <a:cs typeface="Happy Monkey"/>
                <a:sym typeface="Happy Monkey"/>
              </a:rPr>
              <a:t> </a:t>
            </a:r>
            <a:endParaRPr sz="1330" b="1" u="sng">
              <a:solidFill>
                <a:schemeClr val="dk1"/>
              </a:solidFill>
              <a:latin typeface="Happy Monkey"/>
              <a:ea typeface="Happy Monkey"/>
              <a:cs typeface="Happy Monkey"/>
              <a:sym typeface="Happy Monkey"/>
            </a:endParaRPr>
          </a:p>
        </p:txBody>
      </p:sp>
      <p:grpSp>
        <p:nvGrpSpPr>
          <p:cNvPr id="1467" name="Google Shape;1467;p21"/>
          <p:cNvGrpSpPr/>
          <p:nvPr/>
        </p:nvGrpSpPr>
        <p:grpSpPr>
          <a:xfrm>
            <a:off x="11652081" y="2724621"/>
            <a:ext cx="939350" cy="668124"/>
            <a:chOff x="8437747" y="2448440"/>
            <a:chExt cx="706260" cy="501093"/>
          </a:xfrm>
        </p:grpSpPr>
        <p:grpSp>
          <p:nvGrpSpPr>
            <p:cNvPr id="1468" name="Google Shape;1468;p21"/>
            <p:cNvGrpSpPr/>
            <p:nvPr/>
          </p:nvGrpSpPr>
          <p:grpSpPr>
            <a:xfrm>
              <a:off x="8437750" y="2448440"/>
              <a:ext cx="706250" cy="501093"/>
              <a:chOff x="8437750" y="2448440"/>
              <a:chExt cx="706250" cy="501093"/>
            </a:xfrm>
          </p:grpSpPr>
          <p:sp>
            <p:nvSpPr>
              <p:cNvPr id="1469" name="Google Shape;1469;p21"/>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70" name="Google Shape;1470;p21"/>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71" name="Google Shape;1471;p21"/>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72" name="Google Shape;1472;p21"/>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73" name="Google Shape;1473;p21"/>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74" name="Google Shape;1474;p21"/>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475" name="Google Shape;1475;p21"/>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476" name="Google Shape;1476;p21"/>
          <p:cNvGrpSpPr/>
          <p:nvPr/>
        </p:nvGrpSpPr>
        <p:grpSpPr>
          <a:xfrm>
            <a:off x="-354941" y="3331387"/>
            <a:ext cx="939350" cy="668124"/>
            <a:chOff x="8437747" y="2448440"/>
            <a:chExt cx="706260" cy="501093"/>
          </a:xfrm>
        </p:grpSpPr>
        <p:grpSp>
          <p:nvGrpSpPr>
            <p:cNvPr id="1477" name="Google Shape;1477;p21"/>
            <p:cNvGrpSpPr/>
            <p:nvPr/>
          </p:nvGrpSpPr>
          <p:grpSpPr>
            <a:xfrm>
              <a:off x="8437750" y="2448440"/>
              <a:ext cx="706250" cy="501093"/>
              <a:chOff x="8437750" y="2448440"/>
              <a:chExt cx="706250" cy="501093"/>
            </a:xfrm>
          </p:grpSpPr>
          <p:sp>
            <p:nvSpPr>
              <p:cNvPr id="1478" name="Google Shape;1478;p21"/>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79" name="Google Shape;1479;p21"/>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80" name="Google Shape;1480;p21"/>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81" name="Google Shape;1481;p21"/>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82" name="Google Shape;1482;p21"/>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483" name="Google Shape;1483;p21"/>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484" name="Google Shape;1484;p21"/>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485" name="Google Shape;1485;p21"/>
          <p:cNvGrpSpPr/>
          <p:nvPr/>
        </p:nvGrpSpPr>
        <p:grpSpPr>
          <a:xfrm>
            <a:off x="-7" y="574538"/>
            <a:ext cx="1106823" cy="577180"/>
            <a:chOff x="-605" y="430903"/>
            <a:chExt cx="832176" cy="432885"/>
          </a:xfrm>
        </p:grpSpPr>
        <p:sp>
          <p:nvSpPr>
            <p:cNvPr id="1486" name="Google Shape;1486;p21"/>
            <p:cNvSpPr/>
            <p:nvPr/>
          </p:nvSpPr>
          <p:spPr>
            <a:xfrm flipH="1">
              <a:off x="443766" y="628465"/>
              <a:ext cx="77352" cy="37275"/>
            </a:xfrm>
            <a:custGeom>
              <a:avLst/>
              <a:gdLst/>
              <a:ahLst/>
              <a:cxnLst/>
              <a:rect l="l" t="t" r="r" b="b"/>
              <a:pathLst>
                <a:path w="63927" h="30806" extrusionOk="0">
                  <a:moveTo>
                    <a:pt x="12400" y="30741"/>
                  </a:moveTo>
                  <a:lnTo>
                    <a:pt x="59049" y="25020"/>
                  </a:lnTo>
                  <a:cubicBezTo>
                    <a:pt x="60957" y="25020"/>
                    <a:pt x="63303" y="24213"/>
                    <a:pt x="63816" y="22380"/>
                  </a:cubicBezTo>
                  <a:cubicBezTo>
                    <a:pt x="64330" y="20546"/>
                    <a:pt x="62056" y="18492"/>
                    <a:pt x="60003" y="17539"/>
                  </a:cubicBezTo>
                  <a:cubicBezTo>
                    <a:pt x="45920" y="10644"/>
                    <a:pt x="31324" y="4762"/>
                    <a:pt x="16434" y="-65"/>
                  </a:cubicBezTo>
                  <a:cubicBezTo>
                    <a:pt x="16434" y="-65"/>
                    <a:pt x="884" y="889"/>
                    <a:pt x="4" y="12184"/>
                  </a:cubicBezTo>
                  <a:cubicBezTo>
                    <a:pt x="-876" y="23480"/>
                    <a:pt x="12400" y="30741"/>
                    <a:pt x="12400" y="3074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7" name="Google Shape;1487;p21"/>
            <p:cNvSpPr/>
            <p:nvPr/>
          </p:nvSpPr>
          <p:spPr>
            <a:xfrm flipH="1">
              <a:off x="439918" y="624157"/>
              <a:ext cx="86112" cy="46051"/>
            </a:xfrm>
            <a:custGeom>
              <a:avLst/>
              <a:gdLst/>
              <a:ahLst/>
              <a:cxnLst/>
              <a:rect l="l" t="t" r="r" b="b"/>
              <a:pathLst>
                <a:path w="71167" h="38059" extrusionOk="0">
                  <a:moveTo>
                    <a:pt x="69130" y="19712"/>
                  </a:moveTo>
                  <a:cubicBezTo>
                    <a:pt x="66563" y="17775"/>
                    <a:pt x="63628" y="16220"/>
                    <a:pt x="60621" y="15091"/>
                  </a:cubicBezTo>
                  <a:lnTo>
                    <a:pt x="49179" y="10030"/>
                  </a:lnTo>
                  <a:cubicBezTo>
                    <a:pt x="41844" y="6949"/>
                    <a:pt x="34510" y="4162"/>
                    <a:pt x="27175" y="1668"/>
                  </a:cubicBezTo>
                  <a:cubicBezTo>
                    <a:pt x="17419" y="-2755"/>
                    <a:pt x="5904" y="1580"/>
                    <a:pt x="1430" y="11365"/>
                  </a:cubicBezTo>
                  <a:cubicBezTo>
                    <a:pt x="770" y="12949"/>
                    <a:pt x="256" y="14621"/>
                    <a:pt x="-38" y="16337"/>
                  </a:cubicBezTo>
                  <a:cubicBezTo>
                    <a:pt x="623" y="25029"/>
                    <a:pt x="5684" y="32782"/>
                    <a:pt x="13386" y="36875"/>
                  </a:cubicBezTo>
                  <a:cubicBezTo>
                    <a:pt x="13972" y="37675"/>
                    <a:pt x="14926" y="38092"/>
                    <a:pt x="15953" y="37975"/>
                  </a:cubicBezTo>
                  <a:lnTo>
                    <a:pt x="15953" y="37975"/>
                  </a:lnTo>
                  <a:cubicBezTo>
                    <a:pt x="15953" y="37975"/>
                    <a:pt x="15953" y="37975"/>
                    <a:pt x="15953" y="37975"/>
                  </a:cubicBezTo>
                  <a:lnTo>
                    <a:pt x="41185" y="34894"/>
                  </a:lnTo>
                  <a:cubicBezTo>
                    <a:pt x="48519" y="33941"/>
                    <a:pt x="56807" y="33428"/>
                    <a:pt x="64362" y="32034"/>
                  </a:cubicBezTo>
                  <a:cubicBezTo>
                    <a:pt x="68396" y="31711"/>
                    <a:pt x="71404" y="28176"/>
                    <a:pt x="71110" y="24134"/>
                  </a:cubicBezTo>
                  <a:cubicBezTo>
                    <a:pt x="70963" y="22484"/>
                    <a:pt x="70230" y="20922"/>
                    <a:pt x="69130" y="19712"/>
                  </a:cubicBezTo>
                  <a:close/>
                  <a:moveTo>
                    <a:pt x="17786" y="30274"/>
                  </a:moveTo>
                  <a:cubicBezTo>
                    <a:pt x="13752" y="28022"/>
                    <a:pt x="10598" y="24450"/>
                    <a:pt x="8838" y="20152"/>
                  </a:cubicBezTo>
                  <a:cubicBezTo>
                    <a:pt x="6637" y="13550"/>
                    <a:pt x="11405" y="9590"/>
                    <a:pt x="17273" y="8123"/>
                  </a:cubicBezTo>
                  <a:cubicBezTo>
                    <a:pt x="18227" y="7822"/>
                    <a:pt x="19253" y="7602"/>
                    <a:pt x="20280" y="7462"/>
                  </a:cubicBezTo>
                  <a:cubicBezTo>
                    <a:pt x="19546" y="7462"/>
                    <a:pt x="20280" y="7462"/>
                    <a:pt x="20941" y="7462"/>
                  </a:cubicBezTo>
                  <a:cubicBezTo>
                    <a:pt x="26955" y="9105"/>
                    <a:pt x="32823" y="11211"/>
                    <a:pt x="38543" y="13771"/>
                  </a:cubicBezTo>
                  <a:cubicBezTo>
                    <a:pt x="44411" y="16044"/>
                    <a:pt x="50133" y="18465"/>
                    <a:pt x="55854" y="21105"/>
                  </a:cubicBezTo>
                  <a:cubicBezTo>
                    <a:pt x="58201" y="22059"/>
                    <a:pt x="60474" y="23159"/>
                    <a:pt x="62675" y="24406"/>
                  </a:cubicBezTo>
                  <a:lnTo>
                    <a:pt x="60915" y="2477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8" name="Google Shape;1488;p21"/>
            <p:cNvSpPr/>
            <p:nvPr/>
          </p:nvSpPr>
          <p:spPr>
            <a:xfrm flipH="1">
              <a:off x="501319" y="483672"/>
              <a:ext cx="325725" cy="263555"/>
            </a:xfrm>
            <a:custGeom>
              <a:avLst/>
              <a:gdLst/>
              <a:ahLst/>
              <a:cxnLst/>
              <a:rect l="l" t="t" r="r" b="b"/>
              <a:pathLst>
                <a:path w="269194" h="217814" extrusionOk="0">
                  <a:moveTo>
                    <a:pt x="1984" y="79650"/>
                  </a:moveTo>
                  <a:cubicBezTo>
                    <a:pt x="-10779" y="137595"/>
                    <a:pt x="38217" y="197593"/>
                    <a:pt x="111419" y="213730"/>
                  </a:cubicBezTo>
                  <a:cubicBezTo>
                    <a:pt x="184620" y="229866"/>
                    <a:pt x="254373" y="195980"/>
                    <a:pt x="267136" y="138035"/>
                  </a:cubicBezTo>
                  <a:cubicBezTo>
                    <a:pt x="279898" y="80091"/>
                    <a:pt x="230901" y="20092"/>
                    <a:pt x="157701" y="3956"/>
                  </a:cubicBezTo>
                  <a:cubicBezTo>
                    <a:pt x="84500" y="-12181"/>
                    <a:pt x="14673" y="21706"/>
                    <a:pt x="1984" y="7965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89" name="Google Shape;1489;p21"/>
            <p:cNvSpPr/>
            <p:nvPr/>
          </p:nvSpPr>
          <p:spPr>
            <a:xfrm flipH="1">
              <a:off x="496692" y="478914"/>
              <a:ext cx="334880" cy="273040"/>
            </a:xfrm>
            <a:custGeom>
              <a:avLst/>
              <a:gdLst/>
              <a:ahLst/>
              <a:cxnLst/>
              <a:rect l="l" t="t" r="r" b="b"/>
              <a:pathLst>
                <a:path w="276760" h="225653" extrusionOk="0">
                  <a:moveTo>
                    <a:pt x="151473" y="225589"/>
                  </a:moveTo>
                  <a:cubicBezTo>
                    <a:pt x="139004" y="225567"/>
                    <a:pt x="126534" y="224217"/>
                    <a:pt x="114286" y="221555"/>
                  </a:cubicBezTo>
                  <a:cubicBezTo>
                    <a:pt x="79446" y="214447"/>
                    <a:pt x="48053" y="195854"/>
                    <a:pt x="25095" y="168745"/>
                  </a:cubicBezTo>
                  <a:cubicBezTo>
                    <a:pt x="4410" y="145237"/>
                    <a:pt x="-4171" y="113441"/>
                    <a:pt x="1843" y="82708"/>
                  </a:cubicBezTo>
                  <a:lnTo>
                    <a:pt x="1843" y="82708"/>
                  </a:lnTo>
                  <a:cubicBezTo>
                    <a:pt x="15046" y="22783"/>
                    <a:pt x="87000" y="-12644"/>
                    <a:pt x="162181" y="4079"/>
                  </a:cubicBezTo>
                  <a:cubicBezTo>
                    <a:pt x="237362" y="20802"/>
                    <a:pt x="287826" y="82855"/>
                    <a:pt x="274624" y="142853"/>
                  </a:cubicBezTo>
                  <a:cubicBezTo>
                    <a:pt x="263621" y="192803"/>
                    <a:pt x="211911" y="225589"/>
                    <a:pt x="151473" y="225589"/>
                  </a:cubicBezTo>
                  <a:close/>
                  <a:moveTo>
                    <a:pt x="9472" y="84395"/>
                  </a:moveTo>
                  <a:cubicBezTo>
                    <a:pt x="4118" y="112854"/>
                    <a:pt x="12186" y="142200"/>
                    <a:pt x="31476" y="163830"/>
                  </a:cubicBezTo>
                  <a:cubicBezTo>
                    <a:pt x="53334" y="189517"/>
                    <a:pt x="83187" y="207127"/>
                    <a:pt x="116265" y="213853"/>
                  </a:cubicBezTo>
                  <a:cubicBezTo>
                    <a:pt x="187266" y="229476"/>
                    <a:pt x="254966" y="196910"/>
                    <a:pt x="267289" y="141166"/>
                  </a:cubicBezTo>
                  <a:cubicBezTo>
                    <a:pt x="279611" y="85422"/>
                    <a:pt x="231788" y="27331"/>
                    <a:pt x="160788" y="11707"/>
                  </a:cubicBezTo>
                  <a:cubicBezTo>
                    <a:pt x="89787" y="-3916"/>
                    <a:pt x="22087" y="28651"/>
                    <a:pt x="9765" y="843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0" name="Google Shape;1490;p21"/>
            <p:cNvSpPr/>
            <p:nvPr/>
          </p:nvSpPr>
          <p:spPr>
            <a:xfrm flipH="1">
              <a:off x="641447" y="481174"/>
              <a:ext cx="116688" cy="250897"/>
            </a:xfrm>
            <a:custGeom>
              <a:avLst/>
              <a:gdLst/>
              <a:ahLst/>
              <a:cxnLst/>
              <a:rect l="l" t="t" r="r" b="b"/>
              <a:pathLst>
                <a:path w="96436" h="207353" extrusionOk="0">
                  <a:moveTo>
                    <a:pt x="-38" y="197020"/>
                  </a:moveTo>
                  <a:cubicBezTo>
                    <a:pt x="-38" y="197020"/>
                    <a:pt x="43971" y="175383"/>
                    <a:pt x="64288" y="95801"/>
                  </a:cubicBezTo>
                  <a:cubicBezTo>
                    <a:pt x="72283" y="63278"/>
                    <a:pt x="67368" y="28908"/>
                    <a:pt x="50572" y="-65"/>
                  </a:cubicBezTo>
                  <a:lnTo>
                    <a:pt x="77124" y="1182"/>
                  </a:lnTo>
                  <a:cubicBezTo>
                    <a:pt x="77124" y="1182"/>
                    <a:pt x="106463" y="47391"/>
                    <a:pt x="92747" y="101155"/>
                  </a:cubicBezTo>
                  <a:cubicBezTo>
                    <a:pt x="72283" y="180810"/>
                    <a:pt x="24974" y="207289"/>
                    <a:pt x="24974" y="20728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1" name="Google Shape;1491;p21"/>
            <p:cNvSpPr/>
            <p:nvPr/>
          </p:nvSpPr>
          <p:spPr>
            <a:xfrm flipH="1">
              <a:off x="572364" y="492252"/>
              <a:ext cx="131355" cy="255602"/>
            </a:xfrm>
            <a:custGeom>
              <a:avLst/>
              <a:gdLst/>
              <a:ahLst/>
              <a:cxnLst/>
              <a:rect l="l" t="t" r="r" b="b"/>
              <a:pathLst>
                <a:path w="108558" h="211241" extrusionOk="0">
                  <a:moveTo>
                    <a:pt x="-38" y="205822"/>
                  </a:moveTo>
                  <a:cubicBezTo>
                    <a:pt x="-38" y="205822"/>
                    <a:pt x="55853" y="175383"/>
                    <a:pt x="76317" y="95801"/>
                  </a:cubicBezTo>
                  <a:cubicBezTo>
                    <a:pt x="84312" y="63264"/>
                    <a:pt x="79397" y="28893"/>
                    <a:pt x="62528" y="-65"/>
                  </a:cubicBezTo>
                  <a:lnTo>
                    <a:pt x="91060" y="5363"/>
                  </a:lnTo>
                  <a:cubicBezTo>
                    <a:pt x="107856" y="34306"/>
                    <a:pt x="112771" y="68655"/>
                    <a:pt x="104776" y="101155"/>
                  </a:cubicBezTo>
                  <a:cubicBezTo>
                    <a:pt x="84312" y="180810"/>
                    <a:pt x="28421" y="211176"/>
                    <a:pt x="28421" y="21117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2" name="Google Shape;1492;p21"/>
            <p:cNvSpPr/>
            <p:nvPr/>
          </p:nvSpPr>
          <p:spPr>
            <a:xfrm flipH="1">
              <a:off x="520487" y="526904"/>
              <a:ext cx="97710" cy="224716"/>
            </a:xfrm>
            <a:custGeom>
              <a:avLst/>
              <a:gdLst/>
              <a:ahLst/>
              <a:cxnLst/>
              <a:rect l="l" t="t" r="r" b="b"/>
              <a:pathLst>
                <a:path w="80752" h="185716" extrusionOk="0">
                  <a:moveTo>
                    <a:pt x="-38" y="181471"/>
                  </a:moveTo>
                  <a:cubicBezTo>
                    <a:pt x="-38" y="181471"/>
                    <a:pt x="35683" y="160566"/>
                    <a:pt x="54166" y="87219"/>
                  </a:cubicBezTo>
                  <a:cubicBezTo>
                    <a:pt x="61647" y="58034"/>
                    <a:pt x="58714" y="27140"/>
                    <a:pt x="45731" y="-65"/>
                  </a:cubicBezTo>
                  <a:lnTo>
                    <a:pt x="68249" y="13138"/>
                  </a:lnTo>
                  <a:cubicBezTo>
                    <a:pt x="68249" y="13138"/>
                    <a:pt x="89226" y="41890"/>
                    <a:pt x="76757" y="91400"/>
                  </a:cubicBezTo>
                  <a:cubicBezTo>
                    <a:pt x="58273" y="164747"/>
                    <a:pt x="22627" y="185651"/>
                    <a:pt x="22627" y="18565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3" name="Google Shape;1493;p21"/>
            <p:cNvSpPr/>
            <p:nvPr/>
          </p:nvSpPr>
          <p:spPr>
            <a:xfrm flipH="1">
              <a:off x="727770" y="559165"/>
              <a:ext cx="53037" cy="65000"/>
            </a:xfrm>
            <a:custGeom>
              <a:avLst/>
              <a:gdLst/>
              <a:ahLst/>
              <a:cxnLst/>
              <a:rect l="l" t="t" r="r" b="b"/>
              <a:pathLst>
                <a:path w="43832" h="53719" extrusionOk="0">
                  <a:moveTo>
                    <a:pt x="21882" y="26998"/>
                  </a:moveTo>
                  <a:lnTo>
                    <a:pt x="40879" y="37927"/>
                  </a:lnTo>
                  <a:cubicBezTo>
                    <a:pt x="37285" y="48342"/>
                    <a:pt x="26943" y="54833"/>
                    <a:pt x="16014" y="53476"/>
                  </a:cubicBezTo>
                  <a:cubicBezTo>
                    <a:pt x="4425" y="50909"/>
                    <a:pt x="-2470" y="36827"/>
                    <a:pt x="758" y="22304"/>
                  </a:cubicBezTo>
                  <a:cubicBezTo>
                    <a:pt x="3985" y="7781"/>
                    <a:pt x="16087" y="-2121"/>
                    <a:pt x="27676" y="299"/>
                  </a:cubicBezTo>
                  <a:cubicBezTo>
                    <a:pt x="37871" y="3468"/>
                    <a:pt x="44473" y="13223"/>
                    <a:pt x="43739" y="23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4" name="Google Shape;1494;p21"/>
            <p:cNvSpPr/>
            <p:nvPr/>
          </p:nvSpPr>
          <p:spPr>
            <a:xfrm flipH="1">
              <a:off x="703864" y="430903"/>
              <a:ext cx="26580" cy="91023"/>
            </a:xfrm>
            <a:custGeom>
              <a:avLst/>
              <a:gdLst/>
              <a:ahLst/>
              <a:cxnLst/>
              <a:rect l="l" t="t" r="r" b="b"/>
              <a:pathLst>
                <a:path w="21967" h="75226" extrusionOk="0">
                  <a:moveTo>
                    <a:pt x="7706" y="71393"/>
                  </a:moveTo>
                  <a:cubicBezTo>
                    <a:pt x="6826" y="48751"/>
                    <a:pt x="11519" y="26248"/>
                    <a:pt x="21495" y="5894"/>
                  </a:cubicBezTo>
                  <a:cubicBezTo>
                    <a:pt x="23695" y="1419"/>
                    <a:pt x="16947" y="-2615"/>
                    <a:pt x="14747" y="1933"/>
                  </a:cubicBezTo>
                  <a:cubicBezTo>
                    <a:pt x="4111" y="23505"/>
                    <a:pt x="-876" y="47379"/>
                    <a:pt x="77" y="71393"/>
                  </a:cubicBezTo>
                  <a:cubicBezTo>
                    <a:pt x="77" y="76381"/>
                    <a:pt x="8145" y="76454"/>
                    <a:pt x="7925" y="713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5" name="Google Shape;1495;p21"/>
            <p:cNvSpPr/>
            <p:nvPr/>
          </p:nvSpPr>
          <p:spPr>
            <a:xfrm flipH="1">
              <a:off x="769815" y="447674"/>
              <a:ext cx="16256" cy="64673"/>
            </a:xfrm>
            <a:custGeom>
              <a:avLst/>
              <a:gdLst/>
              <a:ahLst/>
              <a:cxnLst/>
              <a:rect l="l" t="t" r="r" b="b"/>
              <a:pathLst>
                <a:path w="13435" h="53449" extrusionOk="0">
                  <a:moveTo>
                    <a:pt x="13036" y="47831"/>
                  </a:moveTo>
                  <a:cubicBezTo>
                    <a:pt x="5701" y="34482"/>
                    <a:pt x="7608" y="18492"/>
                    <a:pt x="9442" y="3823"/>
                  </a:cubicBezTo>
                  <a:cubicBezTo>
                    <a:pt x="9442" y="1696"/>
                    <a:pt x="7462" y="-65"/>
                    <a:pt x="5554" y="-65"/>
                  </a:cubicBezTo>
                  <a:cubicBezTo>
                    <a:pt x="3427" y="-28"/>
                    <a:pt x="1667" y="1681"/>
                    <a:pt x="1593" y="3823"/>
                  </a:cubicBezTo>
                  <a:cubicBezTo>
                    <a:pt x="-460" y="19959"/>
                    <a:pt x="-2001" y="36976"/>
                    <a:pt x="6214" y="51719"/>
                  </a:cubicBezTo>
                  <a:cubicBezTo>
                    <a:pt x="7462" y="53501"/>
                    <a:pt x="9955" y="53919"/>
                    <a:pt x="11715" y="52650"/>
                  </a:cubicBezTo>
                  <a:cubicBezTo>
                    <a:pt x="13256" y="51543"/>
                    <a:pt x="13843" y="49489"/>
                    <a:pt x="13036" y="477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6" name="Google Shape;1496;p21"/>
            <p:cNvSpPr/>
            <p:nvPr/>
          </p:nvSpPr>
          <p:spPr>
            <a:xfrm flipH="1">
              <a:off x="545218" y="638505"/>
              <a:ext cx="130761" cy="129973"/>
            </a:xfrm>
            <a:custGeom>
              <a:avLst/>
              <a:gdLst/>
              <a:ahLst/>
              <a:cxnLst/>
              <a:rect l="l" t="t" r="r" b="b"/>
              <a:pathLst>
                <a:path w="108067" h="107416" extrusionOk="0">
                  <a:moveTo>
                    <a:pt x="76684" y="869"/>
                  </a:moveTo>
                  <a:cubicBezTo>
                    <a:pt x="76684" y="869"/>
                    <a:pt x="132354" y="65048"/>
                    <a:pt x="95314" y="95854"/>
                  </a:cubicBezTo>
                  <a:cubicBezTo>
                    <a:pt x="58273" y="126660"/>
                    <a:pt x="3850" y="93140"/>
                    <a:pt x="-38" y="24193"/>
                  </a:cubicBezTo>
                  <a:cubicBezTo>
                    <a:pt x="-111" y="24193"/>
                    <a:pt x="34435" y="-5659"/>
                    <a:pt x="76684" y="8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7" name="Google Shape;1497;p21"/>
            <p:cNvSpPr/>
            <p:nvPr/>
          </p:nvSpPr>
          <p:spPr>
            <a:xfrm flipH="1">
              <a:off x="540449" y="633732"/>
              <a:ext cx="140414" cy="139566"/>
            </a:xfrm>
            <a:custGeom>
              <a:avLst/>
              <a:gdLst/>
              <a:ahLst/>
              <a:cxnLst/>
              <a:rect l="l" t="t" r="r" b="b"/>
              <a:pathLst>
                <a:path w="116045" h="115344" extrusionOk="0">
                  <a:moveTo>
                    <a:pt x="83659" y="2178"/>
                  </a:moveTo>
                  <a:cubicBezTo>
                    <a:pt x="83073" y="1511"/>
                    <a:pt x="82193" y="1078"/>
                    <a:pt x="81312" y="931"/>
                  </a:cubicBezTo>
                  <a:cubicBezTo>
                    <a:pt x="37817" y="-5817"/>
                    <a:pt x="2830" y="23889"/>
                    <a:pt x="1363" y="25136"/>
                  </a:cubicBezTo>
                  <a:cubicBezTo>
                    <a:pt x="410" y="25928"/>
                    <a:pt x="-104" y="27124"/>
                    <a:pt x="-31" y="28363"/>
                  </a:cubicBezTo>
                  <a:cubicBezTo>
                    <a:pt x="2243" y="67311"/>
                    <a:pt x="20580" y="98924"/>
                    <a:pt x="47865" y="110733"/>
                  </a:cubicBezTo>
                  <a:cubicBezTo>
                    <a:pt x="54467" y="113674"/>
                    <a:pt x="61581" y="115222"/>
                    <a:pt x="68843" y="115280"/>
                  </a:cubicBezTo>
                  <a:cubicBezTo>
                    <a:pt x="80945" y="115155"/>
                    <a:pt x="92681" y="110733"/>
                    <a:pt x="101849" y="102811"/>
                  </a:cubicBezTo>
                  <a:cubicBezTo>
                    <a:pt x="110064" y="96158"/>
                    <a:pt x="115126" y="86374"/>
                    <a:pt x="115859" y="75819"/>
                  </a:cubicBezTo>
                  <a:cubicBezTo>
                    <a:pt x="118499" y="42813"/>
                    <a:pt x="85126" y="3865"/>
                    <a:pt x="83659" y="2178"/>
                  </a:cubicBezTo>
                  <a:close/>
                  <a:moveTo>
                    <a:pt x="51020" y="103398"/>
                  </a:moveTo>
                  <a:cubicBezTo>
                    <a:pt x="32022" y="95183"/>
                    <a:pt x="10971" y="71565"/>
                    <a:pt x="7965" y="30050"/>
                  </a:cubicBezTo>
                  <a:cubicBezTo>
                    <a:pt x="18380" y="22180"/>
                    <a:pt x="30042" y="16129"/>
                    <a:pt x="42438" y="12153"/>
                  </a:cubicBezTo>
                  <a:cubicBezTo>
                    <a:pt x="56961" y="42578"/>
                    <a:pt x="69503" y="73912"/>
                    <a:pt x="79918" y="105965"/>
                  </a:cubicBezTo>
                  <a:cubicBezTo>
                    <a:pt x="70310" y="108488"/>
                    <a:pt x="60041" y="107579"/>
                    <a:pt x="51020" y="103398"/>
                  </a:cubicBezTo>
                  <a:close/>
                  <a:moveTo>
                    <a:pt x="108010" y="75086"/>
                  </a:moveTo>
                  <a:cubicBezTo>
                    <a:pt x="107497" y="83521"/>
                    <a:pt x="103463" y="91347"/>
                    <a:pt x="96862" y="96650"/>
                  </a:cubicBezTo>
                  <a:cubicBezTo>
                    <a:pt x="93928" y="99056"/>
                    <a:pt x="90700" y="101124"/>
                    <a:pt x="87253" y="102811"/>
                  </a:cubicBezTo>
                  <a:cubicBezTo>
                    <a:pt x="76911" y="71044"/>
                    <a:pt x="64516" y="39982"/>
                    <a:pt x="50140" y="9806"/>
                  </a:cubicBezTo>
                  <a:cubicBezTo>
                    <a:pt x="59454" y="7606"/>
                    <a:pt x="69136" y="7107"/>
                    <a:pt x="78671" y="8339"/>
                  </a:cubicBezTo>
                  <a:cubicBezTo>
                    <a:pt x="83953" y="14867"/>
                    <a:pt x="110211" y="48241"/>
                    <a:pt x="108377" y="752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498" name="Google Shape;1498;p21"/>
            <p:cNvSpPr/>
            <p:nvPr/>
          </p:nvSpPr>
          <p:spPr>
            <a:xfrm flipH="1">
              <a:off x="-605" y="658951"/>
              <a:ext cx="396988" cy="204837"/>
            </a:xfrm>
            <a:custGeom>
              <a:avLst/>
              <a:gdLst/>
              <a:ahLst/>
              <a:cxnLst/>
              <a:rect l="l" t="t" r="r" b="b"/>
              <a:pathLst>
                <a:path w="328089" h="169287" extrusionOk="0">
                  <a:moveTo>
                    <a:pt x="322552" y="169222"/>
                  </a:moveTo>
                  <a:cubicBezTo>
                    <a:pt x="321232" y="169222"/>
                    <a:pt x="319984" y="168753"/>
                    <a:pt x="318958" y="167902"/>
                  </a:cubicBezTo>
                  <a:cubicBezTo>
                    <a:pt x="305976" y="156607"/>
                    <a:pt x="292626" y="145898"/>
                    <a:pt x="279424" y="135629"/>
                  </a:cubicBezTo>
                  <a:cubicBezTo>
                    <a:pt x="277003" y="133781"/>
                    <a:pt x="276563" y="130341"/>
                    <a:pt x="278397" y="127928"/>
                  </a:cubicBezTo>
                  <a:cubicBezTo>
                    <a:pt x="280304" y="125515"/>
                    <a:pt x="283751" y="125053"/>
                    <a:pt x="286171" y="126901"/>
                  </a:cubicBezTo>
                  <a:cubicBezTo>
                    <a:pt x="299521" y="137170"/>
                    <a:pt x="313017" y="148172"/>
                    <a:pt x="326146" y="159541"/>
                  </a:cubicBezTo>
                  <a:cubicBezTo>
                    <a:pt x="328420" y="161514"/>
                    <a:pt x="328713" y="164990"/>
                    <a:pt x="326733" y="167293"/>
                  </a:cubicBezTo>
                  <a:cubicBezTo>
                    <a:pt x="325706" y="168526"/>
                    <a:pt x="324166" y="169230"/>
                    <a:pt x="322552" y="169222"/>
                  </a:cubicBezTo>
                  <a:close/>
                  <a:moveTo>
                    <a:pt x="241136" y="106804"/>
                  </a:moveTo>
                  <a:cubicBezTo>
                    <a:pt x="240036" y="106804"/>
                    <a:pt x="239009" y="106503"/>
                    <a:pt x="238056" y="105923"/>
                  </a:cubicBezTo>
                  <a:cubicBezTo>
                    <a:pt x="223386" y="96315"/>
                    <a:pt x="209230" y="87293"/>
                    <a:pt x="194780" y="79005"/>
                  </a:cubicBezTo>
                  <a:cubicBezTo>
                    <a:pt x="192287" y="77479"/>
                    <a:pt x="191407" y="74274"/>
                    <a:pt x="192727" y="71670"/>
                  </a:cubicBezTo>
                  <a:cubicBezTo>
                    <a:pt x="194267" y="69154"/>
                    <a:pt x="197494" y="68282"/>
                    <a:pt x="200061" y="69690"/>
                  </a:cubicBezTo>
                  <a:cubicBezTo>
                    <a:pt x="214731" y="78051"/>
                    <a:pt x="229400" y="87293"/>
                    <a:pt x="244070" y="96975"/>
                  </a:cubicBezTo>
                  <a:cubicBezTo>
                    <a:pt x="246563" y="98684"/>
                    <a:pt x="247224" y="102102"/>
                    <a:pt x="245537" y="104618"/>
                  </a:cubicBezTo>
                  <a:cubicBezTo>
                    <a:pt x="244510" y="106099"/>
                    <a:pt x="242823" y="106994"/>
                    <a:pt x="241062" y="107024"/>
                  </a:cubicBezTo>
                  <a:close/>
                  <a:moveTo>
                    <a:pt x="152093" y="55827"/>
                  </a:moveTo>
                  <a:cubicBezTo>
                    <a:pt x="151285" y="55842"/>
                    <a:pt x="150478" y="55666"/>
                    <a:pt x="149745" y="55314"/>
                  </a:cubicBezTo>
                  <a:cubicBezTo>
                    <a:pt x="134122" y="47979"/>
                    <a:pt x="118352" y="41157"/>
                    <a:pt x="102949" y="35363"/>
                  </a:cubicBezTo>
                  <a:cubicBezTo>
                    <a:pt x="100015" y="34578"/>
                    <a:pt x="98255" y="31556"/>
                    <a:pt x="99061" y="28622"/>
                  </a:cubicBezTo>
                  <a:cubicBezTo>
                    <a:pt x="99868" y="25689"/>
                    <a:pt x="102876" y="23950"/>
                    <a:pt x="105810" y="24735"/>
                  </a:cubicBezTo>
                  <a:cubicBezTo>
                    <a:pt x="106103" y="24823"/>
                    <a:pt x="106470" y="24948"/>
                    <a:pt x="106763" y="25095"/>
                  </a:cubicBezTo>
                  <a:cubicBezTo>
                    <a:pt x="122533" y="30962"/>
                    <a:pt x="138596" y="37784"/>
                    <a:pt x="154439" y="45338"/>
                  </a:cubicBezTo>
                  <a:cubicBezTo>
                    <a:pt x="157227" y="46622"/>
                    <a:pt x="158400" y="49893"/>
                    <a:pt x="157080" y="52644"/>
                  </a:cubicBezTo>
                  <a:cubicBezTo>
                    <a:pt x="156200" y="54595"/>
                    <a:pt x="154219" y="55834"/>
                    <a:pt x="152093" y="55827"/>
                  </a:cubicBezTo>
                  <a:close/>
                  <a:moveTo>
                    <a:pt x="56006" y="20107"/>
                  </a:moveTo>
                  <a:cubicBezTo>
                    <a:pt x="55567" y="20180"/>
                    <a:pt x="55053" y="20180"/>
                    <a:pt x="54613" y="20107"/>
                  </a:cubicBezTo>
                  <a:cubicBezTo>
                    <a:pt x="38476" y="15574"/>
                    <a:pt x="21901" y="12508"/>
                    <a:pt x="5177" y="10938"/>
                  </a:cubicBezTo>
                  <a:cubicBezTo>
                    <a:pt x="2170" y="10740"/>
                    <a:pt x="-177" y="8166"/>
                    <a:pt x="-31" y="5144"/>
                  </a:cubicBezTo>
                  <a:cubicBezTo>
                    <a:pt x="262" y="2159"/>
                    <a:pt x="2756" y="-115"/>
                    <a:pt x="5764" y="-64"/>
                  </a:cubicBezTo>
                  <a:cubicBezTo>
                    <a:pt x="23147" y="1579"/>
                    <a:pt x="40310" y="4770"/>
                    <a:pt x="57107" y="9471"/>
                  </a:cubicBezTo>
                  <a:cubicBezTo>
                    <a:pt x="60041" y="10220"/>
                    <a:pt x="61801" y="13212"/>
                    <a:pt x="61068" y="16161"/>
                  </a:cubicBezTo>
                  <a:cubicBezTo>
                    <a:pt x="61068" y="16175"/>
                    <a:pt x="61068" y="16197"/>
                    <a:pt x="61068" y="16219"/>
                  </a:cubicBezTo>
                  <a:cubicBezTo>
                    <a:pt x="60408" y="18354"/>
                    <a:pt x="58501" y="19887"/>
                    <a:pt x="56300" y="20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95860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99"/>
        <p:cNvGrpSpPr/>
        <p:nvPr/>
      </p:nvGrpSpPr>
      <p:grpSpPr>
        <a:xfrm>
          <a:off x="0" y="0"/>
          <a:ext cx="0" cy="0"/>
          <a:chOff x="0" y="0"/>
          <a:chExt cx="0" cy="0"/>
        </a:xfrm>
      </p:grpSpPr>
      <p:grpSp>
        <p:nvGrpSpPr>
          <p:cNvPr id="1500" name="Google Shape;1500;p22"/>
          <p:cNvGrpSpPr/>
          <p:nvPr/>
        </p:nvGrpSpPr>
        <p:grpSpPr>
          <a:xfrm flipH="1">
            <a:off x="-124479" y="5244886"/>
            <a:ext cx="3164951" cy="1743716"/>
            <a:chOff x="6831075" y="3938739"/>
            <a:chExt cx="2379600" cy="1307787"/>
          </a:xfrm>
        </p:grpSpPr>
        <p:grpSp>
          <p:nvGrpSpPr>
            <p:cNvPr id="1501" name="Google Shape;1501;p22"/>
            <p:cNvGrpSpPr/>
            <p:nvPr/>
          </p:nvGrpSpPr>
          <p:grpSpPr>
            <a:xfrm flipH="1">
              <a:off x="8020520" y="3938739"/>
              <a:ext cx="429494" cy="735677"/>
              <a:chOff x="-1077267" y="2594364"/>
              <a:chExt cx="429494" cy="735677"/>
            </a:xfrm>
          </p:grpSpPr>
          <p:sp>
            <p:nvSpPr>
              <p:cNvPr id="1502" name="Google Shape;1502;p22"/>
              <p:cNvSpPr/>
              <p:nvPr/>
            </p:nvSpPr>
            <p:spPr>
              <a:xfrm>
                <a:off x="-947291" y="3021045"/>
                <a:ext cx="244907" cy="114127"/>
              </a:xfrm>
              <a:custGeom>
                <a:avLst/>
                <a:gdLst/>
                <a:ahLst/>
                <a:cxnLst/>
                <a:rect l="l" t="t" r="r" b="b"/>
                <a:pathLst>
                  <a:path w="244907" h="114127" extrusionOk="0">
                    <a:moveTo>
                      <a:pt x="-38" y="82069"/>
                    </a:moveTo>
                    <a:cubicBezTo>
                      <a:pt x="13605" y="105247"/>
                      <a:pt x="43311" y="113462"/>
                      <a:pt x="70156" y="113975"/>
                    </a:cubicBezTo>
                    <a:cubicBezTo>
                      <a:pt x="82932" y="114459"/>
                      <a:pt x="95704" y="112919"/>
                      <a:pt x="108003" y="109428"/>
                    </a:cubicBezTo>
                    <a:cubicBezTo>
                      <a:pt x="135949" y="100846"/>
                      <a:pt x="157880" y="79209"/>
                      <a:pt x="184285" y="66740"/>
                    </a:cubicBezTo>
                    <a:cubicBezTo>
                      <a:pt x="203194" y="57864"/>
                      <a:pt x="224017" y="53852"/>
                      <a:pt x="244870" y="55077"/>
                    </a:cubicBezTo>
                    <a:cubicBezTo>
                      <a:pt x="236831" y="35237"/>
                      <a:pt x="221237" y="19408"/>
                      <a:pt x="201522" y="11069"/>
                    </a:cubicBezTo>
                    <a:cubicBezTo>
                      <a:pt x="181967" y="2920"/>
                      <a:pt x="160858" y="-836"/>
                      <a:pt x="139690" y="67"/>
                    </a:cubicBezTo>
                    <a:cubicBezTo>
                      <a:pt x="122981" y="-256"/>
                      <a:pt x="106383" y="2839"/>
                      <a:pt x="90913" y="9162"/>
                    </a:cubicBezTo>
                    <a:cubicBezTo>
                      <a:pt x="60254" y="22878"/>
                      <a:pt x="40157" y="54417"/>
                      <a:pt x="9351" y="67840"/>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3" name="Google Shape;1503;p22"/>
              <p:cNvSpPr/>
              <p:nvPr/>
            </p:nvSpPr>
            <p:spPr>
              <a:xfrm>
                <a:off x="-1042789" y="2600074"/>
                <a:ext cx="389570" cy="266433"/>
              </a:xfrm>
              <a:custGeom>
                <a:avLst/>
                <a:gdLst/>
                <a:ahLst/>
                <a:cxnLst/>
                <a:rect l="l" t="t" r="r" b="b"/>
                <a:pathLst>
                  <a:path w="389570" h="266433" extrusionOk="0">
                    <a:moveTo>
                      <a:pt x="311616" y="264294"/>
                    </a:moveTo>
                    <a:cubicBezTo>
                      <a:pt x="337215" y="266495"/>
                      <a:pt x="363546" y="268402"/>
                      <a:pt x="385624" y="261947"/>
                    </a:cubicBezTo>
                    <a:cubicBezTo>
                      <a:pt x="369407" y="237141"/>
                      <a:pt x="348231" y="215966"/>
                      <a:pt x="323425" y="199748"/>
                    </a:cubicBezTo>
                    <a:cubicBezTo>
                      <a:pt x="346244" y="199488"/>
                      <a:pt x="368461" y="192356"/>
                      <a:pt x="387164" y="179284"/>
                    </a:cubicBezTo>
                    <a:cubicBezTo>
                      <a:pt x="388338" y="178698"/>
                      <a:pt x="389196" y="177625"/>
                      <a:pt x="389511" y="176350"/>
                    </a:cubicBezTo>
                    <a:cubicBezTo>
                      <a:pt x="389878" y="173416"/>
                      <a:pt x="385551" y="170776"/>
                      <a:pt x="382177" y="169016"/>
                    </a:cubicBezTo>
                    <a:cubicBezTo>
                      <a:pt x="357987" y="156779"/>
                      <a:pt x="332220" y="147966"/>
                      <a:pt x="305602" y="142830"/>
                    </a:cubicBezTo>
                    <a:cubicBezTo>
                      <a:pt x="321430" y="130252"/>
                      <a:pt x="333533" y="113590"/>
                      <a:pt x="340589" y="94641"/>
                    </a:cubicBezTo>
                    <a:cubicBezTo>
                      <a:pt x="341682" y="92242"/>
                      <a:pt x="341403" y="89442"/>
                      <a:pt x="339855" y="87306"/>
                    </a:cubicBezTo>
                    <a:cubicBezTo>
                      <a:pt x="338704" y="86249"/>
                      <a:pt x="337361" y="85426"/>
                      <a:pt x="335894" y="84886"/>
                    </a:cubicBezTo>
                    <a:cubicBezTo>
                      <a:pt x="318496" y="77180"/>
                      <a:pt x="299514" y="73735"/>
                      <a:pt x="280517" y="74837"/>
                    </a:cubicBezTo>
                    <a:cubicBezTo>
                      <a:pt x="264006" y="76025"/>
                      <a:pt x="247789" y="79837"/>
                      <a:pt x="232474" y="86133"/>
                    </a:cubicBezTo>
                    <a:cubicBezTo>
                      <a:pt x="228709" y="70025"/>
                      <a:pt x="222289" y="54656"/>
                      <a:pt x="213477" y="40657"/>
                    </a:cubicBezTo>
                    <a:cubicBezTo>
                      <a:pt x="203316" y="24603"/>
                      <a:pt x="189425" y="11241"/>
                      <a:pt x="172989" y="1710"/>
                    </a:cubicBezTo>
                    <a:cubicBezTo>
                      <a:pt x="171663" y="820"/>
                      <a:pt x="170163" y="221"/>
                      <a:pt x="168588" y="-51"/>
                    </a:cubicBezTo>
                    <a:cubicBezTo>
                      <a:pt x="165799" y="-230"/>
                      <a:pt x="163183" y="1311"/>
                      <a:pt x="161987" y="3837"/>
                    </a:cubicBezTo>
                    <a:cubicBezTo>
                      <a:pt x="150794" y="20681"/>
                      <a:pt x="144404" y="40258"/>
                      <a:pt x="143504" y="60461"/>
                    </a:cubicBezTo>
                    <a:cubicBezTo>
                      <a:pt x="123769" y="41905"/>
                      <a:pt x="101552" y="26181"/>
                      <a:pt x="77491" y="13739"/>
                    </a:cubicBezTo>
                    <a:cubicBezTo>
                      <a:pt x="74117" y="11832"/>
                      <a:pt x="69423" y="9925"/>
                      <a:pt x="67295" y="11905"/>
                    </a:cubicBezTo>
                    <a:cubicBezTo>
                      <a:pt x="66470" y="12909"/>
                      <a:pt x="66098" y="14210"/>
                      <a:pt x="66269" y="15499"/>
                    </a:cubicBezTo>
                    <a:cubicBezTo>
                      <a:pt x="66674" y="38329"/>
                      <a:pt x="73932" y="60510"/>
                      <a:pt x="87099" y="79165"/>
                    </a:cubicBezTo>
                    <a:cubicBezTo>
                      <a:pt x="59337" y="68502"/>
                      <a:pt x="29673" y="63683"/>
                      <a:pt x="-38" y="65009"/>
                    </a:cubicBezTo>
                    <a:cubicBezTo>
                      <a:pt x="7297" y="87013"/>
                      <a:pt x="24681" y="106890"/>
                      <a:pt x="41477" y="12632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4" name="Google Shape;1504;p22"/>
              <p:cNvSpPr/>
              <p:nvPr/>
            </p:nvSpPr>
            <p:spPr>
              <a:xfrm>
                <a:off x="-1048768" y="2594364"/>
                <a:ext cx="400995" cy="277477"/>
              </a:xfrm>
              <a:custGeom>
                <a:avLst/>
                <a:gdLst/>
                <a:ahLst/>
                <a:cxnLst/>
                <a:rect l="l" t="t" r="r" b="b"/>
                <a:pathLst>
                  <a:path w="400995" h="277477" extrusionOk="0">
                    <a:moveTo>
                      <a:pt x="344440" y="209565"/>
                    </a:moveTo>
                    <a:cubicBezTo>
                      <a:pt x="354078" y="208192"/>
                      <a:pt x="363525" y="205731"/>
                      <a:pt x="372606" y="202231"/>
                    </a:cubicBezTo>
                    <a:cubicBezTo>
                      <a:pt x="379170" y="199644"/>
                      <a:pt x="385486" y="196452"/>
                      <a:pt x="391456" y="192695"/>
                    </a:cubicBezTo>
                    <a:cubicBezTo>
                      <a:pt x="396444" y="189468"/>
                      <a:pt x="402898" y="185361"/>
                      <a:pt x="400404" y="178466"/>
                    </a:cubicBezTo>
                    <a:cubicBezTo>
                      <a:pt x="397911" y="171571"/>
                      <a:pt x="390062" y="169518"/>
                      <a:pt x="384415" y="166950"/>
                    </a:cubicBezTo>
                    <a:cubicBezTo>
                      <a:pt x="376493" y="163430"/>
                      <a:pt x="368572" y="159616"/>
                      <a:pt x="360503" y="156828"/>
                    </a:cubicBezTo>
                    <a:cubicBezTo>
                      <a:pt x="348489" y="152012"/>
                      <a:pt x="336101" y="148184"/>
                      <a:pt x="323463" y="145386"/>
                    </a:cubicBezTo>
                    <a:cubicBezTo>
                      <a:pt x="332257" y="136983"/>
                      <a:pt x="339680" y="127257"/>
                      <a:pt x="345467" y="116561"/>
                    </a:cubicBezTo>
                    <a:cubicBezTo>
                      <a:pt x="349516" y="110425"/>
                      <a:pt x="352032" y="103406"/>
                      <a:pt x="352802" y="96097"/>
                    </a:cubicBezTo>
                    <a:cubicBezTo>
                      <a:pt x="352362" y="87808"/>
                      <a:pt x="343560" y="84948"/>
                      <a:pt x="337032" y="82454"/>
                    </a:cubicBezTo>
                    <a:cubicBezTo>
                      <a:pt x="306035" y="71658"/>
                      <a:pt x="272186" y="72387"/>
                      <a:pt x="241680" y="84508"/>
                    </a:cubicBezTo>
                    <a:cubicBezTo>
                      <a:pt x="233748" y="53977"/>
                      <a:pt x="215636" y="27068"/>
                      <a:pt x="190337" y="8226"/>
                    </a:cubicBezTo>
                    <a:cubicBezTo>
                      <a:pt x="184469" y="4119"/>
                      <a:pt x="176328" y="-2556"/>
                      <a:pt x="168846" y="891"/>
                    </a:cubicBezTo>
                    <a:cubicBezTo>
                      <a:pt x="161365" y="4339"/>
                      <a:pt x="158724" y="12554"/>
                      <a:pt x="155790" y="18421"/>
                    </a:cubicBezTo>
                    <a:cubicBezTo>
                      <a:pt x="150212" y="29717"/>
                      <a:pt x="146449" y="41821"/>
                      <a:pt x="144641" y="54288"/>
                    </a:cubicBezTo>
                    <a:cubicBezTo>
                      <a:pt x="135861" y="46566"/>
                      <a:pt x="126520" y="39505"/>
                      <a:pt x="116696" y="33164"/>
                    </a:cubicBezTo>
                    <a:cubicBezTo>
                      <a:pt x="109801" y="28617"/>
                      <a:pt x="102760" y="24363"/>
                      <a:pt x="95645" y="20182"/>
                    </a:cubicBezTo>
                    <a:cubicBezTo>
                      <a:pt x="89963" y="15979"/>
                      <a:pt x="83507" y="12939"/>
                      <a:pt x="76648" y="11233"/>
                    </a:cubicBezTo>
                    <a:cubicBezTo>
                      <a:pt x="60292" y="9473"/>
                      <a:pt x="66673" y="35732"/>
                      <a:pt x="68727" y="44680"/>
                    </a:cubicBezTo>
                    <a:cubicBezTo>
                      <a:pt x="71226" y="55191"/>
                      <a:pt x="75097" y="65326"/>
                      <a:pt x="80242" y="74826"/>
                    </a:cubicBezTo>
                    <a:cubicBezTo>
                      <a:pt x="56098" y="67320"/>
                      <a:pt x="30832" y="64069"/>
                      <a:pt x="5574" y="65217"/>
                    </a:cubicBezTo>
                    <a:cubicBezTo>
                      <a:pt x="2455" y="65237"/>
                      <a:pt x="-57" y="67781"/>
                      <a:pt x="-38" y="70900"/>
                    </a:cubicBezTo>
                    <a:cubicBezTo>
                      <a:pt x="-35" y="71461"/>
                      <a:pt x="53" y="72017"/>
                      <a:pt x="220" y="72552"/>
                    </a:cubicBezTo>
                    <a:cubicBezTo>
                      <a:pt x="9095" y="96977"/>
                      <a:pt x="26478" y="116561"/>
                      <a:pt x="43202" y="136291"/>
                    </a:cubicBezTo>
                    <a:cubicBezTo>
                      <a:pt x="47823" y="141645"/>
                      <a:pt x="55524" y="133871"/>
                      <a:pt x="50976" y="128516"/>
                    </a:cubicBezTo>
                    <a:cubicBezTo>
                      <a:pt x="36090" y="113018"/>
                      <a:pt x="23516" y="95453"/>
                      <a:pt x="13643" y="76366"/>
                    </a:cubicBezTo>
                    <a:cubicBezTo>
                      <a:pt x="40051" y="76274"/>
                      <a:pt x="66253" y="81022"/>
                      <a:pt x="90951" y="90375"/>
                    </a:cubicBezTo>
                    <a:cubicBezTo>
                      <a:pt x="93934" y="91138"/>
                      <a:pt x="96970" y="89338"/>
                      <a:pt x="97732" y="86355"/>
                    </a:cubicBezTo>
                    <a:cubicBezTo>
                      <a:pt x="98088" y="84962"/>
                      <a:pt x="97893" y="83486"/>
                      <a:pt x="97185" y="82234"/>
                    </a:cubicBezTo>
                    <a:cubicBezTo>
                      <a:pt x="89746" y="71346"/>
                      <a:pt x="84100" y="59335"/>
                      <a:pt x="80462" y="46660"/>
                    </a:cubicBezTo>
                    <a:cubicBezTo>
                      <a:pt x="78886" y="41026"/>
                      <a:pt x="77854" y="35255"/>
                      <a:pt x="77382" y="29424"/>
                    </a:cubicBezTo>
                    <a:cubicBezTo>
                      <a:pt x="77382" y="27957"/>
                      <a:pt x="77382" y="26490"/>
                      <a:pt x="77382" y="25023"/>
                    </a:cubicBezTo>
                    <a:cubicBezTo>
                      <a:pt x="77382" y="23556"/>
                      <a:pt x="77382" y="23776"/>
                      <a:pt x="77382" y="23116"/>
                    </a:cubicBezTo>
                    <a:lnTo>
                      <a:pt x="78408" y="23116"/>
                    </a:lnTo>
                    <a:cubicBezTo>
                      <a:pt x="79802" y="23776"/>
                      <a:pt x="81049" y="24509"/>
                      <a:pt x="82369" y="25243"/>
                    </a:cubicBezTo>
                    <a:cubicBezTo>
                      <a:pt x="105259" y="37200"/>
                      <a:pt x="126407" y="52228"/>
                      <a:pt x="145228" y="69911"/>
                    </a:cubicBezTo>
                    <a:cubicBezTo>
                      <a:pt x="147394" y="72099"/>
                      <a:pt x="150924" y="72116"/>
                      <a:pt x="153112" y="69950"/>
                    </a:cubicBezTo>
                    <a:cubicBezTo>
                      <a:pt x="154178" y="68893"/>
                      <a:pt x="154774" y="67452"/>
                      <a:pt x="154763" y="65951"/>
                    </a:cubicBezTo>
                    <a:cubicBezTo>
                      <a:pt x="155455" y="51899"/>
                      <a:pt x="158894" y="38119"/>
                      <a:pt x="164885" y="25389"/>
                    </a:cubicBezTo>
                    <a:cubicBezTo>
                      <a:pt x="166206" y="22602"/>
                      <a:pt x="167673" y="19888"/>
                      <a:pt x="169213" y="17248"/>
                    </a:cubicBezTo>
                    <a:cubicBezTo>
                      <a:pt x="170093" y="15781"/>
                      <a:pt x="171047" y="14167"/>
                      <a:pt x="172073" y="12700"/>
                    </a:cubicBezTo>
                    <a:cubicBezTo>
                      <a:pt x="173100" y="11233"/>
                      <a:pt x="173027" y="11087"/>
                      <a:pt x="174567" y="11160"/>
                    </a:cubicBezTo>
                    <a:cubicBezTo>
                      <a:pt x="176108" y="11233"/>
                      <a:pt x="180582" y="14681"/>
                      <a:pt x="182489" y="16001"/>
                    </a:cubicBezTo>
                    <a:cubicBezTo>
                      <a:pt x="185511" y="17962"/>
                      <a:pt x="188402" y="20118"/>
                      <a:pt x="191144" y="22456"/>
                    </a:cubicBezTo>
                    <a:cubicBezTo>
                      <a:pt x="212203" y="40983"/>
                      <a:pt x="226841" y="65714"/>
                      <a:pt x="232952" y="93089"/>
                    </a:cubicBezTo>
                    <a:cubicBezTo>
                      <a:pt x="233771" y="95998"/>
                      <a:pt x="236784" y="97701"/>
                      <a:pt x="239700" y="96903"/>
                    </a:cubicBezTo>
                    <a:cubicBezTo>
                      <a:pt x="266435" y="85342"/>
                      <a:pt x="296229" y="82894"/>
                      <a:pt x="324490" y="89935"/>
                    </a:cubicBezTo>
                    <a:cubicBezTo>
                      <a:pt x="328252" y="90962"/>
                      <a:pt x="331949" y="92211"/>
                      <a:pt x="335565" y="93676"/>
                    </a:cubicBezTo>
                    <a:cubicBezTo>
                      <a:pt x="337032" y="94263"/>
                      <a:pt x="341213" y="95290"/>
                      <a:pt x="341653" y="96903"/>
                    </a:cubicBezTo>
                    <a:cubicBezTo>
                      <a:pt x="342093" y="98517"/>
                      <a:pt x="339086" y="104238"/>
                      <a:pt x="338279" y="105778"/>
                    </a:cubicBezTo>
                    <a:cubicBezTo>
                      <a:pt x="336812" y="108859"/>
                      <a:pt x="335272" y="111866"/>
                      <a:pt x="333511" y="114800"/>
                    </a:cubicBezTo>
                    <a:cubicBezTo>
                      <a:pt x="326705" y="126286"/>
                      <a:pt x="317888" y="136448"/>
                      <a:pt x="307473" y="144799"/>
                    </a:cubicBezTo>
                    <a:cubicBezTo>
                      <a:pt x="305331" y="146957"/>
                      <a:pt x="305353" y="150441"/>
                      <a:pt x="307510" y="152579"/>
                    </a:cubicBezTo>
                    <a:cubicBezTo>
                      <a:pt x="308170" y="153237"/>
                      <a:pt x="308991" y="153715"/>
                      <a:pt x="309894" y="153968"/>
                    </a:cubicBezTo>
                    <a:cubicBezTo>
                      <a:pt x="323360" y="156200"/>
                      <a:pt x="336577" y="159737"/>
                      <a:pt x="349355" y="164530"/>
                    </a:cubicBezTo>
                    <a:cubicBezTo>
                      <a:pt x="362300" y="169012"/>
                      <a:pt x="374901" y="174430"/>
                      <a:pt x="387055" y="180740"/>
                    </a:cubicBezTo>
                    <a:lnTo>
                      <a:pt x="388595" y="181767"/>
                    </a:lnTo>
                    <a:lnTo>
                      <a:pt x="388155" y="181767"/>
                    </a:lnTo>
                    <a:cubicBezTo>
                      <a:pt x="385918" y="183370"/>
                      <a:pt x="383593" y="184840"/>
                      <a:pt x="381187" y="186167"/>
                    </a:cubicBezTo>
                    <a:cubicBezTo>
                      <a:pt x="376214" y="189087"/>
                      <a:pt x="370985" y="191543"/>
                      <a:pt x="365564" y="193502"/>
                    </a:cubicBezTo>
                    <a:cubicBezTo>
                      <a:pt x="353895" y="197453"/>
                      <a:pt x="341712" y="199677"/>
                      <a:pt x="329404" y="200103"/>
                    </a:cubicBezTo>
                    <a:cubicBezTo>
                      <a:pt x="326331" y="200221"/>
                      <a:pt x="323932" y="202810"/>
                      <a:pt x="324050" y="205887"/>
                    </a:cubicBezTo>
                    <a:cubicBezTo>
                      <a:pt x="324116" y="207713"/>
                      <a:pt x="325076" y="209389"/>
                      <a:pt x="326617" y="210372"/>
                    </a:cubicBezTo>
                    <a:cubicBezTo>
                      <a:pt x="348423" y="224753"/>
                      <a:pt x="367398" y="243026"/>
                      <a:pt x="382581" y="264283"/>
                    </a:cubicBezTo>
                    <a:cubicBezTo>
                      <a:pt x="361031" y="267363"/>
                      <a:pt x="339145" y="267363"/>
                      <a:pt x="317595" y="264283"/>
                    </a:cubicBezTo>
                    <a:cubicBezTo>
                      <a:pt x="310260" y="263696"/>
                      <a:pt x="310260" y="274698"/>
                      <a:pt x="317595" y="275285"/>
                    </a:cubicBezTo>
                    <a:cubicBezTo>
                      <a:pt x="342607" y="277412"/>
                      <a:pt x="368938" y="279686"/>
                      <a:pt x="393070" y="272718"/>
                    </a:cubicBezTo>
                    <a:cubicBezTo>
                      <a:pt x="395996" y="271911"/>
                      <a:pt x="397720" y="268889"/>
                      <a:pt x="396920" y="265955"/>
                    </a:cubicBezTo>
                    <a:cubicBezTo>
                      <a:pt x="396796" y="265500"/>
                      <a:pt x="396605" y="265060"/>
                      <a:pt x="396370" y="264649"/>
                    </a:cubicBezTo>
                    <a:cubicBezTo>
                      <a:pt x="382383" y="243415"/>
                      <a:pt x="364816" y="224775"/>
                      <a:pt x="344440" y="2095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5" name="Google Shape;1505;p22"/>
              <p:cNvSpPr/>
              <p:nvPr/>
            </p:nvSpPr>
            <p:spPr>
              <a:xfrm>
                <a:off x="-961456" y="2655144"/>
                <a:ext cx="247592" cy="152590"/>
              </a:xfrm>
              <a:custGeom>
                <a:avLst/>
                <a:gdLst/>
                <a:ahLst/>
                <a:cxnLst/>
                <a:rect l="l" t="t" r="r" b="b"/>
                <a:pathLst>
                  <a:path w="247592" h="152590" extrusionOk="0">
                    <a:moveTo>
                      <a:pt x="169405" y="152526"/>
                    </a:moveTo>
                    <a:cubicBezTo>
                      <a:pt x="166368" y="152522"/>
                      <a:pt x="163904" y="150056"/>
                      <a:pt x="163911" y="147018"/>
                    </a:cubicBezTo>
                    <a:cubicBezTo>
                      <a:pt x="163911" y="145103"/>
                      <a:pt x="164909" y="143328"/>
                      <a:pt x="166544" y="142331"/>
                    </a:cubicBezTo>
                    <a:cubicBezTo>
                      <a:pt x="204392" y="119813"/>
                      <a:pt x="242973" y="138957"/>
                      <a:pt x="244586" y="139763"/>
                    </a:cubicBezTo>
                    <a:cubicBezTo>
                      <a:pt x="247234" y="141163"/>
                      <a:pt x="248298" y="144400"/>
                      <a:pt x="247007" y="147098"/>
                    </a:cubicBezTo>
                    <a:cubicBezTo>
                      <a:pt x="245635" y="149775"/>
                      <a:pt x="242371" y="150852"/>
                      <a:pt x="239672" y="149519"/>
                    </a:cubicBezTo>
                    <a:cubicBezTo>
                      <a:pt x="239672" y="149519"/>
                      <a:pt x="204758" y="132355"/>
                      <a:pt x="172265" y="151719"/>
                    </a:cubicBezTo>
                    <a:cubicBezTo>
                      <a:pt x="171407" y="152246"/>
                      <a:pt x="170417" y="152525"/>
                      <a:pt x="169405" y="152526"/>
                    </a:cubicBezTo>
                    <a:close/>
                    <a:moveTo>
                      <a:pt x="165371" y="111158"/>
                    </a:moveTo>
                    <a:cubicBezTo>
                      <a:pt x="183781" y="91721"/>
                      <a:pt x="223389" y="93408"/>
                      <a:pt x="224049" y="93408"/>
                    </a:cubicBezTo>
                    <a:cubicBezTo>
                      <a:pt x="227085" y="93549"/>
                      <a:pt x="229667" y="91202"/>
                      <a:pt x="229807" y="88163"/>
                    </a:cubicBezTo>
                    <a:cubicBezTo>
                      <a:pt x="229946" y="85125"/>
                      <a:pt x="227599" y="82547"/>
                      <a:pt x="224562" y="82406"/>
                    </a:cubicBezTo>
                    <a:cubicBezTo>
                      <a:pt x="222729" y="82406"/>
                      <a:pt x="179527" y="80425"/>
                      <a:pt x="157596" y="103603"/>
                    </a:cubicBezTo>
                    <a:cubicBezTo>
                      <a:pt x="155451" y="105751"/>
                      <a:pt x="155451" y="109230"/>
                      <a:pt x="157596" y="111378"/>
                    </a:cubicBezTo>
                    <a:cubicBezTo>
                      <a:pt x="158645" y="112314"/>
                      <a:pt x="160002" y="112835"/>
                      <a:pt x="161410" y="112845"/>
                    </a:cubicBezTo>
                    <a:cubicBezTo>
                      <a:pt x="162906" y="112852"/>
                      <a:pt x="164337" y="112242"/>
                      <a:pt x="165371" y="111158"/>
                    </a:cubicBezTo>
                    <a:close/>
                    <a:moveTo>
                      <a:pt x="130531" y="83286"/>
                    </a:moveTo>
                    <a:lnTo>
                      <a:pt x="155909" y="33483"/>
                    </a:lnTo>
                    <a:cubicBezTo>
                      <a:pt x="157244" y="30787"/>
                      <a:pt x="156166" y="27520"/>
                      <a:pt x="153488" y="26148"/>
                    </a:cubicBezTo>
                    <a:cubicBezTo>
                      <a:pt x="150820" y="24782"/>
                      <a:pt x="147550" y="25839"/>
                      <a:pt x="146185" y="28508"/>
                    </a:cubicBezTo>
                    <a:cubicBezTo>
                      <a:pt x="146174" y="28528"/>
                      <a:pt x="146164" y="28548"/>
                      <a:pt x="146154" y="28569"/>
                    </a:cubicBezTo>
                    <a:lnTo>
                      <a:pt x="120775" y="78152"/>
                    </a:lnTo>
                    <a:cubicBezTo>
                      <a:pt x="119430" y="80828"/>
                      <a:pt x="120474" y="84088"/>
                      <a:pt x="123123" y="85486"/>
                    </a:cubicBezTo>
                    <a:cubicBezTo>
                      <a:pt x="123904" y="85854"/>
                      <a:pt x="124753" y="86055"/>
                      <a:pt x="125616" y="86073"/>
                    </a:cubicBezTo>
                    <a:cubicBezTo>
                      <a:pt x="127647" y="86137"/>
                      <a:pt x="129543" y="85062"/>
                      <a:pt x="130531" y="83286"/>
                    </a:cubicBezTo>
                    <a:close/>
                    <a:moveTo>
                      <a:pt x="99065" y="69276"/>
                    </a:moveTo>
                    <a:cubicBezTo>
                      <a:pt x="101412" y="27395"/>
                      <a:pt x="66718" y="1870"/>
                      <a:pt x="65178" y="843"/>
                    </a:cubicBezTo>
                    <a:cubicBezTo>
                      <a:pt x="62788" y="-746"/>
                      <a:pt x="59574" y="-199"/>
                      <a:pt x="57843" y="2090"/>
                    </a:cubicBezTo>
                    <a:cubicBezTo>
                      <a:pt x="56292" y="4488"/>
                      <a:pt x="56833" y="7674"/>
                      <a:pt x="59090" y="9425"/>
                    </a:cubicBezTo>
                    <a:cubicBezTo>
                      <a:pt x="59090" y="9425"/>
                      <a:pt x="90336" y="32529"/>
                      <a:pt x="88429" y="68103"/>
                    </a:cubicBezTo>
                    <a:cubicBezTo>
                      <a:pt x="88222" y="71093"/>
                      <a:pt x="90479" y="73685"/>
                      <a:pt x="93470" y="73892"/>
                    </a:cubicBezTo>
                    <a:cubicBezTo>
                      <a:pt x="93501" y="73894"/>
                      <a:pt x="93533" y="73896"/>
                      <a:pt x="93563" y="73897"/>
                    </a:cubicBezTo>
                    <a:lnTo>
                      <a:pt x="93563" y="73897"/>
                    </a:lnTo>
                    <a:cubicBezTo>
                      <a:pt x="96325" y="73890"/>
                      <a:pt x="98665" y="71862"/>
                      <a:pt x="99065" y="69130"/>
                    </a:cubicBezTo>
                    <a:close/>
                    <a:moveTo>
                      <a:pt x="64224" y="89227"/>
                    </a:moveTo>
                    <a:cubicBezTo>
                      <a:pt x="67218" y="88774"/>
                      <a:pt x="69283" y="85988"/>
                      <a:pt x="68845" y="82992"/>
                    </a:cubicBezTo>
                    <a:cubicBezTo>
                      <a:pt x="61511" y="36343"/>
                      <a:pt x="9360" y="19473"/>
                      <a:pt x="7087" y="18813"/>
                    </a:cubicBezTo>
                    <a:cubicBezTo>
                      <a:pt x="4190" y="17904"/>
                      <a:pt x="1105" y="19512"/>
                      <a:pt x="192" y="22407"/>
                    </a:cubicBezTo>
                    <a:cubicBezTo>
                      <a:pt x="-668" y="25321"/>
                      <a:pt x="962" y="28387"/>
                      <a:pt x="3859" y="29302"/>
                    </a:cubicBezTo>
                    <a:cubicBezTo>
                      <a:pt x="4299" y="29302"/>
                      <a:pt x="51755" y="44852"/>
                      <a:pt x="57917" y="84679"/>
                    </a:cubicBezTo>
                    <a:cubicBezTo>
                      <a:pt x="58348" y="87342"/>
                      <a:pt x="60647" y="89299"/>
                      <a:pt x="63344" y="893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6" name="Google Shape;1506;p22"/>
              <p:cNvSpPr/>
              <p:nvPr/>
            </p:nvSpPr>
            <p:spPr>
              <a:xfrm>
                <a:off x="-991655" y="2818370"/>
                <a:ext cx="188272" cy="511671"/>
              </a:xfrm>
              <a:custGeom>
                <a:avLst/>
                <a:gdLst/>
                <a:ahLst/>
                <a:cxnLst/>
                <a:rect l="l" t="t" r="r" b="b"/>
                <a:pathLst>
                  <a:path w="188272" h="511671" extrusionOk="0">
                    <a:moveTo>
                      <a:pt x="30977" y="21059"/>
                    </a:moveTo>
                    <a:cubicBezTo>
                      <a:pt x="43446" y="74090"/>
                      <a:pt x="21882" y="125433"/>
                      <a:pt x="9633" y="175749"/>
                    </a:cubicBezTo>
                    <a:cubicBezTo>
                      <a:pt x="-4303" y="232887"/>
                      <a:pt x="-2176" y="279976"/>
                      <a:pt x="9633" y="335941"/>
                    </a:cubicBezTo>
                    <a:cubicBezTo>
                      <a:pt x="19682" y="384790"/>
                      <a:pt x="36038" y="475301"/>
                      <a:pt x="113347" y="510508"/>
                    </a:cubicBezTo>
                    <a:cubicBezTo>
                      <a:pt x="123615" y="515129"/>
                      <a:pt x="134764" y="504053"/>
                      <a:pt x="144226" y="498039"/>
                    </a:cubicBezTo>
                    <a:cubicBezTo>
                      <a:pt x="159433" y="488262"/>
                      <a:pt x="174103" y="478066"/>
                      <a:pt x="188235" y="467453"/>
                    </a:cubicBezTo>
                    <a:cubicBezTo>
                      <a:pt x="173565" y="478528"/>
                      <a:pt x="128163" y="451757"/>
                      <a:pt x="117014" y="443175"/>
                    </a:cubicBezTo>
                    <a:cubicBezTo>
                      <a:pt x="95817" y="426892"/>
                      <a:pt x="82687" y="403640"/>
                      <a:pt x="72419" y="379362"/>
                    </a:cubicBezTo>
                    <a:cubicBezTo>
                      <a:pt x="50095" y="326743"/>
                      <a:pt x="43570" y="268762"/>
                      <a:pt x="53642" y="212497"/>
                    </a:cubicBezTo>
                    <a:cubicBezTo>
                      <a:pt x="60771" y="180026"/>
                      <a:pt x="72010" y="148603"/>
                      <a:pt x="87088" y="118978"/>
                    </a:cubicBezTo>
                    <a:cubicBezTo>
                      <a:pt x="101758" y="87879"/>
                      <a:pt x="126769" y="60300"/>
                      <a:pt x="159116" y="48565"/>
                    </a:cubicBezTo>
                    <a:cubicBezTo>
                      <a:pt x="159116" y="48565"/>
                      <a:pt x="151267" y="3749"/>
                      <a:pt x="86281" y="-6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7" name="Google Shape;1507;p22"/>
              <p:cNvSpPr/>
              <p:nvPr/>
            </p:nvSpPr>
            <p:spPr>
              <a:xfrm>
                <a:off x="-944085" y="3071337"/>
                <a:ext cx="127866" cy="37137"/>
              </a:xfrm>
              <a:custGeom>
                <a:avLst/>
                <a:gdLst/>
                <a:ahLst/>
                <a:cxnLst/>
                <a:rect l="l" t="t" r="r" b="b"/>
                <a:pathLst>
                  <a:path w="127866" h="37137" extrusionOk="0">
                    <a:moveTo>
                      <a:pt x="122328" y="164"/>
                    </a:moveTo>
                    <a:cubicBezTo>
                      <a:pt x="112423" y="1183"/>
                      <a:pt x="102898" y="4521"/>
                      <a:pt x="94529" y="9919"/>
                    </a:cubicBezTo>
                    <a:cubicBezTo>
                      <a:pt x="85841" y="15266"/>
                      <a:pt x="76530" y="19528"/>
                      <a:pt x="66804" y="22608"/>
                    </a:cubicBezTo>
                    <a:cubicBezTo>
                      <a:pt x="46935" y="28109"/>
                      <a:pt x="25825" y="27083"/>
                      <a:pt x="6585" y="19674"/>
                    </a:cubicBezTo>
                    <a:cubicBezTo>
                      <a:pt x="-16" y="17181"/>
                      <a:pt x="-2876" y="27816"/>
                      <a:pt x="3652" y="30310"/>
                    </a:cubicBezTo>
                    <a:cubicBezTo>
                      <a:pt x="33191" y="41429"/>
                      <a:pt x="66158" y="38738"/>
                      <a:pt x="93502" y="22975"/>
                    </a:cubicBezTo>
                    <a:cubicBezTo>
                      <a:pt x="102064" y="16814"/>
                      <a:pt x="111926" y="12699"/>
                      <a:pt x="122328" y="10946"/>
                    </a:cubicBezTo>
                    <a:cubicBezTo>
                      <a:pt x="129663" y="10946"/>
                      <a:pt x="129663" y="-423"/>
                      <a:pt x="122328" y="-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8" name="Google Shape;1508;p22"/>
              <p:cNvSpPr/>
              <p:nvPr/>
            </p:nvSpPr>
            <p:spPr>
              <a:xfrm>
                <a:off x="-944878" y="2714114"/>
                <a:ext cx="158006" cy="165139"/>
              </a:xfrm>
              <a:custGeom>
                <a:avLst/>
                <a:gdLst/>
                <a:ahLst/>
                <a:cxnLst/>
                <a:rect l="l" t="t" r="r" b="b"/>
                <a:pathLst>
                  <a:path w="158006" h="165139" extrusionOk="0">
                    <a:moveTo>
                      <a:pt x="148206" y="117908"/>
                    </a:moveTo>
                    <a:cubicBezTo>
                      <a:pt x="127155" y="159056"/>
                      <a:pt x="79112" y="176586"/>
                      <a:pt x="40898" y="157149"/>
                    </a:cubicBezTo>
                    <a:cubicBezTo>
                      <a:pt x="2684" y="137712"/>
                      <a:pt x="-11252" y="88422"/>
                      <a:pt x="9726" y="47127"/>
                    </a:cubicBezTo>
                    <a:cubicBezTo>
                      <a:pt x="30703" y="5833"/>
                      <a:pt x="78819" y="-11551"/>
                      <a:pt x="117033" y="7886"/>
                    </a:cubicBezTo>
                    <a:cubicBezTo>
                      <a:pt x="155247" y="27323"/>
                      <a:pt x="169183" y="76686"/>
                      <a:pt x="148206" y="117908"/>
                    </a:cubicBez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09" name="Google Shape;1509;p22"/>
              <p:cNvSpPr/>
              <p:nvPr/>
            </p:nvSpPr>
            <p:spPr>
              <a:xfrm>
                <a:off x="-1071908" y="2719961"/>
                <a:ext cx="380030" cy="271069"/>
              </a:xfrm>
              <a:custGeom>
                <a:avLst/>
                <a:gdLst/>
                <a:ahLst/>
                <a:cxnLst/>
                <a:rect l="l" t="t" r="r" b="b"/>
                <a:pathLst>
                  <a:path w="380030" h="271069" extrusionOk="0">
                    <a:moveTo>
                      <a:pt x="213331" y="90790"/>
                    </a:moveTo>
                    <a:cubicBezTo>
                      <a:pt x="228660" y="99518"/>
                      <a:pt x="231447" y="121669"/>
                      <a:pt x="231447" y="121669"/>
                    </a:cubicBezTo>
                    <a:cubicBezTo>
                      <a:pt x="231447" y="121669"/>
                      <a:pt x="238782" y="98858"/>
                      <a:pt x="255285" y="100765"/>
                    </a:cubicBezTo>
                    <a:cubicBezTo>
                      <a:pt x="266243" y="102711"/>
                      <a:pt x="275925" y="109076"/>
                      <a:pt x="282057" y="118369"/>
                    </a:cubicBezTo>
                    <a:cubicBezTo>
                      <a:pt x="293133" y="89616"/>
                      <a:pt x="309929" y="99152"/>
                      <a:pt x="309929" y="99152"/>
                    </a:cubicBezTo>
                    <a:cubicBezTo>
                      <a:pt x="309929" y="99152"/>
                      <a:pt x="386578" y="114995"/>
                      <a:pt x="379536" y="233818"/>
                    </a:cubicBezTo>
                    <a:cubicBezTo>
                      <a:pt x="379536" y="233818"/>
                      <a:pt x="361639" y="239466"/>
                      <a:pt x="304135" y="204479"/>
                    </a:cubicBezTo>
                    <a:cubicBezTo>
                      <a:pt x="304135" y="204479"/>
                      <a:pt x="303181" y="224796"/>
                      <a:pt x="264527" y="271005"/>
                    </a:cubicBezTo>
                    <a:cubicBezTo>
                      <a:pt x="264527" y="271005"/>
                      <a:pt x="242083" y="264917"/>
                      <a:pt x="214137" y="203819"/>
                    </a:cubicBezTo>
                    <a:cubicBezTo>
                      <a:pt x="214137" y="203819"/>
                      <a:pt x="197414" y="229197"/>
                      <a:pt x="136976" y="240492"/>
                    </a:cubicBezTo>
                    <a:cubicBezTo>
                      <a:pt x="110791" y="184748"/>
                      <a:pt x="121573" y="156363"/>
                      <a:pt x="121573" y="156363"/>
                    </a:cubicBezTo>
                    <a:cubicBezTo>
                      <a:pt x="55560" y="169565"/>
                      <a:pt x="37590" y="154896"/>
                      <a:pt x="37590" y="154896"/>
                    </a:cubicBezTo>
                    <a:cubicBezTo>
                      <a:pt x="52112" y="96951"/>
                      <a:pt x="67882" y="84482"/>
                      <a:pt x="67882" y="84482"/>
                    </a:cubicBezTo>
                    <a:cubicBezTo>
                      <a:pt x="5904" y="58370"/>
                      <a:pt x="-38" y="40474"/>
                      <a:pt x="-38" y="40474"/>
                    </a:cubicBezTo>
                    <a:cubicBezTo>
                      <a:pt x="92087" y="-34854"/>
                      <a:pt x="149811" y="17883"/>
                      <a:pt x="149811" y="17883"/>
                    </a:cubicBezTo>
                    <a:cubicBezTo>
                      <a:pt x="149811" y="17883"/>
                      <a:pt x="167342" y="25657"/>
                      <a:pt x="150545" y="51476"/>
                    </a:cubicBezTo>
                    <a:cubicBezTo>
                      <a:pt x="161650" y="50890"/>
                      <a:pt x="172513" y="54864"/>
                      <a:pt x="180618" y="62478"/>
                    </a:cubicBezTo>
                    <a:cubicBezTo>
                      <a:pt x="192133" y="75094"/>
                      <a:pt x="177684" y="94091"/>
                      <a:pt x="177684" y="94091"/>
                    </a:cubicBezTo>
                    <a:cubicBezTo>
                      <a:pt x="177684" y="94091"/>
                      <a:pt x="197267" y="83529"/>
                      <a:pt x="213331" y="907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10" name="Google Shape;1510;p22"/>
              <p:cNvSpPr/>
              <p:nvPr/>
            </p:nvSpPr>
            <p:spPr>
              <a:xfrm>
                <a:off x="-1077267" y="2714510"/>
                <a:ext cx="390557" cy="281930"/>
              </a:xfrm>
              <a:custGeom>
                <a:avLst/>
                <a:gdLst/>
                <a:ahLst/>
                <a:cxnLst/>
                <a:rect l="l" t="t" r="r" b="b"/>
                <a:pathLst>
                  <a:path w="390557" h="281930" extrusionOk="0">
                    <a:moveTo>
                      <a:pt x="356436" y="123600"/>
                    </a:moveTo>
                    <a:cubicBezTo>
                      <a:pt x="345669" y="112182"/>
                      <a:pt x="332048" y="103850"/>
                      <a:pt x="316975" y="99468"/>
                    </a:cubicBezTo>
                    <a:cubicBezTo>
                      <a:pt x="312163" y="97288"/>
                      <a:pt x="306699" y="97051"/>
                      <a:pt x="301719" y="98808"/>
                    </a:cubicBezTo>
                    <a:cubicBezTo>
                      <a:pt x="294883" y="101608"/>
                      <a:pt x="289323" y="106831"/>
                      <a:pt x="286096" y="113478"/>
                    </a:cubicBezTo>
                    <a:cubicBezTo>
                      <a:pt x="279516" y="106523"/>
                      <a:pt x="270780" y="101999"/>
                      <a:pt x="261304" y="100642"/>
                    </a:cubicBezTo>
                    <a:cubicBezTo>
                      <a:pt x="252137" y="99794"/>
                      <a:pt x="243269" y="104157"/>
                      <a:pt x="238346" y="111937"/>
                    </a:cubicBezTo>
                    <a:cubicBezTo>
                      <a:pt x="235148" y="103336"/>
                      <a:pt x="229190" y="96036"/>
                      <a:pt x="221403" y="91180"/>
                    </a:cubicBezTo>
                    <a:lnTo>
                      <a:pt x="220963" y="91180"/>
                    </a:lnTo>
                    <a:cubicBezTo>
                      <a:pt x="212448" y="87816"/>
                      <a:pt x="203056" y="87378"/>
                      <a:pt x="194264" y="89933"/>
                    </a:cubicBezTo>
                    <a:cubicBezTo>
                      <a:pt x="197751" y="81384"/>
                      <a:pt x="196134" y="71601"/>
                      <a:pt x="190084" y="64628"/>
                    </a:cubicBezTo>
                    <a:cubicBezTo>
                      <a:pt x="183432" y="57730"/>
                      <a:pt x="174643" y="53284"/>
                      <a:pt x="165145" y="52012"/>
                    </a:cubicBezTo>
                    <a:cubicBezTo>
                      <a:pt x="168651" y="45504"/>
                      <a:pt x="169643" y="37934"/>
                      <a:pt x="167933" y="30742"/>
                    </a:cubicBezTo>
                    <a:cubicBezTo>
                      <a:pt x="166439" y="25663"/>
                      <a:pt x="163017" y="21371"/>
                      <a:pt x="158397" y="18786"/>
                    </a:cubicBezTo>
                    <a:cubicBezTo>
                      <a:pt x="146035" y="9104"/>
                      <a:pt x="131285" y="2946"/>
                      <a:pt x="115709" y="962"/>
                    </a:cubicBezTo>
                    <a:cubicBezTo>
                      <a:pt x="90918" y="-2632"/>
                      <a:pt x="51090" y="1476"/>
                      <a:pt x="1947" y="41670"/>
                    </a:cubicBezTo>
                    <a:cubicBezTo>
                      <a:pt x="190" y="43131"/>
                      <a:pt x="-481" y="45524"/>
                      <a:pt x="260" y="47685"/>
                    </a:cubicBezTo>
                    <a:cubicBezTo>
                      <a:pt x="920" y="49665"/>
                      <a:pt x="8182" y="67195"/>
                      <a:pt x="64292" y="91693"/>
                    </a:cubicBezTo>
                    <a:cubicBezTo>
                      <a:pt x="57985" y="100422"/>
                      <a:pt x="47423" y="119712"/>
                      <a:pt x="37374" y="159320"/>
                    </a:cubicBezTo>
                    <a:cubicBezTo>
                      <a:pt x="36865" y="161410"/>
                      <a:pt x="37608" y="163611"/>
                      <a:pt x="39281" y="164968"/>
                    </a:cubicBezTo>
                    <a:cubicBezTo>
                      <a:pt x="41261" y="166508"/>
                      <a:pt x="59598" y="179637"/>
                      <a:pt x="119597" y="169002"/>
                    </a:cubicBezTo>
                    <a:cubicBezTo>
                      <a:pt x="117983" y="181911"/>
                      <a:pt x="118350" y="208610"/>
                      <a:pt x="137127" y="248511"/>
                    </a:cubicBezTo>
                    <a:cubicBezTo>
                      <a:pt x="138190" y="250792"/>
                      <a:pt x="140668" y="252061"/>
                      <a:pt x="143141" y="251591"/>
                    </a:cubicBezTo>
                    <a:cubicBezTo>
                      <a:pt x="186490" y="243376"/>
                      <a:pt x="208347" y="228047"/>
                      <a:pt x="217809" y="219172"/>
                    </a:cubicBezTo>
                    <a:cubicBezTo>
                      <a:pt x="244434" y="273962"/>
                      <a:pt x="265778" y="281150"/>
                      <a:pt x="268272" y="281810"/>
                    </a:cubicBezTo>
                    <a:cubicBezTo>
                      <a:pt x="268734" y="281884"/>
                      <a:pt x="269204" y="281884"/>
                      <a:pt x="269666" y="281810"/>
                    </a:cubicBezTo>
                    <a:cubicBezTo>
                      <a:pt x="271301" y="281788"/>
                      <a:pt x="272849" y="281070"/>
                      <a:pt x="273920" y="279830"/>
                    </a:cubicBezTo>
                    <a:cubicBezTo>
                      <a:pt x="300105" y="248437"/>
                      <a:pt x="309494" y="228487"/>
                      <a:pt x="312868" y="218365"/>
                    </a:cubicBezTo>
                    <a:cubicBezTo>
                      <a:pt x="365824" y="249317"/>
                      <a:pt x="384308" y="244917"/>
                      <a:pt x="386215" y="244256"/>
                    </a:cubicBezTo>
                    <a:cubicBezTo>
                      <a:pt x="388379" y="243567"/>
                      <a:pt x="389897" y="241609"/>
                      <a:pt x="390029" y="239342"/>
                    </a:cubicBezTo>
                    <a:cubicBezTo>
                      <a:pt x="393917" y="176263"/>
                      <a:pt x="373966" y="141276"/>
                      <a:pt x="356436" y="123600"/>
                    </a:cubicBezTo>
                    <a:close/>
                    <a:moveTo>
                      <a:pt x="379467" y="234061"/>
                    </a:moveTo>
                    <a:cubicBezTo>
                      <a:pt x="372132" y="233548"/>
                      <a:pt x="351742" y="229440"/>
                      <a:pt x="312134" y="205382"/>
                    </a:cubicBezTo>
                    <a:cubicBezTo>
                      <a:pt x="309472" y="203835"/>
                      <a:pt x="306061" y="204729"/>
                      <a:pt x="304513" y="207392"/>
                    </a:cubicBezTo>
                    <a:cubicBezTo>
                      <a:pt x="304095" y="208096"/>
                      <a:pt x="303846" y="208888"/>
                      <a:pt x="303772" y="209710"/>
                    </a:cubicBezTo>
                    <a:cubicBezTo>
                      <a:pt x="303772" y="209710"/>
                      <a:pt x="301865" y="228633"/>
                      <a:pt x="268199" y="269708"/>
                    </a:cubicBezTo>
                    <a:cubicBezTo>
                      <a:pt x="261524" y="265527"/>
                      <a:pt x="244508" y="251298"/>
                      <a:pt x="224190" y="207143"/>
                    </a:cubicBezTo>
                    <a:cubicBezTo>
                      <a:pt x="223352" y="205353"/>
                      <a:pt x="221616" y="204143"/>
                      <a:pt x="219643" y="203989"/>
                    </a:cubicBezTo>
                    <a:lnTo>
                      <a:pt x="219203" y="203989"/>
                    </a:lnTo>
                    <a:cubicBezTo>
                      <a:pt x="217356" y="203981"/>
                      <a:pt x="215626" y="204883"/>
                      <a:pt x="214582" y="206409"/>
                    </a:cubicBezTo>
                    <a:cubicBezTo>
                      <a:pt x="214582" y="206409"/>
                      <a:pt x="198665" y="228927"/>
                      <a:pt x="145195" y="240002"/>
                    </a:cubicBezTo>
                    <a:cubicBezTo>
                      <a:pt x="123191" y="190199"/>
                      <a:pt x="131699" y="164381"/>
                      <a:pt x="131772" y="164161"/>
                    </a:cubicBezTo>
                    <a:cubicBezTo>
                      <a:pt x="132478" y="162291"/>
                      <a:pt x="132113" y="160185"/>
                      <a:pt x="130819" y="158660"/>
                    </a:cubicBezTo>
                    <a:cubicBezTo>
                      <a:pt x="129531" y="157120"/>
                      <a:pt x="127513" y="156393"/>
                      <a:pt x="125538" y="156753"/>
                    </a:cubicBezTo>
                    <a:cubicBezTo>
                      <a:pt x="77788" y="166361"/>
                      <a:pt x="56298" y="160860"/>
                      <a:pt x="49036" y="157926"/>
                    </a:cubicBezTo>
                    <a:cubicBezTo>
                      <a:pt x="62606" y="106583"/>
                      <a:pt x="76688" y="94041"/>
                      <a:pt x="76762" y="93967"/>
                    </a:cubicBezTo>
                    <a:cubicBezTo>
                      <a:pt x="78255" y="92738"/>
                      <a:pt x="79005" y="90823"/>
                      <a:pt x="78742" y="88906"/>
                    </a:cubicBezTo>
                    <a:cubicBezTo>
                      <a:pt x="78442" y="86999"/>
                      <a:pt x="77201" y="85372"/>
                      <a:pt x="75441" y="84579"/>
                    </a:cubicBezTo>
                    <a:cubicBezTo>
                      <a:pt x="32533" y="66535"/>
                      <a:pt x="17497" y="52673"/>
                      <a:pt x="12656" y="46878"/>
                    </a:cubicBezTo>
                    <a:cubicBezTo>
                      <a:pt x="97446" y="-19868"/>
                      <a:pt x="149302" y="25241"/>
                      <a:pt x="151503" y="27221"/>
                    </a:cubicBezTo>
                    <a:cubicBezTo>
                      <a:pt x="151959" y="27623"/>
                      <a:pt x="152480" y="27945"/>
                      <a:pt x="153043" y="28174"/>
                    </a:cubicBezTo>
                    <a:cubicBezTo>
                      <a:pt x="155084" y="29395"/>
                      <a:pt x="156600" y="31329"/>
                      <a:pt x="157297" y="33602"/>
                    </a:cubicBezTo>
                    <a:cubicBezTo>
                      <a:pt x="158183" y="40835"/>
                      <a:pt x="156032" y="48111"/>
                      <a:pt x="151356" y="53699"/>
                    </a:cubicBezTo>
                    <a:cubicBezTo>
                      <a:pt x="150290" y="55484"/>
                      <a:pt x="150290" y="57709"/>
                      <a:pt x="151356" y="59494"/>
                    </a:cubicBezTo>
                    <a:cubicBezTo>
                      <a:pt x="152412" y="61302"/>
                      <a:pt x="154402" y="62354"/>
                      <a:pt x="156490" y="62208"/>
                    </a:cubicBezTo>
                    <a:cubicBezTo>
                      <a:pt x="165946" y="61842"/>
                      <a:pt x="175148" y="65307"/>
                      <a:pt x="182015" y="71816"/>
                    </a:cubicBezTo>
                    <a:cubicBezTo>
                      <a:pt x="190230" y="80838"/>
                      <a:pt x="178861" y="96241"/>
                      <a:pt x="178715" y="96388"/>
                    </a:cubicBezTo>
                    <a:cubicBezTo>
                      <a:pt x="176648" y="98615"/>
                      <a:pt x="176778" y="102095"/>
                      <a:pt x="179004" y="104162"/>
                    </a:cubicBezTo>
                    <a:cubicBezTo>
                      <a:pt x="180955" y="105972"/>
                      <a:pt x="183922" y="106127"/>
                      <a:pt x="186049" y="104529"/>
                    </a:cubicBezTo>
                    <a:cubicBezTo>
                      <a:pt x="186049" y="104529"/>
                      <a:pt x="203286" y="95361"/>
                      <a:pt x="216562" y="101155"/>
                    </a:cubicBezTo>
                    <a:cubicBezTo>
                      <a:pt x="229031" y="108490"/>
                      <a:pt x="231672" y="127634"/>
                      <a:pt x="231745" y="127854"/>
                    </a:cubicBezTo>
                    <a:cubicBezTo>
                      <a:pt x="232153" y="130861"/>
                      <a:pt x="234924" y="132973"/>
                      <a:pt x="237935" y="132563"/>
                    </a:cubicBezTo>
                    <a:cubicBezTo>
                      <a:pt x="240059" y="132277"/>
                      <a:pt x="241823" y="130780"/>
                      <a:pt x="242454" y="128734"/>
                    </a:cubicBezTo>
                    <a:cubicBezTo>
                      <a:pt x="242454" y="128734"/>
                      <a:pt x="248248" y="110397"/>
                      <a:pt x="260424" y="111644"/>
                    </a:cubicBezTo>
                    <a:cubicBezTo>
                      <a:pt x="269721" y="113433"/>
                      <a:pt x="277910" y="118876"/>
                      <a:pt x="283162" y="126754"/>
                    </a:cubicBezTo>
                    <a:cubicBezTo>
                      <a:pt x="284277" y="128514"/>
                      <a:pt x="286301" y="129482"/>
                      <a:pt x="288369" y="129247"/>
                    </a:cubicBezTo>
                    <a:cubicBezTo>
                      <a:pt x="290423" y="129071"/>
                      <a:pt x="292191" y="127729"/>
                      <a:pt x="292917" y="125800"/>
                    </a:cubicBezTo>
                    <a:cubicBezTo>
                      <a:pt x="294736" y="118789"/>
                      <a:pt x="299313" y="112811"/>
                      <a:pt x="305606" y="109224"/>
                    </a:cubicBezTo>
                    <a:cubicBezTo>
                      <a:pt x="307961" y="108277"/>
                      <a:pt x="310586" y="108277"/>
                      <a:pt x="312941" y="109224"/>
                    </a:cubicBezTo>
                    <a:cubicBezTo>
                      <a:pt x="313447" y="109518"/>
                      <a:pt x="313990" y="109740"/>
                      <a:pt x="314555" y="109884"/>
                    </a:cubicBezTo>
                    <a:cubicBezTo>
                      <a:pt x="314701" y="110250"/>
                      <a:pt x="383795" y="125800"/>
                      <a:pt x="379467" y="2340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11" name="Google Shape;1511;p22"/>
              <p:cNvSpPr/>
              <p:nvPr/>
            </p:nvSpPr>
            <p:spPr>
              <a:xfrm>
                <a:off x="-1009411" y="2763584"/>
                <a:ext cx="249106" cy="166127"/>
              </a:xfrm>
              <a:custGeom>
                <a:avLst/>
                <a:gdLst/>
                <a:ahLst/>
                <a:cxnLst/>
                <a:rect l="l" t="t" r="r" b="b"/>
                <a:pathLst>
                  <a:path w="249106" h="166127" extrusionOk="0">
                    <a:moveTo>
                      <a:pt x="5385" y="46066"/>
                    </a:moveTo>
                    <a:cubicBezTo>
                      <a:pt x="3971" y="46093"/>
                      <a:pt x="2603" y="45567"/>
                      <a:pt x="1571" y="44599"/>
                    </a:cubicBezTo>
                    <a:cubicBezTo>
                      <a:pt x="-574" y="42452"/>
                      <a:pt x="-574" y="38972"/>
                      <a:pt x="1571" y="36824"/>
                    </a:cubicBezTo>
                    <a:cubicBezTo>
                      <a:pt x="48660" y="-12979"/>
                      <a:pt x="88634" y="1838"/>
                      <a:pt x="90321" y="2498"/>
                    </a:cubicBezTo>
                    <a:cubicBezTo>
                      <a:pt x="93182" y="3635"/>
                      <a:pt x="94579" y="6877"/>
                      <a:pt x="93441" y="9738"/>
                    </a:cubicBezTo>
                    <a:cubicBezTo>
                      <a:pt x="93428" y="9769"/>
                      <a:pt x="93415" y="9801"/>
                      <a:pt x="93402" y="9832"/>
                    </a:cubicBezTo>
                    <a:cubicBezTo>
                      <a:pt x="92318" y="12670"/>
                      <a:pt x="89138" y="14093"/>
                      <a:pt x="86300" y="13008"/>
                    </a:cubicBezTo>
                    <a:cubicBezTo>
                      <a:pt x="86222" y="12978"/>
                      <a:pt x="86144" y="12947"/>
                      <a:pt x="86067" y="12913"/>
                    </a:cubicBezTo>
                    <a:cubicBezTo>
                      <a:pt x="84674" y="12400"/>
                      <a:pt x="51007" y="444"/>
                      <a:pt x="9346" y="44526"/>
                    </a:cubicBezTo>
                    <a:cubicBezTo>
                      <a:pt x="8300" y="45571"/>
                      <a:pt x="6863" y="46130"/>
                      <a:pt x="5385" y="46066"/>
                    </a:cubicBezTo>
                    <a:close/>
                    <a:moveTo>
                      <a:pt x="64063" y="115233"/>
                    </a:moveTo>
                    <a:cubicBezTo>
                      <a:pt x="83060" y="69391"/>
                      <a:pt x="116873" y="55895"/>
                      <a:pt x="117313" y="55748"/>
                    </a:cubicBezTo>
                    <a:cubicBezTo>
                      <a:pt x="120217" y="54855"/>
                      <a:pt x="121848" y="51777"/>
                      <a:pt x="120955" y="48873"/>
                    </a:cubicBezTo>
                    <a:cubicBezTo>
                      <a:pt x="120062" y="45969"/>
                      <a:pt x="116984" y="44339"/>
                      <a:pt x="114080" y="45232"/>
                    </a:cubicBezTo>
                    <a:cubicBezTo>
                      <a:pt x="113857" y="45300"/>
                      <a:pt x="113639" y="45383"/>
                      <a:pt x="113426" y="45479"/>
                    </a:cubicBezTo>
                    <a:cubicBezTo>
                      <a:pt x="111886" y="46066"/>
                      <a:pt x="74845" y="60149"/>
                      <a:pt x="53868" y="110979"/>
                    </a:cubicBezTo>
                    <a:cubicBezTo>
                      <a:pt x="52663" y="113810"/>
                      <a:pt x="53984" y="117089"/>
                      <a:pt x="56818" y="118292"/>
                    </a:cubicBezTo>
                    <a:cubicBezTo>
                      <a:pt x="56837" y="118299"/>
                      <a:pt x="56856" y="118306"/>
                      <a:pt x="56875" y="118314"/>
                    </a:cubicBezTo>
                    <a:cubicBezTo>
                      <a:pt x="57546" y="118607"/>
                      <a:pt x="58270" y="118754"/>
                      <a:pt x="59002" y="118754"/>
                    </a:cubicBezTo>
                    <a:cubicBezTo>
                      <a:pt x="61250" y="118724"/>
                      <a:pt x="63254" y="117331"/>
                      <a:pt x="64063" y="115233"/>
                    </a:cubicBezTo>
                    <a:close/>
                    <a:moveTo>
                      <a:pt x="156481" y="162762"/>
                    </a:moveTo>
                    <a:cubicBezTo>
                      <a:pt x="182886" y="108852"/>
                      <a:pt x="174598" y="77532"/>
                      <a:pt x="174084" y="76579"/>
                    </a:cubicBezTo>
                    <a:cubicBezTo>
                      <a:pt x="173025" y="73733"/>
                      <a:pt x="169857" y="72281"/>
                      <a:pt x="167009" y="73344"/>
                    </a:cubicBezTo>
                    <a:cubicBezTo>
                      <a:pt x="164501" y="74276"/>
                      <a:pt x="163029" y="76880"/>
                      <a:pt x="163522" y="79513"/>
                    </a:cubicBezTo>
                    <a:cubicBezTo>
                      <a:pt x="163522" y="79513"/>
                      <a:pt x="170857" y="107752"/>
                      <a:pt x="146286" y="157921"/>
                    </a:cubicBezTo>
                    <a:cubicBezTo>
                      <a:pt x="144949" y="160650"/>
                      <a:pt x="146077" y="163943"/>
                      <a:pt x="148805" y="165285"/>
                    </a:cubicBezTo>
                    <a:cubicBezTo>
                      <a:pt x="149573" y="165659"/>
                      <a:pt x="150418" y="165850"/>
                      <a:pt x="151273" y="165843"/>
                    </a:cubicBezTo>
                    <a:cubicBezTo>
                      <a:pt x="153422" y="165909"/>
                      <a:pt x="155406" y="164699"/>
                      <a:pt x="156334" y="162762"/>
                    </a:cubicBezTo>
                    <a:close/>
                    <a:moveTo>
                      <a:pt x="246919" y="162175"/>
                    </a:moveTo>
                    <a:cubicBezTo>
                      <a:pt x="257554" y="112519"/>
                      <a:pt x="225354" y="72838"/>
                      <a:pt x="223961" y="71224"/>
                    </a:cubicBezTo>
                    <a:cubicBezTo>
                      <a:pt x="222068" y="69136"/>
                      <a:pt x="218900" y="68819"/>
                      <a:pt x="216626" y="70491"/>
                    </a:cubicBezTo>
                    <a:cubicBezTo>
                      <a:pt x="214506" y="72369"/>
                      <a:pt x="214184" y="75567"/>
                      <a:pt x="215893" y="77826"/>
                    </a:cubicBezTo>
                    <a:cubicBezTo>
                      <a:pt x="215893" y="77826"/>
                      <a:pt x="246038" y="115013"/>
                      <a:pt x="236577" y="159535"/>
                    </a:cubicBezTo>
                    <a:cubicBezTo>
                      <a:pt x="235938" y="162491"/>
                      <a:pt x="237809" y="165403"/>
                      <a:pt x="240757" y="166063"/>
                    </a:cubicBezTo>
                    <a:lnTo>
                      <a:pt x="241931" y="166063"/>
                    </a:lnTo>
                    <a:cubicBezTo>
                      <a:pt x="244197" y="165909"/>
                      <a:pt x="246134" y="164354"/>
                      <a:pt x="246772" y="1621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512" name="Google Shape;1512;p22"/>
            <p:cNvSpPr/>
            <p:nvPr/>
          </p:nvSpPr>
          <p:spPr>
            <a:xfrm flipH="1">
              <a:off x="6831075" y="4568550"/>
              <a:ext cx="2379600" cy="677976"/>
            </a:xfrm>
            <a:custGeom>
              <a:avLst/>
              <a:gdLst/>
              <a:ahLst/>
              <a:cxnLst/>
              <a:rect l="l" t="t" r="r" b="b"/>
              <a:pathLst>
                <a:path w="3204849" h="1450215" extrusionOk="0">
                  <a:moveTo>
                    <a:pt x="-38" y="132901"/>
                  </a:moveTo>
                  <a:cubicBezTo>
                    <a:pt x="281690" y="50165"/>
                    <a:pt x="594078" y="2855"/>
                    <a:pt x="924142" y="68"/>
                  </a:cubicBezTo>
                  <a:cubicBezTo>
                    <a:pt x="2176919" y="-10641"/>
                    <a:pt x="3197918" y="626383"/>
                    <a:pt x="3204812" y="1423012"/>
                  </a:cubicBezTo>
                  <a:lnTo>
                    <a:pt x="10964" y="1450150"/>
                  </a:lnTo>
                  <a:close/>
                </a:path>
              </a:pathLst>
            </a:custGeom>
            <a:solidFill>
              <a:schemeClr val="accent5"/>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13" name="Google Shape;1513;p22"/>
            <p:cNvSpPr/>
            <p:nvPr/>
          </p:nvSpPr>
          <p:spPr>
            <a:xfrm flipH="1">
              <a:off x="8015178" y="4732949"/>
              <a:ext cx="167310" cy="112773"/>
            </a:xfrm>
            <a:custGeom>
              <a:avLst/>
              <a:gdLst/>
              <a:ahLst/>
              <a:cxnLst/>
              <a:rect l="l" t="t" r="r" b="b"/>
              <a:pathLst>
                <a:path w="167310" h="112773" extrusionOk="0">
                  <a:moveTo>
                    <a:pt x="141566" y="3359"/>
                  </a:moveTo>
                  <a:cubicBezTo>
                    <a:pt x="129169" y="9506"/>
                    <a:pt x="118094" y="18117"/>
                    <a:pt x="109146" y="28664"/>
                  </a:cubicBezTo>
                  <a:cubicBezTo>
                    <a:pt x="102911" y="36138"/>
                    <a:pt x="97630" y="44434"/>
                    <a:pt x="93596" y="53309"/>
                  </a:cubicBezTo>
                  <a:cubicBezTo>
                    <a:pt x="91909" y="48299"/>
                    <a:pt x="89855" y="43400"/>
                    <a:pt x="87581" y="38639"/>
                  </a:cubicBezTo>
                  <a:cubicBezTo>
                    <a:pt x="83474" y="30058"/>
                    <a:pt x="76286" y="23310"/>
                    <a:pt x="66238" y="27271"/>
                  </a:cubicBezTo>
                  <a:cubicBezTo>
                    <a:pt x="57729" y="31605"/>
                    <a:pt x="51274" y="39146"/>
                    <a:pt x="48267" y="48248"/>
                  </a:cubicBezTo>
                  <a:cubicBezTo>
                    <a:pt x="47460" y="50089"/>
                    <a:pt x="46800" y="51974"/>
                    <a:pt x="46214" y="53896"/>
                  </a:cubicBezTo>
                  <a:cubicBezTo>
                    <a:pt x="44526" y="51292"/>
                    <a:pt x="42546" y="48835"/>
                    <a:pt x="40419" y="46561"/>
                  </a:cubicBezTo>
                  <a:cubicBezTo>
                    <a:pt x="33084" y="38493"/>
                    <a:pt x="18415" y="29764"/>
                    <a:pt x="8219" y="37686"/>
                  </a:cubicBezTo>
                  <a:cubicBezTo>
                    <a:pt x="-1976" y="45607"/>
                    <a:pt x="-363" y="59690"/>
                    <a:pt x="885" y="70252"/>
                  </a:cubicBezTo>
                  <a:cubicBezTo>
                    <a:pt x="2498" y="84115"/>
                    <a:pt x="6679" y="97567"/>
                    <a:pt x="13134" y="109933"/>
                  </a:cubicBezTo>
                  <a:cubicBezTo>
                    <a:pt x="16434" y="116241"/>
                    <a:pt x="25896" y="110667"/>
                    <a:pt x="22669" y="104432"/>
                  </a:cubicBezTo>
                  <a:cubicBezTo>
                    <a:pt x="17901" y="95198"/>
                    <a:pt x="14527" y="85318"/>
                    <a:pt x="12620" y="75093"/>
                  </a:cubicBezTo>
                  <a:cubicBezTo>
                    <a:pt x="11227" y="67759"/>
                    <a:pt x="9026" y="56023"/>
                    <a:pt x="12620" y="48688"/>
                  </a:cubicBezTo>
                  <a:cubicBezTo>
                    <a:pt x="16214" y="41353"/>
                    <a:pt x="28830" y="50522"/>
                    <a:pt x="32717" y="54776"/>
                  </a:cubicBezTo>
                  <a:cubicBezTo>
                    <a:pt x="38732" y="61333"/>
                    <a:pt x="42253" y="69797"/>
                    <a:pt x="42619" y="78687"/>
                  </a:cubicBezTo>
                  <a:cubicBezTo>
                    <a:pt x="43059" y="86022"/>
                    <a:pt x="53915" y="86022"/>
                    <a:pt x="53621" y="78687"/>
                  </a:cubicBezTo>
                  <a:cubicBezTo>
                    <a:pt x="53108" y="71037"/>
                    <a:pt x="54135" y="63365"/>
                    <a:pt x="56555" y="56096"/>
                  </a:cubicBezTo>
                  <a:cubicBezTo>
                    <a:pt x="58389" y="49275"/>
                    <a:pt x="62276" y="43187"/>
                    <a:pt x="67704" y="38639"/>
                  </a:cubicBezTo>
                  <a:cubicBezTo>
                    <a:pt x="75039" y="33799"/>
                    <a:pt x="77679" y="43627"/>
                    <a:pt x="79880" y="48982"/>
                  </a:cubicBezTo>
                  <a:cubicBezTo>
                    <a:pt x="83107" y="56749"/>
                    <a:pt x="85528" y="64803"/>
                    <a:pt x="87215" y="73039"/>
                  </a:cubicBezTo>
                  <a:cubicBezTo>
                    <a:pt x="88168" y="75973"/>
                    <a:pt x="91248" y="77609"/>
                    <a:pt x="94182" y="76685"/>
                  </a:cubicBezTo>
                  <a:cubicBezTo>
                    <a:pt x="95943" y="76142"/>
                    <a:pt x="97337" y="74778"/>
                    <a:pt x="97850" y="73039"/>
                  </a:cubicBezTo>
                  <a:cubicBezTo>
                    <a:pt x="103498" y="51468"/>
                    <a:pt x="116627" y="32625"/>
                    <a:pt x="134964" y="19936"/>
                  </a:cubicBezTo>
                  <a:cubicBezTo>
                    <a:pt x="137971" y="17853"/>
                    <a:pt x="141125" y="15968"/>
                    <a:pt x="144425" y="14288"/>
                  </a:cubicBezTo>
                  <a:cubicBezTo>
                    <a:pt x="146700" y="13041"/>
                    <a:pt x="151760" y="9814"/>
                    <a:pt x="154034" y="11574"/>
                  </a:cubicBezTo>
                  <a:cubicBezTo>
                    <a:pt x="158141" y="14361"/>
                    <a:pt x="154694" y="25143"/>
                    <a:pt x="154034" y="28664"/>
                  </a:cubicBezTo>
                  <a:cubicBezTo>
                    <a:pt x="152127" y="36886"/>
                    <a:pt x="149707" y="44977"/>
                    <a:pt x="146700" y="52869"/>
                  </a:cubicBezTo>
                  <a:cubicBezTo>
                    <a:pt x="140392" y="68631"/>
                    <a:pt x="131957" y="83440"/>
                    <a:pt x="121614" y="96877"/>
                  </a:cubicBezTo>
                  <a:cubicBezTo>
                    <a:pt x="117361" y="102525"/>
                    <a:pt x="126896" y="108026"/>
                    <a:pt x="131150" y="102452"/>
                  </a:cubicBezTo>
                  <a:cubicBezTo>
                    <a:pt x="140758" y="89785"/>
                    <a:pt x="148754" y="75959"/>
                    <a:pt x="154915" y="61304"/>
                  </a:cubicBezTo>
                  <a:cubicBezTo>
                    <a:pt x="157995" y="54145"/>
                    <a:pt x="160636" y="46796"/>
                    <a:pt x="162836" y="39300"/>
                  </a:cubicBezTo>
                  <a:cubicBezTo>
                    <a:pt x="165110" y="32515"/>
                    <a:pt x="166503" y="25466"/>
                    <a:pt x="167017" y="18322"/>
                  </a:cubicBezTo>
                  <a:cubicBezTo>
                    <a:pt x="168557" y="9880"/>
                    <a:pt x="162983" y="1760"/>
                    <a:pt x="154547" y="198"/>
                  </a:cubicBezTo>
                  <a:cubicBezTo>
                    <a:pt x="149926" y="-660"/>
                    <a:pt x="145233" y="609"/>
                    <a:pt x="141638" y="3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14" name="Google Shape;1514;p22"/>
            <p:cNvSpPr/>
            <p:nvPr/>
          </p:nvSpPr>
          <p:spPr>
            <a:xfrm flipH="1">
              <a:off x="8618782" y="4674419"/>
              <a:ext cx="95034" cy="116512"/>
            </a:xfrm>
            <a:custGeom>
              <a:avLst/>
              <a:gdLst/>
              <a:ahLst/>
              <a:cxnLst/>
              <a:rect l="l" t="t" r="r" b="b"/>
              <a:pathLst>
                <a:path w="95034" h="116512" extrusionOk="0">
                  <a:moveTo>
                    <a:pt x="85460" y="2893"/>
                  </a:moveTo>
                  <a:cubicBezTo>
                    <a:pt x="70791" y="-7009"/>
                    <a:pt x="59348" y="10228"/>
                    <a:pt x="52821" y="21157"/>
                  </a:cubicBezTo>
                  <a:cubicBezTo>
                    <a:pt x="49139" y="27545"/>
                    <a:pt x="46139" y="34308"/>
                    <a:pt x="43872" y="41327"/>
                  </a:cubicBezTo>
                  <a:cubicBezTo>
                    <a:pt x="41576" y="36897"/>
                    <a:pt x="38100" y="33193"/>
                    <a:pt x="33823" y="30618"/>
                  </a:cubicBezTo>
                  <a:cubicBezTo>
                    <a:pt x="24091" y="24340"/>
                    <a:pt x="11108" y="27142"/>
                    <a:pt x="4829" y="36882"/>
                  </a:cubicBezTo>
                  <a:cubicBezTo>
                    <a:pt x="4492" y="37396"/>
                    <a:pt x="4184" y="37924"/>
                    <a:pt x="3898" y="38466"/>
                  </a:cubicBezTo>
                  <a:cubicBezTo>
                    <a:pt x="-687" y="49021"/>
                    <a:pt x="-1288" y="60881"/>
                    <a:pt x="2211" y="71840"/>
                  </a:cubicBezTo>
                  <a:cubicBezTo>
                    <a:pt x="5988" y="86788"/>
                    <a:pt x="12208" y="101017"/>
                    <a:pt x="20621" y="113941"/>
                  </a:cubicBezTo>
                  <a:cubicBezTo>
                    <a:pt x="24508" y="119809"/>
                    <a:pt x="34044" y="114308"/>
                    <a:pt x="30156" y="108367"/>
                  </a:cubicBezTo>
                  <a:cubicBezTo>
                    <a:pt x="23907" y="98802"/>
                    <a:pt x="18970" y="88445"/>
                    <a:pt x="15487" y="77561"/>
                  </a:cubicBezTo>
                  <a:cubicBezTo>
                    <a:pt x="12047" y="68803"/>
                    <a:pt x="10763" y="59341"/>
                    <a:pt x="11746" y="49982"/>
                  </a:cubicBezTo>
                  <a:cubicBezTo>
                    <a:pt x="13066" y="42647"/>
                    <a:pt x="18347" y="35313"/>
                    <a:pt x="26415" y="39127"/>
                  </a:cubicBezTo>
                  <a:cubicBezTo>
                    <a:pt x="36904" y="43747"/>
                    <a:pt x="38078" y="56877"/>
                    <a:pt x="38591" y="66779"/>
                  </a:cubicBezTo>
                  <a:cubicBezTo>
                    <a:pt x="38591" y="69815"/>
                    <a:pt x="41056" y="72280"/>
                    <a:pt x="44092" y="72280"/>
                  </a:cubicBezTo>
                  <a:cubicBezTo>
                    <a:pt x="47129" y="72280"/>
                    <a:pt x="49593" y="69815"/>
                    <a:pt x="49593" y="66779"/>
                  </a:cubicBezTo>
                  <a:cubicBezTo>
                    <a:pt x="50620" y="54456"/>
                    <a:pt x="54031" y="42449"/>
                    <a:pt x="59642" y="31425"/>
                  </a:cubicBezTo>
                  <a:cubicBezTo>
                    <a:pt x="62722" y="25411"/>
                    <a:pt x="73064" y="3553"/>
                    <a:pt x="81646" y="14042"/>
                  </a:cubicBezTo>
                  <a:cubicBezTo>
                    <a:pt x="84536" y="19455"/>
                    <a:pt x="85093" y="25814"/>
                    <a:pt x="83186" y="31645"/>
                  </a:cubicBezTo>
                  <a:cubicBezTo>
                    <a:pt x="82028" y="37953"/>
                    <a:pt x="80458" y="44173"/>
                    <a:pt x="78492" y="50276"/>
                  </a:cubicBezTo>
                  <a:cubicBezTo>
                    <a:pt x="74524" y="62818"/>
                    <a:pt x="68950" y="74803"/>
                    <a:pt x="61916" y="85922"/>
                  </a:cubicBezTo>
                  <a:cubicBezTo>
                    <a:pt x="58175" y="91937"/>
                    <a:pt x="67710" y="97438"/>
                    <a:pt x="71451" y="91423"/>
                  </a:cubicBezTo>
                  <a:cubicBezTo>
                    <a:pt x="80238" y="77465"/>
                    <a:pt x="86868" y="62253"/>
                    <a:pt x="91108" y="46315"/>
                  </a:cubicBezTo>
                  <a:cubicBezTo>
                    <a:pt x="94702" y="32452"/>
                    <a:pt x="99763" y="12575"/>
                    <a:pt x="85460" y="28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515" name="Google Shape;1515;p22"/>
            <p:cNvGrpSpPr/>
            <p:nvPr/>
          </p:nvGrpSpPr>
          <p:grpSpPr>
            <a:xfrm>
              <a:off x="8393523" y="4909824"/>
              <a:ext cx="127273" cy="71404"/>
              <a:chOff x="8545923" y="5367025"/>
              <a:chExt cx="127273" cy="71404"/>
            </a:xfrm>
          </p:grpSpPr>
          <p:sp>
            <p:nvSpPr>
              <p:cNvPr id="1516" name="Google Shape;1516;p22"/>
              <p:cNvSpPr/>
              <p:nvPr/>
            </p:nvSpPr>
            <p:spPr>
              <a:xfrm flipH="1">
                <a:off x="8545923" y="5398874"/>
                <a:ext cx="10785" cy="12620"/>
              </a:xfrm>
              <a:custGeom>
                <a:avLst/>
                <a:gdLst/>
                <a:ahLst/>
                <a:cxnLst/>
                <a:rect l="l" t="t" r="r" b="b"/>
                <a:pathLst>
                  <a:path w="10785" h="12620" extrusionOk="0">
                    <a:moveTo>
                      <a:pt x="42" y="6832"/>
                    </a:moveTo>
                    <a:lnTo>
                      <a:pt x="42" y="8593"/>
                    </a:lnTo>
                    <a:cubicBezTo>
                      <a:pt x="1142" y="15561"/>
                      <a:pt x="11704" y="12554"/>
                      <a:pt x="10678" y="5659"/>
                    </a:cubicBezTo>
                    <a:lnTo>
                      <a:pt x="10678" y="3898"/>
                    </a:lnTo>
                    <a:cubicBezTo>
                      <a:pt x="9578" y="-3069"/>
                      <a:pt x="-1058" y="-62"/>
                      <a:pt x="42" y="68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17" name="Google Shape;1517;p22"/>
              <p:cNvSpPr/>
              <p:nvPr/>
            </p:nvSpPr>
            <p:spPr>
              <a:xfrm flipH="1">
                <a:off x="8589855" y="5425071"/>
                <a:ext cx="14229" cy="13358"/>
              </a:xfrm>
              <a:custGeom>
                <a:avLst/>
                <a:gdLst/>
                <a:ahLst/>
                <a:cxnLst/>
                <a:rect l="l" t="t" r="r" b="b"/>
                <a:pathLst>
                  <a:path w="14229" h="13358" extrusionOk="0">
                    <a:moveTo>
                      <a:pt x="11478" y="3080"/>
                    </a:moveTo>
                    <a:lnTo>
                      <a:pt x="8251" y="733"/>
                    </a:lnTo>
                    <a:cubicBezTo>
                      <a:pt x="7620" y="373"/>
                      <a:pt x="6923" y="146"/>
                      <a:pt x="6197" y="73"/>
                    </a:cubicBezTo>
                    <a:cubicBezTo>
                      <a:pt x="5478" y="-111"/>
                      <a:pt x="4715" y="-111"/>
                      <a:pt x="3996" y="73"/>
                    </a:cubicBezTo>
                    <a:cubicBezTo>
                      <a:pt x="3314" y="227"/>
                      <a:pt x="2683" y="557"/>
                      <a:pt x="2163" y="1026"/>
                    </a:cubicBezTo>
                    <a:cubicBezTo>
                      <a:pt x="1569" y="1422"/>
                      <a:pt x="1063" y="1950"/>
                      <a:pt x="696" y="2566"/>
                    </a:cubicBezTo>
                    <a:lnTo>
                      <a:pt x="183" y="3887"/>
                    </a:lnTo>
                    <a:cubicBezTo>
                      <a:pt x="-111" y="4840"/>
                      <a:pt x="-111" y="5867"/>
                      <a:pt x="183" y="6821"/>
                    </a:cubicBezTo>
                    <a:lnTo>
                      <a:pt x="696" y="8141"/>
                    </a:lnTo>
                    <a:cubicBezTo>
                      <a:pt x="1202" y="8941"/>
                      <a:pt x="1877" y="9615"/>
                      <a:pt x="2676" y="10122"/>
                    </a:cubicBezTo>
                    <a:lnTo>
                      <a:pt x="5903" y="12469"/>
                    </a:lnTo>
                    <a:cubicBezTo>
                      <a:pt x="6534" y="12828"/>
                      <a:pt x="7231" y="13055"/>
                      <a:pt x="7957" y="13129"/>
                    </a:cubicBezTo>
                    <a:cubicBezTo>
                      <a:pt x="8676" y="13349"/>
                      <a:pt x="9439" y="13349"/>
                      <a:pt x="10158" y="13129"/>
                    </a:cubicBezTo>
                    <a:cubicBezTo>
                      <a:pt x="10854" y="13004"/>
                      <a:pt x="11493" y="12674"/>
                      <a:pt x="11991" y="12175"/>
                    </a:cubicBezTo>
                    <a:cubicBezTo>
                      <a:pt x="12622" y="11816"/>
                      <a:pt x="13128" y="11280"/>
                      <a:pt x="13459" y="10635"/>
                    </a:cubicBezTo>
                    <a:lnTo>
                      <a:pt x="13972" y="9315"/>
                    </a:lnTo>
                    <a:cubicBezTo>
                      <a:pt x="14265" y="8361"/>
                      <a:pt x="14265" y="7334"/>
                      <a:pt x="13972" y="6381"/>
                    </a:cubicBezTo>
                    <a:lnTo>
                      <a:pt x="13459" y="5061"/>
                    </a:lnTo>
                    <a:cubicBezTo>
                      <a:pt x="12952" y="4261"/>
                      <a:pt x="12278" y="3586"/>
                      <a:pt x="11478" y="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18" name="Google Shape;1518;p22"/>
              <p:cNvSpPr/>
              <p:nvPr/>
            </p:nvSpPr>
            <p:spPr>
              <a:xfrm flipH="1">
                <a:off x="8597245" y="5380099"/>
                <a:ext cx="13798" cy="11442"/>
              </a:xfrm>
              <a:custGeom>
                <a:avLst/>
                <a:gdLst/>
                <a:ahLst/>
                <a:cxnLst/>
                <a:rect l="l" t="t" r="r" b="b"/>
                <a:pathLst>
                  <a:path w="13798" h="11442" extrusionOk="0">
                    <a:moveTo>
                      <a:pt x="11542" y="9764"/>
                    </a:moveTo>
                    <a:cubicBezTo>
                      <a:pt x="12151" y="9405"/>
                      <a:pt x="12635" y="8869"/>
                      <a:pt x="12936" y="8224"/>
                    </a:cubicBezTo>
                    <a:cubicBezTo>
                      <a:pt x="13361" y="7622"/>
                      <a:pt x="13589" y="6903"/>
                      <a:pt x="13596" y="6170"/>
                    </a:cubicBezTo>
                    <a:cubicBezTo>
                      <a:pt x="13816" y="5451"/>
                      <a:pt x="13816" y="4688"/>
                      <a:pt x="13596" y="3969"/>
                    </a:cubicBezTo>
                    <a:lnTo>
                      <a:pt x="13009" y="2649"/>
                    </a:lnTo>
                    <a:cubicBezTo>
                      <a:pt x="12547" y="1820"/>
                      <a:pt x="11857" y="1131"/>
                      <a:pt x="11029" y="669"/>
                    </a:cubicBezTo>
                    <a:lnTo>
                      <a:pt x="9782" y="156"/>
                    </a:lnTo>
                    <a:cubicBezTo>
                      <a:pt x="8828" y="-138"/>
                      <a:pt x="7801" y="-138"/>
                      <a:pt x="6848" y="156"/>
                    </a:cubicBezTo>
                    <a:lnTo>
                      <a:pt x="4061" y="596"/>
                    </a:lnTo>
                    <a:cubicBezTo>
                      <a:pt x="3356" y="750"/>
                      <a:pt x="2697" y="1072"/>
                      <a:pt x="2154" y="1549"/>
                    </a:cubicBezTo>
                    <a:cubicBezTo>
                      <a:pt x="1581" y="1953"/>
                      <a:pt x="1105" y="2480"/>
                      <a:pt x="760" y="3089"/>
                    </a:cubicBezTo>
                    <a:cubicBezTo>
                      <a:pt x="335" y="3691"/>
                      <a:pt x="107" y="4409"/>
                      <a:pt x="100" y="5143"/>
                    </a:cubicBezTo>
                    <a:cubicBezTo>
                      <a:pt x="-84" y="5869"/>
                      <a:pt x="-84" y="6624"/>
                      <a:pt x="100" y="7343"/>
                    </a:cubicBezTo>
                    <a:lnTo>
                      <a:pt x="687" y="8664"/>
                    </a:lnTo>
                    <a:cubicBezTo>
                      <a:pt x="1193" y="9463"/>
                      <a:pt x="1867" y="10138"/>
                      <a:pt x="2667" y="10644"/>
                    </a:cubicBezTo>
                    <a:lnTo>
                      <a:pt x="3987" y="11158"/>
                    </a:lnTo>
                    <a:cubicBezTo>
                      <a:pt x="4941" y="11451"/>
                      <a:pt x="5968" y="11451"/>
                      <a:pt x="6921" y="11158"/>
                    </a:cubicBezTo>
                    <a:lnTo>
                      <a:pt x="9709" y="10718"/>
                    </a:lnTo>
                    <a:cubicBezTo>
                      <a:pt x="10398" y="10586"/>
                      <a:pt x="11036" y="10248"/>
                      <a:pt x="11542" y="97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19" name="Google Shape;1519;p22"/>
              <p:cNvSpPr/>
              <p:nvPr/>
            </p:nvSpPr>
            <p:spPr>
              <a:xfrm flipH="1">
                <a:off x="8659398" y="5421247"/>
                <a:ext cx="13798" cy="11442"/>
              </a:xfrm>
              <a:custGeom>
                <a:avLst/>
                <a:gdLst/>
                <a:ahLst/>
                <a:cxnLst/>
                <a:rect l="l" t="t" r="r" b="b"/>
                <a:pathLst>
                  <a:path w="13798" h="11442" extrusionOk="0">
                    <a:moveTo>
                      <a:pt x="13036" y="2649"/>
                    </a:moveTo>
                    <a:cubicBezTo>
                      <a:pt x="12531" y="1850"/>
                      <a:pt x="11855" y="1175"/>
                      <a:pt x="11056" y="669"/>
                    </a:cubicBezTo>
                    <a:lnTo>
                      <a:pt x="9736" y="156"/>
                    </a:lnTo>
                    <a:cubicBezTo>
                      <a:pt x="8783" y="-138"/>
                      <a:pt x="7756" y="-138"/>
                      <a:pt x="6802" y="156"/>
                    </a:cubicBezTo>
                    <a:lnTo>
                      <a:pt x="4015" y="596"/>
                    </a:lnTo>
                    <a:cubicBezTo>
                      <a:pt x="3333" y="750"/>
                      <a:pt x="2702" y="1080"/>
                      <a:pt x="2181" y="1549"/>
                    </a:cubicBezTo>
                    <a:cubicBezTo>
                      <a:pt x="1602" y="1967"/>
                      <a:pt x="1103" y="2488"/>
                      <a:pt x="714" y="3089"/>
                    </a:cubicBezTo>
                    <a:cubicBezTo>
                      <a:pt x="347" y="3713"/>
                      <a:pt x="142" y="4417"/>
                      <a:pt x="127" y="5143"/>
                    </a:cubicBezTo>
                    <a:cubicBezTo>
                      <a:pt x="-93" y="5862"/>
                      <a:pt x="-93" y="6625"/>
                      <a:pt x="127" y="7343"/>
                    </a:cubicBezTo>
                    <a:lnTo>
                      <a:pt x="641" y="8664"/>
                    </a:lnTo>
                    <a:cubicBezTo>
                      <a:pt x="1147" y="9463"/>
                      <a:pt x="1822" y="10138"/>
                      <a:pt x="2621" y="10644"/>
                    </a:cubicBezTo>
                    <a:lnTo>
                      <a:pt x="3941" y="11158"/>
                    </a:lnTo>
                    <a:cubicBezTo>
                      <a:pt x="4895" y="11451"/>
                      <a:pt x="5922" y="11451"/>
                      <a:pt x="6876" y="11158"/>
                    </a:cubicBezTo>
                    <a:lnTo>
                      <a:pt x="9663" y="11158"/>
                    </a:lnTo>
                    <a:cubicBezTo>
                      <a:pt x="10367" y="10967"/>
                      <a:pt x="11020" y="10615"/>
                      <a:pt x="11569" y="10131"/>
                    </a:cubicBezTo>
                    <a:cubicBezTo>
                      <a:pt x="12164" y="9749"/>
                      <a:pt x="12641" y="9214"/>
                      <a:pt x="12963" y="8590"/>
                    </a:cubicBezTo>
                    <a:cubicBezTo>
                      <a:pt x="13323" y="7959"/>
                      <a:pt x="13550" y="7263"/>
                      <a:pt x="13623" y="6537"/>
                    </a:cubicBezTo>
                    <a:cubicBezTo>
                      <a:pt x="13807" y="5811"/>
                      <a:pt x="13807" y="5055"/>
                      <a:pt x="13623" y="43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20" name="Google Shape;1520;p22"/>
              <p:cNvSpPr/>
              <p:nvPr/>
            </p:nvSpPr>
            <p:spPr>
              <a:xfrm flipH="1">
                <a:off x="8653302" y="5367024"/>
                <a:ext cx="16797" cy="12918"/>
              </a:xfrm>
              <a:custGeom>
                <a:avLst/>
                <a:gdLst/>
                <a:ahLst/>
                <a:cxnLst/>
                <a:rect l="l" t="t" r="r" b="b"/>
                <a:pathLst>
                  <a:path w="16797" h="12918" extrusionOk="0">
                    <a:moveTo>
                      <a:pt x="15147" y="3401"/>
                    </a:moveTo>
                    <a:cubicBezTo>
                      <a:pt x="14464" y="2741"/>
                      <a:pt x="13636" y="2264"/>
                      <a:pt x="12726" y="2007"/>
                    </a:cubicBezTo>
                    <a:lnTo>
                      <a:pt x="6712" y="100"/>
                    </a:lnTo>
                    <a:cubicBezTo>
                      <a:pt x="5993" y="-120"/>
                      <a:pt x="5230" y="-120"/>
                      <a:pt x="4511" y="100"/>
                    </a:cubicBezTo>
                    <a:cubicBezTo>
                      <a:pt x="3778" y="108"/>
                      <a:pt x="3059" y="335"/>
                      <a:pt x="2458" y="760"/>
                    </a:cubicBezTo>
                    <a:cubicBezTo>
                      <a:pt x="1812" y="1061"/>
                      <a:pt x="1277" y="1545"/>
                      <a:pt x="917" y="2154"/>
                    </a:cubicBezTo>
                    <a:cubicBezTo>
                      <a:pt x="433" y="2660"/>
                      <a:pt x="96" y="3298"/>
                      <a:pt x="-36" y="3988"/>
                    </a:cubicBezTo>
                    <a:lnTo>
                      <a:pt x="-36" y="5455"/>
                    </a:lnTo>
                    <a:cubicBezTo>
                      <a:pt x="-58" y="6437"/>
                      <a:pt x="198" y="7398"/>
                      <a:pt x="697" y="8242"/>
                    </a:cubicBezTo>
                    <a:lnTo>
                      <a:pt x="1577" y="9342"/>
                    </a:lnTo>
                    <a:cubicBezTo>
                      <a:pt x="2230" y="10046"/>
                      <a:pt x="3066" y="10560"/>
                      <a:pt x="3998" y="10809"/>
                    </a:cubicBezTo>
                    <a:lnTo>
                      <a:pt x="10012" y="12716"/>
                    </a:lnTo>
                    <a:cubicBezTo>
                      <a:pt x="10731" y="12899"/>
                      <a:pt x="11494" y="12899"/>
                      <a:pt x="12213" y="12716"/>
                    </a:cubicBezTo>
                    <a:cubicBezTo>
                      <a:pt x="12946" y="12709"/>
                      <a:pt x="13665" y="12481"/>
                      <a:pt x="14267" y="12056"/>
                    </a:cubicBezTo>
                    <a:cubicBezTo>
                      <a:pt x="14890" y="11733"/>
                      <a:pt x="15425" y="11256"/>
                      <a:pt x="15807" y="10662"/>
                    </a:cubicBezTo>
                    <a:cubicBezTo>
                      <a:pt x="16283" y="10120"/>
                      <a:pt x="16606" y="9459"/>
                      <a:pt x="16760" y="8755"/>
                    </a:cubicBezTo>
                    <a:lnTo>
                      <a:pt x="16760" y="7288"/>
                    </a:lnTo>
                    <a:cubicBezTo>
                      <a:pt x="16746" y="6335"/>
                      <a:pt x="16489" y="5403"/>
                      <a:pt x="16027" y="45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521" name="Google Shape;1521;p22"/>
            <p:cNvGrpSpPr/>
            <p:nvPr/>
          </p:nvGrpSpPr>
          <p:grpSpPr>
            <a:xfrm>
              <a:off x="7611380" y="4794901"/>
              <a:ext cx="128450" cy="56486"/>
              <a:chOff x="7611380" y="5099701"/>
              <a:chExt cx="128450" cy="56486"/>
            </a:xfrm>
          </p:grpSpPr>
          <p:sp>
            <p:nvSpPr>
              <p:cNvPr id="1522" name="Google Shape;1522;p22"/>
              <p:cNvSpPr/>
              <p:nvPr/>
            </p:nvSpPr>
            <p:spPr>
              <a:xfrm flipH="1">
                <a:off x="7611380" y="5105926"/>
                <a:ext cx="13771" cy="11460"/>
              </a:xfrm>
              <a:custGeom>
                <a:avLst/>
                <a:gdLst/>
                <a:ahLst/>
                <a:cxnLst/>
                <a:rect l="l" t="t" r="r" b="b"/>
                <a:pathLst>
                  <a:path w="13771" h="11460" extrusionOk="0">
                    <a:moveTo>
                      <a:pt x="13055" y="2649"/>
                    </a:moveTo>
                    <a:cubicBezTo>
                      <a:pt x="12542" y="1857"/>
                      <a:pt x="11881" y="1197"/>
                      <a:pt x="11075" y="742"/>
                    </a:cubicBezTo>
                    <a:lnTo>
                      <a:pt x="9755" y="155"/>
                    </a:lnTo>
                    <a:cubicBezTo>
                      <a:pt x="8801" y="-138"/>
                      <a:pt x="7774" y="-138"/>
                      <a:pt x="6821" y="155"/>
                    </a:cubicBezTo>
                    <a:lnTo>
                      <a:pt x="4034" y="595"/>
                    </a:lnTo>
                    <a:cubicBezTo>
                      <a:pt x="3374" y="749"/>
                      <a:pt x="2713" y="1079"/>
                      <a:pt x="2200" y="1549"/>
                    </a:cubicBezTo>
                    <a:cubicBezTo>
                      <a:pt x="1613" y="1967"/>
                      <a:pt x="1099" y="2488"/>
                      <a:pt x="732" y="3089"/>
                    </a:cubicBezTo>
                    <a:cubicBezTo>
                      <a:pt x="366" y="3720"/>
                      <a:pt x="146" y="4417"/>
                      <a:pt x="72" y="5143"/>
                    </a:cubicBezTo>
                    <a:cubicBezTo>
                      <a:pt x="-74" y="5862"/>
                      <a:pt x="-74" y="6625"/>
                      <a:pt x="72" y="7343"/>
                    </a:cubicBezTo>
                    <a:lnTo>
                      <a:pt x="586" y="8664"/>
                    </a:lnTo>
                    <a:cubicBezTo>
                      <a:pt x="1099" y="9463"/>
                      <a:pt x="1759" y="10138"/>
                      <a:pt x="2566" y="10644"/>
                    </a:cubicBezTo>
                    <a:lnTo>
                      <a:pt x="3887" y="11231"/>
                    </a:lnTo>
                    <a:cubicBezTo>
                      <a:pt x="4840" y="11451"/>
                      <a:pt x="5867" y="11451"/>
                      <a:pt x="6821" y="11231"/>
                    </a:cubicBezTo>
                    <a:lnTo>
                      <a:pt x="9608" y="10791"/>
                    </a:lnTo>
                    <a:cubicBezTo>
                      <a:pt x="10341" y="10600"/>
                      <a:pt x="11001" y="10248"/>
                      <a:pt x="11515" y="9764"/>
                    </a:cubicBezTo>
                    <a:cubicBezTo>
                      <a:pt x="12102" y="9383"/>
                      <a:pt x="12615" y="8847"/>
                      <a:pt x="12908" y="8223"/>
                    </a:cubicBezTo>
                    <a:cubicBezTo>
                      <a:pt x="13275" y="7600"/>
                      <a:pt x="13496" y="6896"/>
                      <a:pt x="13568" y="6170"/>
                    </a:cubicBezTo>
                    <a:cubicBezTo>
                      <a:pt x="13788" y="5451"/>
                      <a:pt x="13788" y="4688"/>
                      <a:pt x="13568" y="39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23" name="Google Shape;1523;p22"/>
              <p:cNvSpPr/>
              <p:nvPr/>
            </p:nvSpPr>
            <p:spPr>
              <a:xfrm flipH="1">
                <a:off x="7676586" y="5144727"/>
                <a:ext cx="13771" cy="11460"/>
              </a:xfrm>
              <a:custGeom>
                <a:avLst/>
                <a:gdLst/>
                <a:ahLst/>
                <a:cxnLst/>
                <a:rect l="l" t="t" r="r" b="b"/>
                <a:pathLst>
                  <a:path w="13771" h="11460" extrusionOk="0">
                    <a:moveTo>
                      <a:pt x="660" y="8664"/>
                    </a:moveTo>
                    <a:cubicBezTo>
                      <a:pt x="1173" y="9463"/>
                      <a:pt x="1833" y="10138"/>
                      <a:pt x="2639" y="10644"/>
                    </a:cubicBezTo>
                    <a:lnTo>
                      <a:pt x="3960" y="11231"/>
                    </a:lnTo>
                    <a:cubicBezTo>
                      <a:pt x="4914" y="11451"/>
                      <a:pt x="5941" y="11451"/>
                      <a:pt x="6894" y="11231"/>
                    </a:cubicBezTo>
                    <a:lnTo>
                      <a:pt x="9681" y="10791"/>
                    </a:lnTo>
                    <a:cubicBezTo>
                      <a:pt x="10341" y="10593"/>
                      <a:pt x="11001" y="10248"/>
                      <a:pt x="11515" y="9764"/>
                    </a:cubicBezTo>
                    <a:cubicBezTo>
                      <a:pt x="12102" y="9405"/>
                      <a:pt x="12616" y="8862"/>
                      <a:pt x="12908" y="8224"/>
                    </a:cubicBezTo>
                    <a:cubicBezTo>
                      <a:pt x="13349" y="7630"/>
                      <a:pt x="13569" y="6911"/>
                      <a:pt x="13569" y="6170"/>
                    </a:cubicBezTo>
                    <a:cubicBezTo>
                      <a:pt x="13788" y="5451"/>
                      <a:pt x="13788" y="4688"/>
                      <a:pt x="13569" y="3969"/>
                    </a:cubicBezTo>
                    <a:lnTo>
                      <a:pt x="12982" y="2649"/>
                    </a:lnTo>
                    <a:cubicBezTo>
                      <a:pt x="12542" y="1842"/>
                      <a:pt x="11881" y="1182"/>
                      <a:pt x="11075" y="742"/>
                    </a:cubicBezTo>
                    <a:lnTo>
                      <a:pt x="9755" y="155"/>
                    </a:lnTo>
                    <a:cubicBezTo>
                      <a:pt x="8801" y="-138"/>
                      <a:pt x="7774" y="-138"/>
                      <a:pt x="6821" y="155"/>
                    </a:cubicBezTo>
                    <a:lnTo>
                      <a:pt x="4034" y="595"/>
                    </a:lnTo>
                    <a:cubicBezTo>
                      <a:pt x="3300" y="764"/>
                      <a:pt x="2713" y="1087"/>
                      <a:pt x="2126" y="1549"/>
                    </a:cubicBezTo>
                    <a:cubicBezTo>
                      <a:pt x="1540" y="1967"/>
                      <a:pt x="1099" y="2495"/>
                      <a:pt x="733" y="3089"/>
                    </a:cubicBezTo>
                    <a:cubicBezTo>
                      <a:pt x="366" y="3705"/>
                      <a:pt x="146" y="4410"/>
                      <a:pt x="72" y="5143"/>
                    </a:cubicBezTo>
                    <a:cubicBezTo>
                      <a:pt x="-74" y="5862"/>
                      <a:pt x="-74" y="6625"/>
                      <a:pt x="72" y="73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24" name="Google Shape;1524;p22"/>
              <p:cNvSpPr/>
              <p:nvPr/>
            </p:nvSpPr>
            <p:spPr>
              <a:xfrm flipH="1">
                <a:off x="7657443" y="5099701"/>
                <a:ext cx="14247" cy="13358"/>
              </a:xfrm>
              <a:custGeom>
                <a:avLst/>
                <a:gdLst/>
                <a:ahLst/>
                <a:cxnLst/>
                <a:rect l="l" t="t" r="r" b="b"/>
                <a:pathLst>
                  <a:path w="14247" h="13358" extrusionOk="0">
                    <a:moveTo>
                      <a:pt x="11258" y="2787"/>
                    </a:moveTo>
                    <a:lnTo>
                      <a:pt x="8251" y="733"/>
                    </a:lnTo>
                    <a:cubicBezTo>
                      <a:pt x="7664" y="300"/>
                      <a:pt x="6930" y="65"/>
                      <a:pt x="6197" y="73"/>
                    </a:cubicBezTo>
                    <a:cubicBezTo>
                      <a:pt x="5463" y="-111"/>
                      <a:pt x="4730" y="-111"/>
                      <a:pt x="3997" y="73"/>
                    </a:cubicBezTo>
                    <a:cubicBezTo>
                      <a:pt x="3336" y="271"/>
                      <a:pt x="2676" y="616"/>
                      <a:pt x="2163" y="1100"/>
                    </a:cubicBezTo>
                    <a:cubicBezTo>
                      <a:pt x="1576" y="1459"/>
                      <a:pt x="1063" y="2002"/>
                      <a:pt x="769" y="2640"/>
                    </a:cubicBezTo>
                    <a:lnTo>
                      <a:pt x="183" y="3960"/>
                    </a:lnTo>
                    <a:cubicBezTo>
                      <a:pt x="-111" y="4914"/>
                      <a:pt x="-111" y="5940"/>
                      <a:pt x="183" y="6894"/>
                    </a:cubicBezTo>
                    <a:lnTo>
                      <a:pt x="769" y="8141"/>
                    </a:lnTo>
                    <a:cubicBezTo>
                      <a:pt x="1210" y="8984"/>
                      <a:pt x="1869" y="9674"/>
                      <a:pt x="2676" y="10121"/>
                    </a:cubicBezTo>
                    <a:lnTo>
                      <a:pt x="5904" y="12469"/>
                    </a:lnTo>
                    <a:cubicBezTo>
                      <a:pt x="6490" y="12894"/>
                      <a:pt x="7224" y="13121"/>
                      <a:pt x="7957" y="13129"/>
                    </a:cubicBezTo>
                    <a:cubicBezTo>
                      <a:pt x="8691" y="13349"/>
                      <a:pt x="9424" y="13349"/>
                      <a:pt x="10158" y="13129"/>
                    </a:cubicBezTo>
                    <a:cubicBezTo>
                      <a:pt x="10891" y="12960"/>
                      <a:pt x="11478" y="12637"/>
                      <a:pt x="12065" y="12175"/>
                    </a:cubicBezTo>
                    <a:cubicBezTo>
                      <a:pt x="12651" y="11757"/>
                      <a:pt x="13092" y="11229"/>
                      <a:pt x="13458" y="10635"/>
                    </a:cubicBezTo>
                    <a:lnTo>
                      <a:pt x="14045" y="9315"/>
                    </a:lnTo>
                    <a:cubicBezTo>
                      <a:pt x="14265" y="8346"/>
                      <a:pt x="14265" y="7349"/>
                      <a:pt x="14045" y="6381"/>
                    </a:cubicBezTo>
                    <a:lnTo>
                      <a:pt x="13458" y="5060"/>
                    </a:lnTo>
                    <a:cubicBezTo>
                      <a:pt x="12945" y="4129"/>
                      <a:pt x="12138" y="3351"/>
                      <a:pt x="11258" y="27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25" name="Google Shape;1525;p22"/>
              <p:cNvSpPr/>
              <p:nvPr/>
            </p:nvSpPr>
            <p:spPr>
              <a:xfrm flipH="1">
                <a:off x="7728388" y="5121558"/>
                <a:ext cx="11442" cy="13798"/>
              </a:xfrm>
              <a:custGeom>
                <a:avLst/>
                <a:gdLst/>
                <a:ahLst/>
                <a:cxnLst/>
                <a:rect l="l" t="t" r="r" b="b"/>
                <a:pathLst>
                  <a:path w="11442" h="13798" extrusionOk="0">
                    <a:moveTo>
                      <a:pt x="1577" y="11515"/>
                    </a:moveTo>
                    <a:cubicBezTo>
                      <a:pt x="1943" y="12087"/>
                      <a:pt x="2530" y="12564"/>
                      <a:pt x="3117" y="12909"/>
                    </a:cubicBezTo>
                    <a:cubicBezTo>
                      <a:pt x="3703" y="13334"/>
                      <a:pt x="4436" y="13561"/>
                      <a:pt x="5171" y="13569"/>
                    </a:cubicBezTo>
                    <a:cubicBezTo>
                      <a:pt x="5904" y="13789"/>
                      <a:pt x="6637" y="13789"/>
                      <a:pt x="7371" y="13569"/>
                    </a:cubicBezTo>
                    <a:lnTo>
                      <a:pt x="8691" y="12982"/>
                    </a:lnTo>
                    <a:cubicBezTo>
                      <a:pt x="9498" y="12520"/>
                      <a:pt x="10231" y="11831"/>
                      <a:pt x="10672" y="11002"/>
                    </a:cubicBezTo>
                    <a:lnTo>
                      <a:pt x="11185" y="9755"/>
                    </a:lnTo>
                    <a:cubicBezTo>
                      <a:pt x="11478" y="8801"/>
                      <a:pt x="11478" y="7774"/>
                      <a:pt x="11185" y="6821"/>
                    </a:cubicBezTo>
                    <a:lnTo>
                      <a:pt x="10745" y="4034"/>
                    </a:lnTo>
                    <a:cubicBezTo>
                      <a:pt x="10598" y="3315"/>
                      <a:pt x="10305" y="2655"/>
                      <a:pt x="9792" y="2127"/>
                    </a:cubicBezTo>
                    <a:cubicBezTo>
                      <a:pt x="9424" y="1532"/>
                      <a:pt x="8911" y="1056"/>
                      <a:pt x="8251" y="733"/>
                    </a:cubicBezTo>
                    <a:cubicBezTo>
                      <a:pt x="7664" y="308"/>
                      <a:pt x="6931" y="80"/>
                      <a:pt x="6198" y="73"/>
                    </a:cubicBezTo>
                    <a:cubicBezTo>
                      <a:pt x="5463" y="-111"/>
                      <a:pt x="4730" y="-111"/>
                      <a:pt x="3997" y="73"/>
                    </a:cubicBezTo>
                    <a:lnTo>
                      <a:pt x="2676" y="660"/>
                    </a:lnTo>
                    <a:cubicBezTo>
                      <a:pt x="1869" y="1144"/>
                      <a:pt x="1210" y="1826"/>
                      <a:pt x="697" y="2640"/>
                    </a:cubicBezTo>
                    <a:lnTo>
                      <a:pt x="183" y="3960"/>
                    </a:lnTo>
                    <a:cubicBezTo>
                      <a:pt x="-111" y="4914"/>
                      <a:pt x="-111" y="5941"/>
                      <a:pt x="183" y="6894"/>
                    </a:cubicBezTo>
                    <a:lnTo>
                      <a:pt x="623" y="9681"/>
                    </a:lnTo>
                    <a:cubicBezTo>
                      <a:pt x="769" y="10356"/>
                      <a:pt x="1136" y="10987"/>
                      <a:pt x="1577" y="11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526" name="Google Shape;1526;p22"/>
            <p:cNvGrpSpPr/>
            <p:nvPr/>
          </p:nvGrpSpPr>
          <p:grpSpPr>
            <a:xfrm>
              <a:off x="8130485" y="4510254"/>
              <a:ext cx="319542" cy="187472"/>
              <a:chOff x="8440635" y="4420841"/>
              <a:chExt cx="319542" cy="187472"/>
            </a:xfrm>
          </p:grpSpPr>
          <p:sp>
            <p:nvSpPr>
              <p:cNvPr id="1527" name="Google Shape;1527;p22"/>
              <p:cNvSpPr/>
              <p:nvPr/>
            </p:nvSpPr>
            <p:spPr>
              <a:xfrm flipH="1">
                <a:off x="8446088" y="4426091"/>
                <a:ext cx="308918" cy="176727"/>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28" name="Google Shape;1528;p22"/>
              <p:cNvSpPr/>
              <p:nvPr/>
            </p:nvSpPr>
            <p:spPr>
              <a:xfrm flipH="1">
                <a:off x="8440635" y="4420841"/>
                <a:ext cx="319542" cy="187472"/>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1529" name="Google Shape;1529;p22"/>
          <p:cNvGrpSpPr/>
          <p:nvPr/>
        </p:nvGrpSpPr>
        <p:grpSpPr>
          <a:xfrm>
            <a:off x="538617" y="2269456"/>
            <a:ext cx="11233595" cy="2420347"/>
            <a:chOff x="404964" y="1702092"/>
            <a:chExt cx="8446091" cy="1815260"/>
          </a:xfrm>
        </p:grpSpPr>
        <p:sp>
          <p:nvSpPr>
            <p:cNvPr id="1530" name="Google Shape;1530;p22"/>
            <p:cNvSpPr/>
            <p:nvPr/>
          </p:nvSpPr>
          <p:spPr>
            <a:xfrm flipH="1">
              <a:off x="404964" y="3374030"/>
              <a:ext cx="149803" cy="143322"/>
            </a:xfrm>
            <a:custGeom>
              <a:avLst/>
              <a:gdLst/>
              <a:ahLst/>
              <a:cxnLst/>
              <a:rect l="l" t="t" r="r" b="b"/>
              <a:pathLst>
                <a:path w="147954" h="141553" extrusionOk="0">
                  <a:moveTo>
                    <a:pt x="73904" y="-65"/>
                  </a:moveTo>
                  <a:cubicBezTo>
                    <a:pt x="85932" y="-65"/>
                    <a:pt x="101702" y="39250"/>
                    <a:pt x="101702" y="39250"/>
                  </a:cubicBezTo>
                  <a:cubicBezTo>
                    <a:pt x="101702" y="39250"/>
                    <a:pt x="143877" y="42037"/>
                    <a:pt x="147617" y="53479"/>
                  </a:cubicBezTo>
                  <a:cubicBezTo>
                    <a:pt x="151358" y="64921"/>
                    <a:pt x="118865" y="92060"/>
                    <a:pt x="118865" y="92060"/>
                  </a:cubicBezTo>
                  <a:cubicBezTo>
                    <a:pt x="118865" y="92060"/>
                    <a:pt x="129207" y="133061"/>
                    <a:pt x="119452" y="140102"/>
                  </a:cubicBezTo>
                  <a:cubicBezTo>
                    <a:pt x="109696" y="147144"/>
                    <a:pt x="73904" y="124626"/>
                    <a:pt x="73904" y="124626"/>
                  </a:cubicBezTo>
                  <a:cubicBezTo>
                    <a:pt x="73904" y="124626"/>
                    <a:pt x="38110" y="147217"/>
                    <a:pt x="28427" y="140102"/>
                  </a:cubicBezTo>
                  <a:cubicBezTo>
                    <a:pt x="18746" y="132988"/>
                    <a:pt x="29014" y="92060"/>
                    <a:pt x="29014" y="92060"/>
                  </a:cubicBezTo>
                  <a:cubicBezTo>
                    <a:pt x="29014" y="92060"/>
                    <a:pt x="-3479" y="64921"/>
                    <a:pt x="262" y="53479"/>
                  </a:cubicBezTo>
                  <a:cubicBezTo>
                    <a:pt x="4003" y="42037"/>
                    <a:pt x="46178" y="39250"/>
                    <a:pt x="46178" y="39250"/>
                  </a:cubicBezTo>
                  <a:cubicBezTo>
                    <a:pt x="46178" y="39250"/>
                    <a:pt x="61948" y="-65"/>
                    <a:pt x="73904" y="-65"/>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31" name="Google Shape;1531;p22"/>
            <p:cNvSpPr/>
            <p:nvPr/>
          </p:nvSpPr>
          <p:spPr>
            <a:xfrm flipH="1">
              <a:off x="8701252" y="1702092"/>
              <a:ext cx="149803" cy="143322"/>
            </a:xfrm>
            <a:custGeom>
              <a:avLst/>
              <a:gdLst/>
              <a:ahLst/>
              <a:cxnLst/>
              <a:rect l="l" t="t" r="r" b="b"/>
              <a:pathLst>
                <a:path w="147954" h="141553" extrusionOk="0">
                  <a:moveTo>
                    <a:pt x="73904" y="-65"/>
                  </a:moveTo>
                  <a:cubicBezTo>
                    <a:pt x="85932" y="-65"/>
                    <a:pt x="101702" y="39250"/>
                    <a:pt x="101702" y="39250"/>
                  </a:cubicBezTo>
                  <a:cubicBezTo>
                    <a:pt x="101702" y="39250"/>
                    <a:pt x="143877" y="42037"/>
                    <a:pt x="147617" y="53479"/>
                  </a:cubicBezTo>
                  <a:cubicBezTo>
                    <a:pt x="151358" y="64921"/>
                    <a:pt x="118865" y="92060"/>
                    <a:pt x="118865" y="92060"/>
                  </a:cubicBezTo>
                  <a:cubicBezTo>
                    <a:pt x="118865" y="92060"/>
                    <a:pt x="129207" y="133061"/>
                    <a:pt x="119452" y="140102"/>
                  </a:cubicBezTo>
                  <a:cubicBezTo>
                    <a:pt x="109696" y="147144"/>
                    <a:pt x="73904" y="124626"/>
                    <a:pt x="73904" y="124626"/>
                  </a:cubicBezTo>
                  <a:cubicBezTo>
                    <a:pt x="73904" y="124626"/>
                    <a:pt x="38110" y="147217"/>
                    <a:pt x="28427" y="140102"/>
                  </a:cubicBezTo>
                  <a:cubicBezTo>
                    <a:pt x="18746" y="132988"/>
                    <a:pt x="29014" y="92060"/>
                    <a:pt x="29014" y="92060"/>
                  </a:cubicBezTo>
                  <a:cubicBezTo>
                    <a:pt x="29014" y="92060"/>
                    <a:pt x="-3479" y="64921"/>
                    <a:pt x="262" y="53479"/>
                  </a:cubicBezTo>
                  <a:cubicBezTo>
                    <a:pt x="4003" y="42037"/>
                    <a:pt x="46178" y="39250"/>
                    <a:pt x="46178" y="39250"/>
                  </a:cubicBezTo>
                  <a:cubicBezTo>
                    <a:pt x="46178" y="39250"/>
                    <a:pt x="61948" y="-65"/>
                    <a:pt x="73904" y="-65"/>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532" name="Google Shape;1532;p22"/>
          <p:cNvGrpSpPr/>
          <p:nvPr/>
        </p:nvGrpSpPr>
        <p:grpSpPr>
          <a:xfrm>
            <a:off x="9528968" y="5522433"/>
            <a:ext cx="2813864" cy="1465809"/>
            <a:chOff x="7353025" y="4167724"/>
            <a:chExt cx="2115632" cy="1099357"/>
          </a:xfrm>
        </p:grpSpPr>
        <p:grpSp>
          <p:nvGrpSpPr>
            <p:cNvPr id="1533" name="Google Shape;1533;p22"/>
            <p:cNvGrpSpPr/>
            <p:nvPr/>
          </p:nvGrpSpPr>
          <p:grpSpPr>
            <a:xfrm>
              <a:off x="7353025" y="4167724"/>
              <a:ext cx="2115632" cy="1099357"/>
              <a:chOff x="7353025" y="4167724"/>
              <a:chExt cx="2115632" cy="1099357"/>
            </a:xfrm>
          </p:grpSpPr>
          <p:sp>
            <p:nvSpPr>
              <p:cNvPr id="1534" name="Google Shape;1534;p22"/>
              <p:cNvSpPr/>
              <p:nvPr/>
            </p:nvSpPr>
            <p:spPr>
              <a:xfrm>
                <a:off x="7353025" y="4412601"/>
                <a:ext cx="2115632" cy="854480"/>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35" name="Google Shape;1535;p22"/>
              <p:cNvSpPr/>
              <p:nvPr/>
            </p:nvSpPr>
            <p:spPr>
              <a:xfrm>
                <a:off x="7560140" y="4825440"/>
                <a:ext cx="166816" cy="104871"/>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36" name="Google Shape;1536;p22"/>
              <p:cNvSpPr/>
              <p:nvPr/>
            </p:nvSpPr>
            <p:spPr>
              <a:xfrm>
                <a:off x="7557348" y="4822329"/>
                <a:ext cx="172553" cy="111247"/>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37" name="Google Shape;1537;p22"/>
              <p:cNvSpPr/>
              <p:nvPr/>
            </p:nvSpPr>
            <p:spPr>
              <a:xfrm flipH="1">
                <a:off x="8546356" y="4222218"/>
                <a:ext cx="407401" cy="435170"/>
              </a:xfrm>
              <a:custGeom>
                <a:avLst/>
                <a:gdLst/>
                <a:ahLst/>
                <a:cxnLst/>
                <a:rect l="l" t="t" r="r" b="b"/>
                <a:pathLst>
                  <a:path w="310993" h="332191" extrusionOk="0">
                    <a:moveTo>
                      <a:pt x="310956" y="290538"/>
                    </a:moveTo>
                    <a:cubicBezTo>
                      <a:pt x="310956" y="313570"/>
                      <a:pt x="241349" y="332127"/>
                      <a:pt x="155459" y="332127"/>
                    </a:cubicBezTo>
                    <a:cubicBezTo>
                      <a:pt x="69569" y="332127"/>
                      <a:pt x="-38" y="313570"/>
                      <a:pt x="-38" y="290538"/>
                    </a:cubicBezTo>
                    <a:lnTo>
                      <a:pt x="-38" y="-65"/>
                    </a:lnTo>
                    <a:cubicBezTo>
                      <a:pt x="-38" y="22893"/>
                      <a:pt x="69569" y="41523"/>
                      <a:pt x="155459" y="41523"/>
                    </a:cubicBezTo>
                    <a:cubicBezTo>
                      <a:pt x="241349" y="41523"/>
                      <a:pt x="310956" y="22893"/>
                      <a:pt x="310956" y="-65"/>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38" name="Google Shape;1538;p22"/>
              <p:cNvSpPr/>
              <p:nvPr/>
            </p:nvSpPr>
            <p:spPr>
              <a:xfrm flipH="1">
                <a:off x="8546356" y="4335050"/>
                <a:ext cx="407401" cy="191209"/>
              </a:xfrm>
              <a:custGeom>
                <a:avLst/>
                <a:gdLst/>
                <a:ahLst/>
                <a:cxnLst/>
                <a:rect l="l" t="t" r="r" b="b"/>
                <a:pathLst>
                  <a:path w="310993" h="145961" extrusionOk="0">
                    <a:moveTo>
                      <a:pt x="-38" y="-65"/>
                    </a:moveTo>
                    <a:cubicBezTo>
                      <a:pt x="-38" y="22893"/>
                      <a:pt x="69569" y="41524"/>
                      <a:pt x="155459" y="41524"/>
                    </a:cubicBezTo>
                    <a:cubicBezTo>
                      <a:pt x="241349" y="41524"/>
                      <a:pt x="310956" y="22893"/>
                      <a:pt x="310956" y="-65"/>
                    </a:cubicBezTo>
                    <a:lnTo>
                      <a:pt x="310956" y="104309"/>
                    </a:lnTo>
                    <a:cubicBezTo>
                      <a:pt x="310956" y="127267"/>
                      <a:pt x="241349" y="145897"/>
                      <a:pt x="155459" y="145897"/>
                    </a:cubicBezTo>
                    <a:cubicBezTo>
                      <a:pt x="69569" y="145897"/>
                      <a:pt x="-38" y="127267"/>
                      <a:pt x="-38" y="104309"/>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39" name="Google Shape;1539;p22"/>
              <p:cNvSpPr/>
              <p:nvPr/>
            </p:nvSpPr>
            <p:spPr>
              <a:xfrm flipH="1">
                <a:off x="8546356" y="4567152"/>
                <a:ext cx="407401" cy="54479"/>
              </a:xfrm>
              <a:custGeom>
                <a:avLst/>
                <a:gdLst/>
                <a:ahLst/>
                <a:cxnLst/>
                <a:rect l="l" t="t" r="r" b="b"/>
                <a:pathLst>
                  <a:path w="310993" h="41587" extrusionOk="0">
                    <a:moveTo>
                      <a:pt x="310956" y="-65"/>
                    </a:moveTo>
                    <a:cubicBezTo>
                      <a:pt x="310956" y="22893"/>
                      <a:pt x="241349" y="41523"/>
                      <a:pt x="155459" y="41523"/>
                    </a:cubicBezTo>
                    <a:cubicBezTo>
                      <a:pt x="69569"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0" name="Google Shape;1540;p22"/>
              <p:cNvSpPr/>
              <p:nvPr/>
            </p:nvSpPr>
            <p:spPr>
              <a:xfrm flipH="1">
                <a:off x="8546356" y="4255952"/>
                <a:ext cx="407401" cy="54479"/>
              </a:xfrm>
              <a:custGeom>
                <a:avLst/>
                <a:gdLst/>
                <a:ahLst/>
                <a:cxnLst/>
                <a:rect l="l" t="t" r="r" b="b"/>
                <a:pathLst>
                  <a:path w="310993" h="41587" extrusionOk="0">
                    <a:moveTo>
                      <a:pt x="310956" y="-65"/>
                    </a:moveTo>
                    <a:cubicBezTo>
                      <a:pt x="310956" y="22893"/>
                      <a:pt x="241349" y="41523"/>
                      <a:pt x="155459" y="41523"/>
                    </a:cubicBezTo>
                    <a:cubicBezTo>
                      <a:pt x="69569"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1" name="Google Shape;1541;p22"/>
              <p:cNvSpPr/>
              <p:nvPr/>
            </p:nvSpPr>
            <p:spPr>
              <a:xfrm flipH="1">
                <a:off x="8546356" y="4167724"/>
                <a:ext cx="407401" cy="108959"/>
              </a:xfrm>
              <a:custGeom>
                <a:avLst/>
                <a:gdLst/>
                <a:ahLst/>
                <a:cxnLst/>
                <a:rect l="l" t="t" r="r" b="b"/>
                <a:pathLst>
                  <a:path w="310993" h="83175" extrusionOk="0">
                    <a:moveTo>
                      <a:pt x="310956" y="41523"/>
                    </a:moveTo>
                    <a:cubicBezTo>
                      <a:pt x="310956" y="64481"/>
                      <a:pt x="241349" y="83111"/>
                      <a:pt x="155459" y="83111"/>
                    </a:cubicBezTo>
                    <a:cubicBezTo>
                      <a:pt x="69569" y="83111"/>
                      <a:pt x="-38" y="64481"/>
                      <a:pt x="-38" y="41523"/>
                    </a:cubicBezTo>
                    <a:cubicBezTo>
                      <a:pt x="-38" y="18565"/>
                      <a:pt x="69569" y="-65"/>
                      <a:pt x="155459" y="-65"/>
                    </a:cubicBezTo>
                    <a:cubicBezTo>
                      <a:pt x="241349" y="-65"/>
                      <a:pt x="310956" y="18492"/>
                      <a:pt x="310956" y="41523"/>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2" name="Google Shape;1542;p22"/>
              <p:cNvSpPr/>
              <p:nvPr/>
            </p:nvSpPr>
            <p:spPr>
              <a:xfrm flipH="1">
                <a:off x="8583495" y="4207025"/>
                <a:ext cx="333111" cy="69662"/>
              </a:xfrm>
              <a:custGeom>
                <a:avLst/>
                <a:gdLst/>
                <a:ahLst/>
                <a:cxnLst/>
                <a:rect l="l" t="t" r="r" b="b"/>
                <a:pathLst>
                  <a:path w="254283" h="53177" extrusionOk="0">
                    <a:moveTo>
                      <a:pt x="253390" y="35215"/>
                    </a:moveTo>
                    <a:cubicBezTo>
                      <a:pt x="249943" y="41597"/>
                      <a:pt x="196472" y="53112"/>
                      <a:pt x="126499" y="53112"/>
                    </a:cubicBezTo>
                    <a:cubicBezTo>
                      <a:pt x="56525" y="53112"/>
                      <a:pt x="-980" y="42330"/>
                      <a:pt x="-26" y="35215"/>
                    </a:cubicBezTo>
                    <a:cubicBezTo>
                      <a:pt x="2614" y="15852"/>
                      <a:pt x="56672" y="-65"/>
                      <a:pt x="126645" y="-65"/>
                    </a:cubicBezTo>
                    <a:cubicBezTo>
                      <a:pt x="196619" y="-65"/>
                      <a:pt x="262558" y="17979"/>
                      <a:pt x="253390" y="35215"/>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3" name="Google Shape;1543;p22"/>
              <p:cNvSpPr/>
              <p:nvPr/>
            </p:nvSpPr>
            <p:spPr>
              <a:xfrm flipH="1">
                <a:off x="8820395" y="4319773"/>
                <a:ext cx="146337" cy="171508"/>
              </a:xfrm>
              <a:custGeom>
                <a:avLst/>
                <a:gdLst/>
                <a:ahLst/>
                <a:cxnLst/>
                <a:rect l="l" t="t" r="r" b="b"/>
                <a:pathLst>
                  <a:path w="111708" h="130922" extrusionOk="0">
                    <a:moveTo>
                      <a:pt x="95095" y="33379"/>
                    </a:moveTo>
                    <a:lnTo>
                      <a:pt x="95095" y="79368"/>
                    </a:lnTo>
                    <a:cubicBezTo>
                      <a:pt x="94977" y="89006"/>
                      <a:pt x="90664" y="98108"/>
                      <a:pt x="83286" y="104306"/>
                    </a:cubicBezTo>
                    <a:cubicBezTo>
                      <a:pt x="75870" y="111046"/>
                      <a:pt x="65528" y="113541"/>
                      <a:pt x="55854" y="110907"/>
                    </a:cubicBezTo>
                    <a:lnTo>
                      <a:pt x="39424" y="106139"/>
                    </a:lnTo>
                    <a:cubicBezTo>
                      <a:pt x="35456" y="104951"/>
                      <a:pt x="31796" y="102897"/>
                      <a:pt x="28715" y="100125"/>
                    </a:cubicBezTo>
                    <a:cubicBezTo>
                      <a:pt x="21043" y="93003"/>
                      <a:pt x="16657" y="83021"/>
                      <a:pt x="16613" y="72546"/>
                    </a:cubicBezTo>
                    <a:lnTo>
                      <a:pt x="16613" y="6533"/>
                    </a:lnTo>
                    <a:cubicBezTo>
                      <a:pt x="16606" y="5448"/>
                      <a:pt x="16246" y="4392"/>
                      <a:pt x="15586" y="3526"/>
                    </a:cubicBezTo>
                    <a:cubicBezTo>
                      <a:pt x="14926" y="2675"/>
                      <a:pt x="13994" y="2074"/>
                      <a:pt x="12945" y="1839"/>
                    </a:cubicBezTo>
                    <a:lnTo>
                      <a:pt x="6051" y="79"/>
                    </a:lnTo>
                    <a:cubicBezTo>
                      <a:pt x="4598" y="-280"/>
                      <a:pt x="3058" y="42"/>
                      <a:pt x="1870" y="959"/>
                    </a:cubicBezTo>
                    <a:cubicBezTo>
                      <a:pt x="645" y="1876"/>
                      <a:pt x="-59" y="3321"/>
                      <a:pt x="-37" y="4846"/>
                    </a:cubicBezTo>
                    <a:lnTo>
                      <a:pt x="-37" y="74600"/>
                    </a:lnTo>
                    <a:cubicBezTo>
                      <a:pt x="-74" y="97859"/>
                      <a:pt x="15168" y="118381"/>
                      <a:pt x="37444" y="125063"/>
                    </a:cubicBezTo>
                    <a:lnTo>
                      <a:pt x="49693" y="128804"/>
                    </a:lnTo>
                    <a:cubicBezTo>
                      <a:pt x="75137" y="136462"/>
                      <a:pt x="101975" y="122041"/>
                      <a:pt x="109632" y="96590"/>
                    </a:cubicBezTo>
                    <a:cubicBezTo>
                      <a:pt x="110975" y="92123"/>
                      <a:pt x="111664" y="87480"/>
                      <a:pt x="111671" y="82815"/>
                    </a:cubicBezTo>
                    <a:lnTo>
                      <a:pt x="111671" y="34406"/>
                    </a:lnTo>
                    <a:cubicBezTo>
                      <a:pt x="111657" y="33262"/>
                      <a:pt x="111268" y="32154"/>
                      <a:pt x="110571" y="31251"/>
                    </a:cubicBezTo>
                    <a:cubicBezTo>
                      <a:pt x="109845" y="30342"/>
                      <a:pt x="108840" y="29697"/>
                      <a:pt x="107710" y="29418"/>
                    </a:cubicBezTo>
                    <a:lnTo>
                      <a:pt x="101403" y="28025"/>
                    </a:lnTo>
                    <a:cubicBezTo>
                      <a:pt x="99892" y="27650"/>
                      <a:pt x="98293" y="28002"/>
                      <a:pt x="97075" y="28978"/>
                    </a:cubicBezTo>
                    <a:cubicBezTo>
                      <a:pt x="95711" y="30019"/>
                      <a:pt x="94970" y="31670"/>
                      <a:pt x="95095" y="33379"/>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4" name="Google Shape;1544;p22"/>
              <p:cNvSpPr/>
              <p:nvPr/>
            </p:nvSpPr>
            <p:spPr>
              <a:xfrm flipH="1">
                <a:off x="8480807" y="4467104"/>
                <a:ext cx="407498" cy="435266"/>
              </a:xfrm>
              <a:custGeom>
                <a:avLst/>
                <a:gdLst/>
                <a:ahLst/>
                <a:cxnLst/>
                <a:rect l="l" t="t" r="r" b="b"/>
                <a:pathLst>
                  <a:path w="311067" h="332264" extrusionOk="0">
                    <a:moveTo>
                      <a:pt x="310736" y="290611"/>
                    </a:moveTo>
                    <a:cubicBezTo>
                      <a:pt x="310736" y="313569"/>
                      <a:pt x="241056" y="332200"/>
                      <a:pt x="155166" y="332200"/>
                    </a:cubicBezTo>
                    <a:cubicBezTo>
                      <a:pt x="69276" y="332200"/>
                      <a:pt x="-38" y="313276"/>
                      <a:pt x="-38" y="290611"/>
                    </a:cubicBezTo>
                    <a:lnTo>
                      <a:pt x="-38" y="-65"/>
                    </a:lnTo>
                    <a:cubicBezTo>
                      <a:pt x="-38" y="22893"/>
                      <a:pt x="69569" y="41523"/>
                      <a:pt x="155459" y="41523"/>
                    </a:cubicBezTo>
                    <a:cubicBezTo>
                      <a:pt x="241349" y="41523"/>
                      <a:pt x="311030" y="22893"/>
                      <a:pt x="311030" y="-65"/>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5" name="Google Shape;1545;p22"/>
              <p:cNvSpPr/>
              <p:nvPr/>
            </p:nvSpPr>
            <p:spPr>
              <a:xfrm flipH="1">
                <a:off x="8480807" y="4579743"/>
                <a:ext cx="407498" cy="191305"/>
              </a:xfrm>
              <a:custGeom>
                <a:avLst/>
                <a:gdLst/>
                <a:ahLst/>
                <a:cxnLst/>
                <a:rect l="l" t="t" r="r" b="b"/>
                <a:pathLst>
                  <a:path w="311067" h="146034" extrusionOk="0">
                    <a:moveTo>
                      <a:pt x="-38" y="-65"/>
                    </a:moveTo>
                    <a:cubicBezTo>
                      <a:pt x="-38" y="22967"/>
                      <a:pt x="69569" y="41523"/>
                      <a:pt x="155459" y="41523"/>
                    </a:cubicBezTo>
                    <a:cubicBezTo>
                      <a:pt x="241349" y="41523"/>
                      <a:pt x="311030" y="22967"/>
                      <a:pt x="311030" y="-65"/>
                    </a:cubicBezTo>
                    <a:lnTo>
                      <a:pt x="311030" y="104382"/>
                    </a:lnTo>
                    <a:cubicBezTo>
                      <a:pt x="311030" y="127340"/>
                      <a:pt x="241349" y="145970"/>
                      <a:pt x="155459" y="145970"/>
                    </a:cubicBezTo>
                    <a:cubicBezTo>
                      <a:pt x="69569" y="145970"/>
                      <a:pt x="-38" y="127340"/>
                      <a:pt x="-38" y="104382"/>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6" name="Google Shape;1546;p22"/>
              <p:cNvSpPr/>
              <p:nvPr/>
            </p:nvSpPr>
            <p:spPr>
              <a:xfrm flipH="1">
                <a:off x="8481192" y="4812039"/>
                <a:ext cx="407113" cy="54480"/>
              </a:xfrm>
              <a:custGeom>
                <a:avLst/>
                <a:gdLst/>
                <a:ahLst/>
                <a:cxnLst/>
                <a:rect l="l" t="t" r="r" b="b"/>
                <a:pathLst>
                  <a:path w="310773" h="41588" extrusionOk="0">
                    <a:moveTo>
                      <a:pt x="310736" y="-65"/>
                    </a:moveTo>
                    <a:cubicBezTo>
                      <a:pt x="310736" y="22893"/>
                      <a:pt x="241056" y="41524"/>
                      <a:pt x="155166" y="41524"/>
                    </a:cubicBezTo>
                    <a:cubicBezTo>
                      <a:pt x="69276" y="41524"/>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7" name="Google Shape;1547;p22"/>
              <p:cNvSpPr/>
              <p:nvPr/>
            </p:nvSpPr>
            <p:spPr>
              <a:xfrm flipH="1">
                <a:off x="8481192" y="4500934"/>
                <a:ext cx="407113" cy="54479"/>
              </a:xfrm>
              <a:custGeom>
                <a:avLst/>
                <a:gdLst/>
                <a:ahLst/>
                <a:cxnLst/>
                <a:rect l="l" t="t" r="r" b="b"/>
                <a:pathLst>
                  <a:path w="310773" h="41587" extrusionOk="0">
                    <a:moveTo>
                      <a:pt x="310736" y="-65"/>
                    </a:moveTo>
                    <a:cubicBezTo>
                      <a:pt x="310736" y="22893"/>
                      <a:pt x="241056" y="41523"/>
                      <a:pt x="155166" y="41523"/>
                    </a:cubicBezTo>
                    <a:cubicBezTo>
                      <a:pt x="69276"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8" name="Google Shape;1548;p22"/>
              <p:cNvSpPr/>
              <p:nvPr/>
            </p:nvSpPr>
            <p:spPr>
              <a:xfrm flipH="1">
                <a:off x="8481289" y="4412609"/>
                <a:ext cx="407401" cy="108961"/>
              </a:xfrm>
              <a:custGeom>
                <a:avLst/>
                <a:gdLst/>
                <a:ahLst/>
                <a:cxnLst/>
                <a:rect l="l" t="t" r="r" b="b"/>
                <a:pathLst>
                  <a:path w="310993" h="83176" extrusionOk="0">
                    <a:moveTo>
                      <a:pt x="310994" y="41588"/>
                    </a:moveTo>
                    <a:cubicBezTo>
                      <a:pt x="310994" y="64557"/>
                      <a:pt x="241375" y="83176"/>
                      <a:pt x="155497" y="83176"/>
                    </a:cubicBezTo>
                    <a:cubicBezTo>
                      <a:pt x="69618" y="83176"/>
                      <a:pt x="0" y="64556"/>
                      <a:pt x="0" y="41588"/>
                    </a:cubicBezTo>
                    <a:cubicBezTo>
                      <a:pt x="0" y="18619"/>
                      <a:pt x="69618" y="0"/>
                      <a:pt x="155497" y="0"/>
                    </a:cubicBezTo>
                    <a:cubicBezTo>
                      <a:pt x="241375" y="0"/>
                      <a:pt x="310994" y="18620"/>
                      <a:pt x="310994" y="41588"/>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49" name="Google Shape;1549;p22"/>
              <p:cNvSpPr/>
              <p:nvPr/>
            </p:nvSpPr>
            <p:spPr>
              <a:xfrm flipH="1">
                <a:off x="8518711" y="4451037"/>
                <a:ext cx="332572" cy="70526"/>
              </a:xfrm>
              <a:custGeom>
                <a:avLst/>
                <a:gdLst/>
                <a:ahLst/>
                <a:cxnLst/>
                <a:rect l="l" t="t" r="r" b="b"/>
                <a:pathLst>
                  <a:path w="253872" h="53837" extrusionOk="0">
                    <a:moveTo>
                      <a:pt x="253824" y="35215"/>
                    </a:moveTo>
                    <a:cubicBezTo>
                      <a:pt x="254705" y="40276"/>
                      <a:pt x="201234" y="53773"/>
                      <a:pt x="131260" y="53773"/>
                    </a:cubicBezTo>
                    <a:cubicBezTo>
                      <a:pt x="61287" y="53773"/>
                      <a:pt x="2389" y="40937"/>
                      <a:pt x="408" y="35215"/>
                    </a:cubicBezTo>
                    <a:cubicBezTo>
                      <a:pt x="-5973" y="16806"/>
                      <a:pt x="57106" y="-65"/>
                      <a:pt x="127153" y="-65"/>
                    </a:cubicBezTo>
                    <a:cubicBezTo>
                      <a:pt x="197200" y="-65"/>
                      <a:pt x="250524" y="15998"/>
                      <a:pt x="253824" y="3521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50" name="Google Shape;1550;p22"/>
              <p:cNvSpPr/>
              <p:nvPr/>
            </p:nvSpPr>
            <p:spPr>
              <a:xfrm flipH="1">
                <a:off x="8469396" y="4554086"/>
                <a:ext cx="146339" cy="171501"/>
              </a:xfrm>
              <a:custGeom>
                <a:avLst/>
                <a:gdLst/>
                <a:ahLst/>
                <a:cxnLst/>
                <a:rect l="l" t="t" r="r" b="b"/>
                <a:pathLst>
                  <a:path w="111709" h="130917" extrusionOk="0">
                    <a:moveTo>
                      <a:pt x="16173" y="32939"/>
                    </a:moveTo>
                    <a:lnTo>
                      <a:pt x="16173" y="78927"/>
                    </a:lnTo>
                    <a:cubicBezTo>
                      <a:pt x="16290" y="88566"/>
                      <a:pt x="20603" y="97668"/>
                      <a:pt x="27982" y="103866"/>
                    </a:cubicBezTo>
                    <a:cubicBezTo>
                      <a:pt x="35412" y="110636"/>
                      <a:pt x="45790" y="113122"/>
                      <a:pt x="55487" y="110467"/>
                    </a:cubicBezTo>
                    <a:lnTo>
                      <a:pt x="71917" y="105700"/>
                    </a:lnTo>
                    <a:cubicBezTo>
                      <a:pt x="75870" y="104475"/>
                      <a:pt x="79523" y="102421"/>
                      <a:pt x="82626" y="99685"/>
                    </a:cubicBezTo>
                    <a:cubicBezTo>
                      <a:pt x="90283" y="92556"/>
                      <a:pt x="94640" y="82566"/>
                      <a:pt x="94654" y="72106"/>
                    </a:cubicBezTo>
                    <a:lnTo>
                      <a:pt x="94654" y="6533"/>
                    </a:lnTo>
                    <a:cubicBezTo>
                      <a:pt x="94640" y="5441"/>
                      <a:pt x="94999" y="4377"/>
                      <a:pt x="95681" y="3526"/>
                    </a:cubicBezTo>
                    <a:cubicBezTo>
                      <a:pt x="96334" y="2653"/>
                      <a:pt x="97266" y="2030"/>
                      <a:pt x="98322" y="1766"/>
                    </a:cubicBezTo>
                    <a:lnTo>
                      <a:pt x="105657" y="79"/>
                    </a:lnTo>
                    <a:cubicBezTo>
                      <a:pt x="107087" y="-280"/>
                      <a:pt x="108605" y="42"/>
                      <a:pt x="109764" y="959"/>
                    </a:cubicBezTo>
                    <a:cubicBezTo>
                      <a:pt x="110982" y="1847"/>
                      <a:pt x="111693" y="3269"/>
                      <a:pt x="111671" y="4773"/>
                    </a:cubicBezTo>
                    <a:lnTo>
                      <a:pt x="111671" y="74600"/>
                    </a:lnTo>
                    <a:cubicBezTo>
                      <a:pt x="111642" y="97836"/>
                      <a:pt x="96422" y="118315"/>
                      <a:pt x="74191" y="125063"/>
                    </a:cubicBezTo>
                    <a:lnTo>
                      <a:pt x="61941" y="128731"/>
                    </a:lnTo>
                    <a:cubicBezTo>
                      <a:pt x="50375" y="132325"/>
                      <a:pt x="37876" y="131327"/>
                      <a:pt x="27028" y="125944"/>
                    </a:cubicBezTo>
                    <a:cubicBezTo>
                      <a:pt x="10429" y="117963"/>
                      <a:pt x="-103" y="101159"/>
                      <a:pt x="-37" y="82742"/>
                    </a:cubicBezTo>
                    <a:lnTo>
                      <a:pt x="-37" y="34186"/>
                    </a:lnTo>
                    <a:cubicBezTo>
                      <a:pt x="-23" y="33041"/>
                      <a:pt x="366" y="31934"/>
                      <a:pt x="1063" y="31032"/>
                    </a:cubicBezTo>
                    <a:cubicBezTo>
                      <a:pt x="1819" y="30122"/>
                      <a:pt x="2853" y="29484"/>
                      <a:pt x="3997" y="29198"/>
                    </a:cubicBezTo>
                    <a:lnTo>
                      <a:pt x="10305" y="27804"/>
                    </a:lnTo>
                    <a:cubicBezTo>
                      <a:pt x="13077" y="27196"/>
                      <a:pt x="15813" y="28949"/>
                      <a:pt x="16422" y="31721"/>
                    </a:cubicBezTo>
                    <a:cubicBezTo>
                      <a:pt x="16495" y="32073"/>
                      <a:pt x="16539" y="32432"/>
                      <a:pt x="16539" y="32792"/>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51" name="Google Shape;1551;p22"/>
              <p:cNvSpPr/>
              <p:nvPr/>
            </p:nvSpPr>
            <p:spPr>
              <a:xfrm flipH="1">
                <a:off x="8704678" y="4499684"/>
                <a:ext cx="147841" cy="108641"/>
              </a:xfrm>
              <a:custGeom>
                <a:avLst/>
                <a:gdLst/>
                <a:ahLst/>
                <a:cxnLst/>
                <a:rect l="l" t="t" r="r" b="b"/>
                <a:pathLst>
                  <a:path w="112856" h="82932" extrusionOk="0">
                    <a:moveTo>
                      <a:pt x="1991" y="-65"/>
                    </a:moveTo>
                    <a:cubicBezTo>
                      <a:pt x="-1794" y="8899"/>
                      <a:pt x="-203" y="19226"/>
                      <a:pt x="6098" y="26634"/>
                    </a:cubicBezTo>
                    <a:cubicBezTo>
                      <a:pt x="16954" y="37636"/>
                      <a:pt x="23115" y="33529"/>
                      <a:pt x="25169" y="53112"/>
                    </a:cubicBezTo>
                    <a:cubicBezTo>
                      <a:pt x="26049" y="61327"/>
                      <a:pt x="27149" y="88173"/>
                      <a:pt x="42919" y="81938"/>
                    </a:cubicBezTo>
                    <a:cubicBezTo>
                      <a:pt x="54434" y="77464"/>
                      <a:pt x="40058" y="56706"/>
                      <a:pt x="50914" y="51572"/>
                    </a:cubicBezTo>
                    <a:cubicBezTo>
                      <a:pt x="61769" y="46438"/>
                      <a:pt x="58688" y="67562"/>
                      <a:pt x="74091" y="69102"/>
                    </a:cubicBezTo>
                    <a:cubicBezTo>
                      <a:pt x="89494" y="70642"/>
                      <a:pt x="87001" y="59714"/>
                      <a:pt x="90081" y="47098"/>
                    </a:cubicBezTo>
                    <a:cubicBezTo>
                      <a:pt x="93162" y="34482"/>
                      <a:pt x="110765" y="32428"/>
                      <a:pt x="112819" y="16365"/>
                    </a:cubicBezTo>
                    <a:cubicBezTo>
                      <a:pt x="112672" y="17025"/>
                      <a:pt x="48273" y="17025"/>
                      <a:pt x="1991" y="-6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52" name="Google Shape;1552;p22"/>
              <p:cNvSpPr/>
              <p:nvPr/>
            </p:nvSpPr>
            <p:spPr>
              <a:xfrm>
                <a:off x="8807051" y="5021176"/>
                <a:ext cx="173005" cy="99833"/>
              </a:xfrm>
              <a:custGeom>
                <a:avLst/>
                <a:gdLst/>
                <a:ahLst/>
                <a:cxnLst/>
                <a:rect l="l" t="t" r="r" b="b"/>
                <a:pathLst>
                  <a:path w="173005" h="99833" extrusionOk="0">
                    <a:moveTo>
                      <a:pt x="160126" y="14365"/>
                    </a:moveTo>
                    <a:cubicBezTo>
                      <a:pt x="148610" y="8571"/>
                      <a:pt x="136802" y="18913"/>
                      <a:pt x="130347" y="27641"/>
                    </a:cubicBezTo>
                    <a:cubicBezTo>
                      <a:pt x="128366" y="30406"/>
                      <a:pt x="126680" y="33384"/>
                      <a:pt x="125359" y="36516"/>
                    </a:cubicBezTo>
                    <a:cubicBezTo>
                      <a:pt x="124699" y="35064"/>
                      <a:pt x="123892" y="33641"/>
                      <a:pt x="123086" y="32262"/>
                    </a:cubicBezTo>
                    <a:cubicBezTo>
                      <a:pt x="118832" y="23592"/>
                      <a:pt x="111350" y="16874"/>
                      <a:pt x="102329" y="13485"/>
                    </a:cubicBezTo>
                    <a:cubicBezTo>
                      <a:pt x="91986" y="10698"/>
                      <a:pt x="85311" y="17593"/>
                      <a:pt x="82377" y="26761"/>
                    </a:cubicBezTo>
                    <a:cubicBezTo>
                      <a:pt x="80690" y="32160"/>
                      <a:pt x="79371" y="37675"/>
                      <a:pt x="78417" y="43264"/>
                    </a:cubicBezTo>
                    <a:cubicBezTo>
                      <a:pt x="66241" y="24869"/>
                      <a:pt x="48564" y="10801"/>
                      <a:pt x="27881" y="3070"/>
                    </a:cubicBezTo>
                    <a:cubicBezTo>
                      <a:pt x="21426" y="-480"/>
                      <a:pt x="13797" y="-1045"/>
                      <a:pt x="6903" y="1529"/>
                    </a:cubicBezTo>
                    <a:cubicBezTo>
                      <a:pt x="1842" y="4889"/>
                      <a:pt x="-799" y="10874"/>
                      <a:pt x="155" y="16859"/>
                    </a:cubicBezTo>
                    <a:cubicBezTo>
                      <a:pt x="1108" y="23497"/>
                      <a:pt x="3089" y="29937"/>
                      <a:pt x="6097" y="35929"/>
                    </a:cubicBezTo>
                    <a:cubicBezTo>
                      <a:pt x="9103" y="42964"/>
                      <a:pt x="12550" y="49799"/>
                      <a:pt x="16438" y="56394"/>
                    </a:cubicBezTo>
                    <a:cubicBezTo>
                      <a:pt x="25460" y="71796"/>
                      <a:pt x="36535" y="85872"/>
                      <a:pt x="49444" y="98201"/>
                    </a:cubicBezTo>
                    <a:cubicBezTo>
                      <a:pt x="54506" y="103116"/>
                      <a:pt x="62280" y="95341"/>
                      <a:pt x="57220" y="90427"/>
                    </a:cubicBezTo>
                    <a:cubicBezTo>
                      <a:pt x="38222" y="72361"/>
                      <a:pt x="23406" y="50386"/>
                      <a:pt x="13797" y="26028"/>
                    </a:cubicBezTo>
                    <a:cubicBezTo>
                      <a:pt x="12404" y="22360"/>
                      <a:pt x="9690" y="16566"/>
                      <a:pt x="11377" y="12605"/>
                    </a:cubicBezTo>
                    <a:cubicBezTo>
                      <a:pt x="13064" y="8644"/>
                      <a:pt x="22379" y="12605"/>
                      <a:pt x="25533" y="13925"/>
                    </a:cubicBezTo>
                    <a:cubicBezTo>
                      <a:pt x="36388" y="18033"/>
                      <a:pt x="46364" y="24209"/>
                      <a:pt x="54872" y="32116"/>
                    </a:cubicBezTo>
                    <a:cubicBezTo>
                      <a:pt x="64554" y="41027"/>
                      <a:pt x="72255" y="51868"/>
                      <a:pt x="77464" y="63948"/>
                    </a:cubicBezTo>
                    <a:cubicBezTo>
                      <a:pt x="79810" y="69302"/>
                      <a:pt x="87512" y="66149"/>
                      <a:pt x="87732" y="61161"/>
                    </a:cubicBezTo>
                    <a:cubicBezTo>
                      <a:pt x="88099" y="52719"/>
                      <a:pt x="89272" y="44335"/>
                      <a:pt x="91399" y="36150"/>
                    </a:cubicBezTo>
                    <a:cubicBezTo>
                      <a:pt x="92793" y="30428"/>
                      <a:pt x="94114" y="21040"/>
                      <a:pt x="101961" y="25001"/>
                    </a:cubicBezTo>
                    <a:cubicBezTo>
                      <a:pt x="107830" y="28712"/>
                      <a:pt x="112451" y="34037"/>
                      <a:pt x="115310" y="40331"/>
                    </a:cubicBezTo>
                    <a:cubicBezTo>
                      <a:pt x="118758" y="46866"/>
                      <a:pt x="120958" y="54017"/>
                      <a:pt x="121619" y="61381"/>
                    </a:cubicBezTo>
                    <a:cubicBezTo>
                      <a:pt x="122426" y="68276"/>
                      <a:pt x="133281" y="68716"/>
                      <a:pt x="132621" y="61381"/>
                    </a:cubicBezTo>
                    <a:cubicBezTo>
                      <a:pt x="131594" y="52770"/>
                      <a:pt x="133354" y="44049"/>
                      <a:pt x="137829" y="36590"/>
                    </a:cubicBezTo>
                    <a:cubicBezTo>
                      <a:pt x="140763" y="31749"/>
                      <a:pt x="151104" y="18693"/>
                      <a:pt x="157192" y="25734"/>
                    </a:cubicBezTo>
                    <a:cubicBezTo>
                      <a:pt x="163280" y="32776"/>
                      <a:pt x="162033" y="43484"/>
                      <a:pt x="161960" y="50966"/>
                    </a:cubicBezTo>
                    <a:cubicBezTo>
                      <a:pt x="161887" y="61946"/>
                      <a:pt x="159980" y="72845"/>
                      <a:pt x="156459" y="83239"/>
                    </a:cubicBezTo>
                    <a:cubicBezTo>
                      <a:pt x="154185" y="89987"/>
                      <a:pt x="164820" y="92847"/>
                      <a:pt x="167021" y="86173"/>
                    </a:cubicBezTo>
                    <a:cubicBezTo>
                      <a:pt x="171642" y="72713"/>
                      <a:pt x="173549" y="58491"/>
                      <a:pt x="172815" y="44291"/>
                    </a:cubicBezTo>
                    <a:cubicBezTo>
                      <a:pt x="172009" y="33949"/>
                      <a:pt x="170615" y="20013"/>
                      <a:pt x="160126" y="143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553" name="Google Shape;1553;p22"/>
              <p:cNvGrpSpPr/>
              <p:nvPr/>
            </p:nvGrpSpPr>
            <p:grpSpPr>
              <a:xfrm>
                <a:off x="7840145" y="5036088"/>
                <a:ext cx="58971" cy="69975"/>
                <a:chOff x="6991745" y="4740688"/>
                <a:chExt cx="58971" cy="69975"/>
              </a:xfrm>
            </p:grpSpPr>
            <p:sp>
              <p:nvSpPr>
                <p:cNvPr id="1554" name="Google Shape;1554;p22"/>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55" name="Google Shape;1555;p22"/>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56" name="Google Shape;1556;p22"/>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557" name="Google Shape;1557;p22"/>
              <p:cNvGrpSpPr/>
              <p:nvPr/>
            </p:nvGrpSpPr>
            <p:grpSpPr>
              <a:xfrm>
                <a:off x="7881151" y="4583330"/>
                <a:ext cx="513940" cy="375340"/>
                <a:chOff x="7891151" y="5312943"/>
                <a:chExt cx="513940" cy="375340"/>
              </a:xfrm>
            </p:grpSpPr>
            <p:sp>
              <p:nvSpPr>
                <p:cNvPr id="1558" name="Google Shape;1558;p22"/>
                <p:cNvSpPr/>
                <p:nvPr/>
              </p:nvSpPr>
              <p:spPr>
                <a:xfrm flipH="1">
                  <a:off x="8105719" y="5320329"/>
                  <a:ext cx="299373" cy="367954"/>
                </a:xfrm>
                <a:custGeom>
                  <a:avLst/>
                  <a:gdLst/>
                  <a:ahLst/>
                  <a:cxnLst/>
                  <a:rect l="l" t="t" r="r" b="b"/>
                  <a:pathLst>
                    <a:path w="228529" h="280881" extrusionOk="0">
                      <a:moveTo>
                        <a:pt x="223703" y="190303"/>
                      </a:moveTo>
                      <a:cubicBezTo>
                        <a:pt x="206613" y="266511"/>
                        <a:pt x="149402" y="290862"/>
                        <a:pt x="88670" y="277219"/>
                      </a:cubicBezTo>
                      <a:cubicBezTo>
                        <a:pt x="27938" y="263577"/>
                        <a:pt x="-13283" y="217148"/>
                        <a:pt x="3880" y="140940"/>
                      </a:cubicBezTo>
                      <a:cubicBezTo>
                        <a:pt x="21043" y="64732"/>
                        <a:pt x="89990" y="-12357"/>
                        <a:pt x="150575" y="1579"/>
                      </a:cubicBezTo>
                      <a:cubicBezTo>
                        <a:pt x="211160" y="15515"/>
                        <a:pt x="240793" y="114094"/>
                        <a:pt x="223703" y="190303"/>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59" name="Google Shape;1559;p22"/>
                <p:cNvSpPr/>
                <p:nvPr/>
              </p:nvSpPr>
              <p:spPr>
                <a:xfrm flipH="1">
                  <a:off x="8252142" y="5356066"/>
                  <a:ext cx="139539" cy="164836"/>
                </a:xfrm>
                <a:custGeom>
                  <a:avLst/>
                  <a:gdLst/>
                  <a:ahLst/>
                  <a:cxnLst/>
                  <a:rect l="l" t="t" r="r" b="b"/>
                  <a:pathLst>
                    <a:path w="106518" h="125829" extrusionOk="0">
                      <a:moveTo>
                        <a:pt x="58241" y="4278"/>
                      </a:moveTo>
                      <a:cubicBezTo>
                        <a:pt x="60331" y="14488"/>
                        <a:pt x="60331" y="25021"/>
                        <a:pt x="58241" y="35230"/>
                      </a:cubicBezTo>
                      <a:cubicBezTo>
                        <a:pt x="55718" y="43468"/>
                        <a:pt x="53928" y="51910"/>
                        <a:pt x="52887" y="60462"/>
                      </a:cubicBezTo>
                      <a:cubicBezTo>
                        <a:pt x="52410" y="67401"/>
                        <a:pt x="54676" y="74244"/>
                        <a:pt x="59195" y="79533"/>
                      </a:cubicBezTo>
                      <a:cubicBezTo>
                        <a:pt x="64197" y="84080"/>
                        <a:pt x="70571" y="86838"/>
                        <a:pt x="77311" y="87381"/>
                      </a:cubicBezTo>
                      <a:cubicBezTo>
                        <a:pt x="83619" y="88481"/>
                        <a:pt x="91981" y="88921"/>
                        <a:pt x="96088" y="94716"/>
                      </a:cubicBezTo>
                      <a:cubicBezTo>
                        <a:pt x="100416" y="101258"/>
                        <a:pt x="98832" y="110045"/>
                        <a:pt x="92494" y="114666"/>
                      </a:cubicBezTo>
                      <a:cubicBezTo>
                        <a:pt x="85578" y="119250"/>
                        <a:pt x="76776" y="119918"/>
                        <a:pt x="69243" y="116426"/>
                      </a:cubicBezTo>
                      <a:cubicBezTo>
                        <a:pt x="62099" y="112517"/>
                        <a:pt x="55447" y="107764"/>
                        <a:pt x="49439" y="102270"/>
                      </a:cubicBezTo>
                      <a:cubicBezTo>
                        <a:pt x="43374" y="96843"/>
                        <a:pt x="34095" y="97202"/>
                        <a:pt x="28462" y="103077"/>
                      </a:cubicBezTo>
                      <a:cubicBezTo>
                        <a:pt x="25748" y="106011"/>
                        <a:pt x="23694" y="109972"/>
                        <a:pt x="19293" y="110412"/>
                      </a:cubicBezTo>
                      <a:cubicBezTo>
                        <a:pt x="14394" y="110441"/>
                        <a:pt x="9700" y="108454"/>
                        <a:pt x="6311" y="104911"/>
                      </a:cubicBezTo>
                      <a:cubicBezTo>
                        <a:pt x="2790" y="101757"/>
                        <a:pt x="-2344" y="106891"/>
                        <a:pt x="1103" y="110118"/>
                      </a:cubicBezTo>
                      <a:cubicBezTo>
                        <a:pt x="6700" y="116170"/>
                        <a:pt x="15003" y="118942"/>
                        <a:pt x="23108" y="117453"/>
                      </a:cubicBezTo>
                      <a:cubicBezTo>
                        <a:pt x="26482" y="116302"/>
                        <a:pt x="29437" y="114189"/>
                        <a:pt x="31616" y="111365"/>
                      </a:cubicBezTo>
                      <a:cubicBezTo>
                        <a:pt x="34917" y="107478"/>
                        <a:pt x="37630" y="104030"/>
                        <a:pt x="42985" y="106891"/>
                      </a:cubicBezTo>
                      <a:cubicBezTo>
                        <a:pt x="46740" y="109158"/>
                        <a:pt x="50209" y="111872"/>
                        <a:pt x="53327" y="114960"/>
                      </a:cubicBezTo>
                      <a:cubicBezTo>
                        <a:pt x="56870" y="117915"/>
                        <a:pt x="60794" y="120380"/>
                        <a:pt x="64989" y="122294"/>
                      </a:cubicBezTo>
                      <a:cubicBezTo>
                        <a:pt x="72434" y="125976"/>
                        <a:pt x="80979" y="126761"/>
                        <a:pt x="88974" y="124495"/>
                      </a:cubicBezTo>
                      <a:cubicBezTo>
                        <a:pt x="103643" y="119947"/>
                        <a:pt x="112885" y="101243"/>
                        <a:pt x="101149" y="88847"/>
                      </a:cubicBezTo>
                      <a:cubicBezTo>
                        <a:pt x="95832" y="84190"/>
                        <a:pt x="89135" y="81410"/>
                        <a:pt x="82079" y="80926"/>
                      </a:cubicBezTo>
                      <a:cubicBezTo>
                        <a:pt x="73937" y="79606"/>
                        <a:pt x="64989" y="78286"/>
                        <a:pt x="61762" y="69484"/>
                      </a:cubicBezTo>
                      <a:cubicBezTo>
                        <a:pt x="57948" y="58995"/>
                        <a:pt x="63522" y="47480"/>
                        <a:pt x="65649" y="37358"/>
                      </a:cubicBezTo>
                      <a:cubicBezTo>
                        <a:pt x="67996" y="25886"/>
                        <a:pt x="67996" y="14062"/>
                        <a:pt x="65649" y="2591"/>
                      </a:cubicBezTo>
                      <a:cubicBezTo>
                        <a:pt x="64696" y="-2030"/>
                        <a:pt x="57581" y="-123"/>
                        <a:pt x="58314" y="44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0" name="Google Shape;1560;p22"/>
                <p:cNvSpPr/>
                <p:nvPr/>
              </p:nvSpPr>
              <p:spPr>
                <a:xfrm flipH="1">
                  <a:off x="8105639" y="5408300"/>
                  <a:ext cx="89161" cy="108691"/>
                </a:xfrm>
                <a:custGeom>
                  <a:avLst/>
                  <a:gdLst/>
                  <a:ahLst/>
                  <a:cxnLst/>
                  <a:rect l="l" t="t" r="r" b="b"/>
                  <a:pathLst>
                    <a:path w="75721" h="82970" extrusionOk="0">
                      <a:moveTo>
                        <a:pt x="50280" y="1750"/>
                      </a:moveTo>
                      <a:cubicBezTo>
                        <a:pt x="47016" y="7904"/>
                        <a:pt x="41031" y="12150"/>
                        <a:pt x="34143" y="13192"/>
                      </a:cubicBezTo>
                      <a:cubicBezTo>
                        <a:pt x="26809" y="13999"/>
                        <a:pt x="19474" y="12239"/>
                        <a:pt x="12653" y="13705"/>
                      </a:cubicBezTo>
                      <a:cubicBezTo>
                        <a:pt x="6433" y="14402"/>
                        <a:pt x="1335" y="18965"/>
                        <a:pt x="-37" y="25074"/>
                      </a:cubicBezTo>
                      <a:cubicBezTo>
                        <a:pt x="-103" y="30106"/>
                        <a:pt x="2758" y="34712"/>
                        <a:pt x="7298" y="36883"/>
                      </a:cubicBezTo>
                      <a:cubicBezTo>
                        <a:pt x="9323" y="38108"/>
                        <a:pt x="11237" y="39509"/>
                        <a:pt x="13019" y="41064"/>
                      </a:cubicBezTo>
                      <a:cubicBezTo>
                        <a:pt x="15880" y="43998"/>
                        <a:pt x="14780" y="47519"/>
                        <a:pt x="13019" y="50819"/>
                      </a:cubicBezTo>
                      <a:cubicBezTo>
                        <a:pt x="9645" y="56834"/>
                        <a:pt x="3851" y="61528"/>
                        <a:pt x="3557" y="69010"/>
                      </a:cubicBezTo>
                      <a:cubicBezTo>
                        <a:pt x="3433" y="74899"/>
                        <a:pt x="7188" y="80181"/>
                        <a:pt x="12799" y="81992"/>
                      </a:cubicBezTo>
                      <a:cubicBezTo>
                        <a:pt x="18873" y="83928"/>
                        <a:pt x="25510" y="82748"/>
                        <a:pt x="30550" y="78838"/>
                      </a:cubicBezTo>
                      <a:cubicBezTo>
                        <a:pt x="36432" y="73425"/>
                        <a:pt x="41992" y="67667"/>
                        <a:pt x="47199" y="61601"/>
                      </a:cubicBezTo>
                      <a:cubicBezTo>
                        <a:pt x="53859" y="56115"/>
                        <a:pt x="62683" y="54003"/>
                        <a:pt x="71111" y="55880"/>
                      </a:cubicBezTo>
                      <a:cubicBezTo>
                        <a:pt x="75658" y="56687"/>
                        <a:pt x="77712" y="49646"/>
                        <a:pt x="73018" y="48545"/>
                      </a:cubicBezTo>
                      <a:cubicBezTo>
                        <a:pt x="66541" y="47262"/>
                        <a:pt x="59844" y="47563"/>
                        <a:pt x="53507" y="49426"/>
                      </a:cubicBezTo>
                      <a:cubicBezTo>
                        <a:pt x="47287" y="51582"/>
                        <a:pt x="41808" y="55477"/>
                        <a:pt x="37737" y="60648"/>
                      </a:cubicBezTo>
                      <a:cubicBezTo>
                        <a:pt x="34048" y="65951"/>
                        <a:pt x="29369" y="70484"/>
                        <a:pt x="23948" y="73997"/>
                      </a:cubicBezTo>
                      <a:cubicBezTo>
                        <a:pt x="19327" y="76271"/>
                        <a:pt x="10306" y="75611"/>
                        <a:pt x="10892" y="68570"/>
                      </a:cubicBezTo>
                      <a:cubicBezTo>
                        <a:pt x="11479" y="61528"/>
                        <a:pt x="18227" y="56980"/>
                        <a:pt x="20868" y="51113"/>
                      </a:cubicBezTo>
                      <a:cubicBezTo>
                        <a:pt x="23310" y="46044"/>
                        <a:pt x="22408" y="39993"/>
                        <a:pt x="18594" y="35856"/>
                      </a:cubicBezTo>
                      <a:cubicBezTo>
                        <a:pt x="15660" y="32776"/>
                        <a:pt x="10306" y="31235"/>
                        <a:pt x="7958" y="27641"/>
                      </a:cubicBezTo>
                      <a:cubicBezTo>
                        <a:pt x="3998" y="21480"/>
                        <a:pt x="17274" y="20307"/>
                        <a:pt x="20501" y="20307"/>
                      </a:cubicBezTo>
                      <a:cubicBezTo>
                        <a:pt x="27872" y="21209"/>
                        <a:pt x="35346" y="20659"/>
                        <a:pt x="42505" y="18693"/>
                      </a:cubicBezTo>
                      <a:cubicBezTo>
                        <a:pt x="48710" y="15987"/>
                        <a:pt x="53859" y="11322"/>
                        <a:pt x="57175" y="5417"/>
                      </a:cubicBezTo>
                      <a:cubicBezTo>
                        <a:pt x="58180" y="3657"/>
                        <a:pt x="57563" y="1420"/>
                        <a:pt x="55803" y="415"/>
                      </a:cubicBezTo>
                      <a:cubicBezTo>
                        <a:pt x="54087" y="-560"/>
                        <a:pt x="51901" y="-3"/>
                        <a:pt x="50867" y="16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1" name="Google Shape;1561;p22"/>
                <p:cNvSpPr/>
                <p:nvPr/>
              </p:nvSpPr>
              <p:spPr>
                <a:xfrm flipH="1">
                  <a:off x="8259644" y="5555300"/>
                  <a:ext cx="139506" cy="88890"/>
                </a:xfrm>
                <a:custGeom>
                  <a:avLst/>
                  <a:gdLst/>
                  <a:ahLst/>
                  <a:cxnLst/>
                  <a:rect l="l" t="t" r="r" b="b"/>
                  <a:pathLst>
                    <a:path w="115294" h="73311" extrusionOk="0">
                      <a:moveTo>
                        <a:pt x="6302" y="11465"/>
                      </a:moveTo>
                      <a:cubicBezTo>
                        <a:pt x="11994" y="6125"/>
                        <a:pt x="20663" y="5575"/>
                        <a:pt x="26986" y="10145"/>
                      </a:cubicBezTo>
                      <a:cubicBezTo>
                        <a:pt x="32927" y="14399"/>
                        <a:pt x="36668" y="21001"/>
                        <a:pt x="43196" y="24814"/>
                      </a:cubicBezTo>
                      <a:cubicBezTo>
                        <a:pt x="48755" y="28335"/>
                        <a:pt x="55892" y="28137"/>
                        <a:pt x="61239" y="24301"/>
                      </a:cubicBezTo>
                      <a:cubicBezTo>
                        <a:pt x="63396" y="22350"/>
                        <a:pt x="65288" y="20128"/>
                        <a:pt x="66887" y="17700"/>
                      </a:cubicBezTo>
                      <a:cubicBezTo>
                        <a:pt x="69293" y="14663"/>
                        <a:pt x="72527" y="12397"/>
                        <a:pt x="76202" y="11172"/>
                      </a:cubicBezTo>
                      <a:cubicBezTo>
                        <a:pt x="82855" y="9419"/>
                        <a:pt x="89786" y="9023"/>
                        <a:pt x="96593" y="9998"/>
                      </a:cubicBezTo>
                      <a:cubicBezTo>
                        <a:pt x="99747" y="10365"/>
                        <a:pt x="104514" y="9998"/>
                        <a:pt x="106348" y="13152"/>
                      </a:cubicBezTo>
                      <a:cubicBezTo>
                        <a:pt x="107859" y="16768"/>
                        <a:pt x="107859" y="20832"/>
                        <a:pt x="106348" y="24448"/>
                      </a:cubicBezTo>
                      <a:cubicBezTo>
                        <a:pt x="103399" y="31841"/>
                        <a:pt x="97018" y="37328"/>
                        <a:pt x="89258" y="39117"/>
                      </a:cubicBezTo>
                      <a:cubicBezTo>
                        <a:pt x="81182" y="40621"/>
                        <a:pt x="72924" y="40914"/>
                        <a:pt x="64760" y="39997"/>
                      </a:cubicBezTo>
                      <a:cubicBezTo>
                        <a:pt x="56780" y="39521"/>
                        <a:pt x="48968" y="42455"/>
                        <a:pt x="43269" y="48066"/>
                      </a:cubicBezTo>
                      <a:cubicBezTo>
                        <a:pt x="38157" y="53875"/>
                        <a:pt x="34621" y="60894"/>
                        <a:pt x="33000" y="68456"/>
                      </a:cubicBezTo>
                      <a:cubicBezTo>
                        <a:pt x="32450" y="70481"/>
                        <a:pt x="33653" y="72564"/>
                        <a:pt x="35678" y="73114"/>
                      </a:cubicBezTo>
                      <a:cubicBezTo>
                        <a:pt x="37702" y="73664"/>
                        <a:pt x="39785" y="72461"/>
                        <a:pt x="40335" y="70437"/>
                      </a:cubicBezTo>
                      <a:cubicBezTo>
                        <a:pt x="41611" y="62156"/>
                        <a:pt x="46159" y="54733"/>
                        <a:pt x="52951" y="49826"/>
                      </a:cubicBezTo>
                      <a:cubicBezTo>
                        <a:pt x="61093" y="45205"/>
                        <a:pt x="71215" y="48212"/>
                        <a:pt x="80090" y="47919"/>
                      </a:cubicBezTo>
                      <a:cubicBezTo>
                        <a:pt x="95786" y="47332"/>
                        <a:pt x="112289" y="38531"/>
                        <a:pt x="114710" y="21660"/>
                      </a:cubicBezTo>
                      <a:cubicBezTo>
                        <a:pt x="116661" y="14612"/>
                        <a:pt x="113257" y="7182"/>
                        <a:pt x="106641" y="4057"/>
                      </a:cubicBezTo>
                      <a:cubicBezTo>
                        <a:pt x="99490" y="2055"/>
                        <a:pt x="92030" y="1380"/>
                        <a:pt x="84637" y="2077"/>
                      </a:cubicBezTo>
                      <a:cubicBezTo>
                        <a:pt x="77324" y="2194"/>
                        <a:pt x="70268" y="4776"/>
                        <a:pt x="64613" y="9411"/>
                      </a:cubicBezTo>
                      <a:cubicBezTo>
                        <a:pt x="61973" y="11685"/>
                        <a:pt x="60359" y="14839"/>
                        <a:pt x="57939" y="17333"/>
                      </a:cubicBezTo>
                      <a:cubicBezTo>
                        <a:pt x="54550" y="20568"/>
                        <a:pt x="49269" y="20722"/>
                        <a:pt x="45689" y="17700"/>
                      </a:cubicBezTo>
                      <a:cubicBezTo>
                        <a:pt x="37768" y="12712"/>
                        <a:pt x="33661" y="3691"/>
                        <a:pt x="24199" y="830"/>
                      </a:cubicBezTo>
                      <a:cubicBezTo>
                        <a:pt x="16028" y="-1459"/>
                        <a:pt x="7255" y="713"/>
                        <a:pt x="1094" y="6551"/>
                      </a:cubicBezTo>
                      <a:cubicBezTo>
                        <a:pt x="-2353" y="9705"/>
                        <a:pt x="2855" y="14913"/>
                        <a:pt x="6302" y="116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2" name="Google Shape;1562;p22"/>
                <p:cNvSpPr/>
                <p:nvPr/>
              </p:nvSpPr>
              <p:spPr>
                <a:xfrm flipH="1">
                  <a:off x="8114804" y="5536500"/>
                  <a:ext cx="194921" cy="135714"/>
                </a:xfrm>
                <a:custGeom>
                  <a:avLst/>
                  <a:gdLst/>
                  <a:ahLst/>
                  <a:cxnLst/>
                  <a:rect l="l" t="t" r="r" b="b"/>
                  <a:pathLst>
                    <a:path w="153481" h="107496" extrusionOk="0">
                      <a:moveTo>
                        <a:pt x="7359" y="105459"/>
                      </a:moveTo>
                      <a:cubicBezTo>
                        <a:pt x="13630" y="97537"/>
                        <a:pt x="22674" y="92293"/>
                        <a:pt x="32664" y="90790"/>
                      </a:cubicBezTo>
                      <a:cubicBezTo>
                        <a:pt x="41318" y="89249"/>
                        <a:pt x="50340" y="89543"/>
                        <a:pt x="58922" y="87342"/>
                      </a:cubicBezTo>
                      <a:cubicBezTo>
                        <a:pt x="77039" y="82648"/>
                        <a:pt x="83860" y="65851"/>
                        <a:pt x="80926" y="48468"/>
                      </a:cubicBezTo>
                      <a:cubicBezTo>
                        <a:pt x="79907" y="42828"/>
                        <a:pt x="78506" y="37268"/>
                        <a:pt x="76745" y="31818"/>
                      </a:cubicBezTo>
                      <a:cubicBezTo>
                        <a:pt x="75352" y="27417"/>
                        <a:pt x="72638" y="21403"/>
                        <a:pt x="74765" y="17148"/>
                      </a:cubicBezTo>
                      <a:cubicBezTo>
                        <a:pt x="76503" y="13885"/>
                        <a:pt x="79804" y="11750"/>
                        <a:pt x="83493" y="11501"/>
                      </a:cubicBezTo>
                      <a:cubicBezTo>
                        <a:pt x="88290" y="11831"/>
                        <a:pt x="92346" y="15153"/>
                        <a:pt x="93615" y="19789"/>
                      </a:cubicBezTo>
                      <a:cubicBezTo>
                        <a:pt x="97283" y="28811"/>
                        <a:pt x="95596" y="39299"/>
                        <a:pt x="100950" y="47661"/>
                      </a:cubicBezTo>
                      <a:cubicBezTo>
                        <a:pt x="104838" y="54658"/>
                        <a:pt x="113140" y="57922"/>
                        <a:pt x="120754" y="55436"/>
                      </a:cubicBezTo>
                      <a:cubicBezTo>
                        <a:pt x="130436" y="51255"/>
                        <a:pt x="130729" y="39739"/>
                        <a:pt x="130949" y="30791"/>
                      </a:cubicBezTo>
                      <a:cubicBezTo>
                        <a:pt x="130656" y="24864"/>
                        <a:pt x="132776" y="19070"/>
                        <a:pt x="136817" y="14728"/>
                      </a:cubicBezTo>
                      <a:cubicBezTo>
                        <a:pt x="140668" y="11083"/>
                        <a:pt x="145428" y="8545"/>
                        <a:pt x="150606" y="7393"/>
                      </a:cubicBezTo>
                      <a:cubicBezTo>
                        <a:pt x="152631" y="6865"/>
                        <a:pt x="153848" y="4797"/>
                        <a:pt x="153320" y="2772"/>
                      </a:cubicBezTo>
                      <a:cubicBezTo>
                        <a:pt x="152792" y="748"/>
                        <a:pt x="150724" y="-470"/>
                        <a:pt x="148699" y="59"/>
                      </a:cubicBezTo>
                      <a:cubicBezTo>
                        <a:pt x="140000" y="2053"/>
                        <a:pt x="132387" y="7305"/>
                        <a:pt x="127428" y="14728"/>
                      </a:cubicBezTo>
                      <a:cubicBezTo>
                        <a:pt x="125492" y="18109"/>
                        <a:pt x="124297" y="21857"/>
                        <a:pt x="123908" y="25730"/>
                      </a:cubicBezTo>
                      <a:cubicBezTo>
                        <a:pt x="124047" y="31488"/>
                        <a:pt x="123556" y="37246"/>
                        <a:pt x="122441" y="42893"/>
                      </a:cubicBezTo>
                      <a:cubicBezTo>
                        <a:pt x="121700" y="46876"/>
                        <a:pt x="117864" y="49502"/>
                        <a:pt x="113881" y="48754"/>
                      </a:cubicBezTo>
                      <a:cubicBezTo>
                        <a:pt x="112876" y="48571"/>
                        <a:pt x="111916" y="48167"/>
                        <a:pt x="111072" y="47588"/>
                      </a:cubicBezTo>
                      <a:cubicBezTo>
                        <a:pt x="106781" y="44206"/>
                        <a:pt x="104119" y="39175"/>
                        <a:pt x="103737" y="33725"/>
                      </a:cubicBezTo>
                      <a:cubicBezTo>
                        <a:pt x="102050" y="24556"/>
                        <a:pt x="101537" y="14141"/>
                        <a:pt x="93762" y="7687"/>
                      </a:cubicBezTo>
                      <a:cubicBezTo>
                        <a:pt x="87960" y="3110"/>
                        <a:pt x="79841" y="2897"/>
                        <a:pt x="73811" y="7173"/>
                      </a:cubicBezTo>
                      <a:cubicBezTo>
                        <a:pt x="67342" y="11765"/>
                        <a:pt x="64782" y="20141"/>
                        <a:pt x="67577" y="27564"/>
                      </a:cubicBezTo>
                      <a:cubicBezTo>
                        <a:pt x="70364" y="38640"/>
                        <a:pt x="75498" y="49568"/>
                        <a:pt x="73811" y="61524"/>
                      </a:cubicBezTo>
                      <a:cubicBezTo>
                        <a:pt x="72675" y="70839"/>
                        <a:pt x="65751" y="78409"/>
                        <a:pt x="56575" y="80374"/>
                      </a:cubicBezTo>
                      <a:cubicBezTo>
                        <a:pt x="46746" y="82941"/>
                        <a:pt x="36331" y="82208"/>
                        <a:pt x="26429" y="84628"/>
                      </a:cubicBezTo>
                      <a:cubicBezTo>
                        <a:pt x="16101" y="87408"/>
                        <a:pt x="7021" y="93614"/>
                        <a:pt x="684" y="102232"/>
                      </a:cubicBezTo>
                      <a:cubicBezTo>
                        <a:pt x="-2177" y="105973"/>
                        <a:pt x="4205" y="109567"/>
                        <a:pt x="6992" y="105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3" name="Google Shape;1563;p22"/>
                <p:cNvSpPr/>
                <p:nvPr/>
              </p:nvSpPr>
              <p:spPr>
                <a:xfrm flipH="1">
                  <a:off x="7891151" y="53129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4" name="Google Shape;1564;p22"/>
                <p:cNvSpPr/>
                <p:nvPr/>
              </p:nvSpPr>
              <p:spPr>
                <a:xfrm flipH="1">
                  <a:off x="7918708" y="5420481"/>
                  <a:ext cx="270992" cy="110941"/>
                </a:xfrm>
                <a:custGeom>
                  <a:avLst/>
                  <a:gdLst/>
                  <a:ahLst/>
                  <a:cxnLst/>
                  <a:rect l="l" t="t" r="r" b="b"/>
                  <a:pathLst>
                    <a:path w="209260" h="84688" extrusionOk="0">
                      <a:moveTo>
                        <a:pt x="-38" y="55313"/>
                      </a:moveTo>
                      <a:cubicBezTo>
                        <a:pt x="35199" y="79283"/>
                        <a:pt x="78180" y="89075"/>
                        <a:pt x="120326" y="82745"/>
                      </a:cubicBezTo>
                      <a:cubicBezTo>
                        <a:pt x="155650" y="76789"/>
                        <a:pt x="187409" y="57689"/>
                        <a:pt x="209223" y="29274"/>
                      </a:cubicBezTo>
                      <a:lnTo>
                        <a:pt x="197561" y="-65"/>
                      </a:lnTo>
                      <a:cubicBezTo>
                        <a:pt x="175975" y="24807"/>
                        <a:pt x="146416" y="41399"/>
                        <a:pt x="113945" y="46878"/>
                      </a:cubicBezTo>
                      <a:cubicBezTo>
                        <a:pt x="76904" y="52584"/>
                        <a:pt x="39020" y="45719"/>
                        <a:pt x="6344" y="27367"/>
                      </a:cubicBezTo>
                      <a:lnTo>
                        <a:pt x="1649" y="58394"/>
                      </a:ln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5" name="Google Shape;1565;p22"/>
                <p:cNvSpPr/>
                <p:nvPr/>
              </p:nvSpPr>
              <p:spPr>
                <a:xfrm flipH="1">
                  <a:off x="7891353" y="5497939"/>
                  <a:ext cx="290369" cy="141988"/>
                </a:xfrm>
                <a:custGeom>
                  <a:avLst/>
                  <a:gdLst/>
                  <a:ahLst/>
                  <a:cxnLst/>
                  <a:rect l="l" t="t" r="r" b="b"/>
                  <a:pathLst>
                    <a:path w="224223" h="108388" extrusionOk="0">
                      <a:moveTo>
                        <a:pt x="6344" y="79004"/>
                      </a:moveTo>
                      <a:cubicBezTo>
                        <a:pt x="41110" y="102974"/>
                        <a:pt x="83711" y="112788"/>
                        <a:pt x="125460" y="106436"/>
                      </a:cubicBezTo>
                      <a:cubicBezTo>
                        <a:pt x="167540" y="99424"/>
                        <a:pt x="204001" y="73312"/>
                        <a:pt x="224186" y="35729"/>
                      </a:cubicBezTo>
                      <a:lnTo>
                        <a:pt x="217805" y="-65"/>
                      </a:lnTo>
                      <a:cubicBezTo>
                        <a:pt x="197664" y="37563"/>
                        <a:pt x="161180" y="63689"/>
                        <a:pt x="119079" y="70642"/>
                      </a:cubicBezTo>
                      <a:cubicBezTo>
                        <a:pt x="77329" y="77017"/>
                        <a:pt x="34722" y="67203"/>
                        <a:pt x="-38" y="43211"/>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6" name="Google Shape;1566;p22"/>
                <p:cNvSpPr/>
                <p:nvPr/>
              </p:nvSpPr>
              <p:spPr>
                <a:xfrm flipH="1">
                  <a:off x="7962005" y="5336200"/>
                  <a:ext cx="216442" cy="83473"/>
                </a:xfrm>
                <a:custGeom>
                  <a:avLst/>
                  <a:gdLst/>
                  <a:ahLst/>
                  <a:cxnLst/>
                  <a:rect l="l" t="t" r="r" b="b"/>
                  <a:pathLst>
                    <a:path w="167137" h="63720" extrusionOk="0">
                      <a:moveTo>
                        <a:pt x="-38" y="47947"/>
                      </a:moveTo>
                      <a:cubicBezTo>
                        <a:pt x="29851" y="62001"/>
                        <a:pt x="63269" y="66775"/>
                        <a:pt x="95901" y="61663"/>
                      </a:cubicBezTo>
                      <a:cubicBezTo>
                        <a:pt x="122269" y="57666"/>
                        <a:pt x="146855" y="45923"/>
                        <a:pt x="166535" y="27923"/>
                      </a:cubicBezTo>
                      <a:cubicBezTo>
                        <a:pt x="169909" y="24623"/>
                        <a:pt x="157073" y="13767"/>
                        <a:pt x="157073" y="13767"/>
                      </a:cubicBezTo>
                      <a:cubicBezTo>
                        <a:pt x="157073" y="13767"/>
                        <a:pt x="137856" y="-2590"/>
                        <a:pt x="137856" y="271"/>
                      </a:cubicBezTo>
                      <a:cubicBezTo>
                        <a:pt x="137856" y="13107"/>
                        <a:pt x="109324" y="22275"/>
                        <a:pt x="89520" y="25869"/>
                      </a:cubicBezTo>
                      <a:cubicBezTo>
                        <a:pt x="64516" y="29933"/>
                        <a:pt x="38903" y="28026"/>
                        <a:pt x="14778" y="2029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567" name="Google Shape;1567;p22"/>
                <p:cNvSpPr/>
                <p:nvPr/>
              </p:nvSpPr>
              <p:spPr>
                <a:xfrm flipH="1">
                  <a:off x="8172705" y="5334572"/>
                  <a:ext cx="107795" cy="96156"/>
                </a:xfrm>
                <a:custGeom>
                  <a:avLst/>
                  <a:gdLst/>
                  <a:ahLst/>
                  <a:cxnLst/>
                  <a:rect l="l" t="t" r="r" b="b"/>
                  <a:pathLst>
                    <a:path w="99810" h="102841" extrusionOk="0">
                      <a:moveTo>
                        <a:pt x="2949" y="22175"/>
                      </a:moveTo>
                      <a:cubicBezTo>
                        <a:pt x="8523" y="28629"/>
                        <a:pt x="6323" y="38238"/>
                        <a:pt x="4709" y="45793"/>
                      </a:cubicBezTo>
                      <a:cubicBezTo>
                        <a:pt x="2590" y="55064"/>
                        <a:pt x="1115" y="64482"/>
                        <a:pt x="309" y="73958"/>
                      </a:cubicBezTo>
                      <a:cubicBezTo>
                        <a:pt x="-931" y="82070"/>
                        <a:pt x="1189" y="90329"/>
                        <a:pt x="6176" y="96843"/>
                      </a:cubicBezTo>
                      <a:cubicBezTo>
                        <a:pt x="10812" y="102380"/>
                        <a:pt x="18491" y="104273"/>
                        <a:pt x="25173" y="101537"/>
                      </a:cubicBezTo>
                      <a:cubicBezTo>
                        <a:pt x="31848" y="97936"/>
                        <a:pt x="36872" y="91892"/>
                        <a:pt x="39183" y="84667"/>
                      </a:cubicBezTo>
                      <a:cubicBezTo>
                        <a:pt x="40606" y="80648"/>
                        <a:pt x="42395" y="76767"/>
                        <a:pt x="44537" y="73078"/>
                      </a:cubicBezTo>
                      <a:cubicBezTo>
                        <a:pt x="45857" y="69726"/>
                        <a:pt x="49649" y="68076"/>
                        <a:pt x="53001" y="69396"/>
                      </a:cubicBezTo>
                      <a:cubicBezTo>
                        <a:pt x="53911" y="69755"/>
                        <a:pt x="54725" y="70313"/>
                        <a:pt x="55392" y="71024"/>
                      </a:cubicBezTo>
                      <a:cubicBezTo>
                        <a:pt x="60798" y="75799"/>
                        <a:pt x="68133" y="77750"/>
                        <a:pt x="75196" y="76305"/>
                      </a:cubicBezTo>
                      <a:cubicBezTo>
                        <a:pt x="82414" y="74376"/>
                        <a:pt x="88553" y="69616"/>
                        <a:pt x="92213" y="63103"/>
                      </a:cubicBezTo>
                      <a:cubicBezTo>
                        <a:pt x="96387" y="54976"/>
                        <a:pt x="98763" y="46042"/>
                        <a:pt x="99181" y="36918"/>
                      </a:cubicBezTo>
                      <a:cubicBezTo>
                        <a:pt x="100274" y="25468"/>
                        <a:pt x="99848" y="13931"/>
                        <a:pt x="97934" y="2591"/>
                      </a:cubicBezTo>
                      <a:cubicBezTo>
                        <a:pt x="97201" y="-2030"/>
                        <a:pt x="90159" y="-123"/>
                        <a:pt x="90599" y="4498"/>
                      </a:cubicBezTo>
                      <a:cubicBezTo>
                        <a:pt x="92066" y="13762"/>
                        <a:pt x="92506" y="23158"/>
                        <a:pt x="91920" y="32517"/>
                      </a:cubicBezTo>
                      <a:cubicBezTo>
                        <a:pt x="91788" y="40871"/>
                        <a:pt x="90093" y="49130"/>
                        <a:pt x="86932" y="56868"/>
                      </a:cubicBezTo>
                      <a:cubicBezTo>
                        <a:pt x="84203" y="63675"/>
                        <a:pt x="78057" y="68509"/>
                        <a:pt x="70796" y="69557"/>
                      </a:cubicBezTo>
                      <a:cubicBezTo>
                        <a:pt x="63461" y="70218"/>
                        <a:pt x="59647" y="63543"/>
                        <a:pt x="53119" y="61709"/>
                      </a:cubicBezTo>
                      <a:cubicBezTo>
                        <a:pt x="37202" y="57309"/>
                        <a:pt x="34415" y="81587"/>
                        <a:pt x="27667" y="90095"/>
                      </a:cubicBezTo>
                      <a:cubicBezTo>
                        <a:pt x="24829" y="95002"/>
                        <a:pt x="18543" y="96681"/>
                        <a:pt x="13636" y="93843"/>
                      </a:cubicBezTo>
                      <a:cubicBezTo>
                        <a:pt x="11765" y="92757"/>
                        <a:pt x="10284" y="91114"/>
                        <a:pt x="9404" y="89141"/>
                      </a:cubicBezTo>
                      <a:cubicBezTo>
                        <a:pt x="5296" y="81806"/>
                        <a:pt x="7423" y="71244"/>
                        <a:pt x="8597" y="63176"/>
                      </a:cubicBezTo>
                      <a:cubicBezTo>
                        <a:pt x="10724" y="48507"/>
                        <a:pt x="18939" y="29803"/>
                        <a:pt x="7863" y="16967"/>
                      </a:cubicBezTo>
                      <a:cubicBezTo>
                        <a:pt x="4709" y="13446"/>
                        <a:pt x="-425" y="18654"/>
                        <a:pt x="2656" y="221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
          <p:nvSpPr>
            <p:cNvPr id="1568" name="Google Shape;1568;p22"/>
            <p:cNvSpPr/>
            <p:nvPr/>
          </p:nvSpPr>
          <p:spPr>
            <a:xfrm flipH="1">
              <a:off x="7881151" y="4583330"/>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569" name="Google Shape;1569;p22"/>
          <p:cNvGrpSpPr/>
          <p:nvPr/>
        </p:nvGrpSpPr>
        <p:grpSpPr>
          <a:xfrm>
            <a:off x="-354940" y="213038"/>
            <a:ext cx="12871724" cy="3899373"/>
            <a:chOff x="-266866" y="159778"/>
            <a:chExt cx="9677735" cy="2924530"/>
          </a:xfrm>
        </p:grpSpPr>
        <p:grpSp>
          <p:nvGrpSpPr>
            <p:cNvPr id="1570" name="Google Shape;1570;p22"/>
            <p:cNvGrpSpPr/>
            <p:nvPr/>
          </p:nvGrpSpPr>
          <p:grpSpPr>
            <a:xfrm>
              <a:off x="8054459" y="159778"/>
              <a:ext cx="706260" cy="501093"/>
              <a:chOff x="8437747" y="2448440"/>
              <a:chExt cx="706260" cy="501093"/>
            </a:xfrm>
          </p:grpSpPr>
          <p:grpSp>
            <p:nvGrpSpPr>
              <p:cNvPr id="1571" name="Google Shape;1571;p22"/>
              <p:cNvGrpSpPr/>
              <p:nvPr/>
            </p:nvGrpSpPr>
            <p:grpSpPr>
              <a:xfrm>
                <a:off x="8437750" y="2448440"/>
                <a:ext cx="706250" cy="501093"/>
                <a:chOff x="8437750" y="2448440"/>
                <a:chExt cx="706250" cy="501093"/>
              </a:xfrm>
            </p:grpSpPr>
            <p:sp>
              <p:nvSpPr>
                <p:cNvPr id="1572" name="Google Shape;1572;p22"/>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73" name="Google Shape;1573;p22"/>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74" name="Google Shape;1574;p22"/>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75" name="Google Shape;1575;p22"/>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76" name="Google Shape;1576;p22"/>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77" name="Google Shape;1577;p22"/>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578" name="Google Shape;1578;p22"/>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579" name="Google Shape;1579;p22"/>
            <p:cNvGrpSpPr/>
            <p:nvPr/>
          </p:nvGrpSpPr>
          <p:grpSpPr>
            <a:xfrm>
              <a:off x="8704609" y="2583215"/>
              <a:ext cx="706260" cy="501093"/>
              <a:chOff x="8437747" y="2448440"/>
              <a:chExt cx="706260" cy="501093"/>
            </a:xfrm>
          </p:grpSpPr>
          <p:grpSp>
            <p:nvGrpSpPr>
              <p:cNvPr id="1580" name="Google Shape;1580;p22"/>
              <p:cNvGrpSpPr/>
              <p:nvPr/>
            </p:nvGrpSpPr>
            <p:grpSpPr>
              <a:xfrm>
                <a:off x="8437750" y="2448440"/>
                <a:ext cx="706250" cy="501093"/>
                <a:chOff x="8437750" y="2448440"/>
                <a:chExt cx="706250" cy="501093"/>
              </a:xfrm>
            </p:grpSpPr>
            <p:sp>
              <p:nvSpPr>
                <p:cNvPr id="1581" name="Google Shape;1581;p22"/>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82" name="Google Shape;1582;p22"/>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83" name="Google Shape;1583;p22"/>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84" name="Google Shape;1584;p22"/>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85" name="Google Shape;1585;p22"/>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86" name="Google Shape;1586;p22"/>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587" name="Google Shape;1587;p22"/>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588" name="Google Shape;1588;p22"/>
            <p:cNvGrpSpPr/>
            <p:nvPr/>
          </p:nvGrpSpPr>
          <p:grpSpPr>
            <a:xfrm>
              <a:off x="-266866" y="2498540"/>
              <a:ext cx="706260" cy="501093"/>
              <a:chOff x="8437747" y="2448440"/>
              <a:chExt cx="706260" cy="501093"/>
            </a:xfrm>
          </p:grpSpPr>
          <p:grpSp>
            <p:nvGrpSpPr>
              <p:cNvPr id="1589" name="Google Shape;1589;p22"/>
              <p:cNvGrpSpPr/>
              <p:nvPr/>
            </p:nvGrpSpPr>
            <p:grpSpPr>
              <a:xfrm>
                <a:off x="8437750" y="2448440"/>
                <a:ext cx="706250" cy="501093"/>
                <a:chOff x="8437750" y="2448440"/>
                <a:chExt cx="706250" cy="501093"/>
              </a:xfrm>
            </p:grpSpPr>
            <p:sp>
              <p:nvSpPr>
                <p:cNvPr id="1590" name="Google Shape;1590;p22"/>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91" name="Google Shape;1591;p22"/>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92" name="Google Shape;1592;p22"/>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93" name="Google Shape;1593;p22"/>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94" name="Google Shape;1594;p22"/>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595" name="Google Shape;1595;p22"/>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596" name="Google Shape;1596;p22"/>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41331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2">
            <a:alphaModFix amt="74000"/>
          </a:blip>
          <a:srcRect l="1904" r="1904"/>
          <a:stretch/>
        </p:blipFill>
        <p:spPr>
          <a:xfrm>
            <a:off x="-1" y="-27818"/>
            <a:ext cx="12161839" cy="6913635"/>
          </a:xfrm>
          <a:prstGeom prst="rect">
            <a:avLst/>
          </a:prstGeom>
          <a:noFill/>
          <a:ln>
            <a:noFill/>
          </a:ln>
        </p:spPr>
      </p:pic>
      <p:pic>
        <p:nvPicPr>
          <p:cNvPr id="101" name="Google Shape;101;p14"/>
          <p:cNvPicPr preferRelativeResize="0"/>
          <p:nvPr/>
        </p:nvPicPr>
        <p:blipFill>
          <a:blip r:embed="rId3">
            <a:alphaModFix/>
          </a:blip>
          <a:stretch>
            <a:fillRect/>
          </a:stretch>
        </p:blipFill>
        <p:spPr>
          <a:xfrm rot="1493320">
            <a:off x="11494684" y="5069255"/>
            <a:ext cx="770142" cy="2002480"/>
          </a:xfrm>
          <a:prstGeom prst="rect">
            <a:avLst/>
          </a:prstGeom>
          <a:noFill/>
          <a:ln>
            <a:noFill/>
          </a:ln>
        </p:spPr>
      </p:pic>
      <p:pic>
        <p:nvPicPr>
          <p:cNvPr id="102" name="Google Shape;102;p14"/>
          <p:cNvPicPr preferRelativeResize="0"/>
          <p:nvPr/>
        </p:nvPicPr>
        <p:blipFill>
          <a:blip r:embed="rId4">
            <a:alphaModFix/>
          </a:blip>
          <a:stretch>
            <a:fillRect/>
          </a:stretch>
        </p:blipFill>
        <p:spPr>
          <a:xfrm rot="-2700000">
            <a:off x="11911454" y="-180399"/>
            <a:ext cx="1557846" cy="4140659"/>
          </a:xfrm>
          <a:prstGeom prst="rect">
            <a:avLst/>
          </a:prstGeom>
          <a:noFill/>
          <a:ln>
            <a:noFill/>
          </a:ln>
        </p:spPr>
      </p:pic>
      <p:pic>
        <p:nvPicPr>
          <p:cNvPr id="103" name="Google Shape;103;p14"/>
          <p:cNvPicPr preferRelativeResize="0"/>
          <p:nvPr/>
        </p:nvPicPr>
        <p:blipFill>
          <a:blip r:embed="rId5">
            <a:alphaModFix/>
          </a:blip>
          <a:stretch>
            <a:fillRect/>
          </a:stretch>
        </p:blipFill>
        <p:spPr>
          <a:xfrm flipH="1">
            <a:off x="-583476" y="505023"/>
            <a:ext cx="1955434" cy="2002480"/>
          </a:xfrm>
          <a:prstGeom prst="rect">
            <a:avLst/>
          </a:prstGeom>
          <a:noFill/>
          <a:ln>
            <a:noFill/>
          </a:ln>
        </p:spPr>
      </p:pic>
    </p:spTree>
    <p:extLst>
      <p:ext uri="{BB962C8B-B14F-4D97-AF65-F5344CB8AC3E}">
        <p14:creationId xmlns:p14="http://schemas.microsoft.com/office/powerpoint/2010/main" val="1634913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mt="74000"/>
          </a:blip>
          <a:srcRect l="1904" r="1904"/>
          <a:stretch/>
        </p:blipFill>
        <p:spPr>
          <a:xfrm>
            <a:off x="-1" y="-27818"/>
            <a:ext cx="12161839" cy="6913635"/>
          </a:xfrm>
          <a:prstGeom prst="rect">
            <a:avLst/>
          </a:prstGeom>
          <a:noFill/>
          <a:ln>
            <a:noFill/>
          </a:ln>
        </p:spPr>
      </p:pic>
      <p:pic>
        <p:nvPicPr>
          <p:cNvPr id="26" name="Google Shape;26;p4"/>
          <p:cNvPicPr preferRelativeResize="0"/>
          <p:nvPr/>
        </p:nvPicPr>
        <p:blipFill>
          <a:blip r:embed="rId3">
            <a:alphaModFix/>
          </a:blip>
          <a:stretch>
            <a:fillRect/>
          </a:stretch>
        </p:blipFill>
        <p:spPr>
          <a:xfrm>
            <a:off x="10887399" y="4521069"/>
            <a:ext cx="1638836" cy="3235201"/>
          </a:xfrm>
          <a:prstGeom prst="rect">
            <a:avLst/>
          </a:prstGeom>
          <a:noFill/>
          <a:ln>
            <a:noFill/>
          </a:ln>
        </p:spPr>
      </p:pic>
      <p:pic>
        <p:nvPicPr>
          <p:cNvPr id="27" name="Google Shape;27;p4"/>
          <p:cNvPicPr preferRelativeResize="0"/>
          <p:nvPr/>
        </p:nvPicPr>
        <p:blipFill>
          <a:blip r:embed="rId4">
            <a:alphaModFix/>
          </a:blip>
          <a:stretch>
            <a:fillRect/>
          </a:stretch>
        </p:blipFill>
        <p:spPr>
          <a:xfrm rot="1213654">
            <a:off x="-79614" y="-203178"/>
            <a:ext cx="704640" cy="2002476"/>
          </a:xfrm>
          <a:prstGeom prst="rect">
            <a:avLst/>
          </a:prstGeom>
          <a:noFill/>
          <a:ln>
            <a:noFill/>
          </a:ln>
        </p:spPr>
      </p:pic>
    </p:spTree>
    <p:extLst>
      <p:ext uri="{BB962C8B-B14F-4D97-AF65-F5344CB8AC3E}">
        <p14:creationId xmlns:p14="http://schemas.microsoft.com/office/powerpoint/2010/main" val="370341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469222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747270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04750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678144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538"/>
        <p:cNvGrpSpPr/>
        <p:nvPr/>
      </p:nvGrpSpPr>
      <p:grpSpPr>
        <a:xfrm>
          <a:off x="0" y="0"/>
          <a:ext cx="0" cy="0"/>
          <a:chOff x="0" y="0"/>
          <a:chExt cx="0" cy="0"/>
        </a:xfrm>
      </p:grpSpPr>
      <p:sp>
        <p:nvSpPr>
          <p:cNvPr id="540" name="Google Shape;540;p8"/>
          <p:cNvSpPr/>
          <p:nvPr/>
        </p:nvSpPr>
        <p:spPr>
          <a:xfrm rot="-7655163" flipH="1">
            <a:off x="9637622" y="-267357"/>
            <a:ext cx="480223" cy="787437"/>
          </a:xfrm>
          <a:custGeom>
            <a:avLst/>
            <a:gdLst/>
            <a:ahLst/>
            <a:cxnLst/>
            <a:rect l="l" t="t" r="r" b="b"/>
            <a:pathLst>
              <a:path w="488689" h="803306" extrusionOk="0">
                <a:moveTo>
                  <a:pt x="214611" y="803238"/>
                </a:moveTo>
                <a:lnTo>
                  <a:pt x="214611" y="803238"/>
                </a:lnTo>
                <a:cubicBezTo>
                  <a:pt x="197228" y="802153"/>
                  <a:pt x="180065" y="799307"/>
                  <a:pt x="163268" y="794730"/>
                </a:cubicBezTo>
                <a:cubicBezTo>
                  <a:pt x="160334" y="793945"/>
                  <a:pt x="158573" y="790930"/>
                  <a:pt x="159381" y="787989"/>
                </a:cubicBezTo>
                <a:cubicBezTo>
                  <a:pt x="159381" y="787989"/>
                  <a:pt x="159381" y="787982"/>
                  <a:pt x="159381" y="787982"/>
                </a:cubicBezTo>
                <a:cubicBezTo>
                  <a:pt x="160188" y="785070"/>
                  <a:pt x="163194" y="783346"/>
                  <a:pt x="166128" y="784094"/>
                </a:cubicBezTo>
                <a:cubicBezTo>
                  <a:pt x="182265" y="788495"/>
                  <a:pt x="198841" y="791224"/>
                  <a:pt x="215565" y="792236"/>
                </a:cubicBezTo>
                <a:cubicBezTo>
                  <a:pt x="218572" y="792339"/>
                  <a:pt x="220992" y="794884"/>
                  <a:pt x="220845" y="797920"/>
                </a:cubicBezTo>
                <a:cubicBezTo>
                  <a:pt x="220773" y="800957"/>
                  <a:pt x="218205" y="803341"/>
                  <a:pt x="215198" y="803238"/>
                </a:cubicBezTo>
                <a:close/>
                <a:moveTo>
                  <a:pt x="265954" y="801918"/>
                </a:moveTo>
                <a:cubicBezTo>
                  <a:pt x="262948" y="801771"/>
                  <a:pt x="260600" y="799189"/>
                  <a:pt x="260747" y="796153"/>
                </a:cubicBezTo>
                <a:cubicBezTo>
                  <a:pt x="260820" y="793549"/>
                  <a:pt x="262801" y="791393"/>
                  <a:pt x="265368" y="790989"/>
                </a:cubicBezTo>
                <a:cubicBezTo>
                  <a:pt x="279157" y="789353"/>
                  <a:pt x="292800" y="786904"/>
                  <a:pt x="306295" y="783654"/>
                </a:cubicBezTo>
                <a:cubicBezTo>
                  <a:pt x="309156" y="782994"/>
                  <a:pt x="312017" y="782187"/>
                  <a:pt x="314877" y="781454"/>
                </a:cubicBezTo>
                <a:cubicBezTo>
                  <a:pt x="317812" y="780801"/>
                  <a:pt x="320746" y="782679"/>
                  <a:pt x="321406" y="785642"/>
                </a:cubicBezTo>
                <a:cubicBezTo>
                  <a:pt x="322065" y="788356"/>
                  <a:pt x="320525" y="791092"/>
                  <a:pt x="317885" y="792016"/>
                </a:cubicBezTo>
                <a:lnTo>
                  <a:pt x="308862" y="794363"/>
                </a:lnTo>
                <a:cubicBezTo>
                  <a:pt x="294927" y="797649"/>
                  <a:pt x="280844" y="800099"/>
                  <a:pt x="266615" y="801698"/>
                </a:cubicBezTo>
                <a:close/>
                <a:moveTo>
                  <a:pt x="116472" y="776466"/>
                </a:moveTo>
                <a:cubicBezTo>
                  <a:pt x="115592" y="776452"/>
                  <a:pt x="114785" y="776254"/>
                  <a:pt x="113978" y="775880"/>
                </a:cubicBezTo>
                <a:cubicBezTo>
                  <a:pt x="98429" y="767892"/>
                  <a:pt x="83686" y="758408"/>
                  <a:pt x="69970" y="747567"/>
                </a:cubicBezTo>
                <a:cubicBezTo>
                  <a:pt x="67623" y="745675"/>
                  <a:pt x="67182" y="742242"/>
                  <a:pt x="69090" y="739866"/>
                </a:cubicBezTo>
                <a:cubicBezTo>
                  <a:pt x="70923" y="737673"/>
                  <a:pt x="74078" y="737255"/>
                  <a:pt x="76424" y="738912"/>
                </a:cubicBezTo>
                <a:cubicBezTo>
                  <a:pt x="89554" y="749504"/>
                  <a:pt x="103636" y="758768"/>
                  <a:pt x="118599" y="766564"/>
                </a:cubicBezTo>
                <a:cubicBezTo>
                  <a:pt x="121313" y="767929"/>
                  <a:pt x="122413" y="771237"/>
                  <a:pt x="121019" y="773951"/>
                </a:cubicBezTo>
                <a:cubicBezTo>
                  <a:pt x="120139" y="775814"/>
                  <a:pt x="118159" y="776987"/>
                  <a:pt x="116106" y="776980"/>
                </a:cubicBezTo>
                <a:close/>
                <a:moveTo>
                  <a:pt x="363654" y="772652"/>
                </a:moveTo>
                <a:cubicBezTo>
                  <a:pt x="360646" y="772755"/>
                  <a:pt x="358079" y="770371"/>
                  <a:pt x="358006" y="767334"/>
                </a:cubicBezTo>
                <a:cubicBezTo>
                  <a:pt x="357932" y="765244"/>
                  <a:pt x="359033" y="763300"/>
                  <a:pt x="360867" y="762310"/>
                </a:cubicBezTo>
                <a:cubicBezTo>
                  <a:pt x="375389" y="754088"/>
                  <a:pt x="388738" y="744061"/>
                  <a:pt x="400694" y="732458"/>
                </a:cubicBezTo>
                <a:cubicBezTo>
                  <a:pt x="402381" y="729949"/>
                  <a:pt x="405829" y="729318"/>
                  <a:pt x="408322" y="731035"/>
                </a:cubicBezTo>
                <a:cubicBezTo>
                  <a:pt x="410816" y="732751"/>
                  <a:pt x="411477" y="736176"/>
                  <a:pt x="409789" y="738685"/>
                </a:cubicBezTo>
                <a:cubicBezTo>
                  <a:pt x="409349" y="739345"/>
                  <a:pt x="408689" y="739895"/>
                  <a:pt x="408029" y="740306"/>
                </a:cubicBezTo>
                <a:cubicBezTo>
                  <a:pt x="395413" y="752540"/>
                  <a:pt x="381257" y="763154"/>
                  <a:pt x="366001" y="771919"/>
                </a:cubicBezTo>
                <a:cubicBezTo>
                  <a:pt x="365267" y="772410"/>
                  <a:pt x="364387" y="772733"/>
                  <a:pt x="363507" y="772872"/>
                </a:cubicBezTo>
                <a:close/>
                <a:moveTo>
                  <a:pt x="36083" y="713461"/>
                </a:moveTo>
                <a:cubicBezTo>
                  <a:pt x="34470" y="713483"/>
                  <a:pt x="32929" y="712815"/>
                  <a:pt x="31903" y="711627"/>
                </a:cubicBezTo>
                <a:cubicBezTo>
                  <a:pt x="20313" y="698593"/>
                  <a:pt x="9825" y="684606"/>
                  <a:pt x="583" y="669819"/>
                </a:cubicBezTo>
                <a:cubicBezTo>
                  <a:pt x="-811" y="667127"/>
                  <a:pt x="216" y="663804"/>
                  <a:pt x="2930" y="662396"/>
                </a:cubicBezTo>
                <a:cubicBezTo>
                  <a:pt x="5351" y="661142"/>
                  <a:pt x="8284" y="661831"/>
                  <a:pt x="9898" y="664024"/>
                </a:cubicBezTo>
                <a:cubicBezTo>
                  <a:pt x="18847" y="678298"/>
                  <a:pt x="28969" y="691794"/>
                  <a:pt x="40191" y="704366"/>
                </a:cubicBezTo>
                <a:cubicBezTo>
                  <a:pt x="42244" y="706573"/>
                  <a:pt x="42097" y="710006"/>
                  <a:pt x="39824" y="712038"/>
                </a:cubicBezTo>
                <a:cubicBezTo>
                  <a:pt x="38797" y="712977"/>
                  <a:pt x="37476" y="713490"/>
                  <a:pt x="36083" y="713461"/>
                </a:cubicBezTo>
                <a:close/>
                <a:moveTo>
                  <a:pt x="436928" y="702239"/>
                </a:moveTo>
                <a:cubicBezTo>
                  <a:pt x="435901" y="702239"/>
                  <a:pt x="434874" y="701938"/>
                  <a:pt x="433994" y="701358"/>
                </a:cubicBezTo>
                <a:cubicBezTo>
                  <a:pt x="431647" y="699723"/>
                  <a:pt x="430913" y="696539"/>
                  <a:pt x="432307" y="694024"/>
                </a:cubicBezTo>
                <a:cubicBezTo>
                  <a:pt x="441402" y="679956"/>
                  <a:pt x="449104" y="665015"/>
                  <a:pt x="455265" y="649428"/>
                </a:cubicBezTo>
                <a:cubicBezTo>
                  <a:pt x="456365" y="646590"/>
                  <a:pt x="459592" y="645196"/>
                  <a:pt x="462453" y="646311"/>
                </a:cubicBezTo>
                <a:cubicBezTo>
                  <a:pt x="465240" y="647426"/>
                  <a:pt x="466633" y="650624"/>
                  <a:pt x="465534" y="653462"/>
                </a:cubicBezTo>
                <a:cubicBezTo>
                  <a:pt x="459079" y="669731"/>
                  <a:pt x="451010" y="685332"/>
                  <a:pt x="441549" y="700038"/>
                </a:cubicBezTo>
                <a:cubicBezTo>
                  <a:pt x="440522" y="701622"/>
                  <a:pt x="438688" y="702547"/>
                  <a:pt x="436781" y="702459"/>
                </a:cubicBezTo>
                <a:close/>
                <a:moveTo>
                  <a:pt x="475362" y="607620"/>
                </a:moveTo>
                <a:lnTo>
                  <a:pt x="474188" y="607620"/>
                </a:lnTo>
                <a:cubicBezTo>
                  <a:pt x="471254" y="606960"/>
                  <a:pt x="469347" y="604048"/>
                  <a:pt x="470008" y="601092"/>
                </a:cubicBezTo>
                <a:cubicBezTo>
                  <a:pt x="473675" y="584618"/>
                  <a:pt x="476095" y="567902"/>
                  <a:pt x="477343" y="551069"/>
                </a:cubicBezTo>
                <a:cubicBezTo>
                  <a:pt x="477562" y="548033"/>
                  <a:pt x="480203" y="545751"/>
                  <a:pt x="483283" y="545972"/>
                </a:cubicBezTo>
                <a:cubicBezTo>
                  <a:pt x="486291" y="546192"/>
                  <a:pt x="488564" y="548839"/>
                  <a:pt x="488345" y="551876"/>
                </a:cubicBezTo>
                <a:cubicBezTo>
                  <a:pt x="487097" y="569142"/>
                  <a:pt x="484677" y="586298"/>
                  <a:pt x="481010" y="603219"/>
                </a:cubicBezTo>
                <a:cubicBezTo>
                  <a:pt x="480496" y="606007"/>
                  <a:pt x="478076" y="607994"/>
                  <a:pt x="475215" y="607840"/>
                </a:cubicBezTo>
                <a:close/>
                <a:moveTo>
                  <a:pt x="483136" y="505447"/>
                </a:moveTo>
                <a:cubicBezTo>
                  <a:pt x="480203" y="505454"/>
                  <a:pt x="477856" y="503210"/>
                  <a:pt x="477635" y="500313"/>
                </a:cubicBezTo>
                <a:cubicBezTo>
                  <a:pt x="476682" y="483450"/>
                  <a:pt x="474629" y="466661"/>
                  <a:pt x="471474" y="450070"/>
                </a:cubicBezTo>
                <a:cubicBezTo>
                  <a:pt x="470888" y="447070"/>
                  <a:pt x="472868" y="444180"/>
                  <a:pt x="475875" y="443615"/>
                </a:cubicBezTo>
                <a:cubicBezTo>
                  <a:pt x="478883" y="443050"/>
                  <a:pt x="481743" y="445016"/>
                  <a:pt x="482330" y="448016"/>
                </a:cubicBezTo>
                <a:cubicBezTo>
                  <a:pt x="485557" y="464981"/>
                  <a:pt x="487611" y="482130"/>
                  <a:pt x="488637" y="499359"/>
                </a:cubicBezTo>
                <a:cubicBezTo>
                  <a:pt x="488858" y="502352"/>
                  <a:pt x="486584" y="504941"/>
                  <a:pt x="483577" y="505146"/>
                </a:cubicBezTo>
                <a:cubicBezTo>
                  <a:pt x="483577" y="505154"/>
                  <a:pt x="483504" y="505154"/>
                  <a:pt x="483504" y="505154"/>
                </a:cubicBezTo>
                <a:close/>
                <a:moveTo>
                  <a:pt x="463919" y="404887"/>
                </a:moveTo>
                <a:cubicBezTo>
                  <a:pt x="461573" y="404865"/>
                  <a:pt x="459519" y="403369"/>
                  <a:pt x="458712" y="401147"/>
                </a:cubicBezTo>
                <a:cubicBezTo>
                  <a:pt x="453358" y="385179"/>
                  <a:pt x="446830" y="369651"/>
                  <a:pt x="439054" y="354718"/>
                </a:cubicBezTo>
                <a:cubicBezTo>
                  <a:pt x="437735" y="352040"/>
                  <a:pt x="438762" y="348806"/>
                  <a:pt x="441402" y="347383"/>
                </a:cubicBezTo>
                <a:cubicBezTo>
                  <a:pt x="444042" y="346041"/>
                  <a:pt x="447343" y="347082"/>
                  <a:pt x="448737" y="349730"/>
                </a:cubicBezTo>
                <a:cubicBezTo>
                  <a:pt x="456731" y="365170"/>
                  <a:pt x="463553" y="381211"/>
                  <a:pt x="469128" y="397699"/>
                </a:cubicBezTo>
                <a:cubicBezTo>
                  <a:pt x="470301" y="400516"/>
                  <a:pt x="468907" y="403721"/>
                  <a:pt x="466120" y="404865"/>
                </a:cubicBezTo>
                <a:cubicBezTo>
                  <a:pt x="465900" y="404924"/>
                  <a:pt x="465753" y="404983"/>
                  <a:pt x="465607" y="405034"/>
                </a:cubicBezTo>
                <a:cubicBezTo>
                  <a:pt x="465020" y="405173"/>
                  <a:pt x="464360" y="405195"/>
                  <a:pt x="463773" y="405107"/>
                </a:cubicBezTo>
                <a:close/>
                <a:moveTo>
                  <a:pt x="416317" y="314523"/>
                </a:moveTo>
                <a:cubicBezTo>
                  <a:pt x="414630" y="314516"/>
                  <a:pt x="413017" y="313731"/>
                  <a:pt x="411990" y="312396"/>
                </a:cubicBezTo>
                <a:cubicBezTo>
                  <a:pt x="403775" y="301841"/>
                  <a:pt x="394680" y="292020"/>
                  <a:pt x="384778" y="283057"/>
                </a:cubicBezTo>
                <a:cubicBezTo>
                  <a:pt x="382064" y="280710"/>
                  <a:pt x="379424" y="278363"/>
                  <a:pt x="376856" y="275722"/>
                </a:cubicBezTo>
                <a:cubicBezTo>
                  <a:pt x="374362" y="273999"/>
                  <a:pt x="373702" y="270573"/>
                  <a:pt x="375463" y="268072"/>
                </a:cubicBezTo>
                <a:cubicBezTo>
                  <a:pt x="377150" y="265571"/>
                  <a:pt x="380597" y="264940"/>
                  <a:pt x="383091" y="266664"/>
                </a:cubicBezTo>
                <a:cubicBezTo>
                  <a:pt x="383531" y="266950"/>
                  <a:pt x="383898" y="267280"/>
                  <a:pt x="384191" y="267654"/>
                </a:cubicBezTo>
                <a:lnTo>
                  <a:pt x="391525" y="274622"/>
                </a:lnTo>
                <a:cubicBezTo>
                  <a:pt x="401941" y="283901"/>
                  <a:pt x="411549" y="294089"/>
                  <a:pt x="420131" y="305061"/>
                </a:cubicBezTo>
                <a:cubicBezTo>
                  <a:pt x="421965" y="307474"/>
                  <a:pt x="421599" y="310944"/>
                  <a:pt x="419178" y="312836"/>
                </a:cubicBezTo>
                <a:cubicBezTo>
                  <a:pt x="418371" y="313775"/>
                  <a:pt x="417344" y="314442"/>
                  <a:pt x="416170" y="314743"/>
                </a:cubicBezTo>
                <a:close/>
                <a:moveTo>
                  <a:pt x="344876" y="241176"/>
                </a:moveTo>
                <a:cubicBezTo>
                  <a:pt x="343263" y="241168"/>
                  <a:pt x="341723" y="240479"/>
                  <a:pt x="340696" y="239269"/>
                </a:cubicBezTo>
                <a:cubicBezTo>
                  <a:pt x="329327" y="226191"/>
                  <a:pt x="318692" y="212504"/>
                  <a:pt x="308790" y="198267"/>
                </a:cubicBezTo>
                <a:cubicBezTo>
                  <a:pt x="307102" y="195759"/>
                  <a:pt x="307690" y="192326"/>
                  <a:pt x="310183" y="190602"/>
                </a:cubicBezTo>
                <a:cubicBezTo>
                  <a:pt x="312750" y="188879"/>
                  <a:pt x="316197" y="189524"/>
                  <a:pt x="317885" y="192033"/>
                </a:cubicBezTo>
                <a:cubicBezTo>
                  <a:pt x="327493" y="205917"/>
                  <a:pt x="337909" y="219259"/>
                  <a:pt x="348984" y="232007"/>
                </a:cubicBezTo>
                <a:cubicBezTo>
                  <a:pt x="350965" y="234288"/>
                  <a:pt x="350745" y="237765"/>
                  <a:pt x="348470" y="239767"/>
                </a:cubicBezTo>
                <a:cubicBezTo>
                  <a:pt x="348470" y="239775"/>
                  <a:pt x="348470" y="239775"/>
                  <a:pt x="348470" y="239782"/>
                </a:cubicBezTo>
                <a:cubicBezTo>
                  <a:pt x="347443" y="240684"/>
                  <a:pt x="346124" y="241183"/>
                  <a:pt x="344730" y="241176"/>
                </a:cubicBezTo>
                <a:close/>
                <a:moveTo>
                  <a:pt x="286565" y="156899"/>
                </a:moveTo>
                <a:cubicBezTo>
                  <a:pt x="284511" y="156892"/>
                  <a:pt x="282678" y="155762"/>
                  <a:pt x="281724" y="153965"/>
                </a:cubicBezTo>
                <a:cubicBezTo>
                  <a:pt x="273509" y="138680"/>
                  <a:pt x="266101" y="122939"/>
                  <a:pt x="259720" y="106803"/>
                </a:cubicBezTo>
                <a:cubicBezTo>
                  <a:pt x="258620" y="103964"/>
                  <a:pt x="260014" y="100766"/>
                  <a:pt x="262874" y="99651"/>
                </a:cubicBezTo>
                <a:cubicBezTo>
                  <a:pt x="265662" y="98537"/>
                  <a:pt x="268888" y="99930"/>
                  <a:pt x="269989" y="102769"/>
                </a:cubicBezTo>
                <a:cubicBezTo>
                  <a:pt x="276150" y="118502"/>
                  <a:pt x="283264" y="133853"/>
                  <a:pt x="291260" y="148758"/>
                </a:cubicBezTo>
                <a:cubicBezTo>
                  <a:pt x="292580" y="151413"/>
                  <a:pt x="291626" y="154669"/>
                  <a:pt x="288986" y="156092"/>
                </a:cubicBezTo>
                <a:cubicBezTo>
                  <a:pt x="288179" y="156576"/>
                  <a:pt x="287299" y="156855"/>
                  <a:pt x="286419" y="156899"/>
                </a:cubicBezTo>
                <a:close/>
                <a:moveTo>
                  <a:pt x="249085" y="61547"/>
                </a:moveTo>
                <a:cubicBezTo>
                  <a:pt x="246590" y="61533"/>
                  <a:pt x="244464" y="59846"/>
                  <a:pt x="243803" y="57440"/>
                </a:cubicBezTo>
                <a:cubicBezTo>
                  <a:pt x="239110" y="40533"/>
                  <a:pt x="236029" y="23216"/>
                  <a:pt x="234635" y="5730"/>
                </a:cubicBezTo>
                <a:cubicBezTo>
                  <a:pt x="234489" y="2693"/>
                  <a:pt x="236762" y="104"/>
                  <a:pt x="239843" y="-65"/>
                </a:cubicBezTo>
                <a:cubicBezTo>
                  <a:pt x="239843" y="-65"/>
                  <a:pt x="239843" y="-65"/>
                  <a:pt x="239843" y="-65"/>
                </a:cubicBezTo>
                <a:cubicBezTo>
                  <a:pt x="242850" y="-50"/>
                  <a:pt x="245271" y="2187"/>
                  <a:pt x="245637" y="5143"/>
                </a:cubicBezTo>
                <a:cubicBezTo>
                  <a:pt x="247104" y="21874"/>
                  <a:pt x="250038" y="38443"/>
                  <a:pt x="254439" y="54653"/>
                </a:cubicBezTo>
                <a:cubicBezTo>
                  <a:pt x="255172" y="57609"/>
                  <a:pt x="253412" y="60608"/>
                  <a:pt x="250478" y="61401"/>
                </a:cubicBezTo>
                <a:close/>
              </a:path>
            </a:pathLst>
          </a:custGeom>
          <a:solidFill>
            <a:schemeClr val="dk1"/>
          </a:solidFill>
          <a:ln>
            <a:noFill/>
          </a:ln>
        </p:spPr>
        <p:txBody>
          <a:bodyPr spcFirstLastPara="1" wrap="square" lIns="121598" tIns="60783" rIns="121598" bIns="60783"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41" name="Google Shape;541;p8"/>
          <p:cNvSpPr/>
          <p:nvPr/>
        </p:nvSpPr>
        <p:spPr>
          <a:xfrm flipH="1">
            <a:off x="588878" y="6477392"/>
            <a:ext cx="199243" cy="191096"/>
          </a:xfrm>
          <a:custGeom>
            <a:avLst/>
            <a:gdLst/>
            <a:ahLst/>
            <a:cxnLst/>
            <a:rect l="l" t="t" r="r" b="b"/>
            <a:pathLst>
              <a:path w="147954" h="141553" extrusionOk="0">
                <a:moveTo>
                  <a:pt x="73904" y="-65"/>
                </a:moveTo>
                <a:cubicBezTo>
                  <a:pt x="85932" y="-65"/>
                  <a:pt x="101702" y="39250"/>
                  <a:pt x="101702" y="39250"/>
                </a:cubicBezTo>
                <a:cubicBezTo>
                  <a:pt x="101702" y="39250"/>
                  <a:pt x="143877" y="42037"/>
                  <a:pt x="147617" y="53479"/>
                </a:cubicBezTo>
                <a:cubicBezTo>
                  <a:pt x="151358" y="64921"/>
                  <a:pt x="118865" y="92060"/>
                  <a:pt x="118865" y="92060"/>
                </a:cubicBezTo>
                <a:cubicBezTo>
                  <a:pt x="118865" y="92060"/>
                  <a:pt x="129207" y="133061"/>
                  <a:pt x="119452" y="140102"/>
                </a:cubicBezTo>
                <a:cubicBezTo>
                  <a:pt x="109696" y="147144"/>
                  <a:pt x="73904" y="124626"/>
                  <a:pt x="73904" y="124626"/>
                </a:cubicBezTo>
                <a:cubicBezTo>
                  <a:pt x="73904" y="124626"/>
                  <a:pt x="38110" y="147217"/>
                  <a:pt x="28427" y="140102"/>
                </a:cubicBezTo>
                <a:cubicBezTo>
                  <a:pt x="18746" y="132988"/>
                  <a:pt x="29014" y="92060"/>
                  <a:pt x="29014" y="92060"/>
                </a:cubicBezTo>
                <a:cubicBezTo>
                  <a:pt x="29014" y="92060"/>
                  <a:pt x="-3479" y="64921"/>
                  <a:pt x="262" y="53479"/>
                </a:cubicBezTo>
                <a:cubicBezTo>
                  <a:pt x="4003" y="42037"/>
                  <a:pt x="46178" y="39250"/>
                  <a:pt x="46178" y="39250"/>
                </a:cubicBezTo>
                <a:cubicBezTo>
                  <a:pt x="46178" y="39250"/>
                  <a:pt x="61948" y="-65"/>
                  <a:pt x="73904" y="-65"/>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42" name="Google Shape;542;p8"/>
          <p:cNvSpPr/>
          <p:nvPr/>
        </p:nvSpPr>
        <p:spPr>
          <a:xfrm flipH="1">
            <a:off x="389635" y="197657"/>
            <a:ext cx="199243" cy="191096"/>
          </a:xfrm>
          <a:custGeom>
            <a:avLst/>
            <a:gdLst/>
            <a:ahLst/>
            <a:cxnLst/>
            <a:rect l="l" t="t" r="r" b="b"/>
            <a:pathLst>
              <a:path w="147954" h="141553" extrusionOk="0">
                <a:moveTo>
                  <a:pt x="73904" y="-65"/>
                </a:moveTo>
                <a:cubicBezTo>
                  <a:pt x="85932" y="-65"/>
                  <a:pt x="101702" y="39250"/>
                  <a:pt x="101702" y="39250"/>
                </a:cubicBezTo>
                <a:cubicBezTo>
                  <a:pt x="101702" y="39250"/>
                  <a:pt x="143877" y="42037"/>
                  <a:pt x="147617" y="53479"/>
                </a:cubicBezTo>
                <a:cubicBezTo>
                  <a:pt x="151358" y="64921"/>
                  <a:pt x="118865" y="92060"/>
                  <a:pt x="118865" y="92060"/>
                </a:cubicBezTo>
                <a:cubicBezTo>
                  <a:pt x="118865" y="92060"/>
                  <a:pt x="129207" y="133061"/>
                  <a:pt x="119452" y="140102"/>
                </a:cubicBezTo>
                <a:cubicBezTo>
                  <a:pt x="109696" y="147144"/>
                  <a:pt x="73904" y="124626"/>
                  <a:pt x="73904" y="124626"/>
                </a:cubicBezTo>
                <a:cubicBezTo>
                  <a:pt x="73904" y="124626"/>
                  <a:pt x="38110" y="147217"/>
                  <a:pt x="28427" y="140102"/>
                </a:cubicBezTo>
                <a:cubicBezTo>
                  <a:pt x="18746" y="132988"/>
                  <a:pt x="29014" y="92060"/>
                  <a:pt x="29014" y="92060"/>
                </a:cubicBezTo>
                <a:cubicBezTo>
                  <a:pt x="29014" y="92060"/>
                  <a:pt x="-3479" y="64921"/>
                  <a:pt x="262" y="53479"/>
                </a:cubicBezTo>
                <a:cubicBezTo>
                  <a:pt x="4003" y="42037"/>
                  <a:pt x="46178" y="39250"/>
                  <a:pt x="46178" y="39250"/>
                </a:cubicBezTo>
                <a:cubicBezTo>
                  <a:pt x="46178" y="39250"/>
                  <a:pt x="61948" y="-65"/>
                  <a:pt x="73904" y="-65"/>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543" name="Google Shape;543;p8"/>
          <p:cNvGrpSpPr/>
          <p:nvPr/>
        </p:nvGrpSpPr>
        <p:grpSpPr>
          <a:xfrm>
            <a:off x="11540695" y="0"/>
            <a:ext cx="939350" cy="668124"/>
            <a:chOff x="8437747" y="2448440"/>
            <a:chExt cx="706260" cy="501093"/>
          </a:xfrm>
        </p:grpSpPr>
        <p:grpSp>
          <p:nvGrpSpPr>
            <p:cNvPr id="544" name="Google Shape;544;p8"/>
            <p:cNvGrpSpPr/>
            <p:nvPr/>
          </p:nvGrpSpPr>
          <p:grpSpPr>
            <a:xfrm>
              <a:off x="8437750" y="2448440"/>
              <a:ext cx="706250" cy="501093"/>
              <a:chOff x="8437750" y="2448440"/>
              <a:chExt cx="706250" cy="501093"/>
            </a:xfrm>
          </p:grpSpPr>
          <p:sp>
            <p:nvSpPr>
              <p:cNvPr id="545" name="Google Shape;545;p8"/>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546" name="Google Shape;546;p8"/>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547" name="Google Shape;547;p8"/>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548" name="Google Shape;548;p8"/>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549" name="Google Shape;549;p8"/>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550" name="Google Shape;550;p8"/>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551" name="Google Shape;551;p8"/>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552" name="Google Shape;552;p8"/>
          <p:cNvGrpSpPr/>
          <p:nvPr/>
        </p:nvGrpSpPr>
        <p:grpSpPr>
          <a:xfrm>
            <a:off x="9818645" y="5663832"/>
            <a:ext cx="3164951" cy="1743716"/>
            <a:chOff x="6831075" y="3938739"/>
            <a:chExt cx="2379600" cy="1307787"/>
          </a:xfrm>
        </p:grpSpPr>
        <p:grpSp>
          <p:nvGrpSpPr>
            <p:cNvPr id="553" name="Google Shape;553;p8"/>
            <p:cNvGrpSpPr/>
            <p:nvPr/>
          </p:nvGrpSpPr>
          <p:grpSpPr>
            <a:xfrm flipH="1">
              <a:off x="8020520" y="3938739"/>
              <a:ext cx="429494" cy="735677"/>
              <a:chOff x="-1077267" y="2594364"/>
              <a:chExt cx="429494" cy="735677"/>
            </a:xfrm>
          </p:grpSpPr>
          <p:sp>
            <p:nvSpPr>
              <p:cNvPr id="554" name="Google Shape;554;p8"/>
              <p:cNvSpPr/>
              <p:nvPr/>
            </p:nvSpPr>
            <p:spPr>
              <a:xfrm>
                <a:off x="-947291" y="3021045"/>
                <a:ext cx="244907" cy="114127"/>
              </a:xfrm>
              <a:custGeom>
                <a:avLst/>
                <a:gdLst/>
                <a:ahLst/>
                <a:cxnLst/>
                <a:rect l="l" t="t" r="r" b="b"/>
                <a:pathLst>
                  <a:path w="244907" h="114127" extrusionOk="0">
                    <a:moveTo>
                      <a:pt x="-38" y="82069"/>
                    </a:moveTo>
                    <a:cubicBezTo>
                      <a:pt x="13605" y="105247"/>
                      <a:pt x="43311" y="113462"/>
                      <a:pt x="70156" y="113975"/>
                    </a:cubicBezTo>
                    <a:cubicBezTo>
                      <a:pt x="82932" y="114459"/>
                      <a:pt x="95704" y="112919"/>
                      <a:pt x="108003" y="109428"/>
                    </a:cubicBezTo>
                    <a:cubicBezTo>
                      <a:pt x="135949" y="100846"/>
                      <a:pt x="157880" y="79209"/>
                      <a:pt x="184285" y="66740"/>
                    </a:cubicBezTo>
                    <a:cubicBezTo>
                      <a:pt x="203194" y="57864"/>
                      <a:pt x="224017" y="53852"/>
                      <a:pt x="244870" y="55077"/>
                    </a:cubicBezTo>
                    <a:cubicBezTo>
                      <a:pt x="236831" y="35237"/>
                      <a:pt x="221237" y="19408"/>
                      <a:pt x="201522" y="11069"/>
                    </a:cubicBezTo>
                    <a:cubicBezTo>
                      <a:pt x="181967" y="2920"/>
                      <a:pt x="160858" y="-836"/>
                      <a:pt x="139690" y="67"/>
                    </a:cubicBezTo>
                    <a:cubicBezTo>
                      <a:pt x="122981" y="-256"/>
                      <a:pt x="106383" y="2839"/>
                      <a:pt x="90913" y="9162"/>
                    </a:cubicBezTo>
                    <a:cubicBezTo>
                      <a:pt x="60254" y="22878"/>
                      <a:pt x="40157" y="54417"/>
                      <a:pt x="9351" y="67840"/>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55" name="Google Shape;555;p8"/>
              <p:cNvSpPr/>
              <p:nvPr/>
            </p:nvSpPr>
            <p:spPr>
              <a:xfrm>
                <a:off x="-1042789" y="2600074"/>
                <a:ext cx="389570" cy="266433"/>
              </a:xfrm>
              <a:custGeom>
                <a:avLst/>
                <a:gdLst/>
                <a:ahLst/>
                <a:cxnLst/>
                <a:rect l="l" t="t" r="r" b="b"/>
                <a:pathLst>
                  <a:path w="389570" h="266433" extrusionOk="0">
                    <a:moveTo>
                      <a:pt x="311616" y="264294"/>
                    </a:moveTo>
                    <a:cubicBezTo>
                      <a:pt x="337215" y="266495"/>
                      <a:pt x="363546" y="268402"/>
                      <a:pt x="385624" y="261947"/>
                    </a:cubicBezTo>
                    <a:cubicBezTo>
                      <a:pt x="369407" y="237141"/>
                      <a:pt x="348231" y="215966"/>
                      <a:pt x="323425" y="199748"/>
                    </a:cubicBezTo>
                    <a:cubicBezTo>
                      <a:pt x="346244" y="199488"/>
                      <a:pt x="368461" y="192356"/>
                      <a:pt x="387164" y="179284"/>
                    </a:cubicBezTo>
                    <a:cubicBezTo>
                      <a:pt x="388338" y="178698"/>
                      <a:pt x="389196" y="177625"/>
                      <a:pt x="389511" y="176350"/>
                    </a:cubicBezTo>
                    <a:cubicBezTo>
                      <a:pt x="389878" y="173416"/>
                      <a:pt x="385551" y="170776"/>
                      <a:pt x="382177" y="169016"/>
                    </a:cubicBezTo>
                    <a:cubicBezTo>
                      <a:pt x="357987" y="156779"/>
                      <a:pt x="332220" y="147966"/>
                      <a:pt x="305602" y="142830"/>
                    </a:cubicBezTo>
                    <a:cubicBezTo>
                      <a:pt x="321430" y="130252"/>
                      <a:pt x="333533" y="113590"/>
                      <a:pt x="340589" y="94641"/>
                    </a:cubicBezTo>
                    <a:cubicBezTo>
                      <a:pt x="341682" y="92242"/>
                      <a:pt x="341403" y="89442"/>
                      <a:pt x="339855" y="87306"/>
                    </a:cubicBezTo>
                    <a:cubicBezTo>
                      <a:pt x="338704" y="86249"/>
                      <a:pt x="337361" y="85426"/>
                      <a:pt x="335894" y="84886"/>
                    </a:cubicBezTo>
                    <a:cubicBezTo>
                      <a:pt x="318496" y="77180"/>
                      <a:pt x="299514" y="73735"/>
                      <a:pt x="280517" y="74837"/>
                    </a:cubicBezTo>
                    <a:cubicBezTo>
                      <a:pt x="264006" y="76025"/>
                      <a:pt x="247789" y="79837"/>
                      <a:pt x="232474" y="86133"/>
                    </a:cubicBezTo>
                    <a:cubicBezTo>
                      <a:pt x="228709" y="70025"/>
                      <a:pt x="222289" y="54656"/>
                      <a:pt x="213477" y="40657"/>
                    </a:cubicBezTo>
                    <a:cubicBezTo>
                      <a:pt x="203316" y="24603"/>
                      <a:pt x="189425" y="11241"/>
                      <a:pt x="172989" y="1710"/>
                    </a:cubicBezTo>
                    <a:cubicBezTo>
                      <a:pt x="171663" y="820"/>
                      <a:pt x="170163" y="221"/>
                      <a:pt x="168588" y="-51"/>
                    </a:cubicBezTo>
                    <a:cubicBezTo>
                      <a:pt x="165799" y="-230"/>
                      <a:pt x="163183" y="1311"/>
                      <a:pt x="161987" y="3837"/>
                    </a:cubicBezTo>
                    <a:cubicBezTo>
                      <a:pt x="150794" y="20681"/>
                      <a:pt x="144404" y="40258"/>
                      <a:pt x="143504" y="60461"/>
                    </a:cubicBezTo>
                    <a:cubicBezTo>
                      <a:pt x="123769" y="41905"/>
                      <a:pt x="101552" y="26181"/>
                      <a:pt x="77491" y="13739"/>
                    </a:cubicBezTo>
                    <a:cubicBezTo>
                      <a:pt x="74117" y="11832"/>
                      <a:pt x="69423" y="9925"/>
                      <a:pt x="67295" y="11905"/>
                    </a:cubicBezTo>
                    <a:cubicBezTo>
                      <a:pt x="66470" y="12909"/>
                      <a:pt x="66098" y="14210"/>
                      <a:pt x="66269" y="15499"/>
                    </a:cubicBezTo>
                    <a:cubicBezTo>
                      <a:pt x="66674" y="38329"/>
                      <a:pt x="73932" y="60510"/>
                      <a:pt x="87099" y="79165"/>
                    </a:cubicBezTo>
                    <a:cubicBezTo>
                      <a:pt x="59337" y="68502"/>
                      <a:pt x="29673" y="63683"/>
                      <a:pt x="-38" y="65009"/>
                    </a:cubicBezTo>
                    <a:cubicBezTo>
                      <a:pt x="7297" y="87013"/>
                      <a:pt x="24681" y="106890"/>
                      <a:pt x="41477" y="12632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56" name="Google Shape;556;p8"/>
              <p:cNvSpPr/>
              <p:nvPr/>
            </p:nvSpPr>
            <p:spPr>
              <a:xfrm>
                <a:off x="-1048768" y="2594364"/>
                <a:ext cx="400995" cy="277477"/>
              </a:xfrm>
              <a:custGeom>
                <a:avLst/>
                <a:gdLst/>
                <a:ahLst/>
                <a:cxnLst/>
                <a:rect l="l" t="t" r="r" b="b"/>
                <a:pathLst>
                  <a:path w="400995" h="277477" extrusionOk="0">
                    <a:moveTo>
                      <a:pt x="344440" y="209565"/>
                    </a:moveTo>
                    <a:cubicBezTo>
                      <a:pt x="354078" y="208192"/>
                      <a:pt x="363525" y="205731"/>
                      <a:pt x="372606" y="202231"/>
                    </a:cubicBezTo>
                    <a:cubicBezTo>
                      <a:pt x="379170" y="199644"/>
                      <a:pt x="385486" y="196452"/>
                      <a:pt x="391456" y="192695"/>
                    </a:cubicBezTo>
                    <a:cubicBezTo>
                      <a:pt x="396444" y="189468"/>
                      <a:pt x="402898" y="185361"/>
                      <a:pt x="400404" y="178466"/>
                    </a:cubicBezTo>
                    <a:cubicBezTo>
                      <a:pt x="397911" y="171571"/>
                      <a:pt x="390062" y="169518"/>
                      <a:pt x="384415" y="166950"/>
                    </a:cubicBezTo>
                    <a:cubicBezTo>
                      <a:pt x="376493" y="163430"/>
                      <a:pt x="368572" y="159616"/>
                      <a:pt x="360503" y="156828"/>
                    </a:cubicBezTo>
                    <a:cubicBezTo>
                      <a:pt x="348489" y="152012"/>
                      <a:pt x="336101" y="148184"/>
                      <a:pt x="323463" y="145386"/>
                    </a:cubicBezTo>
                    <a:cubicBezTo>
                      <a:pt x="332257" y="136983"/>
                      <a:pt x="339680" y="127257"/>
                      <a:pt x="345467" y="116561"/>
                    </a:cubicBezTo>
                    <a:cubicBezTo>
                      <a:pt x="349516" y="110425"/>
                      <a:pt x="352032" y="103406"/>
                      <a:pt x="352802" y="96097"/>
                    </a:cubicBezTo>
                    <a:cubicBezTo>
                      <a:pt x="352362" y="87808"/>
                      <a:pt x="343560" y="84948"/>
                      <a:pt x="337032" y="82454"/>
                    </a:cubicBezTo>
                    <a:cubicBezTo>
                      <a:pt x="306035" y="71658"/>
                      <a:pt x="272186" y="72387"/>
                      <a:pt x="241680" y="84508"/>
                    </a:cubicBezTo>
                    <a:cubicBezTo>
                      <a:pt x="233748" y="53977"/>
                      <a:pt x="215636" y="27068"/>
                      <a:pt x="190337" y="8226"/>
                    </a:cubicBezTo>
                    <a:cubicBezTo>
                      <a:pt x="184469" y="4119"/>
                      <a:pt x="176328" y="-2556"/>
                      <a:pt x="168846" y="891"/>
                    </a:cubicBezTo>
                    <a:cubicBezTo>
                      <a:pt x="161365" y="4339"/>
                      <a:pt x="158724" y="12554"/>
                      <a:pt x="155790" y="18421"/>
                    </a:cubicBezTo>
                    <a:cubicBezTo>
                      <a:pt x="150212" y="29717"/>
                      <a:pt x="146449" y="41821"/>
                      <a:pt x="144641" y="54288"/>
                    </a:cubicBezTo>
                    <a:cubicBezTo>
                      <a:pt x="135861" y="46566"/>
                      <a:pt x="126520" y="39505"/>
                      <a:pt x="116696" y="33164"/>
                    </a:cubicBezTo>
                    <a:cubicBezTo>
                      <a:pt x="109801" y="28617"/>
                      <a:pt x="102760" y="24363"/>
                      <a:pt x="95645" y="20182"/>
                    </a:cubicBezTo>
                    <a:cubicBezTo>
                      <a:pt x="89963" y="15979"/>
                      <a:pt x="83507" y="12939"/>
                      <a:pt x="76648" y="11233"/>
                    </a:cubicBezTo>
                    <a:cubicBezTo>
                      <a:pt x="60292" y="9473"/>
                      <a:pt x="66673" y="35732"/>
                      <a:pt x="68727" y="44680"/>
                    </a:cubicBezTo>
                    <a:cubicBezTo>
                      <a:pt x="71226" y="55191"/>
                      <a:pt x="75097" y="65326"/>
                      <a:pt x="80242" y="74826"/>
                    </a:cubicBezTo>
                    <a:cubicBezTo>
                      <a:pt x="56098" y="67320"/>
                      <a:pt x="30832" y="64069"/>
                      <a:pt x="5574" y="65217"/>
                    </a:cubicBezTo>
                    <a:cubicBezTo>
                      <a:pt x="2455" y="65237"/>
                      <a:pt x="-57" y="67781"/>
                      <a:pt x="-38" y="70900"/>
                    </a:cubicBezTo>
                    <a:cubicBezTo>
                      <a:pt x="-35" y="71461"/>
                      <a:pt x="53" y="72017"/>
                      <a:pt x="220" y="72552"/>
                    </a:cubicBezTo>
                    <a:cubicBezTo>
                      <a:pt x="9095" y="96977"/>
                      <a:pt x="26478" y="116561"/>
                      <a:pt x="43202" y="136291"/>
                    </a:cubicBezTo>
                    <a:cubicBezTo>
                      <a:pt x="47823" y="141645"/>
                      <a:pt x="55524" y="133871"/>
                      <a:pt x="50976" y="128516"/>
                    </a:cubicBezTo>
                    <a:cubicBezTo>
                      <a:pt x="36090" y="113018"/>
                      <a:pt x="23516" y="95453"/>
                      <a:pt x="13643" y="76366"/>
                    </a:cubicBezTo>
                    <a:cubicBezTo>
                      <a:pt x="40051" y="76274"/>
                      <a:pt x="66253" y="81022"/>
                      <a:pt x="90951" y="90375"/>
                    </a:cubicBezTo>
                    <a:cubicBezTo>
                      <a:pt x="93934" y="91138"/>
                      <a:pt x="96970" y="89338"/>
                      <a:pt x="97732" y="86355"/>
                    </a:cubicBezTo>
                    <a:cubicBezTo>
                      <a:pt x="98088" y="84962"/>
                      <a:pt x="97893" y="83486"/>
                      <a:pt x="97185" y="82234"/>
                    </a:cubicBezTo>
                    <a:cubicBezTo>
                      <a:pt x="89746" y="71346"/>
                      <a:pt x="84100" y="59335"/>
                      <a:pt x="80462" y="46660"/>
                    </a:cubicBezTo>
                    <a:cubicBezTo>
                      <a:pt x="78886" y="41026"/>
                      <a:pt x="77854" y="35255"/>
                      <a:pt x="77382" y="29424"/>
                    </a:cubicBezTo>
                    <a:cubicBezTo>
                      <a:pt x="77382" y="27957"/>
                      <a:pt x="77382" y="26490"/>
                      <a:pt x="77382" y="25023"/>
                    </a:cubicBezTo>
                    <a:cubicBezTo>
                      <a:pt x="77382" y="23556"/>
                      <a:pt x="77382" y="23776"/>
                      <a:pt x="77382" y="23116"/>
                    </a:cubicBezTo>
                    <a:lnTo>
                      <a:pt x="78408" y="23116"/>
                    </a:lnTo>
                    <a:cubicBezTo>
                      <a:pt x="79802" y="23776"/>
                      <a:pt x="81049" y="24509"/>
                      <a:pt x="82369" y="25243"/>
                    </a:cubicBezTo>
                    <a:cubicBezTo>
                      <a:pt x="105259" y="37200"/>
                      <a:pt x="126407" y="52228"/>
                      <a:pt x="145228" y="69911"/>
                    </a:cubicBezTo>
                    <a:cubicBezTo>
                      <a:pt x="147394" y="72099"/>
                      <a:pt x="150924" y="72116"/>
                      <a:pt x="153112" y="69950"/>
                    </a:cubicBezTo>
                    <a:cubicBezTo>
                      <a:pt x="154178" y="68893"/>
                      <a:pt x="154774" y="67452"/>
                      <a:pt x="154763" y="65951"/>
                    </a:cubicBezTo>
                    <a:cubicBezTo>
                      <a:pt x="155455" y="51899"/>
                      <a:pt x="158894" y="38119"/>
                      <a:pt x="164885" y="25389"/>
                    </a:cubicBezTo>
                    <a:cubicBezTo>
                      <a:pt x="166206" y="22602"/>
                      <a:pt x="167673" y="19888"/>
                      <a:pt x="169213" y="17248"/>
                    </a:cubicBezTo>
                    <a:cubicBezTo>
                      <a:pt x="170093" y="15781"/>
                      <a:pt x="171047" y="14167"/>
                      <a:pt x="172073" y="12700"/>
                    </a:cubicBezTo>
                    <a:cubicBezTo>
                      <a:pt x="173100" y="11233"/>
                      <a:pt x="173027" y="11087"/>
                      <a:pt x="174567" y="11160"/>
                    </a:cubicBezTo>
                    <a:cubicBezTo>
                      <a:pt x="176108" y="11233"/>
                      <a:pt x="180582" y="14681"/>
                      <a:pt x="182489" y="16001"/>
                    </a:cubicBezTo>
                    <a:cubicBezTo>
                      <a:pt x="185511" y="17962"/>
                      <a:pt x="188402" y="20118"/>
                      <a:pt x="191144" y="22456"/>
                    </a:cubicBezTo>
                    <a:cubicBezTo>
                      <a:pt x="212203" y="40983"/>
                      <a:pt x="226841" y="65714"/>
                      <a:pt x="232952" y="93089"/>
                    </a:cubicBezTo>
                    <a:cubicBezTo>
                      <a:pt x="233771" y="95998"/>
                      <a:pt x="236784" y="97701"/>
                      <a:pt x="239700" y="96903"/>
                    </a:cubicBezTo>
                    <a:cubicBezTo>
                      <a:pt x="266435" y="85342"/>
                      <a:pt x="296229" y="82894"/>
                      <a:pt x="324490" y="89935"/>
                    </a:cubicBezTo>
                    <a:cubicBezTo>
                      <a:pt x="328252" y="90962"/>
                      <a:pt x="331949" y="92211"/>
                      <a:pt x="335565" y="93676"/>
                    </a:cubicBezTo>
                    <a:cubicBezTo>
                      <a:pt x="337032" y="94263"/>
                      <a:pt x="341213" y="95290"/>
                      <a:pt x="341653" y="96903"/>
                    </a:cubicBezTo>
                    <a:cubicBezTo>
                      <a:pt x="342093" y="98517"/>
                      <a:pt x="339086" y="104238"/>
                      <a:pt x="338279" y="105778"/>
                    </a:cubicBezTo>
                    <a:cubicBezTo>
                      <a:pt x="336812" y="108859"/>
                      <a:pt x="335272" y="111866"/>
                      <a:pt x="333511" y="114800"/>
                    </a:cubicBezTo>
                    <a:cubicBezTo>
                      <a:pt x="326705" y="126286"/>
                      <a:pt x="317888" y="136448"/>
                      <a:pt x="307473" y="144799"/>
                    </a:cubicBezTo>
                    <a:cubicBezTo>
                      <a:pt x="305331" y="146957"/>
                      <a:pt x="305353" y="150441"/>
                      <a:pt x="307510" y="152579"/>
                    </a:cubicBezTo>
                    <a:cubicBezTo>
                      <a:pt x="308170" y="153237"/>
                      <a:pt x="308991" y="153715"/>
                      <a:pt x="309894" y="153968"/>
                    </a:cubicBezTo>
                    <a:cubicBezTo>
                      <a:pt x="323360" y="156200"/>
                      <a:pt x="336577" y="159737"/>
                      <a:pt x="349355" y="164530"/>
                    </a:cubicBezTo>
                    <a:cubicBezTo>
                      <a:pt x="362300" y="169012"/>
                      <a:pt x="374901" y="174430"/>
                      <a:pt x="387055" y="180740"/>
                    </a:cubicBezTo>
                    <a:lnTo>
                      <a:pt x="388595" y="181767"/>
                    </a:lnTo>
                    <a:lnTo>
                      <a:pt x="388155" y="181767"/>
                    </a:lnTo>
                    <a:cubicBezTo>
                      <a:pt x="385918" y="183370"/>
                      <a:pt x="383593" y="184840"/>
                      <a:pt x="381187" y="186167"/>
                    </a:cubicBezTo>
                    <a:cubicBezTo>
                      <a:pt x="376214" y="189087"/>
                      <a:pt x="370985" y="191543"/>
                      <a:pt x="365564" y="193502"/>
                    </a:cubicBezTo>
                    <a:cubicBezTo>
                      <a:pt x="353895" y="197453"/>
                      <a:pt x="341712" y="199677"/>
                      <a:pt x="329404" y="200103"/>
                    </a:cubicBezTo>
                    <a:cubicBezTo>
                      <a:pt x="326331" y="200221"/>
                      <a:pt x="323932" y="202810"/>
                      <a:pt x="324050" y="205887"/>
                    </a:cubicBezTo>
                    <a:cubicBezTo>
                      <a:pt x="324116" y="207713"/>
                      <a:pt x="325076" y="209389"/>
                      <a:pt x="326617" y="210372"/>
                    </a:cubicBezTo>
                    <a:cubicBezTo>
                      <a:pt x="348423" y="224753"/>
                      <a:pt x="367398" y="243026"/>
                      <a:pt x="382581" y="264283"/>
                    </a:cubicBezTo>
                    <a:cubicBezTo>
                      <a:pt x="361031" y="267363"/>
                      <a:pt x="339145" y="267363"/>
                      <a:pt x="317595" y="264283"/>
                    </a:cubicBezTo>
                    <a:cubicBezTo>
                      <a:pt x="310260" y="263696"/>
                      <a:pt x="310260" y="274698"/>
                      <a:pt x="317595" y="275285"/>
                    </a:cubicBezTo>
                    <a:cubicBezTo>
                      <a:pt x="342607" y="277412"/>
                      <a:pt x="368938" y="279686"/>
                      <a:pt x="393070" y="272718"/>
                    </a:cubicBezTo>
                    <a:cubicBezTo>
                      <a:pt x="395996" y="271911"/>
                      <a:pt x="397720" y="268889"/>
                      <a:pt x="396920" y="265955"/>
                    </a:cubicBezTo>
                    <a:cubicBezTo>
                      <a:pt x="396796" y="265500"/>
                      <a:pt x="396605" y="265060"/>
                      <a:pt x="396370" y="264649"/>
                    </a:cubicBezTo>
                    <a:cubicBezTo>
                      <a:pt x="382383" y="243415"/>
                      <a:pt x="364816" y="224775"/>
                      <a:pt x="344440" y="2095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57" name="Google Shape;557;p8"/>
              <p:cNvSpPr/>
              <p:nvPr/>
            </p:nvSpPr>
            <p:spPr>
              <a:xfrm>
                <a:off x="-961456" y="2655144"/>
                <a:ext cx="247592" cy="152590"/>
              </a:xfrm>
              <a:custGeom>
                <a:avLst/>
                <a:gdLst/>
                <a:ahLst/>
                <a:cxnLst/>
                <a:rect l="l" t="t" r="r" b="b"/>
                <a:pathLst>
                  <a:path w="247592" h="152590" extrusionOk="0">
                    <a:moveTo>
                      <a:pt x="169405" y="152526"/>
                    </a:moveTo>
                    <a:cubicBezTo>
                      <a:pt x="166368" y="152522"/>
                      <a:pt x="163904" y="150056"/>
                      <a:pt x="163911" y="147018"/>
                    </a:cubicBezTo>
                    <a:cubicBezTo>
                      <a:pt x="163911" y="145103"/>
                      <a:pt x="164909" y="143328"/>
                      <a:pt x="166544" y="142331"/>
                    </a:cubicBezTo>
                    <a:cubicBezTo>
                      <a:pt x="204392" y="119813"/>
                      <a:pt x="242973" y="138957"/>
                      <a:pt x="244586" y="139763"/>
                    </a:cubicBezTo>
                    <a:cubicBezTo>
                      <a:pt x="247234" y="141163"/>
                      <a:pt x="248298" y="144400"/>
                      <a:pt x="247007" y="147098"/>
                    </a:cubicBezTo>
                    <a:cubicBezTo>
                      <a:pt x="245635" y="149775"/>
                      <a:pt x="242371" y="150852"/>
                      <a:pt x="239672" y="149519"/>
                    </a:cubicBezTo>
                    <a:cubicBezTo>
                      <a:pt x="239672" y="149519"/>
                      <a:pt x="204758" y="132355"/>
                      <a:pt x="172265" y="151719"/>
                    </a:cubicBezTo>
                    <a:cubicBezTo>
                      <a:pt x="171407" y="152246"/>
                      <a:pt x="170417" y="152525"/>
                      <a:pt x="169405" y="152526"/>
                    </a:cubicBezTo>
                    <a:close/>
                    <a:moveTo>
                      <a:pt x="165371" y="111158"/>
                    </a:moveTo>
                    <a:cubicBezTo>
                      <a:pt x="183781" y="91721"/>
                      <a:pt x="223389" y="93408"/>
                      <a:pt x="224049" y="93408"/>
                    </a:cubicBezTo>
                    <a:cubicBezTo>
                      <a:pt x="227085" y="93549"/>
                      <a:pt x="229667" y="91202"/>
                      <a:pt x="229807" y="88163"/>
                    </a:cubicBezTo>
                    <a:cubicBezTo>
                      <a:pt x="229946" y="85125"/>
                      <a:pt x="227599" y="82547"/>
                      <a:pt x="224562" y="82406"/>
                    </a:cubicBezTo>
                    <a:cubicBezTo>
                      <a:pt x="222729" y="82406"/>
                      <a:pt x="179527" y="80425"/>
                      <a:pt x="157596" y="103603"/>
                    </a:cubicBezTo>
                    <a:cubicBezTo>
                      <a:pt x="155451" y="105751"/>
                      <a:pt x="155451" y="109230"/>
                      <a:pt x="157596" y="111378"/>
                    </a:cubicBezTo>
                    <a:cubicBezTo>
                      <a:pt x="158645" y="112314"/>
                      <a:pt x="160002" y="112835"/>
                      <a:pt x="161410" y="112845"/>
                    </a:cubicBezTo>
                    <a:cubicBezTo>
                      <a:pt x="162906" y="112852"/>
                      <a:pt x="164337" y="112242"/>
                      <a:pt x="165371" y="111158"/>
                    </a:cubicBezTo>
                    <a:close/>
                    <a:moveTo>
                      <a:pt x="130531" y="83286"/>
                    </a:moveTo>
                    <a:lnTo>
                      <a:pt x="155909" y="33483"/>
                    </a:lnTo>
                    <a:cubicBezTo>
                      <a:pt x="157244" y="30787"/>
                      <a:pt x="156166" y="27520"/>
                      <a:pt x="153488" y="26148"/>
                    </a:cubicBezTo>
                    <a:cubicBezTo>
                      <a:pt x="150820" y="24782"/>
                      <a:pt x="147550" y="25839"/>
                      <a:pt x="146185" y="28508"/>
                    </a:cubicBezTo>
                    <a:cubicBezTo>
                      <a:pt x="146174" y="28528"/>
                      <a:pt x="146164" y="28548"/>
                      <a:pt x="146154" y="28569"/>
                    </a:cubicBezTo>
                    <a:lnTo>
                      <a:pt x="120775" y="78152"/>
                    </a:lnTo>
                    <a:cubicBezTo>
                      <a:pt x="119430" y="80828"/>
                      <a:pt x="120474" y="84088"/>
                      <a:pt x="123123" y="85486"/>
                    </a:cubicBezTo>
                    <a:cubicBezTo>
                      <a:pt x="123904" y="85854"/>
                      <a:pt x="124753" y="86055"/>
                      <a:pt x="125616" y="86073"/>
                    </a:cubicBezTo>
                    <a:cubicBezTo>
                      <a:pt x="127647" y="86137"/>
                      <a:pt x="129543" y="85062"/>
                      <a:pt x="130531" y="83286"/>
                    </a:cubicBezTo>
                    <a:close/>
                    <a:moveTo>
                      <a:pt x="99065" y="69276"/>
                    </a:moveTo>
                    <a:cubicBezTo>
                      <a:pt x="101412" y="27395"/>
                      <a:pt x="66718" y="1870"/>
                      <a:pt x="65178" y="843"/>
                    </a:cubicBezTo>
                    <a:cubicBezTo>
                      <a:pt x="62788" y="-746"/>
                      <a:pt x="59574" y="-199"/>
                      <a:pt x="57843" y="2090"/>
                    </a:cubicBezTo>
                    <a:cubicBezTo>
                      <a:pt x="56292" y="4488"/>
                      <a:pt x="56833" y="7674"/>
                      <a:pt x="59090" y="9425"/>
                    </a:cubicBezTo>
                    <a:cubicBezTo>
                      <a:pt x="59090" y="9425"/>
                      <a:pt x="90336" y="32529"/>
                      <a:pt x="88429" y="68103"/>
                    </a:cubicBezTo>
                    <a:cubicBezTo>
                      <a:pt x="88222" y="71093"/>
                      <a:pt x="90479" y="73685"/>
                      <a:pt x="93470" y="73892"/>
                    </a:cubicBezTo>
                    <a:cubicBezTo>
                      <a:pt x="93501" y="73894"/>
                      <a:pt x="93533" y="73896"/>
                      <a:pt x="93563" y="73897"/>
                    </a:cubicBezTo>
                    <a:lnTo>
                      <a:pt x="93563" y="73897"/>
                    </a:lnTo>
                    <a:cubicBezTo>
                      <a:pt x="96325" y="73890"/>
                      <a:pt x="98665" y="71862"/>
                      <a:pt x="99065" y="69130"/>
                    </a:cubicBezTo>
                    <a:close/>
                    <a:moveTo>
                      <a:pt x="64224" y="89227"/>
                    </a:moveTo>
                    <a:cubicBezTo>
                      <a:pt x="67218" y="88774"/>
                      <a:pt x="69283" y="85988"/>
                      <a:pt x="68845" y="82992"/>
                    </a:cubicBezTo>
                    <a:cubicBezTo>
                      <a:pt x="61511" y="36343"/>
                      <a:pt x="9360" y="19473"/>
                      <a:pt x="7087" y="18813"/>
                    </a:cubicBezTo>
                    <a:cubicBezTo>
                      <a:pt x="4190" y="17904"/>
                      <a:pt x="1105" y="19512"/>
                      <a:pt x="192" y="22407"/>
                    </a:cubicBezTo>
                    <a:cubicBezTo>
                      <a:pt x="-668" y="25321"/>
                      <a:pt x="962" y="28387"/>
                      <a:pt x="3859" y="29302"/>
                    </a:cubicBezTo>
                    <a:cubicBezTo>
                      <a:pt x="4299" y="29302"/>
                      <a:pt x="51755" y="44852"/>
                      <a:pt x="57917" y="84679"/>
                    </a:cubicBezTo>
                    <a:cubicBezTo>
                      <a:pt x="58348" y="87342"/>
                      <a:pt x="60647" y="89299"/>
                      <a:pt x="63344" y="893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58" name="Google Shape;558;p8"/>
              <p:cNvSpPr/>
              <p:nvPr/>
            </p:nvSpPr>
            <p:spPr>
              <a:xfrm>
                <a:off x="-991655" y="2818370"/>
                <a:ext cx="188272" cy="511671"/>
              </a:xfrm>
              <a:custGeom>
                <a:avLst/>
                <a:gdLst/>
                <a:ahLst/>
                <a:cxnLst/>
                <a:rect l="l" t="t" r="r" b="b"/>
                <a:pathLst>
                  <a:path w="188272" h="511671" extrusionOk="0">
                    <a:moveTo>
                      <a:pt x="30977" y="21059"/>
                    </a:moveTo>
                    <a:cubicBezTo>
                      <a:pt x="43446" y="74090"/>
                      <a:pt x="21882" y="125433"/>
                      <a:pt x="9633" y="175749"/>
                    </a:cubicBezTo>
                    <a:cubicBezTo>
                      <a:pt x="-4303" y="232887"/>
                      <a:pt x="-2176" y="279976"/>
                      <a:pt x="9633" y="335941"/>
                    </a:cubicBezTo>
                    <a:cubicBezTo>
                      <a:pt x="19682" y="384790"/>
                      <a:pt x="36038" y="475301"/>
                      <a:pt x="113347" y="510508"/>
                    </a:cubicBezTo>
                    <a:cubicBezTo>
                      <a:pt x="123615" y="515129"/>
                      <a:pt x="134764" y="504053"/>
                      <a:pt x="144226" y="498039"/>
                    </a:cubicBezTo>
                    <a:cubicBezTo>
                      <a:pt x="159433" y="488262"/>
                      <a:pt x="174103" y="478066"/>
                      <a:pt x="188235" y="467453"/>
                    </a:cubicBezTo>
                    <a:cubicBezTo>
                      <a:pt x="173565" y="478528"/>
                      <a:pt x="128163" y="451757"/>
                      <a:pt x="117014" y="443175"/>
                    </a:cubicBezTo>
                    <a:cubicBezTo>
                      <a:pt x="95817" y="426892"/>
                      <a:pt x="82687" y="403640"/>
                      <a:pt x="72419" y="379362"/>
                    </a:cubicBezTo>
                    <a:cubicBezTo>
                      <a:pt x="50095" y="326743"/>
                      <a:pt x="43570" y="268762"/>
                      <a:pt x="53642" y="212497"/>
                    </a:cubicBezTo>
                    <a:cubicBezTo>
                      <a:pt x="60771" y="180026"/>
                      <a:pt x="72010" y="148603"/>
                      <a:pt x="87088" y="118978"/>
                    </a:cubicBezTo>
                    <a:cubicBezTo>
                      <a:pt x="101758" y="87879"/>
                      <a:pt x="126769" y="60300"/>
                      <a:pt x="159116" y="48565"/>
                    </a:cubicBezTo>
                    <a:cubicBezTo>
                      <a:pt x="159116" y="48565"/>
                      <a:pt x="151267" y="3749"/>
                      <a:pt x="86281" y="-6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59" name="Google Shape;559;p8"/>
              <p:cNvSpPr/>
              <p:nvPr/>
            </p:nvSpPr>
            <p:spPr>
              <a:xfrm>
                <a:off x="-944085" y="3071337"/>
                <a:ext cx="127866" cy="37137"/>
              </a:xfrm>
              <a:custGeom>
                <a:avLst/>
                <a:gdLst/>
                <a:ahLst/>
                <a:cxnLst/>
                <a:rect l="l" t="t" r="r" b="b"/>
                <a:pathLst>
                  <a:path w="127866" h="37137" extrusionOk="0">
                    <a:moveTo>
                      <a:pt x="122328" y="164"/>
                    </a:moveTo>
                    <a:cubicBezTo>
                      <a:pt x="112423" y="1183"/>
                      <a:pt x="102898" y="4521"/>
                      <a:pt x="94529" y="9919"/>
                    </a:cubicBezTo>
                    <a:cubicBezTo>
                      <a:pt x="85841" y="15266"/>
                      <a:pt x="76530" y="19528"/>
                      <a:pt x="66804" y="22608"/>
                    </a:cubicBezTo>
                    <a:cubicBezTo>
                      <a:pt x="46935" y="28109"/>
                      <a:pt x="25825" y="27083"/>
                      <a:pt x="6585" y="19674"/>
                    </a:cubicBezTo>
                    <a:cubicBezTo>
                      <a:pt x="-16" y="17181"/>
                      <a:pt x="-2876" y="27816"/>
                      <a:pt x="3652" y="30310"/>
                    </a:cubicBezTo>
                    <a:cubicBezTo>
                      <a:pt x="33191" y="41429"/>
                      <a:pt x="66158" y="38738"/>
                      <a:pt x="93502" y="22975"/>
                    </a:cubicBezTo>
                    <a:cubicBezTo>
                      <a:pt x="102064" y="16814"/>
                      <a:pt x="111926" y="12699"/>
                      <a:pt x="122328" y="10946"/>
                    </a:cubicBezTo>
                    <a:cubicBezTo>
                      <a:pt x="129663" y="10946"/>
                      <a:pt x="129663" y="-423"/>
                      <a:pt x="122328" y="-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60" name="Google Shape;560;p8"/>
              <p:cNvSpPr/>
              <p:nvPr/>
            </p:nvSpPr>
            <p:spPr>
              <a:xfrm>
                <a:off x="-944878" y="2714114"/>
                <a:ext cx="158006" cy="165139"/>
              </a:xfrm>
              <a:custGeom>
                <a:avLst/>
                <a:gdLst/>
                <a:ahLst/>
                <a:cxnLst/>
                <a:rect l="l" t="t" r="r" b="b"/>
                <a:pathLst>
                  <a:path w="158006" h="165139" extrusionOk="0">
                    <a:moveTo>
                      <a:pt x="148206" y="117908"/>
                    </a:moveTo>
                    <a:cubicBezTo>
                      <a:pt x="127155" y="159056"/>
                      <a:pt x="79112" y="176586"/>
                      <a:pt x="40898" y="157149"/>
                    </a:cubicBezTo>
                    <a:cubicBezTo>
                      <a:pt x="2684" y="137712"/>
                      <a:pt x="-11252" y="88422"/>
                      <a:pt x="9726" y="47127"/>
                    </a:cubicBezTo>
                    <a:cubicBezTo>
                      <a:pt x="30703" y="5833"/>
                      <a:pt x="78819" y="-11551"/>
                      <a:pt x="117033" y="7886"/>
                    </a:cubicBezTo>
                    <a:cubicBezTo>
                      <a:pt x="155247" y="27323"/>
                      <a:pt x="169183" y="76686"/>
                      <a:pt x="148206" y="117908"/>
                    </a:cubicBez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61" name="Google Shape;561;p8"/>
              <p:cNvSpPr/>
              <p:nvPr/>
            </p:nvSpPr>
            <p:spPr>
              <a:xfrm>
                <a:off x="-1071908" y="2719961"/>
                <a:ext cx="380030" cy="271069"/>
              </a:xfrm>
              <a:custGeom>
                <a:avLst/>
                <a:gdLst/>
                <a:ahLst/>
                <a:cxnLst/>
                <a:rect l="l" t="t" r="r" b="b"/>
                <a:pathLst>
                  <a:path w="380030" h="271069" extrusionOk="0">
                    <a:moveTo>
                      <a:pt x="213331" y="90790"/>
                    </a:moveTo>
                    <a:cubicBezTo>
                      <a:pt x="228660" y="99518"/>
                      <a:pt x="231447" y="121669"/>
                      <a:pt x="231447" y="121669"/>
                    </a:cubicBezTo>
                    <a:cubicBezTo>
                      <a:pt x="231447" y="121669"/>
                      <a:pt x="238782" y="98858"/>
                      <a:pt x="255285" y="100765"/>
                    </a:cubicBezTo>
                    <a:cubicBezTo>
                      <a:pt x="266243" y="102711"/>
                      <a:pt x="275925" y="109076"/>
                      <a:pt x="282057" y="118369"/>
                    </a:cubicBezTo>
                    <a:cubicBezTo>
                      <a:pt x="293133" y="89616"/>
                      <a:pt x="309929" y="99152"/>
                      <a:pt x="309929" y="99152"/>
                    </a:cubicBezTo>
                    <a:cubicBezTo>
                      <a:pt x="309929" y="99152"/>
                      <a:pt x="386578" y="114995"/>
                      <a:pt x="379536" y="233818"/>
                    </a:cubicBezTo>
                    <a:cubicBezTo>
                      <a:pt x="379536" y="233818"/>
                      <a:pt x="361639" y="239466"/>
                      <a:pt x="304135" y="204479"/>
                    </a:cubicBezTo>
                    <a:cubicBezTo>
                      <a:pt x="304135" y="204479"/>
                      <a:pt x="303181" y="224796"/>
                      <a:pt x="264527" y="271005"/>
                    </a:cubicBezTo>
                    <a:cubicBezTo>
                      <a:pt x="264527" y="271005"/>
                      <a:pt x="242083" y="264917"/>
                      <a:pt x="214137" y="203819"/>
                    </a:cubicBezTo>
                    <a:cubicBezTo>
                      <a:pt x="214137" y="203819"/>
                      <a:pt x="197414" y="229197"/>
                      <a:pt x="136976" y="240492"/>
                    </a:cubicBezTo>
                    <a:cubicBezTo>
                      <a:pt x="110791" y="184748"/>
                      <a:pt x="121573" y="156363"/>
                      <a:pt x="121573" y="156363"/>
                    </a:cubicBezTo>
                    <a:cubicBezTo>
                      <a:pt x="55560" y="169565"/>
                      <a:pt x="37590" y="154896"/>
                      <a:pt x="37590" y="154896"/>
                    </a:cubicBezTo>
                    <a:cubicBezTo>
                      <a:pt x="52112" y="96951"/>
                      <a:pt x="67882" y="84482"/>
                      <a:pt x="67882" y="84482"/>
                    </a:cubicBezTo>
                    <a:cubicBezTo>
                      <a:pt x="5904" y="58370"/>
                      <a:pt x="-38" y="40474"/>
                      <a:pt x="-38" y="40474"/>
                    </a:cubicBezTo>
                    <a:cubicBezTo>
                      <a:pt x="92087" y="-34854"/>
                      <a:pt x="149811" y="17883"/>
                      <a:pt x="149811" y="17883"/>
                    </a:cubicBezTo>
                    <a:cubicBezTo>
                      <a:pt x="149811" y="17883"/>
                      <a:pt x="167342" y="25657"/>
                      <a:pt x="150545" y="51476"/>
                    </a:cubicBezTo>
                    <a:cubicBezTo>
                      <a:pt x="161650" y="50890"/>
                      <a:pt x="172513" y="54864"/>
                      <a:pt x="180618" y="62478"/>
                    </a:cubicBezTo>
                    <a:cubicBezTo>
                      <a:pt x="192133" y="75094"/>
                      <a:pt x="177684" y="94091"/>
                      <a:pt x="177684" y="94091"/>
                    </a:cubicBezTo>
                    <a:cubicBezTo>
                      <a:pt x="177684" y="94091"/>
                      <a:pt x="197267" y="83529"/>
                      <a:pt x="213331" y="907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62" name="Google Shape;562;p8"/>
              <p:cNvSpPr/>
              <p:nvPr/>
            </p:nvSpPr>
            <p:spPr>
              <a:xfrm>
                <a:off x="-1077267" y="2714510"/>
                <a:ext cx="390557" cy="281930"/>
              </a:xfrm>
              <a:custGeom>
                <a:avLst/>
                <a:gdLst/>
                <a:ahLst/>
                <a:cxnLst/>
                <a:rect l="l" t="t" r="r" b="b"/>
                <a:pathLst>
                  <a:path w="390557" h="281930" extrusionOk="0">
                    <a:moveTo>
                      <a:pt x="356436" y="123600"/>
                    </a:moveTo>
                    <a:cubicBezTo>
                      <a:pt x="345669" y="112182"/>
                      <a:pt x="332048" y="103850"/>
                      <a:pt x="316975" y="99468"/>
                    </a:cubicBezTo>
                    <a:cubicBezTo>
                      <a:pt x="312163" y="97288"/>
                      <a:pt x="306699" y="97051"/>
                      <a:pt x="301719" y="98808"/>
                    </a:cubicBezTo>
                    <a:cubicBezTo>
                      <a:pt x="294883" y="101608"/>
                      <a:pt x="289323" y="106831"/>
                      <a:pt x="286096" y="113478"/>
                    </a:cubicBezTo>
                    <a:cubicBezTo>
                      <a:pt x="279516" y="106523"/>
                      <a:pt x="270780" y="101999"/>
                      <a:pt x="261304" y="100642"/>
                    </a:cubicBezTo>
                    <a:cubicBezTo>
                      <a:pt x="252137" y="99794"/>
                      <a:pt x="243269" y="104157"/>
                      <a:pt x="238346" y="111937"/>
                    </a:cubicBezTo>
                    <a:cubicBezTo>
                      <a:pt x="235148" y="103336"/>
                      <a:pt x="229190" y="96036"/>
                      <a:pt x="221403" y="91180"/>
                    </a:cubicBezTo>
                    <a:lnTo>
                      <a:pt x="220963" y="91180"/>
                    </a:lnTo>
                    <a:cubicBezTo>
                      <a:pt x="212448" y="87816"/>
                      <a:pt x="203056" y="87378"/>
                      <a:pt x="194264" y="89933"/>
                    </a:cubicBezTo>
                    <a:cubicBezTo>
                      <a:pt x="197751" y="81384"/>
                      <a:pt x="196134" y="71601"/>
                      <a:pt x="190084" y="64628"/>
                    </a:cubicBezTo>
                    <a:cubicBezTo>
                      <a:pt x="183432" y="57730"/>
                      <a:pt x="174643" y="53284"/>
                      <a:pt x="165145" y="52012"/>
                    </a:cubicBezTo>
                    <a:cubicBezTo>
                      <a:pt x="168651" y="45504"/>
                      <a:pt x="169643" y="37934"/>
                      <a:pt x="167933" y="30742"/>
                    </a:cubicBezTo>
                    <a:cubicBezTo>
                      <a:pt x="166439" y="25663"/>
                      <a:pt x="163017" y="21371"/>
                      <a:pt x="158397" y="18786"/>
                    </a:cubicBezTo>
                    <a:cubicBezTo>
                      <a:pt x="146035" y="9104"/>
                      <a:pt x="131285" y="2946"/>
                      <a:pt x="115709" y="962"/>
                    </a:cubicBezTo>
                    <a:cubicBezTo>
                      <a:pt x="90918" y="-2632"/>
                      <a:pt x="51090" y="1476"/>
                      <a:pt x="1947" y="41670"/>
                    </a:cubicBezTo>
                    <a:cubicBezTo>
                      <a:pt x="190" y="43131"/>
                      <a:pt x="-481" y="45524"/>
                      <a:pt x="260" y="47685"/>
                    </a:cubicBezTo>
                    <a:cubicBezTo>
                      <a:pt x="920" y="49665"/>
                      <a:pt x="8182" y="67195"/>
                      <a:pt x="64292" y="91693"/>
                    </a:cubicBezTo>
                    <a:cubicBezTo>
                      <a:pt x="57985" y="100422"/>
                      <a:pt x="47423" y="119712"/>
                      <a:pt x="37374" y="159320"/>
                    </a:cubicBezTo>
                    <a:cubicBezTo>
                      <a:pt x="36865" y="161410"/>
                      <a:pt x="37608" y="163611"/>
                      <a:pt x="39281" y="164968"/>
                    </a:cubicBezTo>
                    <a:cubicBezTo>
                      <a:pt x="41261" y="166508"/>
                      <a:pt x="59598" y="179637"/>
                      <a:pt x="119597" y="169002"/>
                    </a:cubicBezTo>
                    <a:cubicBezTo>
                      <a:pt x="117983" y="181911"/>
                      <a:pt x="118350" y="208610"/>
                      <a:pt x="137127" y="248511"/>
                    </a:cubicBezTo>
                    <a:cubicBezTo>
                      <a:pt x="138190" y="250792"/>
                      <a:pt x="140668" y="252061"/>
                      <a:pt x="143141" y="251591"/>
                    </a:cubicBezTo>
                    <a:cubicBezTo>
                      <a:pt x="186490" y="243376"/>
                      <a:pt x="208347" y="228047"/>
                      <a:pt x="217809" y="219172"/>
                    </a:cubicBezTo>
                    <a:cubicBezTo>
                      <a:pt x="244434" y="273962"/>
                      <a:pt x="265778" y="281150"/>
                      <a:pt x="268272" y="281810"/>
                    </a:cubicBezTo>
                    <a:cubicBezTo>
                      <a:pt x="268734" y="281884"/>
                      <a:pt x="269204" y="281884"/>
                      <a:pt x="269666" y="281810"/>
                    </a:cubicBezTo>
                    <a:cubicBezTo>
                      <a:pt x="271301" y="281788"/>
                      <a:pt x="272849" y="281070"/>
                      <a:pt x="273920" y="279830"/>
                    </a:cubicBezTo>
                    <a:cubicBezTo>
                      <a:pt x="300105" y="248437"/>
                      <a:pt x="309494" y="228487"/>
                      <a:pt x="312868" y="218365"/>
                    </a:cubicBezTo>
                    <a:cubicBezTo>
                      <a:pt x="365824" y="249317"/>
                      <a:pt x="384308" y="244917"/>
                      <a:pt x="386215" y="244256"/>
                    </a:cubicBezTo>
                    <a:cubicBezTo>
                      <a:pt x="388379" y="243567"/>
                      <a:pt x="389897" y="241609"/>
                      <a:pt x="390029" y="239342"/>
                    </a:cubicBezTo>
                    <a:cubicBezTo>
                      <a:pt x="393917" y="176263"/>
                      <a:pt x="373966" y="141276"/>
                      <a:pt x="356436" y="123600"/>
                    </a:cubicBezTo>
                    <a:close/>
                    <a:moveTo>
                      <a:pt x="379467" y="234061"/>
                    </a:moveTo>
                    <a:cubicBezTo>
                      <a:pt x="372132" y="233548"/>
                      <a:pt x="351742" y="229440"/>
                      <a:pt x="312134" y="205382"/>
                    </a:cubicBezTo>
                    <a:cubicBezTo>
                      <a:pt x="309472" y="203835"/>
                      <a:pt x="306061" y="204729"/>
                      <a:pt x="304513" y="207392"/>
                    </a:cubicBezTo>
                    <a:cubicBezTo>
                      <a:pt x="304095" y="208096"/>
                      <a:pt x="303846" y="208888"/>
                      <a:pt x="303772" y="209710"/>
                    </a:cubicBezTo>
                    <a:cubicBezTo>
                      <a:pt x="303772" y="209710"/>
                      <a:pt x="301865" y="228633"/>
                      <a:pt x="268199" y="269708"/>
                    </a:cubicBezTo>
                    <a:cubicBezTo>
                      <a:pt x="261524" y="265527"/>
                      <a:pt x="244508" y="251298"/>
                      <a:pt x="224190" y="207143"/>
                    </a:cubicBezTo>
                    <a:cubicBezTo>
                      <a:pt x="223352" y="205353"/>
                      <a:pt x="221616" y="204143"/>
                      <a:pt x="219643" y="203989"/>
                    </a:cubicBezTo>
                    <a:lnTo>
                      <a:pt x="219203" y="203989"/>
                    </a:lnTo>
                    <a:cubicBezTo>
                      <a:pt x="217356" y="203981"/>
                      <a:pt x="215626" y="204883"/>
                      <a:pt x="214582" y="206409"/>
                    </a:cubicBezTo>
                    <a:cubicBezTo>
                      <a:pt x="214582" y="206409"/>
                      <a:pt x="198665" y="228927"/>
                      <a:pt x="145195" y="240002"/>
                    </a:cubicBezTo>
                    <a:cubicBezTo>
                      <a:pt x="123191" y="190199"/>
                      <a:pt x="131699" y="164381"/>
                      <a:pt x="131772" y="164161"/>
                    </a:cubicBezTo>
                    <a:cubicBezTo>
                      <a:pt x="132478" y="162291"/>
                      <a:pt x="132113" y="160185"/>
                      <a:pt x="130819" y="158660"/>
                    </a:cubicBezTo>
                    <a:cubicBezTo>
                      <a:pt x="129531" y="157120"/>
                      <a:pt x="127513" y="156393"/>
                      <a:pt x="125538" y="156753"/>
                    </a:cubicBezTo>
                    <a:cubicBezTo>
                      <a:pt x="77788" y="166361"/>
                      <a:pt x="56298" y="160860"/>
                      <a:pt x="49036" y="157926"/>
                    </a:cubicBezTo>
                    <a:cubicBezTo>
                      <a:pt x="62606" y="106583"/>
                      <a:pt x="76688" y="94041"/>
                      <a:pt x="76762" y="93967"/>
                    </a:cubicBezTo>
                    <a:cubicBezTo>
                      <a:pt x="78255" y="92738"/>
                      <a:pt x="79005" y="90823"/>
                      <a:pt x="78742" y="88906"/>
                    </a:cubicBezTo>
                    <a:cubicBezTo>
                      <a:pt x="78442" y="86999"/>
                      <a:pt x="77201" y="85372"/>
                      <a:pt x="75441" y="84579"/>
                    </a:cubicBezTo>
                    <a:cubicBezTo>
                      <a:pt x="32533" y="66535"/>
                      <a:pt x="17497" y="52673"/>
                      <a:pt x="12656" y="46878"/>
                    </a:cubicBezTo>
                    <a:cubicBezTo>
                      <a:pt x="97446" y="-19868"/>
                      <a:pt x="149302" y="25241"/>
                      <a:pt x="151503" y="27221"/>
                    </a:cubicBezTo>
                    <a:cubicBezTo>
                      <a:pt x="151959" y="27623"/>
                      <a:pt x="152480" y="27945"/>
                      <a:pt x="153043" y="28174"/>
                    </a:cubicBezTo>
                    <a:cubicBezTo>
                      <a:pt x="155084" y="29395"/>
                      <a:pt x="156600" y="31329"/>
                      <a:pt x="157297" y="33602"/>
                    </a:cubicBezTo>
                    <a:cubicBezTo>
                      <a:pt x="158183" y="40835"/>
                      <a:pt x="156032" y="48111"/>
                      <a:pt x="151356" y="53699"/>
                    </a:cubicBezTo>
                    <a:cubicBezTo>
                      <a:pt x="150290" y="55484"/>
                      <a:pt x="150290" y="57709"/>
                      <a:pt x="151356" y="59494"/>
                    </a:cubicBezTo>
                    <a:cubicBezTo>
                      <a:pt x="152412" y="61302"/>
                      <a:pt x="154402" y="62354"/>
                      <a:pt x="156490" y="62208"/>
                    </a:cubicBezTo>
                    <a:cubicBezTo>
                      <a:pt x="165946" y="61842"/>
                      <a:pt x="175148" y="65307"/>
                      <a:pt x="182015" y="71816"/>
                    </a:cubicBezTo>
                    <a:cubicBezTo>
                      <a:pt x="190230" y="80838"/>
                      <a:pt x="178861" y="96241"/>
                      <a:pt x="178715" y="96388"/>
                    </a:cubicBezTo>
                    <a:cubicBezTo>
                      <a:pt x="176648" y="98615"/>
                      <a:pt x="176778" y="102095"/>
                      <a:pt x="179004" y="104162"/>
                    </a:cubicBezTo>
                    <a:cubicBezTo>
                      <a:pt x="180955" y="105972"/>
                      <a:pt x="183922" y="106127"/>
                      <a:pt x="186049" y="104529"/>
                    </a:cubicBezTo>
                    <a:cubicBezTo>
                      <a:pt x="186049" y="104529"/>
                      <a:pt x="203286" y="95361"/>
                      <a:pt x="216562" y="101155"/>
                    </a:cubicBezTo>
                    <a:cubicBezTo>
                      <a:pt x="229031" y="108490"/>
                      <a:pt x="231672" y="127634"/>
                      <a:pt x="231745" y="127854"/>
                    </a:cubicBezTo>
                    <a:cubicBezTo>
                      <a:pt x="232153" y="130861"/>
                      <a:pt x="234924" y="132973"/>
                      <a:pt x="237935" y="132563"/>
                    </a:cubicBezTo>
                    <a:cubicBezTo>
                      <a:pt x="240059" y="132277"/>
                      <a:pt x="241823" y="130780"/>
                      <a:pt x="242454" y="128734"/>
                    </a:cubicBezTo>
                    <a:cubicBezTo>
                      <a:pt x="242454" y="128734"/>
                      <a:pt x="248248" y="110397"/>
                      <a:pt x="260424" y="111644"/>
                    </a:cubicBezTo>
                    <a:cubicBezTo>
                      <a:pt x="269721" y="113433"/>
                      <a:pt x="277910" y="118876"/>
                      <a:pt x="283162" y="126754"/>
                    </a:cubicBezTo>
                    <a:cubicBezTo>
                      <a:pt x="284277" y="128514"/>
                      <a:pt x="286301" y="129482"/>
                      <a:pt x="288369" y="129247"/>
                    </a:cubicBezTo>
                    <a:cubicBezTo>
                      <a:pt x="290423" y="129071"/>
                      <a:pt x="292191" y="127729"/>
                      <a:pt x="292917" y="125800"/>
                    </a:cubicBezTo>
                    <a:cubicBezTo>
                      <a:pt x="294736" y="118789"/>
                      <a:pt x="299313" y="112811"/>
                      <a:pt x="305606" y="109224"/>
                    </a:cubicBezTo>
                    <a:cubicBezTo>
                      <a:pt x="307961" y="108277"/>
                      <a:pt x="310586" y="108277"/>
                      <a:pt x="312941" y="109224"/>
                    </a:cubicBezTo>
                    <a:cubicBezTo>
                      <a:pt x="313447" y="109518"/>
                      <a:pt x="313990" y="109740"/>
                      <a:pt x="314555" y="109884"/>
                    </a:cubicBezTo>
                    <a:cubicBezTo>
                      <a:pt x="314701" y="110250"/>
                      <a:pt x="383795" y="125800"/>
                      <a:pt x="379467" y="2340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63" name="Google Shape;563;p8"/>
              <p:cNvSpPr/>
              <p:nvPr/>
            </p:nvSpPr>
            <p:spPr>
              <a:xfrm>
                <a:off x="-1009411" y="2763584"/>
                <a:ext cx="249106" cy="166127"/>
              </a:xfrm>
              <a:custGeom>
                <a:avLst/>
                <a:gdLst/>
                <a:ahLst/>
                <a:cxnLst/>
                <a:rect l="l" t="t" r="r" b="b"/>
                <a:pathLst>
                  <a:path w="249106" h="166127" extrusionOk="0">
                    <a:moveTo>
                      <a:pt x="5385" y="46066"/>
                    </a:moveTo>
                    <a:cubicBezTo>
                      <a:pt x="3971" y="46093"/>
                      <a:pt x="2603" y="45567"/>
                      <a:pt x="1571" y="44599"/>
                    </a:cubicBezTo>
                    <a:cubicBezTo>
                      <a:pt x="-574" y="42452"/>
                      <a:pt x="-574" y="38972"/>
                      <a:pt x="1571" y="36824"/>
                    </a:cubicBezTo>
                    <a:cubicBezTo>
                      <a:pt x="48660" y="-12979"/>
                      <a:pt x="88634" y="1838"/>
                      <a:pt x="90321" y="2498"/>
                    </a:cubicBezTo>
                    <a:cubicBezTo>
                      <a:pt x="93182" y="3635"/>
                      <a:pt x="94579" y="6877"/>
                      <a:pt x="93441" y="9738"/>
                    </a:cubicBezTo>
                    <a:cubicBezTo>
                      <a:pt x="93428" y="9769"/>
                      <a:pt x="93415" y="9801"/>
                      <a:pt x="93402" y="9832"/>
                    </a:cubicBezTo>
                    <a:cubicBezTo>
                      <a:pt x="92318" y="12670"/>
                      <a:pt x="89138" y="14093"/>
                      <a:pt x="86300" y="13008"/>
                    </a:cubicBezTo>
                    <a:cubicBezTo>
                      <a:pt x="86222" y="12978"/>
                      <a:pt x="86144" y="12947"/>
                      <a:pt x="86067" y="12913"/>
                    </a:cubicBezTo>
                    <a:cubicBezTo>
                      <a:pt x="84674" y="12400"/>
                      <a:pt x="51007" y="444"/>
                      <a:pt x="9346" y="44526"/>
                    </a:cubicBezTo>
                    <a:cubicBezTo>
                      <a:pt x="8300" y="45571"/>
                      <a:pt x="6863" y="46130"/>
                      <a:pt x="5385" y="46066"/>
                    </a:cubicBezTo>
                    <a:close/>
                    <a:moveTo>
                      <a:pt x="64063" y="115233"/>
                    </a:moveTo>
                    <a:cubicBezTo>
                      <a:pt x="83060" y="69391"/>
                      <a:pt x="116873" y="55895"/>
                      <a:pt x="117313" y="55748"/>
                    </a:cubicBezTo>
                    <a:cubicBezTo>
                      <a:pt x="120217" y="54855"/>
                      <a:pt x="121848" y="51777"/>
                      <a:pt x="120955" y="48873"/>
                    </a:cubicBezTo>
                    <a:cubicBezTo>
                      <a:pt x="120062" y="45969"/>
                      <a:pt x="116984" y="44339"/>
                      <a:pt x="114080" y="45232"/>
                    </a:cubicBezTo>
                    <a:cubicBezTo>
                      <a:pt x="113857" y="45300"/>
                      <a:pt x="113639" y="45383"/>
                      <a:pt x="113426" y="45479"/>
                    </a:cubicBezTo>
                    <a:cubicBezTo>
                      <a:pt x="111886" y="46066"/>
                      <a:pt x="74845" y="60149"/>
                      <a:pt x="53868" y="110979"/>
                    </a:cubicBezTo>
                    <a:cubicBezTo>
                      <a:pt x="52663" y="113810"/>
                      <a:pt x="53984" y="117089"/>
                      <a:pt x="56818" y="118292"/>
                    </a:cubicBezTo>
                    <a:cubicBezTo>
                      <a:pt x="56837" y="118299"/>
                      <a:pt x="56856" y="118306"/>
                      <a:pt x="56875" y="118314"/>
                    </a:cubicBezTo>
                    <a:cubicBezTo>
                      <a:pt x="57546" y="118607"/>
                      <a:pt x="58270" y="118754"/>
                      <a:pt x="59002" y="118754"/>
                    </a:cubicBezTo>
                    <a:cubicBezTo>
                      <a:pt x="61250" y="118724"/>
                      <a:pt x="63254" y="117331"/>
                      <a:pt x="64063" y="115233"/>
                    </a:cubicBezTo>
                    <a:close/>
                    <a:moveTo>
                      <a:pt x="156481" y="162762"/>
                    </a:moveTo>
                    <a:cubicBezTo>
                      <a:pt x="182886" y="108852"/>
                      <a:pt x="174598" y="77532"/>
                      <a:pt x="174084" y="76579"/>
                    </a:cubicBezTo>
                    <a:cubicBezTo>
                      <a:pt x="173025" y="73733"/>
                      <a:pt x="169857" y="72281"/>
                      <a:pt x="167009" y="73344"/>
                    </a:cubicBezTo>
                    <a:cubicBezTo>
                      <a:pt x="164501" y="74276"/>
                      <a:pt x="163029" y="76880"/>
                      <a:pt x="163522" y="79513"/>
                    </a:cubicBezTo>
                    <a:cubicBezTo>
                      <a:pt x="163522" y="79513"/>
                      <a:pt x="170857" y="107752"/>
                      <a:pt x="146286" y="157921"/>
                    </a:cubicBezTo>
                    <a:cubicBezTo>
                      <a:pt x="144949" y="160650"/>
                      <a:pt x="146077" y="163943"/>
                      <a:pt x="148805" y="165285"/>
                    </a:cubicBezTo>
                    <a:cubicBezTo>
                      <a:pt x="149573" y="165659"/>
                      <a:pt x="150418" y="165850"/>
                      <a:pt x="151273" y="165843"/>
                    </a:cubicBezTo>
                    <a:cubicBezTo>
                      <a:pt x="153422" y="165909"/>
                      <a:pt x="155406" y="164699"/>
                      <a:pt x="156334" y="162762"/>
                    </a:cubicBezTo>
                    <a:close/>
                    <a:moveTo>
                      <a:pt x="246919" y="162175"/>
                    </a:moveTo>
                    <a:cubicBezTo>
                      <a:pt x="257554" y="112519"/>
                      <a:pt x="225354" y="72838"/>
                      <a:pt x="223961" y="71224"/>
                    </a:cubicBezTo>
                    <a:cubicBezTo>
                      <a:pt x="222068" y="69136"/>
                      <a:pt x="218900" y="68819"/>
                      <a:pt x="216626" y="70491"/>
                    </a:cubicBezTo>
                    <a:cubicBezTo>
                      <a:pt x="214506" y="72369"/>
                      <a:pt x="214184" y="75567"/>
                      <a:pt x="215893" y="77826"/>
                    </a:cubicBezTo>
                    <a:cubicBezTo>
                      <a:pt x="215893" y="77826"/>
                      <a:pt x="246038" y="115013"/>
                      <a:pt x="236577" y="159535"/>
                    </a:cubicBezTo>
                    <a:cubicBezTo>
                      <a:pt x="235938" y="162491"/>
                      <a:pt x="237809" y="165403"/>
                      <a:pt x="240757" y="166063"/>
                    </a:cubicBezTo>
                    <a:lnTo>
                      <a:pt x="241931" y="166063"/>
                    </a:lnTo>
                    <a:cubicBezTo>
                      <a:pt x="244197" y="165909"/>
                      <a:pt x="246134" y="164354"/>
                      <a:pt x="246772" y="1621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564" name="Google Shape;564;p8"/>
            <p:cNvSpPr/>
            <p:nvPr/>
          </p:nvSpPr>
          <p:spPr>
            <a:xfrm flipH="1">
              <a:off x="6831075" y="4568550"/>
              <a:ext cx="2379600" cy="677976"/>
            </a:xfrm>
            <a:custGeom>
              <a:avLst/>
              <a:gdLst/>
              <a:ahLst/>
              <a:cxnLst/>
              <a:rect l="l" t="t" r="r" b="b"/>
              <a:pathLst>
                <a:path w="3204849" h="1450215" extrusionOk="0">
                  <a:moveTo>
                    <a:pt x="-38" y="132901"/>
                  </a:moveTo>
                  <a:cubicBezTo>
                    <a:pt x="281690" y="50165"/>
                    <a:pt x="594078" y="2855"/>
                    <a:pt x="924142" y="68"/>
                  </a:cubicBezTo>
                  <a:cubicBezTo>
                    <a:pt x="2176919" y="-10641"/>
                    <a:pt x="3197918" y="626383"/>
                    <a:pt x="3204812" y="1423012"/>
                  </a:cubicBezTo>
                  <a:lnTo>
                    <a:pt x="10964" y="1450150"/>
                  </a:lnTo>
                  <a:close/>
                </a:path>
              </a:pathLst>
            </a:custGeom>
            <a:solidFill>
              <a:schemeClr val="accent5"/>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65" name="Google Shape;565;p8"/>
            <p:cNvSpPr/>
            <p:nvPr/>
          </p:nvSpPr>
          <p:spPr>
            <a:xfrm flipH="1">
              <a:off x="8015178" y="4732949"/>
              <a:ext cx="167310" cy="112773"/>
            </a:xfrm>
            <a:custGeom>
              <a:avLst/>
              <a:gdLst/>
              <a:ahLst/>
              <a:cxnLst/>
              <a:rect l="l" t="t" r="r" b="b"/>
              <a:pathLst>
                <a:path w="167310" h="112773" extrusionOk="0">
                  <a:moveTo>
                    <a:pt x="141566" y="3359"/>
                  </a:moveTo>
                  <a:cubicBezTo>
                    <a:pt x="129169" y="9506"/>
                    <a:pt x="118094" y="18117"/>
                    <a:pt x="109146" y="28664"/>
                  </a:cubicBezTo>
                  <a:cubicBezTo>
                    <a:pt x="102911" y="36138"/>
                    <a:pt x="97630" y="44434"/>
                    <a:pt x="93596" y="53309"/>
                  </a:cubicBezTo>
                  <a:cubicBezTo>
                    <a:pt x="91909" y="48299"/>
                    <a:pt x="89855" y="43400"/>
                    <a:pt x="87581" y="38639"/>
                  </a:cubicBezTo>
                  <a:cubicBezTo>
                    <a:pt x="83474" y="30058"/>
                    <a:pt x="76286" y="23310"/>
                    <a:pt x="66238" y="27271"/>
                  </a:cubicBezTo>
                  <a:cubicBezTo>
                    <a:pt x="57729" y="31605"/>
                    <a:pt x="51274" y="39146"/>
                    <a:pt x="48267" y="48248"/>
                  </a:cubicBezTo>
                  <a:cubicBezTo>
                    <a:pt x="47460" y="50089"/>
                    <a:pt x="46800" y="51974"/>
                    <a:pt x="46214" y="53896"/>
                  </a:cubicBezTo>
                  <a:cubicBezTo>
                    <a:pt x="44526" y="51292"/>
                    <a:pt x="42546" y="48835"/>
                    <a:pt x="40419" y="46561"/>
                  </a:cubicBezTo>
                  <a:cubicBezTo>
                    <a:pt x="33084" y="38493"/>
                    <a:pt x="18415" y="29764"/>
                    <a:pt x="8219" y="37686"/>
                  </a:cubicBezTo>
                  <a:cubicBezTo>
                    <a:pt x="-1976" y="45607"/>
                    <a:pt x="-363" y="59690"/>
                    <a:pt x="885" y="70252"/>
                  </a:cubicBezTo>
                  <a:cubicBezTo>
                    <a:pt x="2498" y="84115"/>
                    <a:pt x="6679" y="97567"/>
                    <a:pt x="13134" y="109933"/>
                  </a:cubicBezTo>
                  <a:cubicBezTo>
                    <a:pt x="16434" y="116241"/>
                    <a:pt x="25896" y="110667"/>
                    <a:pt x="22669" y="104432"/>
                  </a:cubicBezTo>
                  <a:cubicBezTo>
                    <a:pt x="17901" y="95198"/>
                    <a:pt x="14527" y="85318"/>
                    <a:pt x="12620" y="75093"/>
                  </a:cubicBezTo>
                  <a:cubicBezTo>
                    <a:pt x="11227" y="67759"/>
                    <a:pt x="9026" y="56023"/>
                    <a:pt x="12620" y="48688"/>
                  </a:cubicBezTo>
                  <a:cubicBezTo>
                    <a:pt x="16214" y="41353"/>
                    <a:pt x="28830" y="50522"/>
                    <a:pt x="32717" y="54776"/>
                  </a:cubicBezTo>
                  <a:cubicBezTo>
                    <a:pt x="38732" y="61333"/>
                    <a:pt x="42253" y="69797"/>
                    <a:pt x="42619" y="78687"/>
                  </a:cubicBezTo>
                  <a:cubicBezTo>
                    <a:pt x="43059" y="86022"/>
                    <a:pt x="53915" y="86022"/>
                    <a:pt x="53621" y="78687"/>
                  </a:cubicBezTo>
                  <a:cubicBezTo>
                    <a:pt x="53108" y="71037"/>
                    <a:pt x="54135" y="63365"/>
                    <a:pt x="56555" y="56096"/>
                  </a:cubicBezTo>
                  <a:cubicBezTo>
                    <a:pt x="58389" y="49275"/>
                    <a:pt x="62276" y="43187"/>
                    <a:pt x="67704" y="38639"/>
                  </a:cubicBezTo>
                  <a:cubicBezTo>
                    <a:pt x="75039" y="33799"/>
                    <a:pt x="77679" y="43627"/>
                    <a:pt x="79880" y="48982"/>
                  </a:cubicBezTo>
                  <a:cubicBezTo>
                    <a:pt x="83107" y="56749"/>
                    <a:pt x="85528" y="64803"/>
                    <a:pt x="87215" y="73039"/>
                  </a:cubicBezTo>
                  <a:cubicBezTo>
                    <a:pt x="88168" y="75973"/>
                    <a:pt x="91248" y="77609"/>
                    <a:pt x="94182" y="76685"/>
                  </a:cubicBezTo>
                  <a:cubicBezTo>
                    <a:pt x="95943" y="76142"/>
                    <a:pt x="97337" y="74778"/>
                    <a:pt x="97850" y="73039"/>
                  </a:cubicBezTo>
                  <a:cubicBezTo>
                    <a:pt x="103498" y="51468"/>
                    <a:pt x="116627" y="32625"/>
                    <a:pt x="134964" y="19936"/>
                  </a:cubicBezTo>
                  <a:cubicBezTo>
                    <a:pt x="137971" y="17853"/>
                    <a:pt x="141125" y="15968"/>
                    <a:pt x="144425" y="14288"/>
                  </a:cubicBezTo>
                  <a:cubicBezTo>
                    <a:pt x="146700" y="13041"/>
                    <a:pt x="151760" y="9814"/>
                    <a:pt x="154034" y="11574"/>
                  </a:cubicBezTo>
                  <a:cubicBezTo>
                    <a:pt x="158141" y="14361"/>
                    <a:pt x="154694" y="25143"/>
                    <a:pt x="154034" y="28664"/>
                  </a:cubicBezTo>
                  <a:cubicBezTo>
                    <a:pt x="152127" y="36886"/>
                    <a:pt x="149707" y="44977"/>
                    <a:pt x="146700" y="52869"/>
                  </a:cubicBezTo>
                  <a:cubicBezTo>
                    <a:pt x="140392" y="68631"/>
                    <a:pt x="131957" y="83440"/>
                    <a:pt x="121614" y="96877"/>
                  </a:cubicBezTo>
                  <a:cubicBezTo>
                    <a:pt x="117361" y="102525"/>
                    <a:pt x="126896" y="108026"/>
                    <a:pt x="131150" y="102452"/>
                  </a:cubicBezTo>
                  <a:cubicBezTo>
                    <a:pt x="140758" y="89785"/>
                    <a:pt x="148754" y="75959"/>
                    <a:pt x="154915" y="61304"/>
                  </a:cubicBezTo>
                  <a:cubicBezTo>
                    <a:pt x="157995" y="54145"/>
                    <a:pt x="160636" y="46796"/>
                    <a:pt x="162836" y="39300"/>
                  </a:cubicBezTo>
                  <a:cubicBezTo>
                    <a:pt x="165110" y="32515"/>
                    <a:pt x="166503" y="25466"/>
                    <a:pt x="167017" y="18322"/>
                  </a:cubicBezTo>
                  <a:cubicBezTo>
                    <a:pt x="168557" y="9880"/>
                    <a:pt x="162983" y="1760"/>
                    <a:pt x="154547" y="198"/>
                  </a:cubicBezTo>
                  <a:cubicBezTo>
                    <a:pt x="149926" y="-660"/>
                    <a:pt x="145233" y="609"/>
                    <a:pt x="141638" y="3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66" name="Google Shape;566;p8"/>
            <p:cNvSpPr/>
            <p:nvPr/>
          </p:nvSpPr>
          <p:spPr>
            <a:xfrm flipH="1">
              <a:off x="8618782" y="4674419"/>
              <a:ext cx="95034" cy="116512"/>
            </a:xfrm>
            <a:custGeom>
              <a:avLst/>
              <a:gdLst/>
              <a:ahLst/>
              <a:cxnLst/>
              <a:rect l="l" t="t" r="r" b="b"/>
              <a:pathLst>
                <a:path w="95034" h="116512" extrusionOk="0">
                  <a:moveTo>
                    <a:pt x="85460" y="2893"/>
                  </a:moveTo>
                  <a:cubicBezTo>
                    <a:pt x="70791" y="-7009"/>
                    <a:pt x="59348" y="10228"/>
                    <a:pt x="52821" y="21157"/>
                  </a:cubicBezTo>
                  <a:cubicBezTo>
                    <a:pt x="49139" y="27545"/>
                    <a:pt x="46139" y="34308"/>
                    <a:pt x="43872" y="41327"/>
                  </a:cubicBezTo>
                  <a:cubicBezTo>
                    <a:pt x="41576" y="36897"/>
                    <a:pt x="38100" y="33193"/>
                    <a:pt x="33823" y="30618"/>
                  </a:cubicBezTo>
                  <a:cubicBezTo>
                    <a:pt x="24091" y="24340"/>
                    <a:pt x="11108" y="27142"/>
                    <a:pt x="4829" y="36882"/>
                  </a:cubicBezTo>
                  <a:cubicBezTo>
                    <a:pt x="4492" y="37396"/>
                    <a:pt x="4184" y="37924"/>
                    <a:pt x="3898" y="38466"/>
                  </a:cubicBezTo>
                  <a:cubicBezTo>
                    <a:pt x="-687" y="49021"/>
                    <a:pt x="-1288" y="60881"/>
                    <a:pt x="2211" y="71840"/>
                  </a:cubicBezTo>
                  <a:cubicBezTo>
                    <a:pt x="5988" y="86788"/>
                    <a:pt x="12208" y="101017"/>
                    <a:pt x="20621" y="113941"/>
                  </a:cubicBezTo>
                  <a:cubicBezTo>
                    <a:pt x="24508" y="119809"/>
                    <a:pt x="34044" y="114308"/>
                    <a:pt x="30156" y="108367"/>
                  </a:cubicBezTo>
                  <a:cubicBezTo>
                    <a:pt x="23907" y="98802"/>
                    <a:pt x="18970" y="88445"/>
                    <a:pt x="15487" y="77561"/>
                  </a:cubicBezTo>
                  <a:cubicBezTo>
                    <a:pt x="12047" y="68803"/>
                    <a:pt x="10763" y="59341"/>
                    <a:pt x="11746" y="49982"/>
                  </a:cubicBezTo>
                  <a:cubicBezTo>
                    <a:pt x="13066" y="42647"/>
                    <a:pt x="18347" y="35313"/>
                    <a:pt x="26415" y="39127"/>
                  </a:cubicBezTo>
                  <a:cubicBezTo>
                    <a:pt x="36904" y="43747"/>
                    <a:pt x="38078" y="56877"/>
                    <a:pt x="38591" y="66779"/>
                  </a:cubicBezTo>
                  <a:cubicBezTo>
                    <a:pt x="38591" y="69815"/>
                    <a:pt x="41056" y="72280"/>
                    <a:pt x="44092" y="72280"/>
                  </a:cubicBezTo>
                  <a:cubicBezTo>
                    <a:pt x="47129" y="72280"/>
                    <a:pt x="49593" y="69815"/>
                    <a:pt x="49593" y="66779"/>
                  </a:cubicBezTo>
                  <a:cubicBezTo>
                    <a:pt x="50620" y="54456"/>
                    <a:pt x="54031" y="42449"/>
                    <a:pt x="59642" y="31425"/>
                  </a:cubicBezTo>
                  <a:cubicBezTo>
                    <a:pt x="62722" y="25411"/>
                    <a:pt x="73064" y="3553"/>
                    <a:pt x="81646" y="14042"/>
                  </a:cubicBezTo>
                  <a:cubicBezTo>
                    <a:pt x="84536" y="19455"/>
                    <a:pt x="85093" y="25814"/>
                    <a:pt x="83186" y="31645"/>
                  </a:cubicBezTo>
                  <a:cubicBezTo>
                    <a:pt x="82028" y="37953"/>
                    <a:pt x="80458" y="44173"/>
                    <a:pt x="78492" y="50276"/>
                  </a:cubicBezTo>
                  <a:cubicBezTo>
                    <a:pt x="74524" y="62818"/>
                    <a:pt x="68950" y="74803"/>
                    <a:pt x="61916" y="85922"/>
                  </a:cubicBezTo>
                  <a:cubicBezTo>
                    <a:pt x="58175" y="91937"/>
                    <a:pt x="67710" y="97438"/>
                    <a:pt x="71451" y="91423"/>
                  </a:cubicBezTo>
                  <a:cubicBezTo>
                    <a:pt x="80238" y="77465"/>
                    <a:pt x="86868" y="62253"/>
                    <a:pt x="91108" y="46315"/>
                  </a:cubicBezTo>
                  <a:cubicBezTo>
                    <a:pt x="94702" y="32452"/>
                    <a:pt x="99763" y="12575"/>
                    <a:pt x="85460" y="28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567" name="Google Shape;567;p8"/>
            <p:cNvGrpSpPr/>
            <p:nvPr/>
          </p:nvGrpSpPr>
          <p:grpSpPr>
            <a:xfrm>
              <a:off x="8393523" y="4909824"/>
              <a:ext cx="127273" cy="71404"/>
              <a:chOff x="8545923" y="5367025"/>
              <a:chExt cx="127273" cy="71404"/>
            </a:xfrm>
          </p:grpSpPr>
          <p:sp>
            <p:nvSpPr>
              <p:cNvPr id="568" name="Google Shape;568;p8"/>
              <p:cNvSpPr/>
              <p:nvPr/>
            </p:nvSpPr>
            <p:spPr>
              <a:xfrm flipH="1">
                <a:off x="8545923" y="5398874"/>
                <a:ext cx="10785" cy="12620"/>
              </a:xfrm>
              <a:custGeom>
                <a:avLst/>
                <a:gdLst/>
                <a:ahLst/>
                <a:cxnLst/>
                <a:rect l="l" t="t" r="r" b="b"/>
                <a:pathLst>
                  <a:path w="10785" h="12620" extrusionOk="0">
                    <a:moveTo>
                      <a:pt x="42" y="6832"/>
                    </a:moveTo>
                    <a:lnTo>
                      <a:pt x="42" y="8593"/>
                    </a:lnTo>
                    <a:cubicBezTo>
                      <a:pt x="1142" y="15561"/>
                      <a:pt x="11704" y="12554"/>
                      <a:pt x="10678" y="5659"/>
                    </a:cubicBezTo>
                    <a:lnTo>
                      <a:pt x="10678" y="3898"/>
                    </a:lnTo>
                    <a:cubicBezTo>
                      <a:pt x="9578" y="-3069"/>
                      <a:pt x="-1058" y="-62"/>
                      <a:pt x="42" y="68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69" name="Google Shape;569;p8"/>
              <p:cNvSpPr/>
              <p:nvPr/>
            </p:nvSpPr>
            <p:spPr>
              <a:xfrm flipH="1">
                <a:off x="8589855" y="5425071"/>
                <a:ext cx="14229" cy="13358"/>
              </a:xfrm>
              <a:custGeom>
                <a:avLst/>
                <a:gdLst/>
                <a:ahLst/>
                <a:cxnLst/>
                <a:rect l="l" t="t" r="r" b="b"/>
                <a:pathLst>
                  <a:path w="14229" h="13358" extrusionOk="0">
                    <a:moveTo>
                      <a:pt x="11478" y="3080"/>
                    </a:moveTo>
                    <a:lnTo>
                      <a:pt x="8251" y="733"/>
                    </a:lnTo>
                    <a:cubicBezTo>
                      <a:pt x="7620" y="373"/>
                      <a:pt x="6923" y="146"/>
                      <a:pt x="6197" y="73"/>
                    </a:cubicBezTo>
                    <a:cubicBezTo>
                      <a:pt x="5478" y="-111"/>
                      <a:pt x="4715" y="-111"/>
                      <a:pt x="3996" y="73"/>
                    </a:cubicBezTo>
                    <a:cubicBezTo>
                      <a:pt x="3314" y="227"/>
                      <a:pt x="2683" y="557"/>
                      <a:pt x="2163" y="1026"/>
                    </a:cubicBezTo>
                    <a:cubicBezTo>
                      <a:pt x="1569" y="1422"/>
                      <a:pt x="1063" y="1950"/>
                      <a:pt x="696" y="2566"/>
                    </a:cubicBezTo>
                    <a:lnTo>
                      <a:pt x="183" y="3887"/>
                    </a:lnTo>
                    <a:cubicBezTo>
                      <a:pt x="-111" y="4840"/>
                      <a:pt x="-111" y="5867"/>
                      <a:pt x="183" y="6821"/>
                    </a:cubicBezTo>
                    <a:lnTo>
                      <a:pt x="696" y="8141"/>
                    </a:lnTo>
                    <a:cubicBezTo>
                      <a:pt x="1202" y="8941"/>
                      <a:pt x="1877" y="9615"/>
                      <a:pt x="2676" y="10122"/>
                    </a:cubicBezTo>
                    <a:lnTo>
                      <a:pt x="5903" y="12469"/>
                    </a:lnTo>
                    <a:cubicBezTo>
                      <a:pt x="6534" y="12828"/>
                      <a:pt x="7231" y="13055"/>
                      <a:pt x="7957" y="13129"/>
                    </a:cubicBezTo>
                    <a:cubicBezTo>
                      <a:pt x="8676" y="13349"/>
                      <a:pt x="9439" y="13349"/>
                      <a:pt x="10158" y="13129"/>
                    </a:cubicBezTo>
                    <a:cubicBezTo>
                      <a:pt x="10854" y="13004"/>
                      <a:pt x="11493" y="12674"/>
                      <a:pt x="11991" y="12175"/>
                    </a:cubicBezTo>
                    <a:cubicBezTo>
                      <a:pt x="12622" y="11816"/>
                      <a:pt x="13128" y="11280"/>
                      <a:pt x="13459" y="10635"/>
                    </a:cubicBezTo>
                    <a:lnTo>
                      <a:pt x="13972" y="9315"/>
                    </a:lnTo>
                    <a:cubicBezTo>
                      <a:pt x="14265" y="8361"/>
                      <a:pt x="14265" y="7334"/>
                      <a:pt x="13972" y="6381"/>
                    </a:cubicBezTo>
                    <a:lnTo>
                      <a:pt x="13459" y="5061"/>
                    </a:lnTo>
                    <a:cubicBezTo>
                      <a:pt x="12952" y="4261"/>
                      <a:pt x="12278" y="3586"/>
                      <a:pt x="11478" y="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70" name="Google Shape;570;p8"/>
              <p:cNvSpPr/>
              <p:nvPr/>
            </p:nvSpPr>
            <p:spPr>
              <a:xfrm flipH="1">
                <a:off x="8597245" y="5380099"/>
                <a:ext cx="13798" cy="11442"/>
              </a:xfrm>
              <a:custGeom>
                <a:avLst/>
                <a:gdLst/>
                <a:ahLst/>
                <a:cxnLst/>
                <a:rect l="l" t="t" r="r" b="b"/>
                <a:pathLst>
                  <a:path w="13798" h="11442" extrusionOk="0">
                    <a:moveTo>
                      <a:pt x="11542" y="9764"/>
                    </a:moveTo>
                    <a:cubicBezTo>
                      <a:pt x="12151" y="9405"/>
                      <a:pt x="12635" y="8869"/>
                      <a:pt x="12936" y="8224"/>
                    </a:cubicBezTo>
                    <a:cubicBezTo>
                      <a:pt x="13361" y="7622"/>
                      <a:pt x="13589" y="6903"/>
                      <a:pt x="13596" y="6170"/>
                    </a:cubicBezTo>
                    <a:cubicBezTo>
                      <a:pt x="13816" y="5451"/>
                      <a:pt x="13816" y="4688"/>
                      <a:pt x="13596" y="3969"/>
                    </a:cubicBezTo>
                    <a:lnTo>
                      <a:pt x="13009" y="2649"/>
                    </a:lnTo>
                    <a:cubicBezTo>
                      <a:pt x="12547" y="1820"/>
                      <a:pt x="11857" y="1131"/>
                      <a:pt x="11029" y="669"/>
                    </a:cubicBezTo>
                    <a:lnTo>
                      <a:pt x="9782" y="156"/>
                    </a:lnTo>
                    <a:cubicBezTo>
                      <a:pt x="8828" y="-138"/>
                      <a:pt x="7801" y="-138"/>
                      <a:pt x="6848" y="156"/>
                    </a:cubicBezTo>
                    <a:lnTo>
                      <a:pt x="4061" y="596"/>
                    </a:lnTo>
                    <a:cubicBezTo>
                      <a:pt x="3356" y="750"/>
                      <a:pt x="2697" y="1072"/>
                      <a:pt x="2154" y="1549"/>
                    </a:cubicBezTo>
                    <a:cubicBezTo>
                      <a:pt x="1581" y="1953"/>
                      <a:pt x="1105" y="2480"/>
                      <a:pt x="760" y="3089"/>
                    </a:cubicBezTo>
                    <a:cubicBezTo>
                      <a:pt x="335" y="3691"/>
                      <a:pt x="107" y="4409"/>
                      <a:pt x="100" y="5143"/>
                    </a:cubicBezTo>
                    <a:cubicBezTo>
                      <a:pt x="-84" y="5869"/>
                      <a:pt x="-84" y="6624"/>
                      <a:pt x="100" y="7343"/>
                    </a:cubicBezTo>
                    <a:lnTo>
                      <a:pt x="687" y="8664"/>
                    </a:lnTo>
                    <a:cubicBezTo>
                      <a:pt x="1193" y="9463"/>
                      <a:pt x="1867" y="10138"/>
                      <a:pt x="2667" y="10644"/>
                    </a:cubicBezTo>
                    <a:lnTo>
                      <a:pt x="3987" y="11158"/>
                    </a:lnTo>
                    <a:cubicBezTo>
                      <a:pt x="4941" y="11451"/>
                      <a:pt x="5968" y="11451"/>
                      <a:pt x="6921" y="11158"/>
                    </a:cubicBezTo>
                    <a:lnTo>
                      <a:pt x="9709" y="10718"/>
                    </a:lnTo>
                    <a:cubicBezTo>
                      <a:pt x="10398" y="10586"/>
                      <a:pt x="11036" y="10248"/>
                      <a:pt x="11542" y="97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71" name="Google Shape;571;p8"/>
              <p:cNvSpPr/>
              <p:nvPr/>
            </p:nvSpPr>
            <p:spPr>
              <a:xfrm flipH="1">
                <a:off x="8659398" y="5421247"/>
                <a:ext cx="13798" cy="11442"/>
              </a:xfrm>
              <a:custGeom>
                <a:avLst/>
                <a:gdLst/>
                <a:ahLst/>
                <a:cxnLst/>
                <a:rect l="l" t="t" r="r" b="b"/>
                <a:pathLst>
                  <a:path w="13798" h="11442" extrusionOk="0">
                    <a:moveTo>
                      <a:pt x="13036" y="2649"/>
                    </a:moveTo>
                    <a:cubicBezTo>
                      <a:pt x="12531" y="1850"/>
                      <a:pt x="11855" y="1175"/>
                      <a:pt x="11056" y="669"/>
                    </a:cubicBezTo>
                    <a:lnTo>
                      <a:pt x="9736" y="156"/>
                    </a:lnTo>
                    <a:cubicBezTo>
                      <a:pt x="8783" y="-138"/>
                      <a:pt x="7756" y="-138"/>
                      <a:pt x="6802" y="156"/>
                    </a:cubicBezTo>
                    <a:lnTo>
                      <a:pt x="4015" y="596"/>
                    </a:lnTo>
                    <a:cubicBezTo>
                      <a:pt x="3333" y="750"/>
                      <a:pt x="2702" y="1080"/>
                      <a:pt x="2181" y="1549"/>
                    </a:cubicBezTo>
                    <a:cubicBezTo>
                      <a:pt x="1602" y="1967"/>
                      <a:pt x="1103" y="2488"/>
                      <a:pt x="714" y="3089"/>
                    </a:cubicBezTo>
                    <a:cubicBezTo>
                      <a:pt x="347" y="3713"/>
                      <a:pt x="142" y="4417"/>
                      <a:pt x="127" y="5143"/>
                    </a:cubicBezTo>
                    <a:cubicBezTo>
                      <a:pt x="-93" y="5862"/>
                      <a:pt x="-93" y="6625"/>
                      <a:pt x="127" y="7343"/>
                    </a:cubicBezTo>
                    <a:lnTo>
                      <a:pt x="641" y="8664"/>
                    </a:lnTo>
                    <a:cubicBezTo>
                      <a:pt x="1147" y="9463"/>
                      <a:pt x="1822" y="10138"/>
                      <a:pt x="2621" y="10644"/>
                    </a:cubicBezTo>
                    <a:lnTo>
                      <a:pt x="3941" y="11158"/>
                    </a:lnTo>
                    <a:cubicBezTo>
                      <a:pt x="4895" y="11451"/>
                      <a:pt x="5922" y="11451"/>
                      <a:pt x="6876" y="11158"/>
                    </a:cubicBezTo>
                    <a:lnTo>
                      <a:pt x="9663" y="11158"/>
                    </a:lnTo>
                    <a:cubicBezTo>
                      <a:pt x="10367" y="10967"/>
                      <a:pt x="11020" y="10615"/>
                      <a:pt x="11569" y="10131"/>
                    </a:cubicBezTo>
                    <a:cubicBezTo>
                      <a:pt x="12164" y="9749"/>
                      <a:pt x="12641" y="9214"/>
                      <a:pt x="12963" y="8590"/>
                    </a:cubicBezTo>
                    <a:cubicBezTo>
                      <a:pt x="13323" y="7959"/>
                      <a:pt x="13550" y="7263"/>
                      <a:pt x="13623" y="6537"/>
                    </a:cubicBezTo>
                    <a:cubicBezTo>
                      <a:pt x="13807" y="5811"/>
                      <a:pt x="13807" y="5055"/>
                      <a:pt x="13623" y="43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72" name="Google Shape;572;p8"/>
              <p:cNvSpPr/>
              <p:nvPr/>
            </p:nvSpPr>
            <p:spPr>
              <a:xfrm flipH="1">
                <a:off x="8653302" y="5367024"/>
                <a:ext cx="16797" cy="12918"/>
              </a:xfrm>
              <a:custGeom>
                <a:avLst/>
                <a:gdLst/>
                <a:ahLst/>
                <a:cxnLst/>
                <a:rect l="l" t="t" r="r" b="b"/>
                <a:pathLst>
                  <a:path w="16797" h="12918" extrusionOk="0">
                    <a:moveTo>
                      <a:pt x="15147" y="3401"/>
                    </a:moveTo>
                    <a:cubicBezTo>
                      <a:pt x="14464" y="2741"/>
                      <a:pt x="13636" y="2264"/>
                      <a:pt x="12726" y="2007"/>
                    </a:cubicBezTo>
                    <a:lnTo>
                      <a:pt x="6712" y="100"/>
                    </a:lnTo>
                    <a:cubicBezTo>
                      <a:pt x="5993" y="-120"/>
                      <a:pt x="5230" y="-120"/>
                      <a:pt x="4511" y="100"/>
                    </a:cubicBezTo>
                    <a:cubicBezTo>
                      <a:pt x="3778" y="108"/>
                      <a:pt x="3059" y="335"/>
                      <a:pt x="2458" y="760"/>
                    </a:cubicBezTo>
                    <a:cubicBezTo>
                      <a:pt x="1812" y="1061"/>
                      <a:pt x="1277" y="1545"/>
                      <a:pt x="917" y="2154"/>
                    </a:cubicBezTo>
                    <a:cubicBezTo>
                      <a:pt x="433" y="2660"/>
                      <a:pt x="96" y="3298"/>
                      <a:pt x="-36" y="3988"/>
                    </a:cubicBezTo>
                    <a:lnTo>
                      <a:pt x="-36" y="5455"/>
                    </a:lnTo>
                    <a:cubicBezTo>
                      <a:pt x="-58" y="6437"/>
                      <a:pt x="198" y="7398"/>
                      <a:pt x="697" y="8242"/>
                    </a:cubicBezTo>
                    <a:lnTo>
                      <a:pt x="1577" y="9342"/>
                    </a:lnTo>
                    <a:cubicBezTo>
                      <a:pt x="2230" y="10046"/>
                      <a:pt x="3066" y="10560"/>
                      <a:pt x="3998" y="10809"/>
                    </a:cubicBezTo>
                    <a:lnTo>
                      <a:pt x="10012" y="12716"/>
                    </a:lnTo>
                    <a:cubicBezTo>
                      <a:pt x="10731" y="12899"/>
                      <a:pt x="11494" y="12899"/>
                      <a:pt x="12213" y="12716"/>
                    </a:cubicBezTo>
                    <a:cubicBezTo>
                      <a:pt x="12946" y="12709"/>
                      <a:pt x="13665" y="12481"/>
                      <a:pt x="14267" y="12056"/>
                    </a:cubicBezTo>
                    <a:cubicBezTo>
                      <a:pt x="14890" y="11733"/>
                      <a:pt x="15425" y="11256"/>
                      <a:pt x="15807" y="10662"/>
                    </a:cubicBezTo>
                    <a:cubicBezTo>
                      <a:pt x="16283" y="10120"/>
                      <a:pt x="16606" y="9459"/>
                      <a:pt x="16760" y="8755"/>
                    </a:cubicBezTo>
                    <a:lnTo>
                      <a:pt x="16760" y="7288"/>
                    </a:lnTo>
                    <a:cubicBezTo>
                      <a:pt x="16746" y="6335"/>
                      <a:pt x="16489" y="5403"/>
                      <a:pt x="16027" y="45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573" name="Google Shape;573;p8"/>
            <p:cNvGrpSpPr/>
            <p:nvPr/>
          </p:nvGrpSpPr>
          <p:grpSpPr>
            <a:xfrm>
              <a:off x="7611380" y="4794901"/>
              <a:ext cx="128450" cy="56486"/>
              <a:chOff x="7611380" y="5099701"/>
              <a:chExt cx="128450" cy="56486"/>
            </a:xfrm>
          </p:grpSpPr>
          <p:sp>
            <p:nvSpPr>
              <p:cNvPr id="574" name="Google Shape;574;p8"/>
              <p:cNvSpPr/>
              <p:nvPr/>
            </p:nvSpPr>
            <p:spPr>
              <a:xfrm flipH="1">
                <a:off x="7611380" y="5105926"/>
                <a:ext cx="13771" cy="11460"/>
              </a:xfrm>
              <a:custGeom>
                <a:avLst/>
                <a:gdLst/>
                <a:ahLst/>
                <a:cxnLst/>
                <a:rect l="l" t="t" r="r" b="b"/>
                <a:pathLst>
                  <a:path w="13771" h="11460" extrusionOk="0">
                    <a:moveTo>
                      <a:pt x="13055" y="2649"/>
                    </a:moveTo>
                    <a:cubicBezTo>
                      <a:pt x="12542" y="1857"/>
                      <a:pt x="11881" y="1197"/>
                      <a:pt x="11075" y="742"/>
                    </a:cubicBezTo>
                    <a:lnTo>
                      <a:pt x="9755" y="155"/>
                    </a:lnTo>
                    <a:cubicBezTo>
                      <a:pt x="8801" y="-138"/>
                      <a:pt x="7774" y="-138"/>
                      <a:pt x="6821" y="155"/>
                    </a:cubicBezTo>
                    <a:lnTo>
                      <a:pt x="4034" y="595"/>
                    </a:lnTo>
                    <a:cubicBezTo>
                      <a:pt x="3374" y="749"/>
                      <a:pt x="2713" y="1079"/>
                      <a:pt x="2200" y="1549"/>
                    </a:cubicBezTo>
                    <a:cubicBezTo>
                      <a:pt x="1613" y="1967"/>
                      <a:pt x="1099" y="2488"/>
                      <a:pt x="732" y="3089"/>
                    </a:cubicBezTo>
                    <a:cubicBezTo>
                      <a:pt x="366" y="3720"/>
                      <a:pt x="146" y="4417"/>
                      <a:pt x="72" y="5143"/>
                    </a:cubicBezTo>
                    <a:cubicBezTo>
                      <a:pt x="-74" y="5862"/>
                      <a:pt x="-74" y="6625"/>
                      <a:pt x="72" y="7343"/>
                    </a:cubicBezTo>
                    <a:lnTo>
                      <a:pt x="586" y="8664"/>
                    </a:lnTo>
                    <a:cubicBezTo>
                      <a:pt x="1099" y="9463"/>
                      <a:pt x="1759" y="10138"/>
                      <a:pt x="2566" y="10644"/>
                    </a:cubicBezTo>
                    <a:lnTo>
                      <a:pt x="3887" y="11231"/>
                    </a:lnTo>
                    <a:cubicBezTo>
                      <a:pt x="4840" y="11451"/>
                      <a:pt x="5867" y="11451"/>
                      <a:pt x="6821" y="11231"/>
                    </a:cubicBezTo>
                    <a:lnTo>
                      <a:pt x="9608" y="10791"/>
                    </a:lnTo>
                    <a:cubicBezTo>
                      <a:pt x="10341" y="10600"/>
                      <a:pt x="11001" y="10248"/>
                      <a:pt x="11515" y="9764"/>
                    </a:cubicBezTo>
                    <a:cubicBezTo>
                      <a:pt x="12102" y="9383"/>
                      <a:pt x="12615" y="8847"/>
                      <a:pt x="12908" y="8223"/>
                    </a:cubicBezTo>
                    <a:cubicBezTo>
                      <a:pt x="13275" y="7600"/>
                      <a:pt x="13496" y="6896"/>
                      <a:pt x="13568" y="6170"/>
                    </a:cubicBezTo>
                    <a:cubicBezTo>
                      <a:pt x="13788" y="5451"/>
                      <a:pt x="13788" y="4688"/>
                      <a:pt x="13568" y="39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75" name="Google Shape;575;p8"/>
              <p:cNvSpPr/>
              <p:nvPr/>
            </p:nvSpPr>
            <p:spPr>
              <a:xfrm flipH="1">
                <a:off x="7676586" y="5144727"/>
                <a:ext cx="13771" cy="11460"/>
              </a:xfrm>
              <a:custGeom>
                <a:avLst/>
                <a:gdLst/>
                <a:ahLst/>
                <a:cxnLst/>
                <a:rect l="l" t="t" r="r" b="b"/>
                <a:pathLst>
                  <a:path w="13771" h="11460" extrusionOk="0">
                    <a:moveTo>
                      <a:pt x="660" y="8664"/>
                    </a:moveTo>
                    <a:cubicBezTo>
                      <a:pt x="1173" y="9463"/>
                      <a:pt x="1833" y="10138"/>
                      <a:pt x="2639" y="10644"/>
                    </a:cubicBezTo>
                    <a:lnTo>
                      <a:pt x="3960" y="11231"/>
                    </a:lnTo>
                    <a:cubicBezTo>
                      <a:pt x="4914" y="11451"/>
                      <a:pt x="5941" y="11451"/>
                      <a:pt x="6894" y="11231"/>
                    </a:cubicBezTo>
                    <a:lnTo>
                      <a:pt x="9681" y="10791"/>
                    </a:lnTo>
                    <a:cubicBezTo>
                      <a:pt x="10341" y="10593"/>
                      <a:pt x="11001" y="10248"/>
                      <a:pt x="11515" y="9764"/>
                    </a:cubicBezTo>
                    <a:cubicBezTo>
                      <a:pt x="12102" y="9405"/>
                      <a:pt x="12616" y="8862"/>
                      <a:pt x="12908" y="8224"/>
                    </a:cubicBezTo>
                    <a:cubicBezTo>
                      <a:pt x="13349" y="7630"/>
                      <a:pt x="13569" y="6911"/>
                      <a:pt x="13569" y="6170"/>
                    </a:cubicBezTo>
                    <a:cubicBezTo>
                      <a:pt x="13788" y="5451"/>
                      <a:pt x="13788" y="4688"/>
                      <a:pt x="13569" y="3969"/>
                    </a:cubicBezTo>
                    <a:lnTo>
                      <a:pt x="12982" y="2649"/>
                    </a:lnTo>
                    <a:cubicBezTo>
                      <a:pt x="12542" y="1842"/>
                      <a:pt x="11881" y="1182"/>
                      <a:pt x="11075" y="742"/>
                    </a:cubicBezTo>
                    <a:lnTo>
                      <a:pt x="9755" y="155"/>
                    </a:lnTo>
                    <a:cubicBezTo>
                      <a:pt x="8801" y="-138"/>
                      <a:pt x="7774" y="-138"/>
                      <a:pt x="6821" y="155"/>
                    </a:cubicBezTo>
                    <a:lnTo>
                      <a:pt x="4034" y="595"/>
                    </a:lnTo>
                    <a:cubicBezTo>
                      <a:pt x="3300" y="764"/>
                      <a:pt x="2713" y="1087"/>
                      <a:pt x="2126" y="1549"/>
                    </a:cubicBezTo>
                    <a:cubicBezTo>
                      <a:pt x="1540" y="1967"/>
                      <a:pt x="1099" y="2495"/>
                      <a:pt x="733" y="3089"/>
                    </a:cubicBezTo>
                    <a:cubicBezTo>
                      <a:pt x="366" y="3705"/>
                      <a:pt x="146" y="4410"/>
                      <a:pt x="72" y="5143"/>
                    </a:cubicBezTo>
                    <a:cubicBezTo>
                      <a:pt x="-74" y="5862"/>
                      <a:pt x="-74" y="6625"/>
                      <a:pt x="72" y="73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76" name="Google Shape;576;p8"/>
              <p:cNvSpPr/>
              <p:nvPr/>
            </p:nvSpPr>
            <p:spPr>
              <a:xfrm flipH="1">
                <a:off x="7657443" y="5099701"/>
                <a:ext cx="14247" cy="13358"/>
              </a:xfrm>
              <a:custGeom>
                <a:avLst/>
                <a:gdLst/>
                <a:ahLst/>
                <a:cxnLst/>
                <a:rect l="l" t="t" r="r" b="b"/>
                <a:pathLst>
                  <a:path w="14247" h="13358" extrusionOk="0">
                    <a:moveTo>
                      <a:pt x="11258" y="2787"/>
                    </a:moveTo>
                    <a:lnTo>
                      <a:pt x="8251" y="733"/>
                    </a:lnTo>
                    <a:cubicBezTo>
                      <a:pt x="7664" y="300"/>
                      <a:pt x="6930" y="65"/>
                      <a:pt x="6197" y="73"/>
                    </a:cubicBezTo>
                    <a:cubicBezTo>
                      <a:pt x="5463" y="-111"/>
                      <a:pt x="4730" y="-111"/>
                      <a:pt x="3997" y="73"/>
                    </a:cubicBezTo>
                    <a:cubicBezTo>
                      <a:pt x="3336" y="271"/>
                      <a:pt x="2676" y="616"/>
                      <a:pt x="2163" y="1100"/>
                    </a:cubicBezTo>
                    <a:cubicBezTo>
                      <a:pt x="1576" y="1459"/>
                      <a:pt x="1063" y="2002"/>
                      <a:pt x="769" y="2640"/>
                    </a:cubicBezTo>
                    <a:lnTo>
                      <a:pt x="183" y="3960"/>
                    </a:lnTo>
                    <a:cubicBezTo>
                      <a:pt x="-111" y="4914"/>
                      <a:pt x="-111" y="5940"/>
                      <a:pt x="183" y="6894"/>
                    </a:cubicBezTo>
                    <a:lnTo>
                      <a:pt x="769" y="8141"/>
                    </a:lnTo>
                    <a:cubicBezTo>
                      <a:pt x="1210" y="8984"/>
                      <a:pt x="1869" y="9674"/>
                      <a:pt x="2676" y="10121"/>
                    </a:cubicBezTo>
                    <a:lnTo>
                      <a:pt x="5904" y="12469"/>
                    </a:lnTo>
                    <a:cubicBezTo>
                      <a:pt x="6490" y="12894"/>
                      <a:pt x="7224" y="13121"/>
                      <a:pt x="7957" y="13129"/>
                    </a:cubicBezTo>
                    <a:cubicBezTo>
                      <a:pt x="8691" y="13349"/>
                      <a:pt x="9424" y="13349"/>
                      <a:pt x="10158" y="13129"/>
                    </a:cubicBezTo>
                    <a:cubicBezTo>
                      <a:pt x="10891" y="12960"/>
                      <a:pt x="11478" y="12637"/>
                      <a:pt x="12065" y="12175"/>
                    </a:cubicBezTo>
                    <a:cubicBezTo>
                      <a:pt x="12651" y="11757"/>
                      <a:pt x="13092" y="11229"/>
                      <a:pt x="13458" y="10635"/>
                    </a:cubicBezTo>
                    <a:lnTo>
                      <a:pt x="14045" y="9315"/>
                    </a:lnTo>
                    <a:cubicBezTo>
                      <a:pt x="14265" y="8346"/>
                      <a:pt x="14265" y="7349"/>
                      <a:pt x="14045" y="6381"/>
                    </a:cubicBezTo>
                    <a:lnTo>
                      <a:pt x="13458" y="5060"/>
                    </a:lnTo>
                    <a:cubicBezTo>
                      <a:pt x="12945" y="4129"/>
                      <a:pt x="12138" y="3351"/>
                      <a:pt x="11258" y="27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77" name="Google Shape;577;p8"/>
              <p:cNvSpPr/>
              <p:nvPr/>
            </p:nvSpPr>
            <p:spPr>
              <a:xfrm flipH="1">
                <a:off x="7728388" y="5121558"/>
                <a:ext cx="11442" cy="13798"/>
              </a:xfrm>
              <a:custGeom>
                <a:avLst/>
                <a:gdLst/>
                <a:ahLst/>
                <a:cxnLst/>
                <a:rect l="l" t="t" r="r" b="b"/>
                <a:pathLst>
                  <a:path w="11442" h="13798" extrusionOk="0">
                    <a:moveTo>
                      <a:pt x="1577" y="11515"/>
                    </a:moveTo>
                    <a:cubicBezTo>
                      <a:pt x="1943" y="12087"/>
                      <a:pt x="2530" y="12564"/>
                      <a:pt x="3117" y="12909"/>
                    </a:cubicBezTo>
                    <a:cubicBezTo>
                      <a:pt x="3703" y="13334"/>
                      <a:pt x="4436" y="13561"/>
                      <a:pt x="5171" y="13569"/>
                    </a:cubicBezTo>
                    <a:cubicBezTo>
                      <a:pt x="5904" y="13789"/>
                      <a:pt x="6637" y="13789"/>
                      <a:pt x="7371" y="13569"/>
                    </a:cubicBezTo>
                    <a:lnTo>
                      <a:pt x="8691" y="12982"/>
                    </a:lnTo>
                    <a:cubicBezTo>
                      <a:pt x="9498" y="12520"/>
                      <a:pt x="10231" y="11831"/>
                      <a:pt x="10672" y="11002"/>
                    </a:cubicBezTo>
                    <a:lnTo>
                      <a:pt x="11185" y="9755"/>
                    </a:lnTo>
                    <a:cubicBezTo>
                      <a:pt x="11478" y="8801"/>
                      <a:pt x="11478" y="7774"/>
                      <a:pt x="11185" y="6821"/>
                    </a:cubicBezTo>
                    <a:lnTo>
                      <a:pt x="10745" y="4034"/>
                    </a:lnTo>
                    <a:cubicBezTo>
                      <a:pt x="10598" y="3315"/>
                      <a:pt x="10305" y="2655"/>
                      <a:pt x="9792" y="2127"/>
                    </a:cubicBezTo>
                    <a:cubicBezTo>
                      <a:pt x="9424" y="1532"/>
                      <a:pt x="8911" y="1056"/>
                      <a:pt x="8251" y="733"/>
                    </a:cubicBezTo>
                    <a:cubicBezTo>
                      <a:pt x="7664" y="308"/>
                      <a:pt x="6931" y="80"/>
                      <a:pt x="6198" y="73"/>
                    </a:cubicBezTo>
                    <a:cubicBezTo>
                      <a:pt x="5463" y="-111"/>
                      <a:pt x="4730" y="-111"/>
                      <a:pt x="3997" y="73"/>
                    </a:cubicBezTo>
                    <a:lnTo>
                      <a:pt x="2676" y="660"/>
                    </a:lnTo>
                    <a:cubicBezTo>
                      <a:pt x="1869" y="1144"/>
                      <a:pt x="1210" y="1826"/>
                      <a:pt x="697" y="2640"/>
                    </a:cubicBezTo>
                    <a:lnTo>
                      <a:pt x="183" y="3960"/>
                    </a:lnTo>
                    <a:cubicBezTo>
                      <a:pt x="-111" y="4914"/>
                      <a:pt x="-111" y="5941"/>
                      <a:pt x="183" y="6894"/>
                    </a:cubicBezTo>
                    <a:lnTo>
                      <a:pt x="623" y="9681"/>
                    </a:lnTo>
                    <a:cubicBezTo>
                      <a:pt x="769" y="10356"/>
                      <a:pt x="1136" y="10987"/>
                      <a:pt x="1577" y="11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578" name="Google Shape;578;p8"/>
            <p:cNvGrpSpPr/>
            <p:nvPr/>
          </p:nvGrpSpPr>
          <p:grpSpPr>
            <a:xfrm>
              <a:off x="8130485" y="4510254"/>
              <a:ext cx="319542" cy="187472"/>
              <a:chOff x="8440635" y="4420841"/>
              <a:chExt cx="319542" cy="187472"/>
            </a:xfrm>
          </p:grpSpPr>
          <p:sp>
            <p:nvSpPr>
              <p:cNvPr id="579" name="Google Shape;579;p8"/>
              <p:cNvSpPr/>
              <p:nvPr/>
            </p:nvSpPr>
            <p:spPr>
              <a:xfrm flipH="1">
                <a:off x="8446088" y="4426091"/>
                <a:ext cx="308918" cy="176727"/>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580" name="Google Shape;580;p8"/>
              <p:cNvSpPr/>
              <p:nvPr/>
            </p:nvSpPr>
            <p:spPr>
              <a:xfrm flipH="1">
                <a:off x="8440635" y="4420841"/>
                <a:ext cx="319542" cy="187472"/>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07026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352543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31032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953852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384566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292301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87532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726708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47826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60"/>
        <p:cNvGrpSpPr/>
        <p:nvPr/>
      </p:nvGrpSpPr>
      <p:grpSpPr>
        <a:xfrm>
          <a:off x="0" y="0"/>
          <a:ext cx="0" cy="0"/>
          <a:chOff x="0" y="0"/>
          <a:chExt cx="0" cy="0"/>
        </a:xfrm>
      </p:grpSpPr>
      <p:sp>
        <p:nvSpPr>
          <p:cNvPr id="661" name="Google Shape;661;p10"/>
          <p:cNvSpPr>
            <a:spLocks noGrp="1"/>
          </p:cNvSpPr>
          <p:nvPr>
            <p:ph type="pic" idx="2"/>
          </p:nvPr>
        </p:nvSpPr>
        <p:spPr>
          <a:xfrm>
            <a:off x="0" y="0"/>
            <a:ext cx="12161838" cy="6858000"/>
          </a:xfrm>
          <a:prstGeom prst="rect">
            <a:avLst/>
          </a:prstGeom>
          <a:noFill/>
          <a:ln>
            <a:noFill/>
          </a:ln>
        </p:spPr>
      </p:sp>
      <p:sp>
        <p:nvSpPr>
          <p:cNvPr id="662" name="Google Shape;662;p10"/>
          <p:cNvSpPr txBox="1">
            <a:spLocks noGrp="1"/>
          </p:cNvSpPr>
          <p:nvPr>
            <p:ph type="title"/>
          </p:nvPr>
        </p:nvSpPr>
        <p:spPr>
          <a:xfrm>
            <a:off x="0" y="5441067"/>
            <a:ext cx="12161838" cy="680400"/>
          </a:xfrm>
          <a:prstGeom prst="rect">
            <a:avLst/>
          </a:prstGeom>
          <a:solidFill>
            <a:srgbClr val="3D1C06">
              <a:alpha val="66460"/>
            </a:srgbClr>
          </a:solid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59" b="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2327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663"/>
        <p:cNvGrpSpPr/>
        <p:nvPr/>
      </p:nvGrpSpPr>
      <p:grpSpPr>
        <a:xfrm>
          <a:off x="0" y="0"/>
          <a:ext cx="0" cy="0"/>
          <a:chOff x="0" y="0"/>
          <a:chExt cx="0" cy="0"/>
        </a:xfrm>
      </p:grpSpPr>
      <p:grpSp>
        <p:nvGrpSpPr>
          <p:cNvPr id="664" name="Google Shape;664;p11"/>
          <p:cNvGrpSpPr/>
          <p:nvPr/>
        </p:nvGrpSpPr>
        <p:grpSpPr>
          <a:xfrm>
            <a:off x="1368740" y="5457143"/>
            <a:ext cx="10894433" cy="1489203"/>
            <a:chOff x="1029100" y="4092857"/>
            <a:chExt cx="8191089" cy="1116902"/>
          </a:xfrm>
        </p:grpSpPr>
        <p:sp>
          <p:nvSpPr>
            <p:cNvPr id="665" name="Google Shape;665;p11"/>
            <p:cNvSpPr/>
            <p:nvPr/>
          </p:nvSpPr>
          <p:spPr>
            <a:xfrm>
              <a:off x="1029100" y="4200247"/>
              <a:ext cx="8191089" cy="1009512"/>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666" name="Google Shape;666;p11"/>
            <p:cNvGrpSpPr/>
            <p:nvPr/>
          </p:nvGrpSpPr>
          <p:grpSpPr>
            <a:xfrm>
              <a:off x="8544551" y="4200246"/>
              <a:ext cx="142672" cy="120967"/>
              <a:chOff x="8973621" y="3728633"/>
              <a:chExt cx="142672" cy="120967"/>
            </a:xfrm>
          </p:grpSpPr>
          <p:sp>
            <p:nvSpPr>
              <p:cNvPr id="667" name="Google Shape;667;p11"/>
              <p:cNvSpPr/>
              <p:nvPr/>
            </p:nvSpPr>
            <p:spPr>
              <a:xfrm>
                <a:off x="8979390" y="3734122"/>
                <a:ext cx="131598" cy="110184"/>
              </a:xfrm>
              <a:custGeom>
                <a:avLst/>
                <a:gdLst/>
                <a:ahLst/>
                <a:cxnLst/>
                <a:rect l="l" t="t" r="r" b="b"/>
                <a:pathLst>
                  <a:path w="131598" h="110184" extrusionOk="0">
                    <a:moveTo>
                      <a:pt x="28129" y="103886"/>
                    </a:moveTo>
                    <a:cubicBezTo>
                      <a:pt x="11260" y="95817"/>
                      <a:pt x="5685" y="75060"/>
                      <a:pt x="2237" y="56723"/>
                    </a:cubicBezTo>
                    <a:cubicBezTo>
                      <a:pt x="-1210" y="38386"/>
                      <a:pt x="-2823" y="14402"/>
                      <a:pt x="13166" y="3913"/>
                    </a:cubicBezTo>
                    <a:cubicBezTo>
                      <a:pt x="24902" y="-3422"/>
                      <a:pt x="41332" y="25"/>
                      <a:pt x="52041" y="9047"/>
                    </a:cubicBezTo>
                    <a:cubicBezTo>
                      <a:pt x="62163" y="18846"/>
                      <a:pt x="70010" y="30670"/>
                      <a:pt x="75219" y="43741"/>
                    </a:cubicBezTo>
                    <a:cubicBezTo>
                      <a:pt x="77199" y="30751"/>
                      <a:pt x="87101" y="20372"/>
                      <a:pt x="99937" y="17702"/>
                    </a:cubicBezTo>
                    <a:cubicBezTo>
                      <a:pt x="112993" y="15605"/>
                      <a:pt x="125682" y="23086"/>
                      <a:pt x="130229" y="35526"/>
                    </a:cubicBezTo>
                    <a:cubicBezTo>
                      <a:pt x="131843" y="41914"/>
                      <a:pt x="131990" y="48581"/>
                      <a:pt x="130669" y="55036"/>
                    </a:cubicBezTo>
                    <a:cubicBezTo>
                      <a:pt x="127808" y="74319"/>
                      <a:pt x="121574" y="92957"/>
                      <a:pt x="112332" y="11012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68" name="Google Shape;668;p11"/>
              <p:cNvSpPr/>
              <p:nvPr/>
            </p:nvSpPr>
            <p:spPr>
              <a:xfrm>
                <a:off x="8973621" y="3728633"/>
                <a:ext cx="142672" cy="120967"/>
              </a:xfrm>
              <a:custGeom>
                <a:avLst/>
                <a:gdLst/>
                <a:ahLst/>
                <a:cxnLst/>
                <a:rect l="l" t="t" r="r" b="b"/>
                <a:pathLst>
                  <a:path w="142672" h="120967" extrusionOk="0">
                    <a:moveTo>
                      <a:pt x="134898" y="28179"/>
                    </a:moveTo>
                    <a:cubicBezTo>
                      <a:pt x="126097" y="18578"/>
                      <a:pt x="112527" y="14991"/>
                      <a:pt x="100131" y="19011"/>
                    </a:cubicBezTo>
                    <a:cubicBezTo>
                      <a:pt x="91843" y="22003"/>
                      <a:pt x="84875" y="27857"/>
                      <a:pt x="80474" y="35514"/>
                    </a:cubicBezTo>
                    <a:cubicBezTo>
                      <a:pt x="75340" y="24783"/>
                      <a:pt x="67858" y="15395"/>
                      <a:pt x="58469" y="8082"/>
                    </a:cubicBezTo>
                    <a:cubicBezTo>
                      <a:pt x="46661" y="-1042"/>
                      <a:pt x="30671" y="-2634"/>
                      <a:pt x="17322" y="3974"/>
                    </a:cubicBezTo>
                    <a:cubicBezTo>
                      <a:pt x="-7397" y="18204"/>
                      <a:pt x="-282" y="55318"/>
                      <a:pt x="5880" y="77322"/>
                    </a:cubicBezTo>
                    <a:cubicBezTo>
                      <a:pt x="9840" y="91992"/>
                      <a:pt x="16955" y="106661"/>
                      <a:pt x="31111" y="113996"/>
                    </a:cubicBezTo>
                    <a:cubicBezTo>
                      <a:pt x="37419" y="117150"/>
                      <a:pt x="42993" y="107688"/>
                      <a:pt x="36685" y="104534"/>
                    </a:cubicBezTo>
                    <a:cubicBezTo>
                      <a:pt x="27077" y="98996"/>
                      <a:pt x="20109" y="89740"/>
                      <a:pt x="17542" y="78936"/>
                    </a:cubicBezTo>
                    <a:cubicBezTo>
                      <a:pt x="14095" y="68190"/>
                      <a:pt x="11894" y="57056"/>
                      <a:pt x="11161" y="45783"/>
                    </a:cubicBezTo>
                    <a:cubicBezTo>
                      <a:pt x="10574" y="35881"/>
                      <a:pt x="11161" y="23778"/>
                      <a:pt x="18495" y="16444"/>
                    </a:cubicBezTo>
                    <a:cubicBezTo>
                      <a:pt x="27223" y="7715"/>
                      <a:pt x="40500" y="9842"/>
                      <a:pt x="50401" y="15857"/>
                    </a:cubicBezTo>
                    <a:cubicBezTo>
                      <a:pt x="63090" y="23778"/>
                      <a:pt x="69765" y="38815"/>
                      <a:pt x="76000" y="51797"/>
                    </a:cubicBezTo>
                    <a:cubicBezTo>
                      <a:pt x="77613" y="54408"/>
                      <a:pt x="81061" y="55193"/>
                      <a:pt x="83701" y="53558"/>
                    </a:cubicBezTo>
                    <a:cubicBezTo>
                      <a:pt x="84802" y="52846"/>
                      <a:pt x="85682" y="51753"/>
                      <a:pt x="86048" y="50477"/>
                    </a:cubicBezTo>
                    <a:cubicBezTo>
                      <a:pt x="87442" y="40304"/>
                      <a:pt x="94630" y="31869"/>
                      <a:pt x="104459" y="28839"/>
                    </a:cubicBezTo>
                    <a:cubicBezTo>
                      <a:pt x="113774" y="26389"/>
                      <a:pt x="123676" y="30314"/>
                      <a:pt x="128737" y="38521"/>
                    </a:cubicBezTo>
                    <a:cubicBezTo>
                      <a:pt x="134971" y="48863"/>
                      <a:pt x="130350" y="64340"/>
                      <a:pt x="127637" y="75195"/>
                    </a:cubicBezTo>
                    <a:cubicBezTo>
                      <a:pt x="124263" y="88207"/>
                      <a:pt x="119348" y="100771"/>
                      <a:pt x="112967" y="112602"/>
                    </a:cubicBezTo>
                    <a:cubicBezTo>
                      <a:pt x="109667" y="118837"/>
                      <a:pt x="119128" y="124411"/>
                      <a:pt x="122503" y="118177"/>
                    </a:cubicBezTo>
                    <a:cubicBezTo>
                      <a:pt x="130350" y="103522"/>
                      <a:pt x="136072" y="87847"/>
                      <a:pt x="139592" y="71601"/>
                    </a:cubicBezTo>
                    <a:cubicBezTo>
                      <a:pt x="143039" y="56931"/>
                      <a:pt x="145753" y="40355"/>
                      <a:pt x="134898" y="281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669" name="Google Shape;669;p11"/>
            <p:cNvGrpSpPr/>
            <p:nvPr/>
          </p:nvGrpSpPr>
          <p:grpSpPr>
            <a:xfrm>
              <a:off x="7223338" y="4092857"/>
              <a:ext cx="296599" cy="191242"/>
              <a:chOff x="7684859" y="4647369"/>
              <a:chExt cx="319542" cy="206013"/>
            </a:xfrm>
          </p:grpSpPr>
          <p:sp>
            <p:nvSpPr>
              <p:cNvPr id="670" name="Google Shape;670;p11"/>
              <p:cNvSpPr/>
              <p:nvPr/>
            </p:nvSpPr>
            <p:spPr>
              <a:xfrm>
                <a:off x="7690030" y="4653130"/>
                <a:ext cx="308918" cy="194205"/>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71" name="Google Shape;671;p11"/>
              <p:cNvSpPr/>
              <p:nvPr/>
            </p:nvSpPr>
            <p:spPr>
              <a:xfrm>
                <a:off x="7684859" y="4647369"/>
                <a:ext cx="319542" cy="206013"/>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672" name="Google Shape;672;p11"/>
          <p:cNvGrpSpPr/>
          <p:nvPr/>
        </p:nvGrpSpPr>
        <p:grpSpPr>
          <a:xfrm flipH="1">
            <a:off x="-64587" y="5263810"/>
            <a:ext cx="3361720" cy="1687844"/>
            <a:chOff x="6855584" y="4008228"/>
            <a:chExt cx="2379088" cy="1191531"/>
          </a:xfrm>
        </p:grpSpPr>
        <p:sp>
          <p:nvSpPr>
            <p:cNvPr id="673" name="Google Shape;673;p11"/>
            <p:cNvSpPr/>
            <p:nvPr/>
          </p:nvSpPr>
          <p:spPr>
            <a:xfrm>
              <a:off x="6855584" y="4420992"/>
              <a:ext cx="2379088" cy="778766"/>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5"/>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74" name="Google Shape;674;p11"/>
            <p:cNvSpPr/>
            <p:nvPr/>
          </p:nvSpPr>
          <p:spPr>
            <a:xfrm>
              <a:off x="7062690" y="4757852"/>
              <a:ext cx="166816" cy="104871"/>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75" name="Google Shape;675;p11"/>
            <p:cNvSpPr/>
            <p:nvPr/>
          </p:nvSpPr>
          <p:spPr>
            <a:xfrm>
              <a:off x="7059898" y="4754741"/>
              <a:ext cx="172553" cy="111247"/>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676" name="Google Shape;676;p11"/>
            <p:cNvGrpSpPr/>
            <p:nvPr/>
          </p:nvGrpSpPr>
          <p:grpSpPr>
            <a:xfrm>
              <a:off x="7342695" y="4968501"/>
              <a:ext cx="58971" cy="69975"/>
              <a:chOff x="6991745" y="4740688"/>
              <a:chExt cx="58971" cy="69975"/>
            </a:xfrm>
          </p:grpSpPr>
          <p:sp>
            <p:nvSpPr>
              <p:cNvPr id="677" name="Google Shape;677;p11"/>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78" name="Google Shape;678;p11"/>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79" name="Google Shape;679;p11"/>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680" name="Google Shape;680;p11"/>
            <p:cNvGrpSpPr/>
            <p:nvPr/>
          </p:nvGrpSpPr>
          <p:grpSpPr>
            <a:xfrm>
              <a:off x="7383701" y="4515743"/>
              <a:ext cx="513940" cy="375340"/>
              <a:chOff x="7891151" y="5312943"/>
              <a:chExt cx="513940" cy="375340"/>
            </a:xfrm>
          </p:grpSpPr>
          <p:sp>
            <p:nvSpPr>
              <p:cNvPr id="681" name="Google Shape;681;p11"/>
              <p:cNvSpPr/>
              <p:nvPr/>
            </p:nvSpPr>
            <p:spPr>
              <a:xfrm flipH="1">
                <a:off x="8105719" y="5320329"/>
                <a:ext cx="299373" cy="367954"/>
              </a:xfrm>
              <a:custGeom>
                <a:avLst/>
                <a:gdLst/>
                <a:ahLst/>
                <a:cxnLst/>
                <a:rect l="l" t="t" r="r" b="b"/>
                <a:pathLst>
                  <a:path w="228529" h="280881" extrusionOk="0">
                    <a:moveTo>
                      <a:pt x="223703" y="190303"/>
                    </a:moveTo>
                    <a:cubicBezTo>
                      <a:pt x="206613" y="266511"/>
                      <a:pt x="149402" y="290862"/>
                      <a:pt x="88670" y="277219"/>
                    </a:cubicBezTo>
                    <a:cubicBezTo>
                      <a:pt x="27938" y="263577"/>
                      <a:pt x="-13283" y="217148"/>
                      <a:pt x="3880" y="140940"/>
                    </a:cubicBezTo>
                    <a:cubicBezTo>
                      <a:pt x="21043" y="64732"/>
                      <a:pt x="89990" y="-12357"/>
                      <a:pt x="150575" y="1579"/>
                    </a:cubicBezTo>
                    <a:cubicBezTo>
                      <a:pt x="211160" y="15515"/>
                      <a:pt x="240793" y="114094"/>
                      <a:pt x="223703" y="190303"/>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2" name="Google Shape;682;p11"/>
              <p:cNvSpPr/>
              <p:nvPr/>
            </p:nvSpPr>
            <p:spPr>
              <a:xfrm flipH="1">
                <a:off x="8252142" y="5356066"/>
                <a:ext cx="139539" cy="164836"/>
              </a:xfrm>
              <a:custGeom>
                <a:avLst/>
                <a:gdLst/>
                <a:ahLst/>
                <a:cxnLst/>
                <a:rect l="l" t="t" r="r" b="b"/>
                <a:pathLst>
                  <a:path w="106518" h="125829" extrusionOk="0">
                    <a:moveTo>
                      <a:pt x="58241" y="4278"/>
                    </a:moveTo>
                    <a:cubicBezTo>
                      <a:pt x="60331" y="14488"/>
                      <a:pt x="60331" y="25021"/>
                      <a:pt x="58241" y="35230"/>
                    </a:cubicBezTo>
                    <a:cubicBezTo>
                      <a:pt x="55718" y="43468"/>
                      <a:pt x="53928" y="51910"/>
                      <a:pt x="52887" y="60462"/>
                    </a:cubicBezTo>
                    <a:cubicBezTo>
                      <a:pt x="52410" y="67401"/>
                      <a:pt x="54676" y="74244"/>
                      <a:pt x="59195" y="79533"/>
                    </a:cubicBezTo>
                    <a:cubicBezTo>
                      <a:pt x="64197" y="84080"/>
                      <a:pt x="70571" y="86838"/>
                      <a:pt x="77311" y="87381"/>
                    </a:cubicBezTo>
                    <a:cubicBezTo>
                      <a:pt x="83619" y="88481"/>
                      <a:pt x="91981" y="88921"/>
                      <a:pt x="96088" y="94716"/>
                    </a:cubicBezTo>
                    <a:cubicBezTo>
                      <a:pt x="100416" y="101258"/>
                      <a:pt x="98832" y="110045"/>
                      <a:pt x="92494" y="114666"/>
                    </a:cubicBezTo>
                    <a:cubicBezTo>
                      <a:pt x="85578" y="119250"/>
                      <a:pt x="76776" y="119918"/>
                      <a:pt x="69243" y="116426"/>
                    </a:cubicBezTo>
                    <a:cubicBezTo>
                      <a:pt x="62099" y="112517"/>
                      <a:pt x="55447" y="107764"/>
                      <a:pt x="49439" y="102270"/>
                    </a:cubicBezTo>
                    <a:cubicBezTo>
                      <a:pt x="43374" y="96843"/>
                      <a:pt x="34095" y="97202"/>
                      <a:pt x="28462" y="103077"/>
                    </a:cubicBezTo>
                    <a:cubicBezTo>
                      <a:pt x="25748" y="106011"/>
                      <a:pt x="23694" y="109972"/>
                      <a:pt x="19293" y="110412"/>
                    </a:cubicBezTo>
                    <a:cubicBezTo>
                      <a:pt x="14394" y="110441"/>
                      <a:pt x="9700" y="108454"/>
                      <a:pt x="6311" y="104911"/>
                    </a:cubicBezTo>
                    <a:cubicBezTo>
                      <a:pt x="2790" y="101757"/>
                      <a:pt x="-2344" y="106891"/>
                      <a:pt x="1103" y="110118"/>
                    </a:cubicBezTo>
                    <a:cubicBezTo>
                      <a:pt x="6700" y="116170"/>
                      <a:pt x="15003" y="118942"/>
                      <a:pt x="23108" y="117453"/>
                    </a:cubicBezTo>
                    <a:cubicBezTo>
                      <a:pt x="26482" y="116302"/>
                      <a:pt x="29437" y="114189"/>
                      <a:pt x="31616" y="111365"/>
                    </a:cubicBezTo>
                    <a:cubicBezTo>
                      <a:pt x="34917" y="107478"/>
                      <a:pt x="37630" y="104030"/>
                      <a:pt x="42985" y="106891"/>
                    </a:cubicBezTo>
                    <a:cubicBezTo>
                      <a:pt x="46740" y="109158"/>
                      <a:pt x="50209" y="111872"/>
                      <a:pt x="53327" y="114960"/>
                    </a:cubicBezTo>
                    <a:cubicBezTo>
                      <a:pt x="56870" y="117915"/>
                      <a:pt x="60794" y="120380"/>
                      <a:pt x="64989" y="122294"/>
                    </a:cubicBezTo>
                    <a:cubicBezTo>
                      <a:pt x="72434" y="125976"/>
                      <a:pt x="80979" y="126761"/>
                      <a:pt x="88974" y="124495"/>
                    </a:cubicBezTo>
                    <a:cubicBezTo>
                      <a:pt x="103643" y="119947"/>
                      <a:pt x="112885" y="101243"/>
                      <a:pt x="101149" y="88847"/>
                    </a:cubicBezTo>
                    <a:cubicBezTo>
                      <a:pt x="95832" y="84190"/>
                      <a:pt x="89135" y="81410"/>
                      <a:pt x="82079" y="80926"/>
                    </a:cubicBezTo>
                    <a:cubicBezTo>
                      <a:pt x="73937" y="79606"/>
                      <a:pt x="64989" y="78286"/>
                      <a:pt x="61762" y="69484"/>
                    </a:cubicBezTo>
                    <a:cubicBezTo>
                      <a:pt x="57948" y="58995"/>
                      <a:pt x="63522" y="47480"/>
                      <a:pt x="65649" y="37358"/>
                    </a:cubicBezTo>
                    <a:cubicBezTo>
                      <a:pt x="67996" y="25886"/>
                      <a:pt x="67996" y="14062"/>
                      <a:pt x="65649" y="2591"/>
                    </a:cubicBezTo>
                    <a:cubicBezTo>
                      <a:pt x="64696" y="-2030"/>
                      <a:pt x="57581" y="-123"/>
                      <a:pt x="58314" y="44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3" name="Google Shape;683;p11"/>
              <p:cNvSpPr/>
              <p:nvPr/>
            </p:nvSpPr>
            <p:spPr>
              <a:xfrm flipH="1">
                <a:off x="8105639" y="5408300"/>
                <a:ext cx="89161" cy="108691"/>
              </a:xfrm>
              <a:custGeom>
                <a:avLst/>
                <a:gdLst/>
                <a:ahLst/>
                <a:cxnLst/>
                <a:rect l="l" t="t" r="r" b="b"/>
                <a:pathLst>
                  <a:path w="75721" h="82970" extrusionOk="0">
                    <a:moveTo>
                      <a:pt x="50280" y="1750"/>
                    </a:moveTo>
                    <a:cubicBezTo>
                      <a:pt x="47016" y="7904"/>
                      <a:pt x="41031" y="12150"/>
                      <a:pt x="34143" y="13192"/>
                    </a:cubicBezTo>
                    <a:cubicBezTo>
                      <a:pt x="26809" y="13999"/>
                      <a:pt x="19474" y="12239"/>
                      <a:pt x="12653" y="13705"/>
                    </a:cubicBezTo>
                    <a:cubicBezTo>
                      <a:pt x="6433" y="14402"/>
                      <a:pt x="1335" y="18965"/>
                      <a:pt x="-37" y="25074"/>
                    </a:cubicBezTo>
                    <a:cubicBezTo>
                      <a:pt x="-103" y="30106"/>
                      <a:pt x="2758" y="34712"/>
                      <a:pt x="7298" y="36883"/>
                    </a:cubicBezTo>
                    <a:cubicBezTo>
                      <a:pt x="9323" y="38108"/>
                      <a:pt x="11237" y="39509"/>
                      <a:pt x="13019" y="41064"/>
                    </a:cubicBezTo>
                    <a:cubicBezTo>
                      <a:pt x="15880" y="43998"/>
                      <a:pt x="14780" y="47519"/>
                      <a:pt x="13019" y="50819"/>
                    </a:cubicBezTo>
                    <a:cubicBezTo>
                      <a:pt x="9645" y="56834"/>
                      <a:pt x="3851" y="61528"/>
                      <a:pt x="3557" y="69010"/>
                    </a:cubicBezTo>
                    <a:cubicBezTo>
                      <a:pt x="3433" y="74899"/>
                      <a:pt x="7188" y="80181"/>
                      <a:pt x="12799" y="81992"/>
                    </a:cubicBezTo>
                    <a:cubicBezTo>
                      <a:pt x="18873" y="83928"/>
                      <a:pt x="25510" y="82748"/>
                      <a:pt x="30550" y="78838"/>
                    </a:cubicBezTo>
                    <a:cubicBezTo>
                      <a:pt x="36432" y="73425"/>
                      <a:pt x="41992" y="67667"/>
                      <a:pt x="47199" y="61601"/>
                    </a:cubicBezTo>
                    <a:cubicBezTo>
                      <a:pt x="53859" y="56115"/>
                      <a:pt x="62683" y="54003"/>
                      <a:pt x="71111" y="55880"/>
                    </a:cubicBezTo>
                    <a:cubicBezTo>
                      <a:pt x="75658" y="56687"/>
                      <a:pt x="77712" y="49646"/>
                      <a:pt x="73018" y="48545"/>
                    </a:cubicBezTo>
                    <a:cubicBezTo>
                      <a:pt x="66541" y="47262"/>
                      <a:pt x="59844" y="47563"/>
                      <a:pt x="53507" y="49426"/>
                    </a:cubicBezTo>
                    <a:cubicBezTo>
                      <a:pt x="47287" y="51582"/>
                      <a:pt x="41808" y="55477"/>
                      <a:pt x="37737" y="60648"/>
                    </a:cubicBezTo>
                    <a:cubicBezTo>
                      <a:pt x="34048" y="65951"/>
                      <a:pt x="29369" y="70484"/>
                      <a:pt x="23948" y="73997"/>
                    </a:cubicBezTo>
                    <a:cubicBezTo>
                      <a:pt x="19327" y="76271"/>
                      <a:pt x="10306" y="75611"/>
                      <a:pt x="10892" y="68570"/>
                    </a:cubicBezTo>
                    <a:cubicBezTo>
                      <a:pt x="11479" y="61528"/>
                      <a:pt x="18227" y="56980"/>
                      <a:pt x="20868" y="51113"/>
                    </a:cubicBezTo>
                    <a:cubicBezTo>
                      <a:pt x="23310" y="46044"/>
                      <a:pt x="22408" y="39993"/>
                      <a:pt x="18594" y="35856"/>
                    </a:cubicBezTo>
                    <a:cubicBezTo>
                      <a:pt x="15660" y="32776"/>
                      <a:pt x="10306" y="31235"/>
                      <a:pt x="7958" y="27641"/>
                    </a:cubicBezTo>
                    <a:cubicBezTo>
                      <a:pt x="3998" y="21480"/>
                      <a:pt x="17274" y="20307"/>
                      <a:pt x="20501" y="20307"/>
                    </a:cubicBezTo>
                    <a:cubicBezTo>
                      <a:pt x="27872" y="21209"/>
                      <a:pt x="35346" y="20659"/>
                      <a:pt x="42505" y="18693"/>
                    </a:cubicBezTo>
                    <a:cubicBezTo>
                      <a:pt x="48710" y="15987"/>
                      <a:pt x="53859" y="11322"/>
                      <a:pt x="57175" y="5417"/>
                    </a:cubicBezTo>
                    <a:cubicBezTo>
                      <a:pt x="58180" y="3657"/>
                      <a:pt x="57563" y="1420"/>
                      <a:pt x="55803" y="415"/>
                    </a:cubicBezTo>
                    <a:cubicBezTo>
                      <a:pt x="54087" y="-560"/>
                      <a:pt x="51901" y="-3"/>
                      <a:pt x="50867" y="16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4" name="Google Shape;684;p11"/>
              <p:cNvSpPr/>
              <p:nvPr/>
            </p:nvSpPr>
            <p:spPr>
              <a:xfrm flipH="1">
                <a:off x="8259644" y="5555300"/>
                <a:ext cx="139506" cy="88890"/>
              </a:xfrm>
              <a:custGeom>
                <a:avLst/>
                <a:gdLst/>
                <a:ahLst/>
                <a:cxnLst/>
                <a:rect l="l" t="t" r="r" b="b"/>
                <a:pathLst>
                  <a:path w="115294" h="73311" extrusionOk="0">
                    <a:moveTo>
                      <a:pt x="6302" y="11465"/>
                    </a:moveTo>
                    <a:cubicBezTo>
                      <a:pt x="11994" y="6125"/>
                      <a:pt x="20663" y="5575"/>
                      <a:pt x="26986" y="10145"/>
                    </a:cubicBezTo>
                    <a:cubicBezTo>
                      <a:pt x="32927" y="14399"/>
                      <a:pt x="36668" y="21001"/>
                      <a:pt x="43196" y="24814"/>
                    </a:cubicBezTo>
                    <a:cubicBezTo>
                      <a:pt x="48755" y="28335"/>
                      <a:pt x="55892" y="28137"/>
                      <a:pt x="61239" y="24301"/>
                    </a:cubicBezTo>
                    <a:cubicBezTo>
                      <a:pt x="63396" y="22350"/>
                      <a:pt x="65288" y="20128"/>
                      <a:pt x="66887" y="17700"/>
                    </a:cubicBezTo>
                    <a:cubicBezTo>
                      <a:pt x="69293" y="14663"/>
                      <a:pt x="72527" y="12397"/>
                      <a:pt x="76202" y="11172"/>
                    </a:cubicBezTo>
                    <a:cubicBezTo>
                      <a:pt x="82855" y="9419"/>
                      <a:pt x="89786" y="9023"/>
                      <a:pt x="96593" y="9998"/>
                    </a:cubicBezTo>
                    <a:cubicBezTo>
                      <a:pt x="99747" y="10365"/>
                      <a:pt x="104514" y="9998"/>
                      <a:pt x="106348" y="13152"/>
                    </a:cubicBezTo>
                    <a:cubicBezTo>
                      <a:pt x="107859" y="16768"/>
                      <a:pt x="107859" y="20832"/>
                      <a:pt x="106348" y="24448"/>
                    </a:cubicBezTo>
                    <a:cubicBezTo>
                      <a:pt x="103399" y="31841"/>
                      <a:pt x="97018" y="37328"/>
                      <a:pt x="89258" y="39117"/>
                    </a:cubicBezTo>
                    <a:cubicBezTo>
                      <a:pt x="81182" y="40621"/>
                      <a:pt x="72924" y="40914"/>
                      <a:pt x="64760" y="39997"/>
                    </a:cubicBezTo>
                    <a:cubicBezTo>
                      <a:pt x="56780" y="39521"/>
                      <a:pt x="48968" y="42455"/>
                      <a:pt x="43269" y="48066"/>
                    </a:cubicBezTo>
                    <a:cubicBezTo>
                      <a:pt x="38157" y="53875"/>
                      <a:pt x="34621" y="60894"/>
                      <a:pt x="33000" y="68456"/>
                    </a:cubicBezTo>
                    <a:cubicBezTo>
                      <a:pt x="32450" y="70481"/>
                      <a:pt x="33653" y="72564"/>
                      <a:pt x="35678" y="73114"/>
                    </a:cubicBezTo>
                    <a:cubicBezTo>
                      <a:pt x="37702" y="73664"/>
                      <a:pt x="39785" y="72461"/>
                      <a:pt x="40335" y="70437"/>
                    </a:cubicBezTo>
                    <a:cubicBezTo>
                      <a:pt x="41611" y="62156"/>
                      <a:pt x="46159" y="54733"/>
                      <a:pt x="52951" y="49826"/>
                    </a:cubicBezTo>
                    <a:cubicBezTo>
                      <a:pt x="61093" y="45205"/>
                      <a:pt x="71215" y="48212"/>
                      <a:pt x="80090" y="47919"/>
                    </a:cubicBezTo>
                    <a:cubicBezTo>
                      <a:pt x="95786" y="47332"/>
                      <a:pt x="112289" y="38531"/>
                      <a:pt x="114710" y="21660"/>
                    </a:cubicBezTo>
                    <a:cubicBezTo>
                      <a:pt x="116661" y="14612"/>
                      <a:pt x="113257" y="7182"/>
                      <a:pt x="106641" y="4057"/>
                    </a:cubicBezTo>
                    <a:cubicBezTo>
                      <a:pt x="99490" y="2055"/>
                      <a:pt x="92030" y="1380"/>
                      <a:pt x="84637" y="2077"/>
                    </a:cubicBezTo>
                    <a:cubicBezTo>
                      <a:pt x="77324" y="2194"/>
                      <a:pt x="70268" y="4776"/>
                      <a:pt x="64613" y="9411"/>
                    </a:cubicBezTo>
                    <a:cubicBezTo>
                      <a:pt x="61973" y="11685"/>
                      <a:pt x="60359" y="14839"/>
                      <a:pt x="57939" y="17333"/>
                    </a:cubicBezTo>
                    <a:cubicBezTo>
                      <a:pt x="54550" y="20568"/>
                      <a:pt x="49269" y="20722"/>
                      <a:pt x="45689" y="17700"/>
                    </a:cubicBezTo>
                    <a:cubicBezTo>
                      <a:pt x="37768" y="12712"/>
                      <a:pt x="33661" y="3691"/>
                      <a:pt x="24199" y="830"/>
                    </a:cubicBezTo>
                    <a:cubicBezTo>
                      <a:pt x="16028" y="-1459"/>
                      <a:pt x="7255" y="713"/>
                      <a:pt x="1094" y="6551"/>
                    </a:cubicBezTo>
                    <a:cubicBezTo>
                      <a:pt x="-2353" y="9705"/>
                      <a:pt x="2855" y="14913"/>
                      <a:pt x="6302" y="116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5" name="Google Shape;685;p11"/>
              <p:cNvSpPr/>
              <p:nvPr/>
            </p:nvSpPr>
            <p:spPr>
              <a:xfrm flipH="1">
                <a:off x="8114804" y="5536500"/>
                <a:ext cx="194921" cy="135714"/>
              </a:xfrm>
              <a:custGeom>
                <a:avLst/>
                <a:gdLst/>
                <a:ahLst/>
                <a:cxnLst/>
                <a:rect l="l" t="t" r="r" b="b"/>
                <a:pathLst>
                  <a:path w="153481" h="107496" extrusionOk="0">
                    <a:moveTo>
                      <a:pt x="7359" y="105459"/>
                    </a:moveTo>
                    <a:cubicBezTo>
                      <a:pt x="13630" y="97537"/>
                      <a:pt x="22674" y="92293"/>
                      <a:pt x="32664" y="90790"/>
                    </a:cubicBezTo>
                    <a:cubicBezTo>
                      <a:pt x="41318" y="89249"/>
                      <a:pt x="50340" y="89543"/>
                      <a:pt x="58922" y="87342"/>
                    </a:cubicBezTo>
                    <a:cubicBezTo>
                      <a:pt x="77039" y="82648"/>
                      <a:pt x="83860" y="65851"/>
                      <a:pt x="80926" y="48468"/>
                    </a:cubicBezTo>
                    <a:cubicBezTo>
                      <a:pt x="79907" y="42828"/>
                      <a:pt x="78506" y="37268"/>
                      <a:pt x="76745" y="31818"/>
                    </a:cubicBezTo>
                    <a:cubicBezTo>
                      <a:pt x="75352" y="27417"/>
                      <a:pt x="72638" y="21403"/>
                      <a:pt x="74765" y="17148"/>
                    </a:cubicBezTo>
                    <a:cubicBezTo>
                      <a:pt x="76503" y="13885"/>
                      <a:pt x="79804" y="11750"/>
                      <a:pt x="83493" y="11501"/>
                    </a:cubicBezTo>
                    <a:cubicBezTo>
                      <a:pt x="88290" y="11831"/>
                      <a:pt x="92346" y="15153"/>
                      <a:pt x="93615" y="19789"/>
                    </a:cubicBezTo>
                    <a:cubicBezTo>
                      <a:pt x="97283" y="28811"/>
                      <a:pt x="95596" y="39299"/>
                      <a:pt x="100950" y="47661"/>
                    </a:cubicBezTo>
                    <a:cubicBezTo>
                      <a:pt x="104838" y="54658"/>
                      <a:pt x="113140" y="57922"/>
                      <a:pt x="120754" y="55436"/>
                    </a:cubicBezTo>
                    <a:cubicBezTo>
                      <a:pt x="130436" y="51255"/>
                      <a:pt x="130729" y="39739"/>
                      <a:pt x="130949" y="30791"/>
                    </a:cubicBezTo>
                    <a:cubicBezTo>
                      <a:pt x="130656" y="24864"/>
                      <a:pt x="132776" y="19070"/>
                      <a:pt x="136817" y="14728"/>
                    </a:cubicBezTo>
                    <a:cubicBezTo>
                      <a:pt x="140668" y="11083"/>
                      <a:pt x="145428" y="8545"/>
                      <a:pt x="150606" y="7393"/>
                    </a:cubicBezTo>
                    <a:cubicBezTo>
                      <a:pt x="152631" y="6865"/>
                      <a:pt x="153848" y="4797"/>
                      <a:pt x="153320" y="2772"/>
                    </a:cubicBezTo>
                    <a:cubicBezTo>
                      <a:pt x="152792" y="748"/>
                      <a:pt x="150724" y="-470"/>
                      <a:pt x="148699" y="59"/>
                    </a:cubicBezTo>
                    <a:cubicBezTo>
                      <a:pt x="140000" y="2053"/>
                      <a:pt x="132387" y="7305"/>
                      <a:pt x="127428" y="14728"/>
                    </a:cubicBezTo>
                    <a:cubicBezTo>
                      <a:pt x="125492" y="18109"/>
                      <a:pt x="124297" y="21857"/>
                      <a:pt x="123908" y="25730"/>
                    </a:cubicBezTo>
                    <a:cubicBezTo>
                      <a:pt x="124047" y="31488"/>
                      <a:pt x="123556" y="37246"/>
                      <a:pt x="122441" y="42893"/>
                    </a:cubicBezTo>
                    <a:cubicBezTo>
                      <a:pt x="121700" y="46876"/>
                      <a:pt x="117864" y="49502"/>
                      <a:pt x="113881" y="48754"/>
                    </a:cubicBezTo>
                    <a:cubicBezTo>
                      <a:pt x="112876" y="48571"/>
                      <a:pt x="111916" y="48167"/>
                      <a:pt x="111072" y="47588"/>
                    </a:cubicBezTo>
                    <a:cubicBezTo>
                      <a:pt x="106781" y="44206"/>
                      <a:pt x="104119" y="39175"/>
                      <a:pt x="103737" y="33725"/>
                    </a:cubicBezTo>
                    <a:cubicBezTo>
                      <a:pt x="102050" y="24556"/>
                      <a:pt x="101537" y="14141"/>
                      <a:pt x="93762" y="7687"/>
                    </a:cubicBezTo>
                    <a:cubicBezTo>
                      <a:pt x="87960" y="3110"/>
                      <a:pt x="79841" y="2897"/>
                      <a:pt x="73811" y="7173"/>
                    </a:cubicBezTo>
                    <a:cubicBezTo>
                      <a:pt x="67342" y="11765"/>
                      <a:pt x="64782" y="20141"/>
                      <a:pt x="67577" y="27564"/>
                    </a:cubicBezTo>
                    <a:cubicBezTo>
                      <a:pt x="70364" y="38640"/>
                      <a:pt x="75498" y="49568"/>
                      <a:pt x="73811" y="61524"/>
                    </a:cubicBezTo>
                    <a:cubicBezTo>
                      <a:pt x="72675" y="70839"/>
                      <a:pt x="65751" y="78409"/>
                      <a:pt x="56575" y="80374"/>
                    </a:cubicBezTo>
                    <a:cubicBezTo>
                      <a:pt x="46746" y="82941"/>
                      <a:pt x="36331" y="82208"/>
                      <a:pt x="26429" y="84628"/>
                    </a:cubicBezTo>
                    <a:cubicBezTo>
                      <a:pt x="16101" y="87408"/>
                      <a:pt x="7021" y="93614"/>
                      <a:pt x="684" y="102232"/>
                    </a:cubicBezTo>
                    <a:cubicBezTo>
                      <a:pt x="-2177" y="105973"/>
                      <a:pt x="4205" y="109567"/>
                      <a:pt x="6992" y="105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6" name="Google Shape;686;p11"/>
              <p:cNvSpPr/>
              <p:nvPr/>
            </p:nvSpPr>
            <p:spPr>
              <a:xfrm flipH="1">
                <a:off x="7891151" y="53129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7" name="Google Shape;687;p11"/>
              <p:cNvSpPr/>
              <p:nvPr/>
            </p:nvSpPr>
            <p:spPr>
              <a:xfrm flipH="1">
                <a:off x="7918708" y="5420481"/>
                <a:ext cx="270992" cy="110941"/>
              </a:xfrm>
              <a:custGeom>
                <a:avLst/>
                <a:gdLst/>
                <a:ahLst/>
                <a:cxnLst/>
                <a:rect l="l" t="t" r="r" b="b"/>
                <a:pathLst>
                  <a:path w="209260" h="84688" extrusionOk="0">
                    <a:moveTo>
                      <a:pt x="-38" y="55313"/>
                    </a:moveTo>
                    <a:cubicBezTo>
                      <a:pt x="35199" y="79283"/>
                      <a:pt x="78180" y="89075"/>
                      <a:pt x="120326" y="82745"/>
                    </a:cubicBezTo>
                    <a:cubicBezTo>
                      <a:pt x="155650" y="76789"/>
                      <a:pt x="187409" y="57689"/>
                      <a:pt x="209223" y="29274"/>
                    </a:cubicBezTo>
                    <a:lnTo>
                      <a:pt x="197561" y="-65"/>
                    </a:lnTo>
                    <a:cubicBezTo>
                      <a:pt x="175975" y="24807"/>
                      <a:pt x="146416" y="41399"/>
                      <a:pt x="113945" y="46878"/>
                    </a:cubicBezTo>
                    <a:cubicBezTo>
                      <a:pt x="76904" y="52584"/>
                      <a:pt x="39020" y="45719"/>
                      <a:pt x="6344" y="27367"/>
                    </a:cubicBezTo>
                    <a:lnTo>
                      <a:pt x="1649" y="58394"/>
                    </a:ln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8" name="Google Shape;688;p11"/>
              <p:cNvSpPr/>
              <p:nvPr/>
            </p:nvSpPr>
            <p:spPr>
              <a:xfrm flipH="1">
                <a:off x="7891353" y="5497939"/>
                <a:ext cx="290369" cy="141988"/>
              </a:xfrm>
              <a:custGeom>
                <a:avLst/>
                <a:gdLst/>
                <a:ahLst/>
                <a:cxnLst/>
                <a:rect l="l" t="t" r="r" b="b"/>
                <a:pathLst>
                  <a:path w="224223" h="108388" extrusionOk="0">
                    <a:moveTo>
                      <a:pt x="6344" y="79004"/>
                    </a:moveTo>
                    <a:cubicBezTo>
                      <a:pt x="41110" y="102974"/>
                      <a:pt x="83711" y="112788"/>
                      <a:pt x="125460" y="106436"/>
                    </a:cubicBezTo>
                    <a:cubicBezTo>
                      <a:pt x="167540" y="99424"/>
                      <a:pt x="204001" y="73312"/>
                      <a:pt x="224186" y="35729"/>
                    </a:cubicBezTo>
                    <a:lnTo>
                      <a:pt x="217805" y="-65"/>
                    </a:lnTo>
                    <a:cubicBezTo>
                      <a:pt x="197664" y="37563"/>
                      <a:pt x="161180" y="63689"/>
                      <a:pt x="119079" y="70642"/>
                    </a:cubicBezTo>
                    <a:cubicBezTo>
                      <a:pt x="77329" y="77017"/>
                      <a:pt x="34722" y="67203"/>
                      <a:pt x="-38" y="43211"/>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89" name="Google Shape;689;p11"/>
              <p:cNvSpPr/>
              <p:nvPr/>
            </p:nvSpPr>
            <p:spPr>
              <a:xfrm flipH="1">
                <a:off x="7962005" y="5336200"/>
                <a:ext cx="216442" cy="83473"/>
              </a:xfrm>
              <a:custGeom>
                <a:avLst/>
                <a:gdLst/>
                <a:ahLst/>
                <a:cxnLst/>
                <a:rect l="l" t="t" r="r" b="b"/>
                <a:pathLst>
                  <a:path w="167137" h="63720" extrusionOk="0">
                    <a:moveTo>
                      <a:pt x="-38" y="47947"/>
                    </a:moveTo>
                    <a:cubicBezTo>
                      <a:pt x="29851" y="62001"/>
                      <a:pt x="63269" y="66775"/>
                      <a:pt x="95901" y="61663"/>
                    </a:cubicBezTo>
                    <a:cubicBezTo>
                      <a:pt x="122269" y="57666"/>
                      <a:pt x="146855" y="45923"/>
                      <a:pt x="166535" y="27923"/>
                    </a:cubicBezTo>
                    <a:cubicBezTo>
                      <a:pt x="169909" y="24623"/>
                      <a:pt x="157073" y="13767"/>
                      <a:pt x="157073" y="13767"/>
                    </a:cubicBezTo>
                    <a:cubicBezTo>
                      <a:pt x="157073" y="13767"/>
                      <a:pt x="137856" y="-2590"/>
                      <a:pt x="137856" y="271"/>
                    </a:cubicBezTo>
                    <a:cubicBezTo>
                      <a:pt x="137856" y="13107"/>
                      <a:pt x="109324" y="22275"/>
                      <a:pt x="89520" y="25869"/>
                    </a:cubicBezTo>
                    <a:cubicBezTo>
                      <a:pt x="64516" y="29933"/>
                      <a:pt x="38903" y="28026"/>
                      <a:pt x="14778" y="2029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90" name="Google Shape;690;p11"/>
              <p:cNvSpPr/>
              <p:nvPr/>
            </p:nvSpPr>
            <p:spPr>
              <a:xfrm flipH="1">
                <a:off x="8172705" y="5334572"/>
                <a:ext cx="107795" cy="96156"/>
              </a:xfrm>
              <a:custGeom>
                <a:avLst/>
                <a:gdLst/>
                <a:ahLst/>
                <a:cxnLst/>
                <a:rect l="l" t="t" r="r" b="b"/>
                <a:pathLst>
                  <a:path w="99810" h="102841" extrusionOk="0">
                    <a:moveTo>
                      <a:pt x="2949" y="22175"/>
                    </a:moveTo>
                    <a:cubicBezTo>
                      <a:pt x="8523" y="28629"/>
                      <a:pt x="6323" y="38238"/>
                      <a:pt x="4709" y="45793"/>
                    </a:cubicBezTo>
                    <a:cubicBezTo>
                      <a:pt x="2590" y="55064"/>
                      <a:pt x="1115" y="64482"/>
                      <a:pt x="309" y="73958"/>
                    </a:cubicBezTo>
                    <a:cubicBezTo>
                      <a:pt x="-931" y="82070"/>
                      <a:pt x="1189" y="90329"/>
                      <a:pt x="6176" y="96843"/>
                    </a:cubicBezTo>
                    <a:cubicBezTo>
                      <a:pt x="10812" y="102380"/>
                      <a:pt x="18491" y="104273"/>
                      <a:pt x="25173" y="101537"/>
                    </a:cubicBezTo>
                    <a:cubicBezTo>
                      <a:pt x="31848" y="97936"/>
                      <a:pt x="36872" y="91892"/>
                      <a:pt x="39183" y="84667"/>
                    </a:cubicBezTo>
                    <a:cubicBezTo>
                      <a:pt x="40606" y="80648"/>
                      <a:pt x="42395" y="76767"/>
                      <a:pt x="44537" y="73078"/>
                    </a:cubicBezTo>
                    <a:cubicBezTo>
                      <a:pt x="45857" y="69726"/>
                      <a:pt x="49649" y="68076"/>
                      <a:pt x="53001" y="69396"/>
                    </a:cubicBezTo>
                    <a:cubicBezTo>
                      <a:pt x="53911" y="69755"/>
                      <a:pt x="54725" y="70313"/>
                      <a:pt x="55392" y="71024"/>
                    </a:cubicBezTo>
                    <a:cubicBezTo>
                      <a:pt x="60798" y="75799"/>
                      <a:pt x="68133" y="77750"/>
                      <a:pt x="75196" y="76305"/>
                    </a:cubicBezTo>
                    <a:cubicBezTo>
                      <a:pt x="82414" y="74376"/>
                      <a:pt x="88553" y="69616"/>
                      <a:pt x="92213" y="63103"/>
                    </a:cubicBezTo>
                    <a:cubicBezTo>
                      <a:pt x="96387" y="54976"/>
                      <a:pt x="98763" y="46042"/>
                      <a:pt x="99181" y="36918"/>
                    </a:cubicBezTo>
                    <a:cubicBezTo>
                      <a:pt x="100274" y="25468"/>
                      <a:pt x="99848" y="13931"/>
                      <a:pt x="97934" y="2591"/>
                    </a:cubicBezTo>
                    <a:cubicBezTo>
                      <a:pt x="97201" y="-2030"/>
                      <a:pt x="90159" y="-123"/>
                      <a:pt x="90599" y="4498"/>
                    </a:cubicBezTo>
                    <a:cubicBezTo>
                      <a:pt x="92066" y="13762"/>
                      <a:pt x="92506" y="23158"/>
                      <a:pt x="91920" y="32517"/>
                    </a:cubicBezTo>
                    <a:cubicBezTo>
                      <a:pt x="91788" y="40871"/>
                      <a:pt x="90093" y="49130"/>
                      <a:pt x="86932" y="56868"/>
                    </a:cubicBezTo>
                    <a:cubicBezTo>
                      <a:pt x="84203" y="63675"/>
                      <a:pt x="78057" y="68509"/>
                      <a:pt x="70796" y="69557"/>
                    </a:cubicBezTo>
                    <a:cubicBezTo>
                      <a:pt x="63461" y="70218"/>
                      <a:pt x="59647" y="63543"/>
                      <a:pt x="53119" y="61709"/>
                    </a:cubicBezTo>
                    <a:cubicBezTo>
                      <a:pt x="37202" y="57309"/>
                      <a:pt x="34415" y="81587"/>
                      <a:pt x="27667" y="90095"/>
                    </a:cubicBezTo>
                    <a:cubicBezTo>
                      <a:pt x="24829" y="95002"/>
                      <a:pt x="18543" y="96681"/>
                      <a:pt x="13636" y="93843"/>
                    </a:cubicBezTo>
                    <a:cubicBezTo>
                      <a:pt x="11765" y="92757"/>
                      <a:pt x="10284" y="91114"/>
                      <a:pt x="9404" y="89141"/>
                    </a:cubicBezTo>
                    <a:cubicBezTo>
                      <a:pt x="5296" y="81806"/>
                      <a:pt x="7423" y="71244"/>
                      <a:pt x="8597" y="63176"/>
                    </a:cubicBezTo>
                    <a:cubicBezTo>
                      <a:pt x="10724" y="48507"/>
                      <a:pt x="18939" y="29803"/>
                      <a:pt x="7863" y="16967"/>
                    </a:cubicBezTo>
                    <a:cubicBezTo>
                      <a:pt x="4709" y="13446"/>
                      <a:pt x="-425" y="18654"/>
                      <a:pt x="2656" y="221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691" name="Google Shape;691;p11"/>
            <p:cNvSpPr/>
            <p:nvPr/>
          </p:nvSpPr>
          <p:spPr>
            <a:xfrm flipH="1">
              <a:off x="7383701" y="45157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692" name="Google Shape;692;p11"/>
            <p:cNvGrpSpPr/>
            <p:nvPr/>
          </p:nvGrpSpPr>
          <p:grpSpPr>
            <a:xfrm>
              <a:off x="8048896" y="4008228"/>
              <a:ext cx="772691" cy="1008544"/>
              <a:chOff x="8058421" y="3899115"/>
              <a:chExt cx="772691" cy="1008544"/>
            </a:xfrm>
          </p:grpSpPr>
          <p:grpSp>
            <p:nvGrpSpPr>
              <p:cNvPr id="693" name="Google Shape;693;p11"/>
              <p:cNvGrpSpPr/>
              <p:nvPr/>
            </p:nvGrpSpPr>
            <p:grpSpPr>
              <a:xfrm>
                <a:off x="8412044" y="3899115"/>
                <a:ext cx="419068" cy="551852"/>
                <a:chOff x="8556069" y="3974415"/>
                <a:chExt cx="419068" cy="551852"/>
              </a:xfrm>
            </p:grpSpPr>
            <p:sp>
              <p:nvSpPr>
                <p:cNvPr id="694" name="Google Shape;694;p11"/>
                <p:cNvSpPr/>
                <p:nvPr/>
              </p:nvSpPr>
              <p:spPr>
                <a:xfrm flipH="1">
                  <a:off x="8556069" y="4224752"/>
                  <a:ext cx="279600" cy="301515"/>
                </a:xfrm>
                <a:custGeom>
                  <a:avLst/>
                  <a:gdLst/>
                  <a:ahLst/>
                  <a:cxnLst/>
                  <a:rect l="l" t="t" r="r" b="b"/>
                  <a:pathLst>
                    <a:path w="279600" h="301515" extrusionOk="0">
                      <a:moveTo>
                        <a:pt x="-38" y="41782"/>
                      </a:moveTo>
                      <a:cubicBezTo>
                        <a:pt x="39130" y="89311"/>
                        <a:pt x="29301" y="160898"/>
                        <a:pt x="57467" y="215763"/>
                      </a:cubicBezTo>
                      <a:cubicBezTo>
                        <a:pt x="65022" y="230131"/>
                        <a:pt x="74557" y="243349"/>
                        <a:pt x="85852" y="255003"/>
                      </a:cubicBezTo>
                      <a:cubicBezTo>
                        <a:pt x="101036" y="271903"/>
                        <a:pt x="119812" y="285230"/>
                        <a:pt x="140789" y="294024"/>
                      </a:cubicBezTo>
                      <a:cubicBezTo>
                        <a:pt x="191840" y="313102"/>
                        <a:pt x="249344" y="294472"/>
                        <a:pt x="279563" y="249062"/>
                      </a:cubicBezTo>
                      <a:cubicBezTo>
                        <a:pt x="267828" y="254021"/>
                        <a:pt x="255505" y="257402"/>
                        <a:pt x="242890" y="259111"/>
                      </a:cubicBezTo>
                      <a:cubicBezTo>
                        <a:pt x="180911" y="267032"/>
                        <a:pt x="101842" y="237693"/>
                        <a:pt x="84386" y="171827"/>
                      </a:cubicBezTo>
                      <a:cubicBezTo>
                        <a:pt x="78004" y="145884"/>
                        <a:pt x="74997" y="119244"/>
                        <a:pt x="75290" y="92538"/>
                      </a:cubicBezTo>
                      <a:cubicBezTo>
                        <a:pt x="74043" y="64556"/>
                        <a:pt x="83652" y="37183"/>
                        <a:pt x="102208" y="16184"/>
                      </a:cubicBezTo>
                      <a:cubicBezTo>
                        <a:pt x="102208" y="16184"/>
                        <a:pt x="80204" y="-13155"/>
                        <a:pt x="32382" y="7015"/>
                      </a:cubicBezTo>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95" name="Google Shape;695;p11"/>
                <p:cNvSpPr/>
                <p:nvPr/>
              </p:nvSpPr>
              <p:spPr>
                <a:xfrm flipH="1">
                  <a:off x="8765843" y="4371683"/>
                  <a:ext cx="186962" cy="108026"/>
                </a:xfrm>
                <a:custGeom>
                  <a:avLst/>
                  <a:gdLst/>
                  <a:ahLst/>
                  <a:cxnLst/>
                  <a:rect l="l" t="t" r="r" b="b"/>
                  <a:pathLst>
                    <a:path w="186962" h="108026" extrusionOk="0">
                      <a:moveTo>
                        <a:pt x="186925" y="93329"/>
                      </a:moveTo>
                      <a:cubicBezTo>
                        <a:pt x="172256" y="109025"/>
                        <a:pt x="147317" y="110126"/>
                        <a:pt x="126193" y="105725"/>
                      </a:cubicBezTo>
                      <a:cubicBezTo>
                        <a:pt x="116071" y="103789"/>
                        <a:pt x="106390" y="100275"/>
                        <a:pt x="97368" y="95310"/>
                      </a:cubicBezTo>
                      <a:cubicBezTo>
                        <a:pt x="76977" y="83501"/>
                        <a:pt x="63774" y="62597"/>
                        <a:pt x="45291" y="48074"/>
                      </a:cubicBezTo>
                      <a:cubicBezTo>
                        <a:pt x="32089" y="37702"/>
                        <a:pt x="16539" y="30815"/>
                        <a:pt x="-38" y="28050"/>
                      </a:cubicBezTo>
                      <a:cubicBezTo>
                        <a:pt x="9864" y="14033"/>
                        <a:pt x="24901" y="4513"/>
                        <a:pt x="41844" y="1571"/>
                      </a:cubicBezTo>
                      <a:cubicBezTo>
                        <a:pt x="58640" y="-1260"/>
                        <a:pt x="75804" y="-409"/>
                        <a:pt x="92233" y="4065"/>
                      </a:cubicBezTo>
                      <a:cubicBezTo>
                        <a:pt x="105436" y="6830"/>
                        <a:pt x="117905" y="12251"/>
                        <a:pt x="128907" y="19982"/>
                      </a:cubicBezTo>
                      <a:cubicBezTo>
                        <a:pt x="150472" y="36338"/>
                        <a:pt x="160520" y="64577"/>
                        <a:pt x="182231" y="80787"/>
                      </a:cubicBezTo>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96" name="Google Shape;696;p11"/>
                <p:cNvSpPr/>
                <p:nvPr/>
              </p:nvSpPr>
              <p:spPr>
                <a:xfrm flipH="1">
                  <a:off x="8669745" y="4000819"/>
                  <a:ext cx="104753" cy="215169"/>
                </a:xfrm>
                <a:custGeom>
                  <a:avLst/>
                  <a:gdLst/>
                  <a:ahLst/>
                  <a:cxnLst/>
                  <a:rect l="l" t="t" r="r" b="b"/>
                  <a:pathLst>
                    <a:path w="104753" h="215169" extrusionOk="0">
                      <a:moveTo>
                        <a:pt x="88347" y="10245"/>
                      </a:moveTo>
                      <a:cubicBezTo>
                        <a:pt x="95755" y="17815"/>
                        <a:pt x="100889" y="27365"/>
                        <a:pt x="103016" y="37750"/>
                      </a:cubicBezTo>
                      <a:cubicBezTo>
                        <a:pt x="105803" y="52978"/>
                        <a:pt x="105143" y="68630"/>
                        <a:pt x="101182" y="83593"/>
                      </a:cubicBezTo>
                      <a:cubicBezTo>
                        <a:pt x="89006" y="138383"/>
                        <a:pt x="57174" y="214812"/>
                        <a:pt x="-38" y="215105"/>
                      </a:cubicBezTo>
                      <a:cubicBezTo>
                        <a:pt x="15732" y="175160"/>
                        <a:pt x="26441" y="133388"/>
                        <a:pt x="31796" y="90781"/>
                      </a:cubicBezTo>
                      <a:cubicBezTo>
                        <a:pt x="35170" y="64302"/>
                        <a:pt x="36710" y="36577"/>
                        <a:pt x="49692" y="13326"/>
                      </a:cubicBezTo>
                      <a:cubicBezTo>
                        <a:pt x="52479" y="7018"/>
                        <a:pt x="57834" y="2206"/>
                        <a:pt x="64362" y="123"/>
                      </a:cubicBezTo>
                      <a:cubicBezTo>
                        <a:pt x="68396" y="-434"/>
                        <a:pt x="72577" y="255"/>
                        <a:pt x="76244" y="2104"/>
                      </a:cubicBezTo>
                      <a:cubicBezTo>
                        <a:pt x="80718" y="4069"/>
                        <a:pt x="84826" y="6827"/>
                        <a:pt x="88347" y="10245"/>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97" name="Google Shape;697;p11"/>
                <p:cNvSpPr/>
                <p:nvPr/>
              </p:nvSpPr>
              <p:spPr>
                <a:xfrm flipH="1">
                  <a:off x="8665440" y="3996756"/>
                  <a:ext cx="113592" cy="223339"/>
                </a:xfrm>
                <a:custGeom>
                  <a:avLst/>
                  <a:gdLst/>
                  <a:ahLst/>
                  <a:cxnLst/>
                  <a:rect l="l" t="t" r="r" b="b"/>
                  <a:pathLst>
                    <a:path w="113592" h="223339" extrusionOk="0">
                      <a:moveTo>
                        <a:pt x="95962" y="11300"/>
                      </a:moveTo>
                      <a:cubicBezTo>
                        <a:pt x="85032" y="958"/>
                        <a:pt x="68163" y="-5936"/>
                        <a:pt x="56428" y="6973"/>
                      </a:cubicBezTo>
                      <a:cubicBezTo>
                        <a:pt x="45792" y="18635"/>
                        <a:pt x="41024" y="36312"/>
                        <a:pt x="38091" y="51421"/>
                      </a:cubicBezTo>
                      <a:cubicBezTo>
                        <a:pt x="34716" y="68512"/>
                        <a:pt x="33543" y="85822"/>
                        <a:pt x="30756" y="102765"/>
                      </a:cubicBezTo>
                      <a:cubicBezTo>
                        <a:pt x="28115" y="121168"/>
                        <a:pt x="24448" y="139409"/>
                        <a:pt x="19754" y="157409"/>
                      </a:cubicBezTo>
                      <a:cubicBezTo>
                        <a:pt x="14472" y="177917"/>
                        <a:pt x="7871" y="198073"/>
                        <a:pt x="96" y="217774"/>
                      </a:cubicBezTo>
                      <a:cubicBezTo>
                        <a:pt x="-490" y="220128"/>
                        <a:pt x="903" y="222527"/>
                        <a:pt x="3251" y="223136"/>
                      </a:cubicBezTo>
                      <a:cubicBezTo>
                        <a:pt x="3617" y="223231"/>
                        <a:pt x="3984" y="223275"/>
                        <a:pt x="4350" y="223275"/>
                      </a:cubicBezTo>
                      <a:cubicBezTo>
                        <a:pt x="36330" y="222835"/>
                        <a:pt x="60461" y="200024"/>
                        <a:pt x="76598" y="174279"/>
                      </a:cubicBezTo>
                      <a:cubicBezTo>
                        <a:pt x="94055" y="145343"/>
                        <a:pt x="105864" y="113364"/>
                        <a:pt x="111438" y="80027"/>
                      </a:cubicBezTo>
                      <a:cubicBezTo>
                        <a:pt x="115986" y="56042"/>
                        <a:pt x="114225" y="29711"/>
                        <a:pt x="95962" y="11300"/>
                      </a:cubicBezTo>
                      <a:close/>
                      <a:moveTo>
                        <a:pt x="103297" y="77313"/>
                      </a:moveTo>
                      <a:cubicBezTo>
                        <a:pt x="100510" y="92694"/>
                        <a:pt x="96548" y="107826"/>
                        <a:pt x="91341" y="122569"/>
                      </a:cubicBezTo>
                      <a:cubicBezTo>
                        <a:pt x="81732" y="150368"/>
                        <a:pt x="68016" y="179413"/>
                        <a:pt x="45279" y="198850"/>
                      </a:cubicBezTo>
                      <a:cubicBezTo>
                        <a:pt x="35596" y="207337"/>
                        <a:pt x="23567" y="212794"/>
                        <a:pt x="10805" y="214547"/>
                      </a:cubicBezTo>
                      <a:cubicBezTo>
                        <a:pt x="22100" y="184973"/>
                        <a:pt x="30609" y="154431"/>
                        <a:pt x="36330" y="123302"/>
                      </a:cubicBezTo>
                      <a:cubicBezTo>
                        <a:pt x="39118" y="107679"/>
                        <a:pt x="40951" y="91909"/>
                        <a:pt x="42858" y="76140"/>
                      </a:cubicBezTo>
                      <a:cubicBezTo>
                        <a:pt x="44252" y="60627"/>
                        <a:pt x="47552" y="45348"/>
                        <a:pt x="52760" y="30664"/>
                      </a:cubicBezTo>
                      <a:cubicBezTo>
                        <a:pt x="54960" y="22603"/>
                        <a:pt x="59654" y="15415"/>
                        <a:pt x="66036" y="10054"/>
                      </a:cubicBezTo>
                      <a:cubicBezTo>
                        <a:pt x="73958" y="5286"/>
                        <a:pt x="83859" y="12180"/>
                        <a:pt x="89580" y="17388"/>
                      </a:cubicBezTo>
                      <a:cubicBezTo>
                        <a:pt x="105497" y="33231"/>
                        <a:pt x="107037" y="56262"/>
                        <a:pt x="103516" y="771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98" name="Google Shape;698;p11"/>
                <p:cNvSpPr/>
                <p:nvPr/>
              </p:nvSpPr>
              <p:spPr>
                <a:xfrm flipH="1">
                  <a:off x="8812272" y="4048031"/>
                  <a:ext cx="162865" cy="179786"/>
                </a:xfrm>
                <a:custGeom>
                  <a:avLst/>
                  <a:gdLst/>
                  <a:ahLst/>
                  <a:cxnLst/>
                  <a:rect l="l" t="t" r="r" b="b"/>
                  <a:pathLst>
                    <a:path w="162865" h="179786" extrusionOk="0">
                      <a:moveTo>
                        <a:pt x="4250" y="18411"/>
                      </a:moveTo>
                      <a:cubicBezTo>
                        <a:pt x="143" y="28181"/>
                        <a:pt x="-1031" y="38926"/>
                        <a:pt x="803" y="49364"/>
                      </a:cubicBezTo>
                      <a:cubicBezTo>
                        <a:pt x="3957" y="64517"/>
                        <a:pt x="10412" y="78791"/>
                        <a:pt x="19654" y="91172"/>
                      </a:cubicBezTo>
                      <a:cubicBezTo>
                        <a:pt x="51486" y="137454"/>
                        <a:pt x="109505" y="196425"/>
                        <a:pt x="162828" y="175301"/>
                      </a:cubicBezTo>
                      <a:cubicBezTo>
                        <a:pt x="133196" y="144173"/>
                        <a:pt x="107598" y="109420"/>
                        <a:pt x="86694" y="71881"/>
                      </a:cubicBezTo>
                      <a:cubicBezTo>
                        <a:pt x="73638" y="48630"/>
                        <a:pt x="61829" y="23545"/>
                        <a:pt x="41071" y="6748"/>
                      </a:cubicBezTo>
                      <a:cubicBezTo>
                        <a:pt x="36157" y="1951"/>
                        <a:pt x="29409" y="-506"/>
                        <a:pt x="22587" y="0"/>
                      </a:cubicBezTo>
                      <a:cubicBezTo>
                        <a:pt x="18627" y="1035"/>
                        <a:pt x="15033" y="3235"/>
                        <a:pt x="12319" y="6308"/>
                      </a:cubicBezTo>
                      <a:cubicBezTo>
                        <a:pt x="8944" y="9822"/>
                        <a:pt x="6157" y="13922"/>
                        <a:pt x="4250" y="1841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699" name="Google Shape;699;p11"/>
                <p:cNvSpPr/>
                <p:nvPr/>
              </p:nvSpPr>
              <p:spPr>
                <a:xfrm flipH="1">
                  <a:off x="8729444" y="3974415"/>
                  <a:ext cx="62191" cy="256683"/>
                </a:xfrm>
                <a:custGeom>
                  <a:avLst/>
                  <a:gdLst/>
                  <a:ahLst/>
                  <a:cxnLst/>
                  <a:rect l="l" t="t" r="r" b="b"/>
                  <a:pathLst>
                    <a:path w="62191" h="256683" extrusionOk="0">
                      <a:moveTo>
                        <a:pt x="450" y="256618"/>
                      </a:moveTo>
                      <a:cubicBezTo>
                        <a:pt x="450" y="256618"/>
                        <a:pt x="63383" y="233661"/>
                        <a:pt x="62136" y="118651"/>
                      </a:cubicBezTo>
                      <a:cubicBezTo>
                        <a:pt x="61402" y="49411"/>
                        <a:pt x="62136" y="5036"/>
                        <a:pt x="24288" y="122"/>
                      </a:cubicBezTo>
                      <a:cubicBezTo>
                        <a:pt x="-13559" y="-4793"/>
                        <a:pt x="3164" y="88652"/>
                        <a:pt x="6612" y="130167"/>
                      </a:cubicBezTo>
                      <a:cubicBezTo>
                        <a:pt x="10059" y="171682"/>
                        <a:pt x="450" y="256618"/>
                        <a:pt x="450" y="256618"/>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0" name="Google Shape;700;p11"/>
                <p:cNvSpPr/>
                <p:nvPr/>
              </p:nvSpPr>
              <p:spPr>
                <a:xfrm flipH="1">
                  <a:off x="8791148" y="3999721"/>
                  <a:ext cx="136455" cy="231380"/>
                </a:xfrm>
                <a:custGeom>
                  <a:avLst/>
                  <a:gdLst/>
                  <a:ahLst/>
                  <a:cxnLst/>
                  <a:rect l="l" t="t" r="r" b="b"/>
                  <a:pathLst>
                    <a:path w="136455" h="231380" extrusionOk="0">
                      <a:moveTo>
                        <a:pt x="136417" y="231312"/>
                      </a:moveTo>
                      <a:cubicBezTo>
                        <a:pt x="136417" y="231312"/>
                        <a:pt x="69524" y="233586"/>
                        <a:pt x="27570" y="126425"/>
                      </a:cubicBezTo>
                      <a:cubicBezTo>
                        <a:pt x="2412" y="62026"/>
                        <a:pt x="-14899" y="21098"/>
                        <a:pt x="18255" y="2394"/>
                      </a:cubicBezTo>
                      <a:cubicBezTo>
                        <a:pt x="51408" y="-16309"/>
                        <a:pt x="71065" y="76549"/>
                        <a:pt x="83387" y="116377"/>
                      </a:cubicBezTo>
                      <a:cubicBezTo>
                        <a:pt x="95710" y="156204"/>
                        <a:pt x="136417" y="231312"/>
                        <a:pt x="136417" y="23131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1" name="Google Shape;701;p11"/>
                <p:cNvSpPr/>
                <p:nvPr/>
              </p:nvSpPr>
              <p:spPr>
                <a:xfrm flipH="1">
                  <a:off x="8777758" y="3974812"/>
                  <a:ext cx="78173" cy="256286"/>
                </a:xfrm>
                <a:custGeom>
                  <a:avLst/>
                  <a:gdLst/>
                  <a:ahLst/>
                  <a:cxnLst/>
                  <a:rect l="l" t="t" r="r" b="b"/>
                  <a:pathLst>
                    <a:path w="78173" h="256286" extrusionOk="0">
                      <a:moveTo>
                        <a:pt x="64746" y="256221"/>
                      </a:moveTo>
                      <a:cubicBezTo>
                        <a:pt x="64746" y="256221"/>
                        <a:pt x="83743" y="180233"/>
                        <a:pt x="76482" y="114881"/>
                      </a:cubicBezTo>
                      <a:cubicBezTo>
                        <a:pt x="69221" y="49528"/>
                        <a:pt x="60712" y="-5630"/>
                        <a:pt x="21984" y="385"/>
                      </a:cubicBezTo>
                      <a:cubicBezTo>
                        <a:pt x="-16743" y="6399"/>
                        <a:pt x="5848" y="95150"/>
                        <a:pt x="13330" y="133804"/>
                      </a:cubicBezTo>
                      <a:cubicBezTo>
                        <a:pt x="20811" y="172458"/>
                        <a:pt x="41935" y="237518"/>
                        <a:pt x="64746" y="25622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2" name="Google Shape;702;p11"/>
                <p:cNvSpPr/>
                <p:nvPr/>
              </p:nvSpPr>
              <p:spPr>
                <a:xfrm flipH="1">
                  <a:off x="8747028" y="4036550"/>
                  <a:ext cx="143845" cy="144079"/>
                </a:xfrm>
                <a:custGeom>
                  <a:avLst/>
                  <a:gdLst/>
                  <a:ahLst/>
                  <a:cxnLst/>
                  <a:rect l="l" t="t" r="r" b="b"/>
                  <a:pathLst>
                    <a:path w="143845" h="144079" extrusionOk="0">
                      <a:moveTo>
                        <a:pt x="142230" y="55930"/>
                      </a:moveTo>
                      <a:cubicBezTo>
                        <a:pt x="133355" y="17152"/>
                        <a:pt x="94774" y="-7105"/>
                        <a:pt x="55973" y="1763"/>
                      </a:cubicBezTo>
                      <a:cubicBezTo>
                        <a:pt x="17172" y="10624"/>
                        <a:pt x="-7032" y="49241"/>
                        <a:pt x="1769" y="88027"/>
                      </a:cubicBezTo>
                      <a:cubicBezTo>
                        <a:pt x="10351" y="125574"/>
                        <a:pt x="46951" y="149720"/>
                        <a:pt x="84872" y="142847"/>
                      </a:cubicBezTo>
                      <a:cubicBezTo>
                        <a:pt x="124553" y="134874"/>
                        <a:pt x="150298" y="96213"/>
                        <a:pt x="142377" y="56495"/>
                      </a:cubicBezTo>
                      <a:cubicBezTo>
                        <a:pt x="142303" y="56304"/>
                        <a:pt x="142303" y="56121"/>
                        <a:pt x="142230" y="55930"/>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3" name="Google Shape;703;p11"/>
                <p:cNvSpPr/>
                <p:nvPr/>
              </p:nvSpPr>
              <p:spPr>
                <a:xfrm flipH="1">
                  <a:off x="8675456" y="4091478"/>
                  <a:ext cx="96475" cy="179154"/>
                </a:xfrm>
                <a:custGeom>
                  <a:avLst/>
                  <a:gdLst/>
                  <a:ahLst/>
                  <a:cxnLst/>
                  <a:rect l="l" t="t" r="r" b="b"/>
                  <a:pathLst>
                    <a:path w="96475" h="179154" extrusionOk="0">
                      <a:moveTo>
                        <a:pt x="83432" y="8337"/>
                      </a:moveTo>
                      <a:cubicBezTo>
                        <a:pt x="96195" y="22566"/>
                        <a:pt x="98836" y="50291"/>
                        <a:pt x="94508" y="65254"/>
                      </a:cubicBezTo>
                      <a:cubicBezTo>
                        <a:pt x="87979" y="91036"/>
                        <a:pt x="77491" y="115637"/>
                        <a:pt x="63335" y="138162"/>
                      </a:cubicBezTo>
                      <a:cubicBezTo>
                        <a:pt x="56073" y="149597"/>
                        <a:pt x="46686" y="159550"/>
                        <a:pt x="35684" y="167501"/>
                      </a:cubicBezTo>
                      <a:cubicBezTo>
                        <a:pt x="30475" y="171058"/>
                        <a:pt x="24827" y="173897"/>
                        <a:pt x="18887" y="175936"/>
                      </a:cubicBezTo>
                      <a:cubicBezTo>
                        <a:pt x="17053" y="176596"/>
                        <a:pt x="36" y="179016"/>
                        <a:pt x="-38" y="179090"/>
                      </a:cubicBezTo>
                      <a:cubicBezTo>
                        <a:pt x="15293" y="140326"/>
                        <a:pt x="25707" y="99794"/>
                        <a:pt x="30916" y="58433"/>
                      </a:cubicBezTo>
                      <a:cubicBezTo>
                        <a:pt x="32676" y="44497"/>
                        <a:pt x="33850" y="28581"/>
                        <a:pt x="40671" y="16038"/>
                      </a:cubicBezTo>
                      <a:cubicBezTo>
                        <a:pt x="49619" y="-538"/>
                        <a:pt x="70083" y="-6333"/>
                        <a:pt x="83432" y="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4" name="Google Shape;704;p11"/>
                <p:cNvSpPr/>
                <p:nvPr/>
              </p:nvSpPr>
              <p:spPr>
                <a:xfrm flipH="1">
                  <a:off x="8670947" y="4087490"/>
                  <a:ext cx="105341" cy="187732"/>
                </a:xfrm>
                <a:custGeom>
                  <a:avLst/>
                  <a:gdLst/>
                  <a:ahLst/>
                  <a:cxnLst/>
                  <a:rect l="l" t="t" r="r" b="b"/>
                  <a:pathLst>
                    <a:path w="105341" h="187732" extrusionOk="0">
                      <a:moveTo>
                        <a:pt x="90870" y="9464"/>
                      </a:moveTo>
                      <a:cubicBezTo>
                        <a:pt x="82802" y="406"/>
                        <a:pt x="69893" y="-2543"/>
                        <a:pt x="58671" y="2129"/>
                      </a:cubicBezTo>
                      <a:cubicBezTo>
                        <a:pt x="47155" y="7740"/>
                        <a:pt x="38867" y="18347"/>
                        <a:pt x="36153" y="30882"/>
                      </a:cubicBezTo>
                      <a:cubicBezTo>
                        <a:pt x="32779" y="46314"/>
                        <a:pt x="30285" y="61944"/>
                        <a:pt x="28819" y="77677"/>
                      </a:cubicBezTo>
                      <a:cubicBezTo>
                        <a:pt x="26178" y="94276"/>
                        <a:pt x="22730" y="110728"/>
                        <a:pt x="18403" y="126967"/>
                      </a:cubicBezTo>
                      <a:cubicBezTo>
                        <a:pt x="13416" y="145715"/>
                        <a:pt x="7327" y="164154"/>
                        <a:pt x="213" y="182198"/>
                      </a:cubicBezTo>
                      <a:cubicBezTo>
                        <a:pt x="-1034" y="185425"/>
                        <a:pt x="2633" y="188285"/>
                        <a:pt x="5567" y="187552"/>
                      </a:cubicBezTo>
                      <a:cubicBezTo>
                        <a:pt x="14296" y="186364"/>
                        <a:pt x="22950" y="184398"/>
                        <a:pt x="31386" y="181684"/>
                      </a:cubicBezTo>
                      <a:cubicBezTo>
                        <a:pt x="47009" y="173858"/>
                        <a:pt x="60212" y="162005"/>
                        <a:pt x="69746" y="147358"/>
                      </a:cubicBezTo>
                      <a:cubicBezTo>
                        <a:pt x="80015" y="132336"/>
                        <a:pt x="88230" y="116002"/>
                        <a:pt x="94171" y="98802"/>
                      </a:cubicBezTo>
                      <a:cubicBezTo>
                        <a:pt x="100406" y="84653"/>
                        <a:pt x="104147" y="69543"/>
                        <a:pt x="105246" y="54133"/>
                      </a:cubicBezTo>
                      <a:cubicBezTo>
                        <a:pt x="105907" y="38011"/>
                        <a:pt x="100845" y="22175"/>
                        <a:pt x="90870" y="9464"/>
                      </a:cubicBezTo>
                      <a:close/>
                      <a:moveTo>
                        <a:pt x="87056" y="92347"/>
                      </a:moveTo>
                      <a:cubicBezTo>
                        <a:pt x="76568" y="122273"/>
                        <a:pt x="60357" y="156159"/>
                        <a:pt x="31092" y="171782"/>
                      </a:cubicBezTo>
                      <a:cubicBezTo>
                        <a:pt x="26178" y="174474"/>
                        <a:pt x="20750" y="176242"/>
                        <a:pt x="15176" y="176990"/>
                      </a:cubicBezTo>
                      <a:lnTo>
                        <a:pt x="10995" y="177577"/>
                      </a:lnTo>
                      <a:cubicBezTo>
                        <a:pt x="20970" y="151377"/>
                        <a:pt x="28745" y="124392"/>
                        <a:pt x="34173" y="96894"/>
                      </a:cubicBezTo>
                      <a:cubicBezTo>
                        <a:pt x="36960" y="82665"/>
                        <a:pt x="38941" y="68362"/>
                        <a:pt x="40701" y="53913"/>
                      </a:cubicBezTo>
                      <a:cubicBezTo>
                        <a:pt x="42241" y="41444"/>
                        <a:pt x="44001" y="26408"/>
                        <a:pt x="52877" y="16726"/>
                      </a:cubicBezTo>
                      <a:cubicBezTo>
                        <a:pt x="60065" y="7762"/>
                        <a:pt x="73120" y="6303"/>
                        <a:pt x="82069" y="13454"/>
                      </a:cubicBezTo>
                      <a:cubicBezTo>
                        <a:pt x="83023" y="14217"/>
                        <a:pt x="83903" y="15068"/>
                        <a:pt x="84709" y="15992"/>
                      </a:cubicBezTo>
                      <a:cubicBezTo>
                        <a:pt x="92631" y="26547"/>
                        <a:pt x="96738" y="39471"/>
                        <a:pt x="96445" y="52666"/>
                      </a:cubicBezTo>
                      <a:cubicBezTo>
                        <a:pt x="95638" y="66338"/>
                        <a:pt x="92484" y="79775"/>
                        <a:pt x="87056" y="923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5" name="Google Shape;705;p11"/>
                <p:cNvSpPr/>
                <p:nvPr/>
              </p:nvSpPr>
              <p:spPr>
                <a:xfrm flipH="1">
                  <a:off x="8808677" y="4130253"/>
                  <a:ext cx="146027" cy="151770"/>
                </a:xfrm>
                <a:custGeom>
                  <a:avLst/>
                  <a:gdLst/>
                  <a:ahLst/>
                  <a:cxnLst/>
                  <a:rect l="l" t="t" r="r" b="b"/>
                  <a:pathLst>
                    <a:path w="146027" h="151770" extrusionOk="0">
                      <a:moveTo>
                        <a:pt x="4502" y="17824"/>
                      </a:moveTo>
                      <a:cubicBezTo>
                        <a:pt x="-9067" y="48630"/>
                        <a:pt x="10297" y="72761"/>
                        <a:pt x="29514" y="94766"/>
                      </a:cubicBezTo>
                      <a:cubicBezTo>
                        <a:pt x="40075" y="107110"/>
                        <a:pt x="51884" y="118347"/>
                        <a:pt x="64793" y="128286"/>
                      </a:cubicBezTo>
                      <a:cubicBezTo>
                        <a:pt x="76676" y="137696"/>
                        <a:pt x="90171" y="144767"/>
                        <a:pt x="104695" y="149116"/>
                      </a:cubicBezTo>
                      <a:cubicBezTo>
                        <a:pt x="111442" y="150994"/>
                        <a:pt x="118411" y="151859"/>
                        <a:pt x="125379" y="151683"/>
                      </a:cubicBezTo>
                      <a:cubicBezTo>
                        <a:pt x="127579" y="151683"/>
                        <a:pt x="145916" y="147356"/>
                        <a:pt x="145990" y="147429"/>
                      </a:cubicBezTo>
                      <a:cubicBezTo>
                        <a:pt x="117237" y="117232"/>
                        <a:pt x="92446" y="83544"/>
                        <a:pt x="72128" y="47163"/>
                      </a:cubicBezTo>
                      <a:cubicBezTo>
                        <a:pt x="59513" y="24572"/>
                        <a:pt x="60393" y="22812"/>
                        <a:pt x="40222" y="6529"/>
                      </a:cubicBezTo>
                      <a:cubicBezTo>
                        <a:pt x="35454" y="1878"/>
                        <a:pt x="28926" y="-498"/>
                        <a:pt x="22325" y="1"/>
                      </a:cubicBezTo>
                      <a:cubicBezTo>
                        <a:pt x="18438" y="976"/>
                        <a:pt x="14990" y="3096"/>
                        <a:pt x="12350" y="6089"/>
                      </a:cubicBezTo>
                      <a:cubicBezTo>
                        <a:pt x="9049" y="9514"/>
                        <a:pt x="6409" y="13482"/>
                        <a:pt x="4502" y="178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6" name="Google Shape;706;p11"/>
                <p:cNvSpPr/>
                <p:nvPr/>
              </p:nvSpPr>
              <p:spPr>
                <a:xfrm flipH="1">
                  <a:off x="8804196" y="4126075"/>
                  <a:ext cx="154625" cy="160164"/>
                </a:xfrm>
                <a:custGeom>
                  <a:avLst/>
                  <a:gdLst/>
                  <a:ahLst/>
                  <a:cxnLst/>
                  <a:rect l="l" t="t" r="r" b="b"/>
                  <a:pathLst>
                    <a:path w="154625" h="160164" extrusionOk="0">
                      <a:moveTo>
                        <a:pt x="153187" y="148527"/>
                      </a:moveTo>
                      <a:cubicBezTo>
                        <a:pt x="129129" y="123170"/>
                        <a:pt x="107785" y="95342"/>
                        <a:pt x="89522" y="65497"/>
                      </a:cubicBezTo>
                      <a:cubicBezTo>
                        <a:pt x="82187" y="53762"/>
                        <a:pt x="76466" y="41292"/>
                        <a:pt x="69131" y="29777"/>
                      </a:cubicBezTo>
                      <a:cubicBezTo>
                        <a:pt x="62896" y="20821"/>
                        <a:pt x="55195" y="13032"/>
                        <a:pt x="46246" y="6746"/>
                      </a:cubicBezTo>
                      <a:cubicBezTo>
                        <a:pt x="39939" y="717"/>
                        <a:pt x="30917" y="-1513"/>
                        <a:pt x="22482" y="878"/>
                      </a:cubicBezTo>
                      <a:cubicBezTo>
                        <a:pt x="14414" y="4758"/>
                        <a:pt x="8178" y="11513"/>
                        <a:pt x="4878" y="19802"/>
                      </a:cubicBezTo>
                      <a:cubicBezTo>
                        <a:pt x="-1576" y="34046"/>
                        <a:pt x="-1650" y="50344"/>
                        <a:pt x="4511" y="64690"/>
                      </a:cubicBezTo>
                      <a:cubicBezTo>
                        <a:pt x="11480" y="78898"/>
                        <a:pt x="20648" y="91917"/>
                        <a:pt x="31650" y="103271"/>
                      </a:cubicBezTo>
                      <a:cubicBezTo>
                        <a:pt x="54094" y="128723"/>
                        <a:pt x="83507" y="155055"/>
                        <a:pt x="118494" y="159602"/>
                      </a:cubicBezTo>
                      <a:cubicBezTo>
                        <a:pt x="124875" y="160475"/>
                        <a:pt x="131329" y="160196"/>
                        <a:pt x="137564" y="158795"/>
                      </a:cubicBezTo>
                      <a:lnTo>
                        <a:pt x="145779" y="156962"/>
                      </a:lnTo>
                      <a:lnTo>
                        <a:pt x="149373" y="156155"/>
                      </a:lnTo>
                      <a:cubicBezTo>
                        <a:pt x="150033" y="156155"/>
                        <a:pt x="152086" y="156155"/>
                        <a:pt x="150107" y="156155"/>
                      </a:cubicBezTo>
                      <a:cubicBezTo>
                        <a:pt x="152527" y="156206"/>
                        <a:pt x="154581" y="154277"/>
                        <a:pt x="154581" y="151842"/>
                      </a:cubicBezTo>
                      <a:cubicBezTo>
                        <a:pt x="154654" y="150588"/>
                        <a:pt x="154140" y="149378"/>
                        <a:pt x="153187" y="148527"/>
                      </a:cubicBezTo>
                      <a:close/>
                      <a:moveTo>
                        <a:pt x="129789" y="151534"/>
                      </a:moveTo>
                      <a:cubicBezTo>
                        <a:pt x="113433" y="151681"/>
                        <a:pt x="97443" y="146788"/>
                        <a:pt x="83947" y="137524"/>
                      </a:cubicBezTo>
                      <a:cubicBezTo>
                        <a:pt x="70231" y="128840"/>
                        <a:pt x="57688" y="118461"/>
                        <a:pt x="46613" y="106645"/>
                      </a:cubicBezTo>
                      <a:cubicBezTo>
                        <a:pt x="35757" y="95980"/>
                        <a:pt x="26149" y="84179"/>
                        <a:pt x="17861" y="71438"/>
                      </a:cubicBezTo>
                      <a:cubicBezTo>
                        <a:pt x="8178" y="57634"/>
                        <a:pt x="6125" y="39848"/>
                        <a:pt x="12433" y="24203"/>
                      </a:cubicBezTo>
                      <a:cubicBezTo>
                        <a:pt x="15294" y="17895"/>
                        <a:pt x="20722" y="8873"/>
                        <a:pt x="28496" y="8359"/>
                      </a:cubicBezTo>
                      <a:cubicBezTo>
                        <a:pt x="36271" y="7846"/>
                        <a:pt x="42506" y="14667"/>
                        <a:pt x="47713" y="19068"/>
                      </a:cubicBezTo>
                      <a:cubicBezTo>
                        <a:pt x="54388" y="24584"/>
                        <a:pt x="59962" y="31215"/>
                        <a:pt x="64363" y="38652"/>
                      </a:cubicBezTo>
                      <a:cubicBezTo>
                        <a:pt x="78593" y="64800"/>
                        <a:pt x="94509" y="89951"/>
                        <a:pt x="112186" y="113907"/>
                      </a:cubicBezTo>
                      <a:cubicBezTo>
                        <a:pt x="121501" y="126009"/>
                        <a:pt x="131403" y="137524"/>
                        <a:pt x="141525" y="148747"/>
                      </a:cubicBezTo>
                      <a:cubicBezTo>
                        <a:pt x="137711" y="149964"/>
                        <a:pt x="133750" y="150896"/>
                        <a:pt x="129789" y="1515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7" name="Google Shape;707;p11"/>
                <p:cNvSpPr/>
                <p:nvPr/>
              </p:nvSpPr>
              <p:spPr>
                <a:xfrm flipH="1">
                  <a:off x="8727360" y="4098280"/>
                  <a:ext cx="60780" cy="186948"/>
                </a:xfrm>
                <a:custGeom>
                  <a:avLst/>
                  <a:gdLst/>
                  <a:ahLst/>
                  <a:cxnLst/>
                  <a:rect l="l" t="t" r="r" b="b"/>
                  <a:pathLst>
                    <a:path w="60780" h="186948" extrusionOk="0">
                      <a:moveTo>
                        <a:pt x="-38" y="186884"/>
                      </a:moveTo>
                      <a:cubicBezTo>
                        <a:pt x="-38" y="186884"/>
                        <a:pt x="69863" y="164220"/>
                        <a:pt x="59741" y="53098"/>
                      </a:cubicBezTo>
                      <a:cubicBezTo>
                        <a:pt x="56660" y="19212"/>
                        <a:pt x="38396" y="-2426"/>
                        <a:pt x="26514" y="141"/>
                      </a:cubicBezTo>
                      <a:cubicBezTo>
                        <a:pt x="3264" y="5202"/>
                        <a:pt x="2529" y="23979"/>
                        <a:pt x="5904" y="64320"/>
                      </a:cubicBezTo>
                      <a:cubicBezTo>
                        <a:pt x="9278" y="104662"/>
                        <a:pt x="-38" y="186884"/>
                        <a:pt x="-38" y="186884"/>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8" name="Google Shape;708;p11"/>
                <p:cNvSpPr/>
                <p:nvPr/>
              </p:nvSpPr>
              <p:spPr>
                <a:xfrm flipH="1">
                  <a:off x="8788140" y="4119180"/>
                  <a:ext cx="113001" cy="166050"/>
                </a:xfrm>
                <a:custGeom>
                  <a:avLst/>
                  <a:gdLst/>
                  <a:ahLst/>
                  <a:cxnLst/>
                  <a:rect l="l" t="t" r="r" b="b"/>
                  <a:pathLst>
                    <a:path w="113001" h="166050" extrusionOk="0">
                      <a:moveTo>
                        <a:pt x="112964" y="165984"/>
                      </a:moveTo>
                      <a:cubicBezTo>
                        <a:pt x="112964" y="165984"/>
                        <a:pt x="48785" y="167891"/>
                        <a:pt x="7416" y="64324"/>
                      </a:cubicBezTo>
                      <a:cubicBezTo>
                        <a:pt x="82" y="46501"/>
                        <a:pt x="-7840" y="13934"/>
                        <a:pt x="15558" y="4032"/>
                      </a:cubicBezTo>
                      <a:cubicBezTo>
                        <a:pt x="49591" y="-10637"/>
                        <a:pt x="49591" y="15915"/>
                        <a:pt x="61547" y="54569"/>
                      </a:cubicBezTo>
                      <a:cubicBezTo>
                        <a:pt x="73503" y="93223"/>
                        <a:pt x="112964" y="165984"/>
                        <a:pt x="112964" y="165984"/>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09" name="Google Shape;709;p11"/>
                <p:cNvSpPr/>
                <p:nvPr/>
              </p:nvSpPr>
              <p:spPr>
                <a:xfrm flipH="1">
                  <a:off x="8775210" y="4077306"/>
                  <a:ext cx="69002" cy="207922"/>
                </a:xfrm>
                <a:custGeom>
                  <a:avLst/>
                  <a:gdLst/>
                  <a:ahLst/>
                  <a:cxnLst/>
                  <a:rect l="l" t="t" r="r" b="b"/>
                  <a:pathLst>
                    <a:path w="69002" h="207922" extrusionOk="0">
                      <a:moveTo>
                        <a:pt x="56034" y="207858"/>
                      </a:moveTo>
                      <a:cubicBezTo>
                        <a:pt x="56034" y="207858"/>
                        <a:pt x="74444" y="134510"/>
                        <a:pt x="67330" y="70845"/>
                      </a:cubicBezTo>
                      <a:cubicBezTo>
                        <a:pt x="60215" y="7179"/>
                        <a:pt x="52146" y="-5730"/>
                        <a:pt x="21267" y="1898"/>
                      </a:cubicBezTo>
                      <a:cubicBezTo>
                        <a:pt x="-8072" y="9233"/>
                        <a:pt x="-737" y="51628"/>
                        <a:pt x="6158" y="89182"/>
                      </a:cubicBezTo>
                      <a:cubicBezTo>
                        <a:pt x="13052" y="126736"/>
                        <a:pt x="33883" y="189741"/>
                        <a:pt x="56034" y="207858"/>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10" name="Google Shape;710;p11"/>
                <p:cNvSpPr/>
                <p:nvPr/>
              </p:nvSpPr>
              <p:spPr>
                <a:xfrm flipH="1">
                  <a:off x="8766889" y="4417679"/>
                  <a:ext cx="96963" cy="45711"/>
                </a:xfrm>
                <a:custGeom>
                  <a:avLst/>
                  <a:gdLst/>
                  <a:ahLst/>
                  <a:cxnLst/>
                  <a:rect l="l" t="t" r="r" b="b"/>
                  <a:pathLst>
                    <a:path w="96963" h="45711" extrusionOk="0">
                      <a:moveTo>
                        <a:pt x="3134" y="8459"/>
                      </a:moveTo>
                      <a:cubicBezTo>
                        <a:pt x="10909" y="11598"/>
                        <a:pt x="17803" y="16468"/>
                        <a:pt x="23378" y="22688"/>
                      </a:cubicBezTo>
                      <a:cubicBezTo>
                        <a:pt x="42228" y="40460"/>
                        <a:pt x="68193" y="48580"/>
                        <a:pt x="93791" y="44692"/>
                      </a:cubicBezTo>
                      <a:cubicBezTo>
                        <a:pt x="99292" y="43959"/>
                        <a:pt x="96945" y="35597"/>
                        <a:pt x="91444" y="36331"/>
                      </a:cubicBezTo>
                      <a:cubicBezTo>
                        <a:pt x="75015" y="38539"/>
                        <a:pt x="58291" y="35289"/>
                        <a:pt x="43842" y="27089"/>
                      </a:cubicBezTo>
                      <a:cubicBezTo>
                        <a:pt x="30199" y="19754"/>
                        <a:pt x="20884" y="4571"/>
                        <a:pt x="5481" y="97"/>
                      </a:cubicBezTo>
                      <a:cubicBezTo>
                        <a:pt x="3207" y="-548"/>
                        <a:pt x="787" y="794"/>
                        <a:pt x="127" y="3104"/>
                      </a:cubicBezTo>
                      <a:cubicBezTo>
                        <a:pt x="-534" y="5415"/>
                        <a:pt x="860" y="7813"/>
                        <a:pt x="3134" y="84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711" name="Google Shape;711;p11"/>
              <p:cNvGrpSpPr/>
              <p:nvPr/>
            </p:nvGrpSpPr>
            <p:grpSpPr>
              <a:xfrm>
                <a:off x="8388260" y="4321966"/>
                <a:ext cx="319542" cy="187472"/>
                <a:chOff x="8440635" y="4420841"/>
                <a:chExt cx="319542" cy="187472"/>
              </a:xfrm>
            </p:grpSpPr>
            <p:sp>
              <p:nvSpPr>
                <p:cNvPr id="712" name="Google Shape;712;p11"/>
                <p:cNvSpPr/>
                <p:nvPr/>
              </p:nvSpPr>
              <p:spPr>
                <a:xfrm flipH="1">
                  <a:off x="8446088" y="4426091"/>
                  <a:ext cx="308918" cy="176727"/>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13" name="Google Shape;713;p11"/>
                <p:cNvSpPr/>
                <p:nvPr/>
              </p:nvSpPr>
              <p:spPr>
                <a:xfrm flipH="1">
                  <a:off x="8440635" y="4420841"/>
                  <a:ext cx="319542" cy="187472"/>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714" name="Google Shape;714;p11"/>
              <p:cNvGrpSpPr/>
              <p:nvPr/>
            </p:nvGrpSpPr>
            <p:grpSpPr>
              <a:xfrm>
                <a:off x="8058421" y="4212221"/>
                <a:ext cx="419294" cy="489761"/>
                <a:chOff x="8078871" y="4412609"/>
                <a:chExt cx="419294" cy="489761"/>
              </a:xfrm>
            </p:grpSpPr>
            <p:sp>
              <p:nvSpPr>
                <p:cNvPr id="715" name="Google Shape;715;p11"/>
                <p:cNvSpPr/>
                <p:nvPr/>
              </p:nvSpPr>
              <p:spPr>
                <a:xfrm flipH="1">
                  <a:off x="8090282" y="4467104"/>
                  <a:ext cx="407498" cy="435266"/>
                </a:xfrm>
                <a:custGeom>
                  <a:avLst/>
                  <a:gdLst/>
                  <a:ahLst/>
                  <a:cxnLst/>
                  <a:rect l="l" t="t" r="r" b="b"/>
                  <a:pathLst>
                    <a:path w="311067" h="332264" extrusionOk="0">
                      <a:moveTo>
                        <a:pt x="310736" y="290611"/>
                      </a:moveTo>
                      <a:cubicBezTo>
                        <a:pt x="310736" y="313569"/>
                        <a:pt x="241056" y="332200"/>
                        <a:pt x="155166" y="332200"/>
                      </a:cubicBezTo>
                      <a:cubicBezTo>
                        <a:pt x="69276" y="332200"/>
                        <a:pt x="-38" y="313276"/>
                        <a:pt x="-38" y="290611"/>
                      </a:cubicBezTo>
                      <a:lnTo>
                        <a:pt x="-38" y="-65"/>
                      </a:lnTo>
                      <a:cubicBezTo>
                        <a:pt x="-38" y="22893"/>
                        <a:pt x="69569" y="41523"/>
                        <a:pt x="155459" y="41523"/>
                      </a:cubicBezTo>
                      <a:cubicBezTo>
                        <a:pt x="241349" y="41523"/>
                        <a:pt x="311030" y="22893"/>
                        <a:pt x="311030" y="-65"/>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16" name="Google Shape;716;p11"/>
                <p:cNvSpPr/>
                <p:nvPr/>
              </p:nvSpPr>
              <p:spPr>
                <a:xfrm flipH="1">
                  <a:off x="8090282" y="4579743"/>
                  <a:ext cx="407498" cy="191305"/>
                </a:xfrm>
                <a:custGeom>
                  <a:avLst/>
                  <a:gdLst/>
                  <a:ahLst/>
                  <a:cxnLst/>
                  <a:rect l="l" t="t" r="r" b="b"/>
                  <a:pathLst>
                    <a:path w="311067" h="146034" extrusionOk="0">
                      <a:moveTo>
                        <a:pt x="-38" y="-65"/>
                      </a:moveTo>
                      <a:cubicBezTo>
                        <a:pt x="-38" y="22967"/>
                        <a:pt x="69569" y="41523"/>
                        <a:pt x="155459" y="41523"/>
                      </a:cubicBezTo>
                      <a:cubicBezTo>
                        <a:pt x="241349" y="41523"/>
                        <a:pt x="311030" y="22967"/>
                        <a:pt x="311030" y="-65"/>
                      </a:cubicBezTo>
                      <a:lnTo>
                        <a:pt x="311030" y="104382"/>
                      </a:lnTo>
                      <a:cubicBezTo>
                        <a:pt x="311030" y="127340"/>
                        <a:pt x="241349" y="145970"/>
                        <a:pt x="155459" y="145970"/>
                      </a:cubicBezTo>
                      <a:cubicBezTo>
                        <a:pt x="69569" y="145970"/>
                        <a:pt x="-38" y="127340"/>
                        <a:pt x="-38" y="104382"/>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17" name="Google Shape;717;p11"/>
                <p:cNvSpPr/>
                <p:nvPr/>
              </p:nvSpPr>
              <p:spPr>
                <a:xfrm flipH="1">
                  <a:off x="8090667" y="4812039"/>
                  <a:ext cx="407113" cy="54480"/>
                </a:xfrm>
                <a:custGeom>
                  <a:avLst/>
                  <a:gdLst/>
                  <a:ahLst/>
                  <a:cxnLst/>
                  <a:rect l="l" t="t" r="r" b="b"/>
                  <a:pathLst>
                    <a:path w="310773" h="41588" extrusionOk="0">
                      <a:moveTo>
                        <a:pt x="310736" y="-65"/>
                      </a:moveTo>
                      <a:cubicBezTo>
                        <a:pt x="310736" y="22893"/>
                        <a:pt x="241056" y="41524"/>
                        <a:pt x="155166" y="41524"/>
                      </a:cubicBezTo>
                      <a:cubicBezTo>
                        <a:pt x="69276" y="41524"/>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18" name="Google Shape;718;p11"/>
                <p:cNvSpPr/>
                <p:nvPr/>
              </p:nvSpPr>
              <p:spPr>
                <a:xfrm flipH="1">
                  <a:off x="8090667" y="4500934"/>
                  <a:ext cx="407113" cy="54479"/>
                </a:xfrm>
                <a:custGeom>
                  <a:avLst/>
                  <a:gdLst/>
                  <a:ahLst/>
                  <a:cxnLst/>
                  <a:rect l="l" t="t" r="r" b="b"/>
                  <a:pathLst>
                    <a:path w="310773" h="41587" extrusionOk="0">
                      <a:moveTo>
                        <a:pt x="310736" y="-65"/>
                      </a:moveTo>
                      <a:cubicBezTo>
                        <a:pt x="310736" y="22893"/>
                        <a:pt x="241056" y="41523"/>
                        <a:pt x="155166" y="41523"/>
                      </a:cubicBezTo>
                      <a:cubicBezTo>
                        <a:pt x="69276"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19" name="Google Shape;719;p11"/>
                <p:cNvSpPr/>
                <p:nvPr/>
              </p:nvSpPr>
              <p:spPr>
                <a:xfrm flipH="1">
                  <a:off x="8090764" y="4412609"/>
                  <a:ext cx="407401" cy="108961"/>
                </a:xfrm>
                <a:custGeom>
                  <a:avLst/>
                  <a:gdLst/>
                  <a:ahLst/>
                  <a:cxnLst/>
                  <a:rect l="l" t="t" r="r" b="b"/>
                  <a:pathLst>
                    <a:path w="310993" h="83176" extrusionOk="0">
                      <a:moveTo>
                        <a:pt x="310994" y="41588"/>
                      </a:moveTo>
                      <a:cubicBezTo>
                        <a:pt x="310994" y="64557"/>
                        <a:pt x="241375" y="83176"/>
                        <a:pt x="155497" y="83176"/>
                      </a:cubicBezTo>
                      <a:cubicBezTo>
                        <a:pt x="69618" y="83176"/>
                        <a:pt x="0" y="64556"/>
                        <a:pt x="0" y="41588"/>
                      </a:cubicBezTo>
                      <a:cubicBezTo>
                        <a:pt x="0" y="18619"/>
                        <a:pt x="69618" y="0"/>
                        <a:pt x="155497" y="0"/>
                      </a:cubicBezTo>
                      <a:cubicBezTo>
                        <a:pt x="241375" y="0"/>
                        <a:pt x="310994" y="18620"/>
                        <a:pt x="310994" y="41588"/>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20" name="Google Shape;720;p11"/>
                <p:cNvSpPr/>
                <p:nvPr/>
              </p:nvSpPr>
              <p:spPr>
                <a:xfrm flipH="1">
                  <a:off x="8128186" y="4451037"/>
                  <a:ext cx="332572" cy="70526"/>
                </a:xfrm>
                <a:custGeom>
                  <a:avLst/>
                  <a:gdLst/>
                  <a:ahLst/>
                  <a:cxnLst/>
                  <a:rect l="l" t="t" r="r" b="b"/>
                  <a:pathLst>
                    <a:path w="253872" h="53837" extrusionOk="0">
                      <a:moveTo>
                        <a:pt x="253824" y="35215"/>
                      </a:moveTo>
                      <a:cubicBezTo>
                        <a:pt x="254705" y="40276"/>
                        <a:pt x="201234" y="53773"/>
                        <a:pt x="131260" y="53773"/>
                      </a:cubicBezTo>
                      <a:cubicBezTo>
                        <a:pt x="61287" y="53773"/>
                        <a:pt x="2389" y="40937"/>
                        <a:pt x="408" y="35215"/>
                      </a:cubicBezTo>
                      <a:cubicBezTo>
                        <a:pt x="-5973" y="16806"/>
                        <a:pt x="57106" y="-65"/>
                        <a:pt x="127153" y="-65"/>
                      </a:cubicBezTo>
                      <a:cubicBezTo>
                        <a:pt x="197200" y="-65"/>
                        <a:pt x="250524" y="15998"/>
                        <a:pt x="253824" y="3521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21" name="Google Shape;721;p11"/>
                <p:cNvSpPr/>
                <p:nvPr/>
              </p:nvSpPr>
              <p:spPr>
                <a:xfrm flipH="1">
                  <a:off x="8078871" y="4554086"/>
                  <a:ext cx="146339" cy="171501"/>
                </a:xfrm>
                <a:custGeom>
                  <a:avLst/>
                  <a:gdLst/>
                  <a:ahLst/>
                  <a:cxnLst/>
                  <a:rect l="l" t="t" r="r" b="b"/>
                  <a:pathLst>
                    <a:path w="111709" h="130917" extrusionOk="0">
                      <a:moveTo>
                        <a:pt x="16173" y="32939"/>
                      </a:moveTo>
                      <a:lnTo>
                        <a:pt x="16173" y="78927"/>
                      </a:lnTo>
                      <a:cubicBezTo>
                        <a:pt x="16290" y="88566"/>
                        <a:pt x="20603" y="97668"/>
                        <a:pt x="27982" y="103866"/>
                      </a:cubicBezTo>
                      <a:cubicBezTo>
                        <a:pt x="35412" y="110636"/>
                        <a:pt x="45790" y="113122"/>
                        <a:pt x="55487" y="110467"/>
                      </a:cubicBezTo>
                      <a:lnTo>
                        <a:pt x="71917" y="105700"/>
                      </a:lnTo>
                      <a:cubicBezTo>
                        <a:pt x="75870" y="104475"/>
                        <a:pt x="79523" y="102421"/>
                        <a:pt x="82626" y="99685"/>
                      </a:cubicBezTo>
                      <a:cubicBezTo>
                        <a:pt x="90283" y="92556"/>
                        <a:pt x="94640" y="82566"/>
                        <a:pt x="94654" y="72106"/>
                      </a:cubicBezTo>
                      <a:lnTo>
                        <a:pt x="94654" y="6533"/>
                      </a:lnTo>
                      <a:cubicBezTo>
                        <a:pt x="94640" y="5441"/>
                        <a:pt x="94999" y="4377"/>
                        <a:pt x="95681" y="3526"/>
                      </a:cubicBezTo>
                      <a:cubicBezTo>
                        <a:pt x="96334" y="2653"/>
                        <a:pt x="97266" y="2030"/>
                        <a:pt x="98322" y="1766"/>
                      </a:cubicBezTo>
                      <a:lnTo>
                        <a:pt x="105657" y="79"/>
                      </a:lnTo>
                      <a:cubicBezTo>
                        <a:pt x="107087" y="-280"/>
                        <a:pt x="108605" y="42"/>
                        <a:pt x="109764" y="959"/>
                      </a:cubicBezTo>
                      <a:cubicBezTo>
                        <a:pt x="110982" y="1847"/>
                        <a:pt x="111693" y="3269"/>
                        <a:pt x="111671" y="4773"/>
                      </a:cubicBezTo>
                      <a:lnTo>
                        <a:pt x="111671" y="74600"/>
                      </a:lnTo>
                      <a:cubicBezTo>
                        <a:pt x="111642" y="97836"/>
                        <a:pt x="96422" y="118315"/>
                        <a:pt x="74191" y="125063"/>
                      </a:cubicBezTo>
                      <a:lnTo>
                        <a:pt x="61941" y="128731"/>
                      </a:lnTo>
                      <a:cubicBezTo>
                        <a:pt x="50375" y="132325"/>
                        <a:pt x="37876" y="131327"/>
                        <a:pt x="27028" y="125944"/>
                      </a:cubicBezTo>
                      <a:cubicBezTo>
                        <a:pt x="10429" y="117963"/>
                        <a:pt x="-103" y="101159"/>
                        <a:pt x="-37" y="82742"/>
                      </a:cubicBezTo>
                      <a:lnTo>
                        <a:pt x="-37" y="34186"/>
                      </a:lnTo>
                      <a:cubicBezTo>
                        <a:pt x="-23" y="33041"/>
                        <a:pt x="366" y="31934"/>
                        <a:pt x="1063" y="31032"/>
                      </a:cubicBezTo>
                      <a:cubicBezTo>
                        <a:pt x="1819" y="30122"/>
                        <a:pt x="2853" y="29484"/>
                        <a:pt x="3997" y="29198"/>
                      </a:cubicBezTo>
                      <a:lnTo>
                        <a:pt x="10305" y="27804"/>
                      </a:lnTo>
                      <a:cubicBezTo>
                        <a:pt x="13077" y="27196"/>
                        <a:pt x="15813" y="28949"/>
                        <a:pt x="16422" y="31721"/>
                      </a:cubicBezTo>
                      <a:cubicBezTo>
                        <a:pt x="16495" y="32073"/>
                        <a:pt x="16539" y="32432"/>
                        <a:pt x="16539" y="32792"/>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22" name="Google Shape;722;p11"/>
                <p:cNvSpPr/>
                <p:nvPr/>
              </p:nvSpPr>
              <p:spPr>
                <a:xfrm flipH="1">
                  <a:off x="8314153" y="4499684"/>
                  <a:ext cx="147841" cy="108641"/>
                </a:xfrm>
                <a:custGeom>
                  <a:avLst/>
                  <a:gdLst/>
                  <a:ahLst/>
                  <a:cxnLst/>
                  <a:rect l="l" t="t" r="r" b="b"/>
                  <a:pathLst>
                    <a:path w="112856" h="82932" extrusionOk="0">
                      <a:moveTo>
                        <a:pt x="1991" y="-65"/>
                      </a:moveTo>
                      <a:cubicBezTo>
                        <a:pt x="-1794" y="8899"/>
                        <a:pt x="-203" y="19226"/>
                        <a:pt x="6098" y="26634"/>
                      </a:cubicBezTo>
                      <a:cubicBezTo>
                        <a:pt x="16954" y="37636"/>
                        <a:pt x="23115" y="33529"/>
                        <a:pt x="25169" y="53112"/>
                      </a:cubicBezTo>
                      <a:cubicBezTo>
                        <a:pt x="26049" y="61327"/>
                        <a:pt x="27149" y="88173"/>
                        <a:pt x="42919" y="81938"/>
                      </a:cubicBezTo>
                      <a:cubicBezTo>
                        <a:pt x="54434" y="77464"/>
                        <a:pt x="40058" y="56706"/>
                        <a:pt x="50914" y="51572"/>
                      </a:cubicBezTo>
                      <a:cubicBezTo>
                        <a:pt x="61769" y="46438"/>
                        <a:pt x="58688" y="67562"/>
                        <a:pt x="74091" y="69102"/>
                      </a:cubicBezTo>
                      <a:cubicBezTo>
                        <a:pt x="89494" y="70642"/>
                        <a:pt x="87001" y="59714"/>
                        <a:pt x="90081" y="47098"/>
                      </a:cubicBezTo>
                      <a:cubicBezTo>
                        <a:pt x="93162" y="34482"/>
                        <a:pt x="110765" y="32428"/>
                        <a:pt x="112819" y="16365"/>
                      </a:cubicBezTo>
                      <a:cubicBezTo>
                        <a:pt x="112672" y="17025"/>
                        <a:pt x="48273" y="17025"/>
                        <a:pt x="1991" y="-6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723" name="Google Shape;723;p11"/>
              <p:cNvSpPr/>
              <p:nvPr/>
            </p:nvSpPr>
            <p:spPr>
              <a:xfrm>
                <a:off x="8304726" y="4807826"/>
                <a:ext cx="173005" cy="99833"/>
              </a:xfrm>
              <a:custGeom>
                <a:avLst/>
                <a:gdLst/>
                <a:ahLst/>
                <a:cxnLst/>
                <a:rect l="l" t="t" r="r" b="b"/>
                <a:pathLst>
                  <a:path w="173005" h="99833" extrusionOk="0">
                    <a:moveTo>
                      <a:pt x="160126" y="14365"/>
                    </a:moveTo>
                    <a:cubicBezTo>
                      <a:pt x="148610" y="8571"/>
                      <a:pt x="136802" y="18913"/>
                      <a:pt x="130347" y="27641"/>
                    </a:cubicBezTo>
                    <a:cubicBezTo>
                      <a:pt x="128366" y="30406"/>
                      <a:pt x="126680" y="33384"/>
                      <a:pt x="125359" y="36516"/>
                    </a:cubicBezTo>
                    <a:cubicBezTo>
                      <a:pt x="124699" y="35064"/>
                      <a:pt x="123892" y="33641"/>
                      <a:pt x="123086" y="32262"/>
                    </a:cubicBezTo>
                    <a:cubicBezTo>
                      <a:pt x="118832" y="23592"/>
                      <a:pt x="111350" y="16874"/>
                      <a:pt x="102329" y="13485"/>
                    </a:cubicBezTo>
                    <a:cubicBezTo>
                      <a:pt x="91986" y="10698"/>
                      <a:pt x="85311" y="17593"/>
                      <a:pt x="82377" y="26761"/>
                    </a:cubicBezTo>
                    <a:cubicBezTo>
                      <a:pt x="80690" y="32160"/>
                      <a:pt x="79371" y="37675"/>
                      <a:pt x="78417" y="43264"/>
                    </a:cubicBezTo>
                    <a:cubicBezTo>
                      <a:pt x="66241" y="24869"/>
                      <a:pt x="48564" y="10801"/>
                      <a:pt x="27881" y="3070"/>
                    </a:cubicBezTo>
                    <a:cubicBezTo>
                      <a:pt x="21426" y="-480"/>
                      <a:pt x="13797" y="-1045"/>
                      <a:pt x="6903" y="1529"/>
                    </a:cubicBezTo>
                    <a:cubicBezTo>
                      <a:pt x="1842" y="4889"/>
                      <a:pt x="-799" y="10874"/>
                      <a:pt x="155" y="16859"/>
                    </a:cubicBezTo>
                    <a:cubicBezTo>
                      <a:pt x="1108" y="23497"/>
                      <a:pt x="3089" y="29937"/>
                      <a:pt x="6097" y="35929"/>
                    </a:cubicBezTo>
                    <a:cubicBezTo>
                      <a:pt x="9103" y="42964"/>
                      <a:pt x="12550" y="49799"/>
                      <a:pt x="16438" y="56394"/>
                    </a:cubicBezTo>
                    <a:cubicBezTo>
                      <a:pt x="25460" y="71796"/>
                      <a:pt x="36535" y="85872"/>
                      <a:pt x="49444" y="98201"/>
                    </a:cubicBezTo>
                    <a:cubicBezTo>
                      <a:pt x="54506" y="103116"/>
                      <a:pt x="62280" y="95341"/>
                      <a:pt x="57220" y="90427"/>
                    </a:cubicBezTo>
                    <a:cubicBezTo>
                      <a:pt x="38222" y="72361"/>
                      <a:pt x="23406" y="50386"/>
                      <a:pt x="13797" y="26028"/>
                    </a:cubicBezTo>
                    <a:cubicBezTo>
                      <a:pt x="12404" y="22360"/>
                      <a:pt x="9690" y="16566"/>
                      <a:pt x="11377" y="12605"/>
                    </a:cubicBezTo>
                    <a:cubicBezTo>
                      <a:pt x="13064" y="8644"/>
                      <a:pt x="22379" y="12605"/>
                      <a:pt x="25533" y="13925"/>
                    </a:cubicBezTo>
                    <a:cubicBezTo>
                      <a:pt x="36388" y="18033"/>
                      <a:pt x="46364" y="24209"/>
                      <a:pt x="54872" y="32116"/>
                    </a:cubicBezTo>
                    <a:cubicBezTo>
                      <a:pt x="64554" y="41027"/>
                      <a:pt x="72255" y="51868"/>
                      <a:pt x="77464" y="63948"/>
                    </a:cubicBezTo>
                    <a:cubicBezTo>
                      <a:pt x="79810" y="69302"/>
                      <a:pt x="87512" y="66149"/>
                      <a:pt x="87732" y="61161"/>
                    </a:cubicBezTo>
                    <a:cubicBezTo>
                      <a:pt x="88099" y="52719"/>
                      <a:pt x="89272" y="44335"/>
                      <a:pt x="91399" y="36150"/>
                    </a:cubicBezTo>
                    <a:cubicBezTo>
                      <a:pt x="92793" y="30428"/>
                      <a:pt x="94114" y="21040"/>
                      <a:pt x="101961" y="25001"/>
                    </a:cubicBezTo>
                    <a:cubicBezTo>
                      <a:pt x="107830" y="28712"/>
                      <a:pt x="112451" y="34037"/>
                      <a:pt x="115310" y="40331"/>
                    </a:cubicBezTo>
                    <a:cubicBezTo>
                      <a:pt x="118758" y="46866"/>
                      <a:pt x="120958" y="54017"/>
                      <a:pt x="121619" y="61381"/>
                    </a:cubicBezTo>
                    <a:cubicBezTo>
                      <a:pt x="122426" y="68276"/>
                      <a:pt x="133281" y="68716"/>
                      <a:pt x="132621" y="61381"/>
                    </a:cubicBezTo>
                    <a:cubicBezTo>
                      <a:pt x="131594" y="52770"/>
                      <a:pt x="133354" y="44049"/>
                      <a:pt x="137829" y="36590"/>
                    </a:cubicBezTo>
                    <a:cubicBezTo>
                      <a:pt x="140763" y="31749"/>
                      <a:pt x="151104" y="18693"/>
                      <a:pt x="157192" y="25734"/>
                    </a:cubicBezTo>
                    <a:cubicBezTo>
                      <a:pt x="163280" y="32776"/>
                      <a:pt x="162033" y="43484"/>
                      <a:pt x="161960" y="50966"/>
                    </a:cubicBezTo>
                    <a:cubicBezTo>
                      <a:pt x="161887" y="61946"/>
                      <a:pt x="159980" y="72845"/>
                      <a:pt x="156459" y="83239"/>
                    </a:cubicBezTo>
                    <a:cubicBezTo>
                      <a:pt x="154185" y="89987"/>
                      <a:pt x="164820" y="92847"/>
                      <a:pt x="167021" y="86173"/>
                    </a:cubicBezTo>
                    <a:cubicBezTo>
                      <a:pt x="171642" y="72713"/>
                      <a:pt x="173549" y="58491"/>
                      <a:pt x="172815" y="44291"/>
                    </a:cubicBezTo>
                    <a:cubicBezTo>
                      <a:pt x="172009" y="33949"/>
                      <a:pt x="170615" y="20013"/>
                      <a:pt x="160126" y="143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724" name="Google Shape;724;p11"/>
              <p:cNvGrpSpPr/>
              <p:nvPr/>
            </p:nvGrpSpPr>
            <p:grpSpPr>
              <a:xfrm>
                <a:off x="8772120" y="4566763"/>
                <a:ext cx="58971" cy="69975"/>
                <a:chOff x="6991745" y="4740688"/>
                <a:chExt cx="58971" cy="69975"/>
              </a:xfrm>
            </p:grpSpPr>
            <p:sp>
              <p:nvSpPr>
                <p:cNvPr id="725" name="Google Shape;725;p11"/>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26" name="Google Shape;726;p11"/>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27" name="Google Shape;727;p11"/>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grpSp>
        <p:nvGrpSpPr>
          <p:cNvPr id="730" name="Google Shape;730;p11"/>
          <p:cNvGrpSpPr/>
          <p:nvPr/>
        </p:nvGrpSpPr>
        <p:grpSpPr>
          <a:xfrm>
            <a:off x="247887" y="2917188"/>
            <a:ext cx="11556253" cy="845873"/>
            <a:chOff x="186376" y="2187890"/>
            <a:chExt cx="8688685" cy="634405"/>
          </a:xfrm>
        </p:grpSpPr>
        <p:grpSp>
          <p:nvGrpSpPr>
            <p:cNvPr id="731" name="Google Shape;731;p11"/>
            <p:cNvGrpSpPr/>
            <p:nvPr/>
          </p:nvGrpSpPr>
          <p:grpSpPr>
            <a:xfrm flipH="1">
              <a:off x="8168801" y="2321203"/>
              <a:ext cx="706260" cy="501093"/>
              <a:chOff x="8437747" y="2448440"/>
              <a:chExt cx="706260" cy="501093"/>
            </a:xfrm>
          </p:grpSpPr>
          <p:grpSp>
            <p:nvGrpSpPr>
              <p:cNvPr id="732" name="Google Shape;732;p11"/>
              <p:cNvGrpSpPr/>
              <p:nvPr/>
            </p:nvGrpSpPr>
            <p:grpSpPr>
              <a:xfrm>
                <a:off x="8437750" y="2448440"/>
                <a:ext cx="706250" cy="501093"/>
                <a:chOff x="8437750" y="2448440"/>
                <a:chExt cx="706250" cy="501093"/>
              </a:xfrm>
            </p:grpSpPr>
            <p:sp>
              <p:nvSpPr>
                <p:cNvPr id="733" name="Google Shape;733;p11"/>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34" name="Google Shape;734;p11"/>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35" name="Google Shape;735;p11"/>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36" name="Google Shape;736;p11"/>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37" name="Google Shape;737;p11"/>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38" name="Google Shape;738;p11"/>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739" name="Google Shape;739;p11"/>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740" name="Google Shape;740;p11"/>
            <p:cNvGrpSpPr/>
            <p:nvPr/>
          </p:nvGrpSpPr>
          <p:grpSpPr>
            <a:xfrm flipH="1">
              <a:off x="186376" y="2187890"/>
              <a:ext cx="706260" cy="501093"/>
              <a:chOff x="8437747" y="2448440"/>
              <a:chExt cx="706260" cy="501093"/>
            </a:xfrm>
          </p:grpSpPr>
          <p:grpSp>
            <p:nvGrpSpPr>
              <p:cNvPr id="741" name="Google Shape;741;p11"/>
              <p:cNvGrpSpPr/>
              <p:nvPr/>
            </p:nvGrpSpPr>
            <p:grpSpPr>
              <a:xfrm>
                <a:off x="8437750" y="2448440"/>
                <a:ext cx="706250" cy="501093"/>
                <a:chOff x="8437750" y="2448440"/>
                <a:chExt cx="706250" cy="501093"/>
              </a:xfrm>
            </p:grpSpPr>
            <p:sp>
              <p:nvSpPr>
                <p:cNvPr id="742" name="Google Shape;742;p11"/>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43" name="Google Shape;743;p11"/>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44" name="Google Shape;744;p11"/>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45" name="Google Shape;745;p11"/>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46" name="Google Shape;746;p11"/>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747" name="Google Shape;747;p11"/>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748" name="Google Shape;748;p11"/>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8730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239527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750"/>
        <p:cNvGrpSpPr/>
        <p:nvPr/>
      </p:nvGrpSpPr>
      <p:grpSpPr>
        <a:xfrm>
          <a:off x="0" y="0"/>
          <a:ext cx="0" cy="0"/>
          <a:chOff x="0" y="0"/>
          <a:chExt cx="0" cy="0"/>
        </a:xfrm>
      </p:grpSpPr>
      <p:grpSp>
        <p:nvGrpSpPr>
          <p:cNvPr id="751" name="Google Shape;751;p13"/>
          <p:cNvGrpSpPr/>
          <p:nvPr/>
        </p:nvGrpSpPr>
        <p:grpSpPr>
          <a:xfrm>
            <a:off x="-121517" y="4977262"/>
            <a:ext cx="10894433" cy="1966919"/>
            <a:chOff x="-91364" y="3732946"/>
            <a:chExt cx="8191089" cy="1475189"/>
          </a:xfrm>
        </p:grpSpPr>
        <p:sp>
          <p:nvSpPr>
            <p:cNvPr id="752" name="Google Shape;752;p13"/>
            <p:cNvSpPr/>
            <p:nvPr/>
          </p:nvSpPr>
          <p:spPr>
            <a:xfrm flipH="1">
              <a:off x="-91364" y="3765975"/>
              <a:ext cx="8191089" cy="1442160"/>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753" name="Google Shape;753;p13"/>
            <p:cNvGrpSpPr/>
            <p:nvPr/>
          </p:nvGrpSpPr>
          <p:grpSpPr>
            <a:xfrm flipH="1">
              <a:off x="597059" y="3732946"/>
              <a:ext cx="142672" cy="120967"/>
              <a:chOff x="8973621" y="3728633"/>
              <a:chExt cx="142672" cy="120967"/>
            </a:xfrm>
          </p:grpSpPr>
          <p:sp>
            <p:nvSpPr>
              <p:cNvPr id="754" name="Google Shape;754;p13"/>
              <p:cNvSpPr/>
              <p:nvPr/>
            </p:nvSpPr>
            <p:spPr>
              <a:xfrm>
                <a:off x="8979390" y="3734122"/>
                <a:ext cx="131598" cy="110184"/>
              </a:xfrm>
              <a:custGeom>
                <a:avLst/>
                <a:gdLst/>
                <a:ahLst/>
                <a:cxnLst/>
                <a:rect l="l" t="t" r="r" b="b"/>
                <a:pathLst>
                  <a:path w="131598" h="110184" extrusionOk="0">
                    <a:moveTo>
                      <a:pt x="28129" y="103886"/>
                    </a:moveTo>
                    <a:cubicBezTo>
                      <a:pt x="11260" y="95817"/>
                      <a:pt x="5685" y="75060"/>
                      <a:pt x="2237" y="56723"/>
                    </a:cubicBezTo>
                    <a:cubicBezTo>
                      <a:pt x="-1210" y="38386"/>
                      <a:pt x="-2823" y="14402"/>
                      <a:pt x="13166" y="3913"/>
                    </a:cubicBezTo>
                    <a:cubicBezTo>
                      <a:pt x="24902" y="-3422"/>
                      <a:pt x="41332" y="25"/>
                      <a:pt x="52041" y="9047"/>
                    </a:cubicBezTo>
                    <a:cubicBezTo>
                      <a:pt x="62163" y="18846"/>
                      <a:pt x="70010" y="30670"/>
                      <a:pt x="75219" y="43741"/>
                    </a:cubicBezTo>
                    <a:cubicBezTo>
                      <a:pt x="77199" y="30751"/>
                      <a:pt x="87101" y="20372"/>
                      <a:pt x="99937" y="17702"/>
                    </a:cubicBezTo>
                    <a:cubicBezTo>
                      <a:pt x="112993" y="15605"/>
                      <a:pt x="125682" y="23086"/>
                      <a:pt x="130229" y="35526"/>
                    </a:cubicBezTo>
                    <a:cubicBezTo>
                      <a:pt x="131843" y="41914"/>
                      <a:pt x="131990" y="48581"/>
                      <a:pt x="130669" y="55036"/>
                    </a:cubicBezTo>
                    <a:cubicBezTo>
                      <a:pt x="127808" y="74319"/>
                      <a:pt x="121574" y="92957"/>
                      <a:pt x="112332" y="11012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5" name="Google Shape;755;p13"/>
              <p:cNvSpPr/>
              <p:nvPr/>
            </p:nvSpPr>
            <p:spPr>
              <a:xfrm>
                <a:off x="8973621" y="3728633"/>
                <a:ext cx="142672" cy="120967"/>
              </a:xfrm>
              <a:custGeom>
                <a:avLst/>
                <a:gdLst/>
                <a:ahLst/>
                <a:cxnLst/>
                <a:rect l="l" t="t" r="r" b="b"/>
                <a:pathLst>
                  <a:path w="142672" h="120967" extrusionOk="0">
                    <a:moveTo>
                      <a:pt x="134898" y="28179"/>
                    </a:moveTo>
                    <a:cubicBezTo>
                      <a:pt x="126097" y="18578"/>
                      <a:pt x="112527" y="14991"/>
                      <a:pt x="100131" y="19011"/>
                    </a:cubicBezTo>
                    <a:cubicBezTo>
                      <a:pt x="91843" y="22003"/>
                      <a:pt x="84875" y="27857"/>
                      <a:pt x="80474" y="35514"/>
                    </a:cubicBezTo>
                    <a:cubicBezTo>
                      <a:pt x="75340" y="24783"/>
                      <a:pt x="67858" y="15395"/>
                      <a:pt x="58469" y="8082"/>
                    </a:cubicBezTo>
                    <a:cubicBezTo>
                      <a:pt x="46661" y="-1042"/>
                      <a:pt x="30671" y="-2634"/>
                      <a:pt x="17322" y="3974"/>
                    </a:cubicBezTo>
                    <a:cubicBezTo>
                      <a:pt x="-7397" y="18204"/>
                      <a:pt x="-282" y="55318"/>
                      <a:pt x="5880" y="77322"/>
                    </a:cubicBezTo>
                    <a:cubicBezTo>
                      <a:pt x="9840" y="91992"/>
                      <a:pt x="16955" y="106661"/>
                      <a:pt x="31111" y="113996"/>
                    </a:cubicBezTo>
                    <a:cubicBezTo>
                      <a:pt x="37419" y="117150"/>
                      <a:pt x="42993" y="107688"/>
                      <a:pt x="36685" y="104534"/>
                    </a:cubicBezTo>
                    <a:cubicBezTo>
                      <a:pt x="27077" y="98996"/>
                      <a:pt x="20109" y="89740"/>
                      <a:pt x="17542" y="78936"/>
                    </a:cubicBezTo>
                    <a:cubicBezTo>
                      <a:pt x="14095" y="68190"/>
                      <a:pt x="11894" y="57056"/>
                      <a:pt x="11161" y="45783"/>
                    </a:cubicBezTo>
                    <a:cubicBezTo>
                      <a:pt x="10574" y="35881"/>
                      <a:pt x="11161" y="23778"/>
                      <a:pt x="18495" y="16444"/>
                    </a:cubicBezTo>
                    <a:cubicBezTo>
                      <a:pt x="27223" y="7715"/>
                      <a:pt x="40500" y="9842"/>
                      <a:pt x="50401" y="15857"/>
                    </a:cubicBezTo>
                    <a:cubicBezTo>
                      <a:pt x="63090" y="23778"/>
                      <a:pt x="69765" y="38815"/>
                      <a:pt x="76000" y="51797"/>
                    </a:cubicBezTo>
                    <a:cubicBezTo>
                      <a:pt x="77613" y="54408"/>
                      <a:pt x="81061" y="55193"/>
                      <a:pt x="83701" y="53558"/>
                    </a:cubicBezTo>
                    <a:cubicBezTo>
                      <a:pt x="84802" y="52846"/>
                      <a:pt x="85682" y="51753"/>
                      <a:pt x="86048" y="50477"/>
                    </a:cubicBezTo>
                    <a:cubicBezTo>
                      <a:pt x="87442" y="40304"/>
                      <a:pt x="94630" y="31869"/>
                      <a:pt x="104459" y="28839"/>
                    </a:cubicBezTo>
                    <a:cubicBezTo>
                      <a:pt x="113774" y="26389"/>
                      <a:pt x="123676" y="30314"/>
                      <a:pt x="128737" y="38521"/>
                    </a:cubicBezTo>
                    <a:cubicBezTo>
                      <a:pt x="134971" y="48863"/>
                      <a:pt x="130350" y="64340"/>
                      <a:pt x="127637" y="75195"/>
                    </a:cubicBezTo>
                    <a:cubicBezTo>
                      <a:pt x="124263" y="88207"/>
                      <a:pt x="119348" y="100771"/>
                      <a:pt x="112967" y="112602"/>
                    </a:cubicBezTo>
                    <a:cubicBezTo>
                      <a:pt x="109667" y="118837"/>
                      <a:pt x="119128" y="124411"/>
                      <a:pt x="122503" y="118177"/>
                    </a:cubicBezTo>
                    <a:cubicBezTo>
                      <a:pt x="130350" y="103522"/>
                      <a:pt x="136072" y="87847"/>
                      <a:pt x="139592" y="71601"/>
                    </a:cubicBezTo>
                    <a:cubicBezTo>
                      <a:pt x="143039" y="56931"/>
                      <a:pt x="145753" y="40355"/>
                      <a:pt x="134898" y="281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756" name="Google Shape;756;p13"/>
          <p:cNvGrpSpPr/>
          <p:nvPr/>
        </p:nvGrpSpPr>
        <p:grpSpPr>
          <a:xfrm>
            <a:off x="9138448" y="5344303"/>
            <a:ext cx="3164270" cy="1599877"/>
            <a:chOff x="6870834" y="4008228"/>
            <a:chExt cx="2379088" cy="1199908"/>
          </a:xfrm>
        </p:grpSpPr>
        <p:sp>
          <p:nvSpPr>
            <p:cNvPr id="757" name="Google Shape;757;p13"/>
            <p:cNvSpPr/>
            <p:nvPr/>
          </p:nvSpPr>
          <p:spPr>
            <a:xfrm>
              <a:off x="6870834" y="4429369"/>
              <a:ext cx="2379088" cy="778766"/>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5"/>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8" name="Google Shape;758;p13"/>
            <p:cNvSpPr/>
            <p:nvPr/>
          </p:nvSpPr>
          <p:spPr>
            <a:xfrm>
              <a:off x="7062690" y="4757852"/>
              <a:ext cx="166816" cy="104871"/>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59" name="Google Shape;759;p13"/>
            <p:cNvSpPr/>
            <p:nvPr/>
          </p:nvSpPr>
          <p:spPr>
            <a:xfrm>
              <a:off x="7059898" y="4754741"/>
              <a:ext cx="172553" cy="111247"/>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760" name="Google Shape;760;p13"/>
            <p:cNvGrpSpPr/>
            <p:nvPr/>
          </p:nvGrpSpPr>
          <p:grpSpPr>
            <a:xfrm>
              <a:off x="7342695" y="4968501"/>
              <a:ext cx="58971" cy="69975"/>
              <a:chOff x="6991745" y="4740688"/>
              <a:chExt cx="58971" cy="69975"/>
            </a:xfrm>
          </p:grpSpPr>
          <p:sp>
            <p:nvSpPr>
              <p:cNvPr id="761" name="Google Shape;761;p13"/>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2" name="Google Shape;762;p13"/>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3" name="Google Shape;763;p13"/>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764" name="Google Shape;764;p13"/>
            <p:cNvGrpSpPr/>
            <p:nvPr/>
          </p:nvGrpSpPr>
          <p:grpSpPr>
            <a:xfrm>
              <a:off x="7383701" y="4515743"/>
              <a:ext cx="513940" cy="375340"/>
              <a:chOff x="7891151" y="5312943"/>
              <a:chExt cx="513940" cy="375340"/>
            </a:xfrm>
          </p:grpSpPr>
          <p:sp>
            <p:nvSpPr>
              <p:cNvPr id="765" name="Google Shape;765;p13"/>
              <p:cNvSpPr/>
              <p:nvPr/>
            </p:nvSpPr>
            <p:spPr>
              <a:xfrm flipH="1">
                <a:off x="8105719" y="5320329"/>
                <a:ext cx="299373" cy="367954"/>
              </a:xfrm>
              <a:custGeom>
                <a:avLst/>
                <a:gdLst/>
                <a:ahLst/>
                <a:cxnLst/>
                <a:rect l="l" t="t" r="r" b="b"/>
                <a:pathLst>
                  <a:path w="228529" h="280881" extrusionOk="0">
                    <a:moveTo>
                      <a:pt x="223703" y="190303"/>
                    </a:moveTo>
                    <a:cubicBezTo>
                      <a:pt x="206613" y="266511"/>
                      <a:pt x="149402" y="290862"/>
                      <a:pt x="88670" y="277219"/>
                    </a:cubicBezTo>
                    <a:cubicBezTo>
                      <a:pt x="27938" y="263577"/>
                      <a:pt x="-13283" y="217148"/>
                      <a:pt x="3880" y="140940"/>
                    </a:cubicBezTo>
                    <a:cubicBezTo>
                      <a:pt x="21043" y="64732"/>
                      <a:pt x="89990" y="-12357"/>
                      <a:pt x="150575" y="1579"/>
                    </a:cubicBezTo>
                    <a:cubicBezTo>
                      <a:pt x="211160" y="15515"/>
                      <a:pt x="240793" y="114094"/>
                      <a:pt x="223703" y="190303"/>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6" name="Google Shape;766;p13"/>
              <p:cNvSpPr/>
              <p:nvPr/>
            </p:nvSpPr>
            <p:spPr>
              <a:xfrm flipH="1">
                <a:off x="8252142" y="5356066"/>
                <a:ext cx="139539" cy="164836"/>
              </a:xfrm>
              <a:custGeom>
                <a:avLst/>
                <a:gdLst/>
                <a:ahLst/>
                <a:cxnLst/>
                <a:rect l="l" t="t" r="r" b="b"/>
                <a:pathLst>
                  <a:path w="106518" h="125829" extrusionOk="0">
                    <a:moveTo>
                      <a:pt x="58241" y="4278"/>
                    </a:moveTo>
                    <a:cubicBezTo>
                      <a:pt x="60331" y="14488"/>
                      <a:pt x="60331" y="25021"/>
                      <a:pt x="58241" y="35230"/>
                    </a:cubicBezTo>
                    <a:cubicBezTo>
                      <a:pt x="55718" y="43468"/>
                      <a:pt x="53928" y="51910"/>
                      <a:pt x="52887" y="60462"/>
                    </a:cubicBezTo>
                    <a:cubicBezTo>
                      <a:pt x="52410" y="67401"/>
                      <a:pt x="54676" y="74244"/>
                      <a:pt x="59195" y="79533"/>
                    </a:cubicBezTo>
                    <a:cubicBezTo>
                      <a:pt x="64197" y="84080"/>
                      <a:pt x="70571" y="86838"/>
                      <a:pt x="77311" y="87381"/>
                    </a:cubicBezTo>
                    <a:cubicBezTo>
                      <a:pt x="83619" y="88481"/>
                      <a:pt x="91981" y="88921"/>
                      <a:pt x="96088" y="94716"/>
                    </a:cubicBezTo>
                    <a:cubicBezTo>
                      <a:pt x="100416" y="101258"/>
                      <a:pt x="98832" y="110045"/>
                      <a:pt x="92494" y="114666"/>
                    </a:cubicBezTo>
                    <a:cubicBezTo>
                      <a:pt x="85578" y="119250"/>
                      <a:pt x="76776" y="119918"/>
                      <a:pt x="69243" y="116426"/>
                    </a:cubicBezTo>
                    <a:cubicBezTo>
                      <a:pt x="62099" y="112517"/>
                      <a:pt x="55447" y="107764"/>
                      <a:pt x="49439" y="102270"/>
                    </a:cubicBezTo>
                    <a:cubicBezTo>
                      <a:pt x="43374" y="96843"/>
                      <a:pt x="34095" y="97202"/>
                      <a:pt x="28462" y="103077"/>
                    </a:cubicBezTo>
                    <a:cubicBezTo>
                      <a:pt x="25748" y="106011"/>
                      <a:pt x="23694" y="109972"/>
                      <a:pt x="19293" y="110412"/>
                    </a:cubicBezTo>
                    <a:cubicBezTo>
                      <a:pt x="14394" y="110441"/>
                      <a:pt x="9700" y="108454"/>
                      <a:pt x="6311" y="104911"/>
                    </a:cubicBezTo>
                    <a:cubicBezTo>
                      <a:pt x="2790" y="101757"/>
                      <a:pt x="-2344" y="106891"/>
                      <a:pt x="1103" y="110118"/>
                    </a:cubicBezTo>
                    <a:cubicBezTo>
                      <a:pt x="6700" y="116170"/>
                      <a:pt x="15003" y="118942"/>
                      <a:pt x="23108" y="117453"/>
                    </a:cubicBezTo>
                    <a:cubicBezTo>
                      <a:pt x="26482" y="116302"/>
                      <a:pt x="29437" y="114189"/>
                      <a:pt x="31616" y="111365"/>
                    </a:cubicBezTo>
                    <a:cubicBezTo>
                      <a:pt x="34917" y="107478"/>
                      <a:pt x="37630" y="104030"/>
                      <a:pt x="42985" y="106891"/>
                    </a:cubicBezTo>
                    <a:cubicBezTo>
                      <a:pt x="46740" y="109158"/>
                      <a:pt x="50209" y="111872"/>
                      <a:pt x="53327" y="114960"/>
                    </a:cubicBezTo>
                    <a:cubicBezTo>
                      <a:pt x="56870" y="117915"/>
                      <a:pt x="60794" y="120380"/>
                      <a:pt x="64989" y="122294"/>
                    </a:cubicBezTo>
                    <a:cubicBezTo>
                      <a:pt x="72434" y="125976"/>
                      <a:pt x="80979" y="126761"/>
                      <a:pt x="88974" y="124495"/>
                    </a:cubicBezTo>
                    <a:cubicBezTo>
                      <a:pt x="103643" y="119947"/>
                      <a:pt x="112885" y="101243"/>
                      <a:pt x="101149" y="88847"/>
                    </a:cubicBezTo>
                    <a:cubicBezTo>
                      <a:pt x="95832" y="84190"/>
                      <a:pt x="89135" y="81410"/>
                      <a:pt x="82079" y="80926"/>
                    </a:cubicBezTo>
                    <a:cubicBezTo>
                      <a:pt x="73937" y="79606"/>
                      <a:pt x="64989" y="78286"/>
                      <a:pt x="61762" y="69484"/>
                    </a:cubicBezTo>
                    <a:cubicBezTo>
                      <a:pt x="57948" y="58995"/>
                      <a:pt x="63522" y="47480"/>
                      <a:pt x="65649" y="37358"/>
                    </a:cubicBezTo>
                    <a:cubicBezTo>
                      <a:pt x="67996" y="25886"/>
                      <a:pt x="67996" y="14062"/>
                      <a:pt x="65649" y="2591"/>
                    </a:cubicBezTo>
                    <a:cubicBezTo>
                      <a:pt x="64696" y="-2030"/>
                      <a:pt x="57581" y="-123"/>
                      <a:pt x="58314" y="44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7" name="Google Shape;767;p13"/>
              <p:cNvSpPr/>
              <p:nvPr/>
            </p:nvSpPr>
            <p:spPr>
              <a:xfrm flipH="1">
                <a:off x="8105639" y="5408300"/>
                <a:ext cx="89161" cy="108691"/>
              </a:xfrm>
              <a:custGeom>
                <a:avLst/>
                <a:gdLst/>
                <a:ahLst/>
                <a:cxnLst/>
                <a:rect l="l" t="t" r="r" b="b"/>
                <a:pathLst>
                  <a:path w="75721" h="82970" extrusionOk="0">
                    <a:moveTo>
                      <a:pt x="50280" y="1750"/>
                    </a:moveTo>
                    <a:cubicBezTo>
                      <a:pt x="47016" y="7904"/>
                      <a:pt x="41031" y="12150"/>
                      <a:pt x="34143" y="13192"/>
                    </a:cubicBezTo>
                    <a:cubicBezTo>
                      <a:pt x="26809" y="13999"/>
                      <a:pt x="19474" y="12239"/>
                      <a:pt x="12653" y="13705"/>
                    </a:cubicBezTo>
                    <a:cubicBezTo>
                      <a:pt x="6433" y="14402"/>
                      <a:pt x="1335" y="18965"/>
                      <a:pt x="-37" y="25074"/>
                    </a:cubicBezTo>
                    <a:cubicBezTo>
                      <a:pt x="-103" y="30106"/>
                      <a:pt x="2758" y="34712"/>
                      <a:pt x="7298" y="36883"/>
                    </a:cubicBezTo>
                    <a:cubicBezTo>
                      <a:pt x="9323" y="38108"/>
                      <a:pt x="11237" y="39509"/>
                      <a:pt x="13019" y="41064"/>
                    </a:cubicBezTo>
                    <a:cubicBezTo>
                      <a:pt x="15880" y="43998"/>
                      <a:pt x="14780" y="47519"/>
                      <a:pt x="13019" y="50819"/>
                    </a:cubicBezTo>
                    <a:cubicBezTo>
                      <a:pt x="9645" y="56834"/>
                      <a:pt x="3851" y="61528"/>
                      <a:pt x="3557" y="69010"/>
                    </a:cubicBezTo>
                    <a:cubicBezTo>
                      <a:pt x="3433" y="74899"/>
                      <a:pt x="7188" y="80181"/>
                      <a:pt x="12799" y="81992"/>
                    </a:cubicBezTo>
                    <a:cubicBezTo>
                      <a:pt x="18873" y="83928"/>
                      <a:pt x="25510" y="82748"/>
                      <a:pt x="30550" y="78838"/>
                    </a:cubicBezTo>
                    <a:cubicBezTo>
                      <a:pt x="36432" y="73425"/>
                      <a:pt x="41992" y="67667"/>
                      <a:pt x="47199" y="61601"/>
                    </a:cubicBezTo>
                    <a:cubicBezTo>
                      <a:pt x="53859" y="56115"/>
                      <a:pt x="62683" y="54003"/>
                      <a:pt x="71111" y="55880"/>
                    </a:cubicBezTo>
                    <a:cubicBezTo>
                      <a:pt x="75658" y="56687"/>
                      <a:pt x="77712" y="49646"/>
                      <a:pt x="73018" y="48545"/>
                    </a:cubicBezTo>
                    <a:cubicBezTo>
                      <a:pt x="66541" y="47262"/>
                      <a:pt x="59844" y="47563"/>
                      <a:pt x="53507" y="49426"/>
                    </a:cubicBezTo>
                    <a:cubicBezTo>
                      <a:pt x="47287" y="51582"/>
                      <a:pt x="41808" y="55477"/>
                      <a:pt x="37737" y="60648"/>
                    </a:cubicBezTo>
                    <a:cubicBezTo>
                      <a:pt x="34048" y="65951"/>
                      <a:pt x="29369" y="70484"/>
                      <a:pt x="23948" y="73997"/>
                    </a:cubicBezTo>
                    <a:cubicBezTo>
                      <a:pt x="19327" y="76271"/>
                      <a:pt x="10306" y="75611"/>
                      <a:pt x="10892" y="68570"/>
                    </a:cubicBezTo>
                    <a:cubicBezTo>
                      <a:pt x="11479" y="61528"/>
                      <a:pt x="18227" y="56980"/>
                      <a:pt x="20868" y="51113"/>
                    </a:cubicBezTo>
                    <a:cubicBezTo>
                      <a:pt x="23310" y="46044"/>
                      <a:pt x="22408" y="39993"/>
                      <a:pt x="18594" y="35856"/>
                    </a:cubicBezTo>
                    <a:cubicBezTo>
                      <a:pt x="15660" y="32776"/>
                      <a:pt x="10306" y="31235"/>
                      <a:pt x="7958" y="27641"/>
                    </a:cubicBezTo>
                    <a:cubicBezTo>
                      <a:pt x="3998" y="21480"/>
                      <a:pt x="17274" y="20307"/>
                      <a:pt x="20501" y="20307"/>
                    </a:cubicBezTo>
                    <a:cubicBezTo>
                      <a:pt x="27872" y="21209"/>
                      <a:pt x="35346" y="20659"/>
                      <a:pt x="42505" y="18693"/>
                    </a:cubicBezTo>
                    <a:cubicBezTo>
                      <a:pt x="48710" y="15987"/>
                      <a:pt x="53859" y="11322"/>
                      <a:pt x="57175" y="5417"/>
                    </a:cubicBezTo>
                    <a:cubicBezTo>
                      <a:pt x="58180" y="3657"/>
                      <a:pt x="57563" y="1420"/>
                      <a:pt x="55803" y="415"/>
                    </a:cubicBezTo>
                    <a:cubicBezTo>
                      <a:pt x="54087" y="-560"/>
                      <a:pt x="51901" y="-3"/>
                      <a:pt x="50867" y="16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8" name="Google Shape;768;p13"/>
              <p:cNvSpPr/>
              <p:nvPr/>
            </p:nvSpPr>
            <p:spPr>
              <a:xfrm flipH="1">
                <a:off x="8259644" y="5555300"/>
                <a:ext cx="139506" cy="88890"/>
              </a:xfrm>
              <a:custGeom>
                <a:avLst/>
                <a:gdLst/>
                <a:ahLst/>
                <a:cxnLst/>
                <a:rect l="l" t="t" r="r" b="b"/>
                <a:pathLst>
                  <a:path w="115294" h="73311" extrusionOk="0">
                    <a:moveTo>
                      <a:pt x="6302" y="11465"/>
                    </a:moveTo>
                    <a:cubicBezTo>
                      <a:pt x="11994" y="6125"/>
                      <a:pt x="20663" y="5575"/>
                      <a:pt x="26986" y="10145"/>
                    </a:cubicBezTo>
                    <a:cubicBezTo>
                      <a:pt x="32927" y="14399"/>
                      <a:pt x="36668" y="21001"/>
                      <a:pt x="43196" y="24814"/>
                    </a:cubicBezTo>
                    <a:cubicBezTo>
                      <a:pt x="48755" y="28335"/>
                      <a:pt x="55892" y="28137"/>
                      <a:pt x="61239" y="24301"/>
                    </a:cubicBezTo>
                    <a:cubicBezTo>
                      <a:pt x="63396" y="22350"/>
                      <a:pt x="65288" y="20128"/>
                      <a:pt x="66887" y="17700"/>
                    </a:cubicBezTo>
                    <a:cubicBezTo>
                      <a:pt x="69293" y="14663"/>
                      <a:pt x="72527" y="12397"/>
                      <a:pt x="76202" y="11172"/>
                    </a:cubicBezTo>
                    <a:cubicBezTo>
                      <a:pt x="82855" y="9419"/>
                      <a:pt x="89786" y="9023"/>
                      <a:pt x="96593" y="9998"/>
                    </a:cubicBezTo>
                    <a:cubicBezTo>
                      <a:pt x="99747" y="10365"/>
                      <a:pt x="104514" y="9998"/>
                      <a:pt x="106348" y="13152"/>
                    </a:cubicBezTo>
                    <a:cubicBezTo>
                      <a:pt x="107859" y="16768"/>
                      <a:pt x="107859" y="20832"/>
                      <a:pt x="106348" y="24448"/>
                    </a:cubicBezTo>
                    <a:cubicBezTo>
                      <a:pt x="103399" y="31841"/>
                      <a:pt x="97018" y="37328"/>
                      <a:pt x="89258" y="39117"/>
                    </a:cubicBezTo>
                    <a:cubicBezTo>
                      <a:pt x="81182" y="40621"/>
                      <a:pt x="72924" y="40914"/>
                      <a:pt x="64760" y="39997"/>
                    </a:cubicBezTo>
                    <a:cubicBezTo>
                      <a:pt x="56780" y="39521"/>
                      <a:pt x="48968" y="42455"/>
                      <a:pt x="43269" y="48066"/>
                    </a:cubicBezTo>
                    <a:cubicBezTo>
                      <a:pt x="38157" y="53875"/>
                      <a:pt x="34621" y="60894"/>
                      <a:pt x="33000" y="68456"/>
                    </a:cubicBezTo>
                    <a:cubicBezTo>
                      <a:pt x="32450" y="70481"/>
                      <a:pt x="33653" y="72564"/>
                      <a:pt x="35678" y="73114"/>
                    </a:cubicBezTo>
                    <a:cubicBezTo>
                      <a:pt x="37702" y="73664"/>
                      <a:pt x="39785" y="72461"/>
                      <a:pt x="40335" y="70437"/>
                    </a:cubicBezTo>
                    <a:cubicBezTo>
                      <a:pt x="41611" y="62156"/>
                      <a:pt x="46159" y="54733"/>
                      <a:pt x="52951" y="49826"/>
                    </a:cubicBezTo>
                    <a:cubicBezTo>
                      <a:pt x="61093" y="45205"/>
                      <a:pt x="71215" y="48212"/>
                      <a:pt x="80090" y="47919"/>
                    </a:cubicBezTo>
                    <a:cubicBezTo>
                      <a:pt x="95786" y="47332"/>
                      <a:pt x="112289" y="38531"/>
                      <a:pt x="114710" y="21660"/>
                    </a:cubicBezTo>
                    <a:cubicBezTo>
                      <a:pt x="116661" y="14612"/>
                      <a:pt x="113257" y="7182"/>
                      <a:pt x="106641" y="4057"/>
                    </a:cubicBezTo>
                    <a:cubicBezTo>
                      <a:pt x="99490" y="2055"/>
                      <a:pt x="92030" y="1380"/>
                      <a:pt x="84637" y="2077"/>
                    </a:cubicBezTo>
                    <a:cubicBezTo>
                      <a:pt x="77324" y="2194"/>
                      <a:pt x="70268" y="4776"/>
                      <a:pt x="64613" y="9411"/>
                    </a:cubicBezTo>
                    <a:cubicBezTo>
                      <a:pt x="61973" y="11685"/>
                      <a:pt x="60359" y="14839"/>
                      <a:pt x="57939" y="17333"/>
                    </a:cubicBezTo>
                    <a:cubicBezTo>
                      <a:pt x="54550" y="20568"/>
                      <a:pt x="49269" y="20722"/>
                      <a:pt x="45689" y="17700"/>
                    </a:cubicBezTo>
                    <a:cubicBezTo>
                      <a:pt x="37768" y="12712"/>
                      <a:pt x="33661" y="3691"/>
                      <a:pt x="24199" y="830"/>
                    </a:cubicBezTo>
                    <a:cubicBezTo>
                      <a:pt x="16028" y="-1459"/>
                      <a:pt x="7255" y="713"/>
                      <a:pt x="1094" y="6551"/>
                    </a:cubicBezTo>
                    <a:cubicBezTo>
                      <a:pt x="-2353" y="9705"/>
                      <a:pt x="2855" y="14913"/>
                      <a:pt x="6302" y="116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69" name="Google Shape;769;p13"/>
              <p:cNvSpPr/>
              <p:nvPr/>
            </p:nvSpPr>
            <p:spPr>
              <a:xfrm flipH="1">
                <a:off x="8114804" y="5536500"/>
                <a:ext cx="194921" cy="135714"/>
              </a:xfrm>
              <a:custGeom>
                <a:avLst/>
                <a:gdLst/>
                <a:ahLst/>
                <a:cxnLst/>
                <a:rect l="l" t="t" r="r" b="b"/>
                <a:pathLst>
                  <a:path w="153481" h="107496" extrusionOk="0">
                    <a:moveTo>
                      <a:pt x="7359" y="105459"/>
                    </a:moveTo>
                    <a:cubicBezTo>
                      <a:pt x="13630" y="97537"/>
                      <a:pt x="22674" y="92293"/>
                      <a:pt x="32664" y="90790"/>
                    </a:cubicBezTo>
                    <a:cubicBezTo>
                      <a:pt x="41318" y="89249"/>
                      <a:pt x="50340" y="89543"/>
                      <a:pt x="58922" y="87342"/>
                    </a:cubicBezTo>
                    <a:cubicBezTo>
                      <a:pt x="77039" y="82648"/>
                      <a:pt x="83860" y="65851"/>
                      <a:pt x="80926" y="48468"/>
                    </a:cubicBezTo>
                    <a:cubicBezTo>
                      <a:pt x="79907" y="42828"/>
                      <a:pt x="78506" y="37268"/>
                      <a:pt x="76745" y="31818"/>
                    </a:cubicBezTo>
                    <a:cubicBezTo>
                      <a:pt x="75352" y="27417"/>
                      <a:pt x="72638" y="21403"/>
                      <a:pt x="74765" y="17148"/>
                    </a:cubicBezTo>
                    <a:cubicBezTo>
                      <a:pt x="76503" y="13885"/>
                      <a:pt x="79804" y="11750"/>
                      <a:pt x="83493" y="11501"/>
                    </a:cubicBezTo>
                    <a:cubicBezTo>
                      <a:pt x="88290" y="11831"/>
                      <a:pt x="92346" y="15153"/>
                      <a:pt x="93615" y="19789"/>
                    </a:cubicBezTo>
                    <a:cubicBezTo>
                      <a:pt x="97283" y="28811"/>
                      <a:pt x="95596" y="39299"/>
                      <a:pt x="100950" y="47661"/>
                    </a:cubicBezTo>
                    <a:cubicBezTo>
                      <a:pt x="104838" y="54658"/>
                      <a:pt x="113140" y="57922"/>
                      <a:pt x="120754" y="55436"/>
                    </a:cubicBezTo>
                    <a:cubicBezTo>
                      <a:pt x="130436" y="51255"/>
                      <a:pt x="130729" y="39739"/>
                      <a:pt x="130949" y="30791"/>
                    </a:cubicBezTo>
                    <a:cubicBezTo>
                      <a:pt x="130656" y="24864"/>
                      <a:pt x="132776" y="19070"/>
                      <a:pt x="136817" y="14728"/>
                    </a:cubicBezTo>
                    <a:cubicBezTo>
                      <a:pt x="140668" y="11083"/>
                      <a:pt x="145428" y="8545"/>
                      <a:pt x="150606" y="7393"/>
                    </a:cubicBezTo>
                    <a:cubicBezTo>
                      <a:pt x="152631" y="6865"/>
                      <a:pt x="153848" y="4797"/>
                      <a:pt x="153320" y="2772"/>
                    </a:cubicBezTo>
                    <a:cubicBezTo>
                      <a:pt x="152792" y="748"/>
                      <a:pt x="150724" y="-470"/>
                      <a:pt x="148699" y="59"/>
                    </a:cubicBezTo>
                    <a:cubicBezTo>
                      <a:pt x="140000" y="2053"/>
                      <a:pt x="132387" y="7305"/>
                      <a:pt x="127428" y="14728"/>
                    </a:cubicBezTo>
                    <a:cubicBezTo>
                      <a:pt x="125492" y="18109"/>
                      <a:pt x="124297" y="21857"/>
                      <a:pt x="123908" y="25730"/>
                    </a:cubicBezTo>
                    <a:cubicBezTo>
                      <a:pt x="124047" y="31488"/>
                      <a:pt x="123556" y="37246"/>
                      <a:pt x="122441" y="42893"/>
                    </a:cubicBezTo>
                    <a:cubicBezTo>
                      <a:pt x="121700" y="46876"/>
                      <a:pt x="117864" y="49502"/>
                      <a:pt x="113881" y="48754"/>
                    </a:cubicBezTo>
                    <a:cubicBezTo>
                      <a:pt x="112876" y="48571"/>
                      <a:pt x="111916" y="48167"/>
                      <a:pt x="111072" y="47588"/>
                    </a:cubicBezTo>
                    <a:cubicBezTo>
                      <a:pt x="106781" y="44206"/>
                      <a:pt x="104119" y="39175"/>
                      <a:pt x="103737" y="33725"/>
                    </a:cubicBezTo>
                    <a:cubicBezTo>
                      <a:pt x="102050" y="24556"/>
                      <a:pt x="101537" y="14141"/>
                      <a:pt x="93762" y="7687"/>
                    </a:cubicBezTo>
                    <a:cubicBezTo>
                      <a:pt x="87960" y="3110"/>
                      <a:pt x="79841" y="2897"/>
                      <a:pt x="73811" y="7173"/>
                    </a:cubicBezTo>
                    <a:cubicBezTo>
                      <a:pt x="67342" y="11765"/>
                      <a:pt x="64782" y="20141"/>
                      <a:pt x="67577" y="27564"/>
                    </a:cubicBezTo>
                    <a:cubicBezTo>
                      <a:pt x="70364" y="38640"/>
                      <a:pt x="75498" y="49568"/>
                      <a:pt x="73811" y="61524"/>
                    </a:cubicBezTo>
                    <a:cubicBezTo>
                      <a:pt x="72675" y="70839"/>
                      <a:pt x="65751" y="78409"/>
                      <a:pt x="56575" y="80374"/>
                    </a:cubicBezTo>
                    <a:cubicBezTo>
                      <a:pt x="46746" y="82941"/>
                      <a:pt x="36331" y="82208"/>
                      <a:pt x="26429" y="84628"/>
                    </a:cubicBezTo>
                    <a:cubicBezTo>
                      <a:pt x="16101" y="87408"/>
                      <a:pt x="7021" y="93614"/>
                      <a:pt x="684" y="102232"/>
                    </a:cubicBezTo>
                    <a:cubicBezTo>
                      <a:pt x="-2177" y="105973"/>
                      <a:pt x="4205" y="109567"/>
                      <a:pt x="6992" y="105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0" name="Google Shape;770;p13"/>
              <p:cNvSpPr/>
              <p:nvPr/>
            </p:nvSpPr>
            <p:spPr>
              <a:xfrm flipH="1">
                <a:off x="7891151" y="53129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1" name="Google Shape;771;p13"/>
              <p:cNvSpPr/>
              <p:nvPr/>
            </p:nvSpPr>
            <p:spPr>
              <a:xfrm flipH="1">
                <a:off x="7918708" y="5420481"/>
                <a:ext cx="270992" cy="110941"/>
              </a:xfrm>
              <a:custGeom>
                <a:avLst/>
                <a:gdLst/>
                <a:ahLst/>
                <a:cxnLst/>
                <a:rect l="l" t="t" r="r" b="b"/>
                <a:pathLst>
                  <a:path w="209260" h="84688" extrusionOk="0">
                    <a:moveTo>
                      <a:pt x="-38" y="55313"/>
                    </a:moveTo>
                    <a:cubicBezTo>
                      <a:pt x="35199" y="79283"/>
                      <a:pt x="78180" y="89075"/>
                      <a:pt x="120326" y="82745"/>
                    </a:cubicBezTo>
                    <a:cubicBezTo>
                      <a:pt x="155650" y="76789"/>
                      <a:pt x="187409" y="57689"/>
                      <a:pt x="209223" y="29274"/>
                    </a:cubicBezTo>
                    <a:lnTo>
                      <a:pt x="197561" y="-65"/>
                    </a:lnTo>
                    <a:cubicBezTo>
                      <a:pt x="175975" y="24807"/>
                      <a:pt x="146416" y="41399"/>
                      <a:pt x="113945" y="46878"/>
                    </a:cubicBezTo>
                    <a:cubicBezTo>
                      <a:pt x="76904" y="52584"/>
                      <a:pt x="39020" y="45719"/>
                      <a:pt x="6344" y="27367"/>
                    </a:cubicBezTo>
                    <a:lnTo>
                      <a:pt x="1649" y="58394"/>
                    </a:ln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2" name="Google Shape;772;p13"/>
              <p:cNvSpPr/>
              <p:nvPr/>
            </p:nvSpPr>
            <p:spPr>
              <a:xfrm flipH="1">
                <a:off x="7891353" y="5497939"/>
                <a:ext cx="290369" cy="141988"/>
              </a:xfrm>
              <a:custGeom>
                <a:avLst/>
                <a:gdLst/>
                <a:ahLst/>
                <a:cxnLst/>
                <a:rect l="l" t="t" r="r" b="b"/>
                <a:pathLst>
                  <a:path w="224223" h="108388" extrusionOk="0">
                    <a:moveTo>
                      <a:pt x="6344" y="79004"/>
                    </a:moveTo>
                    <a:cubicBezTo>
                      <a:pt x="41110" y="102974"/>
                      <a:pt x="83711" y="112788"/>
                      <a:pt x="125460" y="106436"/>
                    </a:cubicBezTo>
                    <a:cubicBezTo>
                      <a:pt x="167540" y="99424"/>
                      <a:pt x="204001" y="73312"/>
                      <a:pt x="224186" y="35729"/>
                    </a:cubicBezTo>
                    <a:lnTo>
                      <a:pt x="217805" y="-65"/>
                    </a:lnTo>
                    <a:cubicBezTo>
                      <a:pt x="197664" y="37563"/>
                      <a:pt x="161180" y="63689"/>
                      <a:pt x="119079" y="70642"/>
                    </a:cubicBezTo>
                    <a:cubicBezTo>
                      <a:pt x="77329" y="77017"/>
                      <a:pt x="34722" y="67203"/>
                      <a:pt x="-38" y="43211"/>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3" name="Google Shape;773;p13"/>
              <p:cNvSpPr/>
              <p:nvPr/>
            </p:nvSpPr>
            <p:spPr>
              <a:xfrm flipH="1">
                <a:off x="7962005" y="5336200"/>
                <a:ext cx="216442" cy="83473"/>
              </a:xfrm>
              <a:custGeom>
                <a:avLst/>
                <a:gdLst/>
                <a:ahLst/>
                <a:cxnLst/>
                <a:rect l="l" t="t" r="r" b="b"/>
                <a:pathLst>
                  <a:path w="167137" h="63720" extrusionOk="0">
                    <a:moveTo>
                      <a:pt x="-38" y="47947"/>
                    </a:moveTo>
                    <a:cubicBezTo>
                      <a:pt x="29851" y="62001"/>
                      <a:pt x="63269" y="66775"/>
                      <a:pt x="95901" y="61663"/>
                    </a:cubicBezTo>
                    <a:cubicBezTo>
                      <a:pt x="122269" y="57666"/>
                      <a:pt x="146855" y="45923"/>
                      <a:pt x="166535" y="27923"/>
                    </a:cubicBezTo>
                    <a:cubicBezTo>
                      <a:pt x="169909" y="24623"/>
                      <a:pt x="157073" y="13767"/>
                      <a:pt x="157073" y="13767"/>
                    </a:cubicBezTo>
                    <a:cubicBezTo>
                      <a:pt x="157073" y="13767"/>
                      <a:pt x="137856" y="-2590"/>
                      <a:pt x="137856" y="271"/>
                    </a:cubicBezTo>
                    <a:cubicBezTo>
                      <a:pt x="137856" y="13107"/>
                      <a:pt x="109324" y="22275"/>
                      <a:pt x="89520" y="25869"/>
                    </a:cubicBezTo>
                    <a:cubicBezTo>
                      <a:pt x="64516" y="29933"/>
                      <a:pt x="38903" y="28026"/>
                      <a:pt x="14778" y="2029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4" name="Google Shape;774;p13"/>
              <p:cNvSpPr/>
              <p:nvPr/>
            </p:nvSpPr>
            <p:spPr>
              <a:xfrm flipH="1">
                <a:off x="8172705" y="5334572"/>
                <a:ext cx="107795" cy="96156"/>
              </a:xfrm>
              <a:custGeom>
                <a:avLst/>
                <a:gdLst/>
                <a:ahLst/>
                <a:cxnLst/>
                <a:rect l="l" t="t" r="r" b="b"/>
                <a:pathLst>
                  <a:path w="99810" h="102841" extrusionOk="0">
                    <a:moveTo>
                      <a:pt x="2949" y="22175"/>
                    </a:moveTo>
                    <a:cubicBezTo>
                      <a:pt x="8523" y="28629"/>
                      <a:pt x="6323" y="38238"/>
                      <a:pt x="4709" y="45793"/>
                    </a:cubicBezTo>
                    <a:cubicBezTo>
                      <a:pt x="2590" y="55064"/>
                      <a:pt x="1115" y="64482"/>
                      <a:pt x="309" y="73958"/>
                    </a:cubicBezTo>
                    <a:cubicBezTo>
                      <a:pt x="-931" y="82070"/>
                      <a:pt x="1189" y="90329"/>
                      <a:pt x="6176" y="96843"/>
                    </a:cubicBezTo>
                    <a:cubicBezTo>
                      <a:pt x="10812" y="102380"/>
                      <a:pt x="18491" y="104273"/>
                      <a:pt x="25173" y="101537"/>
                    </a:cubicBezTo>
                    <a:cubicBezTo>
                      <a:pt x="31848" y="97936"/>
                      <a:pt x="36872" y="91892"/>
                      <a:pt x="39183" y="84667"/>
                    </a:cubicBezTo>
                    <a:cubicBezTo>
                      <a:pt x="40606" y="80648"/>
                      <a:pt x="42395" y="76767"/>
                      <a:pt x="44537" y="73078"/>
                    </a:cubicBezTo>
                    <a:cubicBezTo>
                      <a:pt x="45857" y="69726"/>
                      <a:pt x="49649" y="68076"/>
                      <a:pt x="53001" y="69396"/>
                    </a:cubicBezTo>
                    <a:cubicBezTo>
                      <a:pt x="53911" y="69755"/>
                      <a:pt x="54725" y="70313"/>
                      <a:pt x="55392" y="71024"/>
                    </a:cubicBezTo>
                    <a:cubicBezTo>
                      <a:pt x="60798" y="75799"/>
                      <a:pt x="68133" y="77750"/>
                      <a:pt x="75196" y="76305"/>
                    </a:cubicBezTo>
                    <a:cubicBezTo>
                      <a:pt x="82414" y="74376"/>
                      <a:pt x="88553" y="69616"/>
                      <a:pt x="92213" y="63103"/>
                    </a:cubicBezTo>
                    <a:cubicBezTo>
                      <a:pt x="96387" y="54976"/>
                      <a:pt x="98763" y="46042"/>
                      <a:pt x="99181" y="36918"/>
                    </a:cubicBezTo>
                    <a:cubicBezTo>
                      <a:pt x="100274" y="25468"/>
                      <a:pt x="99848" y="13931"/>
                      <a:pt x="97934" y="2591"/>
                    </a:cubicBezTo>
                    <a:cubicBezTo>
                      <a:pt x="97201" y="-2030"/>
                      <a:pt x="90159" y="-123"/>
                      <a:pt x="90599" y="4498"/>
                    </a:cubicBezTo>
                    <a:cubicBezTo>
                      <a:pt x="92066" y="13762"/>
                      <a:pt x="92506" y="23158"/>
                      <a:pt x="91920" y="32517"/>
                    </a:cubicBezTo>
                    <a:cubicBezTo>
                      <a:pt x="91788" y="40871"/>
                      <a:pt x="90093" y="49130"/>
                      <a:pt x="86932" y="56868"/>
                    </a:cubicBezTo>
                    <a:cubicBezTo>
                      <a:pt x="84203" y="63675"/>
                      <a:pt x="78057" y="68509"/>
                      <a:pt x="70796" y="69557"/>
                    </a:cubicBezTo>
                    <a:cubicBezTo>
                      <a:pt x="63461" y="70218"/>
                      <a:pt x="59647" y="63543"/>
                      <a:pt x="53119" y="61709"/>
                    </a:cubicBezTo>
                    <a:cubicBezTo>
                      <a:pt x="37202" y="57309"/>
                      <a:pt x="34415" y="81587"/>
                      <a:pt x="27667" y="90095"/>
                    </a:cubicBezTo>
                    <a:cubicBezTo>
                      <a:pt x="24829" y="95002"/>
                      <a:pt x="18543" y="96681"/>
                      <a:pt x="13636" y="93843"/>
                    </a:cubicBezTo>
                    <a:cubicBezTo>
                      <a:pt x="11765" y="92757"/>
                      <a:pt x="10284" y="91114"/>
                      <a:pt x="9404" y="89141"/>
                    </a:cubicBezTo>
                    <a:cubicBezTo>
                      <a:pt x="5296" y="81806"/>
                      <a:pt x="7423" y="71244"/>
                      <a:pt x="8597" y="63176"/>
                    </a:cubicBezTo>
                    <a:cubicBezTo>
                      <a:pt x="10724" y="48507"/>
                      <a:pt x="18939" y="29803"/>
                      <a:pt x="7863" y="16967"/>
                    </a:cubicBezTo>
                    <a:cubicBezTo>
                      <a:pt x="4709" y="13446"/>
                      <a:pt x="-425" y="18654"/>
                      <a:pt x="2656" y="221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775" name="Google Shape;775;p13"/>
            <p:cNvSpPr/>
            <p:nvPr/>
          </p:nvSpPr>
          <p:spPr>
            <a:xfrm flipH="1">
              <a:off x="7383701" y="45157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776" name="Google Shape;776;p13"/>
            <p:cNvGrpSpPr/>
            <p:nvPr/>
          </p:nvGrpSpPr>
          <p:grpSpPr>
            <a:xfrm>
              <a:off x="8048896" y="4008228"/>
              <a:ext cx="772691" cy="1008544"/>
              <a:chOff x="8058421" y="3899115"/>
              <a:chExt cx="772691" cy="1008544"/>
            </a:xfrm>
          </p:grpSpPr>
          <p:grpSp>
            <p:nvGrpSpPr>
              <p:cNvPr id="777" name="Google Shape;777;p13"/>
              <p:cNvGrpSpPr/>
              <p:nvPr/>
            </p:nvGrpSpPr>
            <p:grpSpPr>
              <a:xfrm>
                <a:off x="8412044" y="3899115"/>
                <a:ext cx="419068" cy="551852"/>
                <a:chOff x="8556069" y="3974415"/>
                <a:chExt cx="419068" cy="551852"/>
              </a:xfrm>
            </p:grpSpPr>
            <p:sp>
              <p:nvSpPr>
                <p:cNvPr id="778" name="Google Shape;778;p13"/>
                <p:cNvSpPr/>
                <p:nvPr/>
              </p:nvSpPr>
              <p:spPr>
                <a:xfrm flipH="1">
                  <a:off x="8556069" y="4224752"/>
                  <a:ext cx="279600" cy="301515"/>
                </a:xfrm>
                <a:custGeom>
                  <a:avLst/>
                  <a:gdLst/>
                  <a:ahLst/>
                  <a:cxnLst/>
                  <a:rect l="l" t="t" r="r" b="b"/>
                  <a:pathLst>
                    <a:path w="279600" h="301515" extrusionOk="0">
                      <a:moveTo>
                        <a:pt x="-38" y="41782"/>
                      </a:moveTo>
                      <a:cubicBezTo>
                        <a:pt x="39130" y="89311"/>
                        <a:pt x="29301" y="160898"/>
                        <a:pt x="57467" y="215763"/>
                      </a:cubicBezTo>
                      <a:cubicBezTo>
                        <a:pt x="65022" y="230131"/>
                        <a:pt x="74557" y="243349"/>
                        <a:pt x="85852" y="255003"/>
                      </a:cubicBezTo>
                      <a:cubicBezTo>
                        <a:pt x="101036" y="271903"/>
                        <a:pt x="119812" y="285230"/>
                        <a:pt x="140789" y="294024"/>
                      </a:cubicBezTo>
                      <a:cubicBezTo>
                        <a:pt x="191840" y="313102"/>
                        <a:pt x="249344" y="294472"/>
                        <a:pt x="279563" y="249062"/>
                      </a:cubicBezTo>
                      <a:cubicBezTo>
                        <a:pt x="267828" y="254021"/>
                        <a:pt x="255505" y="257402"/>
                        <a:pt x="242890" y="259111"/>
                      </a:cubicBezTo>
                      <a:cubicBezTo>
                        <a:pt x="180911" y="267032"/>
                        <a:pt x="101842" y="237693"/>
                        <a:pt x="84386" y="171827"/>
                      </a:cubicBezTo>
                      <a:cubicBezTo>
                        <a:pt x="78004" y="145884"/>
                        <a:pt x="74997" y="119244"/>
                        <a:pt x="75290" y="92538"/>
                      </a:cubicBezTo>
                      <a:cubicBezTo>
                        <a:pt x="74043" y="64556"/>
                        <a:pt x="83652" y="37183"/>
                        <a:pt x="102208" y="16184"/>
                      </a:cubicBezTo>
                      <a:cubicBezTo>
                        <a:pt x="102208" y="16184"/>
                        <a:pt x="80204" y="-13155"/>
                        <a:pt x="32382" y="7015"/>
                      </a:cubicBezTo>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79" name="Google Shape;779;p13"/>
                <p:cNvSpPr/>
                <p:nvPr/>
              </p:nvSpPr>
              <p:spPr>
                <a:xfrm flipH="1">
                  <a:off x="8765843" y="4371683"/>
                  <a:ext cx="186962" cy="108026"/>
                </a:xfrm>
                <a:custGeom>
                  <a:avLst/>
                  <a:gdLst/>
                  <a:ahLst/>
                  <a:cxnLst/>
                  <a:rect l="l" t="t" r="r" b="b"/>
                  <a:pathLst>
                    <a:path w="186962" h="108026" extrusionOk="0">
                      <a:moveTo>
                        <a:pt x="186925" y="93329"/>
                      </a:moveTo>
                      <a:cubicBezTo>
                        <a:pt x="172256" y="109025"/>
                        <a:pt x="147317" y="110126"/>
                        <a:pt x="126193" y="105725"/>
                      </a:cubicBezTo>
                      <a:cubicBezTo>
                        <a:pt x="116071" y="103789"/>
                        <a:pt x="106390" y="100275"/>
                        <a:pt x="97368" y="95310"/>
                      </a:cubicBezTo>
                      <a:cubicBezTo>
                        <a:pt x="76977" y="83501"/>
                        <a:pt x="63774" y="62597"/>
                        <a:pt x="45291" y="48074"/>
                      </a:cubicBezTo>
                      <a:cubicBezTo>
                        <a:pt x="32089" y="37702"/>
                        <a:pt x="16539" y="30815"/>
                        <a:pt x="-38" y="28050"/>
                      </a:cubicBezTo>
                      <a:cubicBezTo>
                        <a:pt x="9864" y="14033"/>
                        <a:pt x="24901" y="4513"/>
                        <a:pt x="41844" y="1571"/>
                      </a:cubicBezTo>
                      <a:cubicBezTo>
                        <a:pt x="58640" y="-1260"/>
                        <a:pt x="75804" y="-409"/>
                        <a:pt x="92233" y="4065"/>
                      </a:cubicBezTo>
                      <a:cubicBezTo>
                        <a:pt x="105436" y="6830"/>
                        <a:pt x="117905" y="12251"/>
                        <a:pt x="128907" y="19982"/>
                      </a:cubicBezTo>
                      <a:cubicBezTo>
                        <a:pt x="150472" y="36338"/>
                        <a:pt x="160520" y="64577"/>
                        <a:pt x="182231" y="80787"/>
                      </a:cubicBezTo>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0" name="Google Shape;780;p13"/>
                <p:cNvSpPr/>
                <p:nvPr/>
              </p:nvSpPr>
              <p:spPr>
                <a:xfrm flipH="1">
                  <a:off x="8669745" y="4000819"/>
                  <a:ext cx="104753" cy="215169"/>
                </a:xfrm>
                <a:custGeom>
                  <a:avLst/>
                  <a:gdLst/>
                  <a:ahLst/>
                  <a:cxnLst/>
                  <a:rect l="l" t="t" r="r" b="b"/>
                  <a:pathLst>
                    <a:path w="104753" h="215169" extrusionOk="0">
                      <a:moveTo>
                        <a:pt x="88347" y="10245"/>
                      </a:moveTo>
                      <a:cubicBezTo>
                        <a:pt x="95755" y="17815"/>
                        <a:pt x="100889" y="27365"/>
                        <a:pt x="103016" y="37750"/>
                      </a:cubicBezTo>
                      <a:cubicBezTo>
                        <a:pt x="105803" y="52978"/>
                        <a:pt x="105143" y="68630"/>
                        <a:pt x="101182" y="83593"/>
                      </a:cubicBezTo>
                      <a:cubicBezTo>
                        <a:pt x="89006" y="138383"/>
                        <a:pt x="57174" y="214812"/>
                        <a:pt x="-38" y="215105"/>
                      </a:cubicBezTo>
                      <a:cubicBezTo>
                        <a:pt x="15732" y="175160"/>
                        <a:pt x="26441" y="133388"/>
                        <a:pt x="31796" y="90781"/>
                      </a:cubicBezTo>
                      <a:cubicBezTo>
                        <a:pt x="35170" y="64302"/>
                        <a:pt x="36710" y="36577"/>
                        <a:pt x="49692" y="13326"/>
                      </a:cubicBezTo>
                      <a:cubicBezTo>
                        <a:pt x="52479" y="7018"/>
                        <a:pt x="57834" y="2206"/>
                        <a:pt x="64362" y="123"/>
                      </a:cubicBezTo>
                      <a:cubicBezTo>
                        <a:pt x="68396" y="-434"/>
                        <a:pt x="72577" y="255"/>
                        <a:pt x="76244" y="2104"/>
                      </a:cubicBezTo>
                      <a:cubicBezTo>
                        <a:pt x="80718" y="4069"/>
                        <a:pt x="84826" y="6827"/>
                        <a:pt x="88347" y="10245"/>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1" name="Google Shape;781;p13"/>
                <p:cNvSpPr/>
                <p:nvPr/>
              </p:nvSpPr>
              <p:spPr>
                <a:xfrm flipH="1">
                  <a:off x="8665440" y="3996756"/>
                  <a:ext cx="113592" cy="223339"/>
                </a:xfrm>
                <a:custGeom>
                  <a:avLst/>
                  <a:gdLst/>
                  <a:ahLst/>
                  <a:cxnLst/>
                  <a:rect l="l" t="t" r="r" b="b"/>
                  <a:pathLst>
                    <a:path w="113592" h="223339" extrusionOk="0">
                      <a:moveTo>
                        <a:pt x="95962" y="11300"/>
                      </a:moveTo>
                      <a:cubicBezTo>
                        <a:pt x="85032" y="958"/>
                        <a:pt x="68163" y="-5936"/>
                        <a:pt x="56428" y="6973"/>
                      </a:cubicBezTo>
                      <a:cubicBezTo>
                        <a:pt x="45792" y="18635"/>
                        <a:pt x="41024" y="36312"/>
                        <a:pt x="38091" y="51421"/>
                      </a:cubicBezTo>
                      <a:cubicBezTo>
                        <a:pt x="34716" y="68512"/>
                        <a:pt x="33543" y="85822"/>
                        <a:pt x="30756" y="102765"/>
                      </a:cubicBezTo>
                      <a:cubicBezTo>
                        <a:pt x="28115" y="121168"/>
                        <a:pt x="24448" y="139409"/>
                        <a:pt x="19754" y="157409"/>
                      </a:cubicBezTo>
                      <a:cubicBezTo>
                        <a:pt x="14472" y="177917"/>
                        <a:pt x="7871" y="198073"/>
                        <a:pt x="96" y="217774"/>
                      </a:cubicBezTo>
                      <a:cubicBezTo>
                        <a:pt x="-490" y="220128"/>
                        <a:pt x="903" y="222527"/>
                        <a:pt x="3251" y="223136"/>
                      </a:cubicBezTo>
                      <a:cubicBezTo>
                        <a:pt x="3617" y="223231"/>
                        <a:pt x="3984" y="223275"/>
                        <a:pt x="4350" y="223275"/>
                      </a:cubicBezTo>
                      <a:cubicBezTo>
                        <a:pt x="36330" y="222835"/>
                        <a:pt x="60461" y="200024"/>
                        <a:pt x="76598" y="174279"/>
                      </a:cubicBezTo>
                      <a:cubicBezTo>
                        <a:pt x="94055" y="145343"/>
                        <a:pt x="105864" y="113364"/>
                        <a:pt x="111438" y="80027"/>
                      </a:cubicBezTo>
                      <a:cubicBezTo>
                        <a:pt x="115986" y="56042"/>
                        <a:pt x="114225" y="29711"/>
                        <a:pt x="95962" y="11300"/>
                      </a:cubicBezTo>
                      <a:close/>
                      <a:moveTo>
                        <a:pt x="103297" y="77313"/>
                      </a:moveTo>
                      <a:cubicBezTo>
                        <a:pt x="100510" y="92694"/>
                        <a:pt x="96548" y="107826"/>
                        <a:pt x="91341" y="122569"/>
                      </a:cubicBezTo>
                      <a:cubicBezTo>
                        <a:pt x="81732" y="150368"/>
                        <a:pt x="68016" y="179413"/>
                        <a:pt x="45279" y="198850"/>
                      </a:cubicBezTo>
                      <a:cubicBezTo>
                        <a:pt x="35596" y="207337"/>
                        <a:pt x="23567" y="212794"/>
                        <a:pt x="10805" y="214547"/>
                      </a:cubicBezTo>
                      <a:cubicBezTo>
                        <a:pt x="22100" y="184973"/>
                        <a:pt x="30609" y="154431"/>
                        <a:pt x="36330" y="123302"/>
                      </a:cubicBezTo>
                      <a:cubicBezTo>
                        <a:pt x="39118" y="107679"/>
                        <a:pt x="40951" y="91909"/>
                        <a:pt x="42858" y="76140"/>
                      </a:cubicBezTo>
                      <a:cubicBezTo>
                        <a:pt x="44252" y="60627"/>
                        <a:pt x="47552" y="45348"/>
                        <a:pt x="52760" y="30664"/>
                      </a:cubicBezTo>
                      <a:cubicBezTo>
                        <a:pt x="54960" y="22603"/>
                        <a:pt x="59654" y="15415"/>
                        <a:pt x="66036" y="10054"/>
                      </a:cubicBezTo>
                      <a:cubicBezTo>
                        <a:pt x="73958" y="5286"/>
                        <a:pt x="83859" y="12180"/>
                        <a:pt x="89580" y="17388"/>
                      </a:cubicBezTo>
                      <a:cubicBezTo>
                        <a:pt x="105497" y="33231"/>
                        <a:pt x="107037" y="56262"/>
                        <a:pt x="103516" y="771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2" name="Google Shape;782;p13"/>
                <p:cNvSpPr/>
                <p:nvPr/>
              </p:nvSpPr>
              <p:spPr>
                <a:xfrm flipH="1">
                  <a:off x="8812272" y="4048031"/>
                  <a:ext cx="162865" cy="179786"/>
                </a:xfrm>
                <a:custGeom>
                  <a:avLst/>
                  <a:gdLst/>
                  <a:ahLst/>
                  <a:cxnLst/>
                  <a:rect l="l" t="t" r="r" b="b"/>
                  <a:pathLst>
                    <a:path w="162865" h="179786" extrusionOk="0">
                      <a:moveTo>
                        <a:pt x="4250" y="18411"/>
                      </a:moveTo>
                      <a:cubicBezTo>
                        <a:pt x="143" y="28181"/>
                        <a:pt x="-1031" y="38926"/>
                        <a:pt x="803" y="49364"/>
                      </a:cubicBezTo>
                      <a:cubicBezTo>
                        <a:pt x="3957" y="64517"/>
                        <a:pt x="10412" y="78791"/>
                        <a:pt x="19654" y="91172"/>
                      </a:cubicBezTo>
                      <a:cubicBezTo>
                        <a:pt x="51486" y="137454"/>
                        <a:pt x="109505" y="196425"/>
                        <a:pt x="162828" y="175301"/>
                      </a:cubicBezTo>
                      <a:cubicBezTo>
                        <a:pt x="133196" y="144173"/>
                        <a:pt x="107598" y="109420"/>
                        <a:pt x="86694" y="71881"/>
                      </a:cubicBezTo>
                      <a:cubicBezTo>
                        <a:pt x="73638" y="48630"/>
                        <a:pt x="61829" y="23545"/>
                        <a:pt x="41071" y="6748"/>
                      </a:cubicBezTo>
                      <a:cubicBezTo>
                        <a:pt x="36157" y="1951"/>
                        <a:pt x="29409" y="-506"/>
                        <a:pt x="22587" y="0"/>
                      </a:cubicBezTo>
                      <a:cubicBezTo>
                        <a:pt x="18627" y="1035"/>
                        <a:pt x="15033" y="3235"/>
                        <a:pt x="12319" y="6308"/>
                      </a:cubicBezTo>
                      <a:cubicBezTo>
                        <a:pt x="8944" y="9822"/>
                        <a:pt x="6157" y="13922"/>
                        <a:pt x="4250" y="1841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3" name="Google Shape;783;p13"/>
                <p:cNvSpPr/>
                <p:nvPr/>
              </p:nvSpPr>
              <p:spPr>
                <a:xfrm flipH="1">
                  <a:off x="8729444" y="3974415"/>
                  <a:ext cx="62191" cy="256683"/>
                </a:xfrm>
                <a:custGeom>
                  <a:avLst/>
                  <a:gdLst/>
                  <a:ahLst/>
                  <a:cxnLst/>
                  <a:rect l="l" t="t" r="r" b="b"/>
                  <a:pathLst>
                    <a:path w="62191" h="256683" extrusionOk="0">
                      <a:moveTo>
                        <a:pt x="450" y="256618"/>
                      </a:moveTo>
                      <a:cubicBezTo>
                        <a:pt x="450" y="256618"/>
                        <a:pt x="63383" y="233661"/>
                        <a:pt x="62136" y="118651"/>
                      </a:cubicBezTo>
                      <a:cubicBezTo>
                        <a:pt x="61402" y="49411"/>
                        <a:pt x="62136" y="5036"/>
                        <a:pt x="24288" y="122"/>
                      </a:cubicBezTo>
                      <a:cubicBezTo>
                        <a:pt x="-13559" y="-4793"/>
                        <a:pt x="3164" y="88652"/>
                        <a:pt x="6612" y="130167"/>
                      </a:cubicBezTo>
                      <a:cubicBezTo>
                        <a:pt x="10059" y="171682"/>
                        <a:pt x="450" y="256618"/>
                        <a:pt x="450" y="256618"/>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4" name="Google Shape;784;p13"/>
                <p:cNvSpPr/>
                <p:nvPr/>
              </p:nvSpPr>
              <p:spPr>
                <a:xfrm flipH="1">
                  <a:off x="8791148" y="3999721"/>
                  <a:ext cx="136455" cy="231380"/>
                </a:xfrm>
                <a:custGeom>
                  <a:avLst/>
                  <a:gdLst/>
                  <a:ahLst/>
                  <a:cxnLst/>
                  <a:rect l="l" t="t" r="r" b="b"/>
                  <a:pathLst>
                    <a:path w="136455" h="231380" extrusionOk="0">
                      <a:moveTo>
                        <a:pt x="136417" y="231312"/>
                      </a:moveTo>
                      <a:cubicBezTo>
                        <a:pt x="136417" y="231312"/>
                        <a:pt x="69524" y="233586"/>
                        <a:pt x="27570" y="126425"/>
                      </a:cubicBezTo>
                      <a:cubicBezTo>
                        <a:pt x="2412" y="62026"/>
                        <a:pt x="-14899" y="21098"/>
                        <a:pt x="18255" y="2394"/>
                      </a:cubicBezTo>
                      <a:cubicBezTo>
                        <a:pt x="51408" y="-16309"/>
                        <a:pt x="71065" y="76549"/>
                        <a:pt x="83387" y="116377"/>
                      </a:cubicBezTo>
                      <a:cubicBezTo>
                        <a:pt x="95710" y="156204"/>
                        <a:pt x="136417" y="231312"/>
                        <a:pt x="136417" y="23131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5" name="Google Shape;785;p13"/>
                <p:cNvSpPr/>
                <p:nvPr/>
              </p:nvSpPr>
              <p:spPr>
                <a:xfrm flipH="1">
                  <a:off x="8777758" y="3974812"/>
                  <a:ext cx="78173" cy="256286"/>
                </a:xfrm>
                <a:custGeom>
                  <a:avLst/>
                  <a:gdLst/>
                  <a:ahLst/>
                  <a:cxnLst/>
                  <a:rect l="l" t="t" r="r" b="b"/>
                  <a:pathLst>
                    <a:path w="78173" h="256286" extrusionOk="0">
                      <a:moveTo>
                        <a:pt x="64746" y="256221"/>
                      </a:moveTo>
                      <a:cubicBezTo>
                        <a:pt x="64746" y="256221"/>
                        <a:pt x="83743" y="180233"/>
                        <a:pt x="76482" y="114881"/>
                      </a:cubicBezTo>
                      <a:cubicBezTo>
                        <a:pt x="69221" y="49528"/>
                        <a:pt x="60712" y="-5630"/>
                        <a:pt x="21984" y="385"/>
                      </a:cubicBezTo>
                      <a:cubicBezTo>
                        <a:pt x="-16743" y="6399"/>
                        <a:pt x="5848" y="95150"/>
                        <a:pt x="13330" y="133804"/>
                      </a:cubicBezTo>
                      <a:cubicBezTo>
                        <a:pt x="20811" y="172458"/>
                        <a:pt x="41935" y="237518"/>
                        <a:pt x="64746" y="25622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6" name="Google Shape;786;p13"/>
                <p:cNvSpPr/>
                <p:nvPr/>
              </p:nvSpPr>
              <p:spPr>
                <a:xfrm flipH="1">
                  <a:off x="8747028" y="4036550"/>
                  <a:ext cx="143845" cy="144079"/>
                </a:xfrm>
                <a:custGeom>
                  <a:avLst/>
                  <a:gdLst/>
                  <a:ahLst/>
                  <a:cxnLst/>
                  <a:rect l="l" t="t" r="r" b="b"/>
                  <a:pathLst>
                    <a:path w="143845" h="144079" extrusionOk="0">
                      <a:moveTo>
                        <a:pt x="142230" y="55930"/>
                      </a:moveTo>
                      <a:cubicBezTo>
                        <a:pt x="133355" y="17152"/>
                        <a:pt x="94774" y="-7105"/>
                        <a:pt x="55973" y="1763"/>
                      </a:cubicBezTo>
                      <a:cubicBezTo>
                        <a:pt x="17172" y="10624"/>
                        <a:pt x="-7032" y="49241"/>
                        <a:pt x="1769" y="88027"/>
                      </a:cubicBezTo>
                      <a:cubicBezTo>
                        <a:pt x="10351" y="125574"/>
                        <a:pt x="46951" y="149720"/>
                        <a:pt x="84872" y="142847"/>
                      </a:cubicBezTo>
                      <a:cubicBezTo>
                        <a:pt x="124553" y="134874"/>
                        <a:pt x="150298" y="96213"/>
                        <a:pt x="142377" y="56495"/>
                      </a:cubicBezTo>
                      <a:cubicBezTo>
                        <a:pt x="142303" y="56304"/>
                        <a:pt x="142303" y="56121"/>
                        <a:pt x="142230" y="55930"/>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7" name="Google Shape;787;p13"/>
                <p:cNvSpPr/>
                <p:nvPr/>
              </p:nvSpPr>
              <p:spPr>
                <a:xfrm flipH="1">
                  <a:off x="8675456" y="4091478"/>
                  <a:ext cx="96475" cy="179154"/>
                </a:xfrm>
                <a:custGeom>
                  <a:avLst/>
                  <a:gdLst/>
                  <a:ahLst/>
                  <a:cxnLst/>
                  <a:rect l="l" t="t" r="r" b="b"/>
                  <a:pathLst>
                    <a:path w="96475" h="179154" extrusionOk="0">
                      <a:moveTo>
                        <a:pt x="83432" y="8337"/>
                      </a:moveTo>
                      <a:cubicBezTo>
                        <a:pt x="96195" y="22566"/>
                        <a:pt x="98836" y="50291"/>
                        <a:pt x="94508" y="65254"/>
                      </a:cubicBezTo>
                      <a:cubicBezTo>
                        <a:pt x="87979" y="91036"/>
                        <a:pt x="77491" y="115637"/>
                        <a:pt x="63335" y="138162"/>
                      </a:cubicBezTo>
                      <a:cubicBezTo>
                        <a:pt x="56073" y="149597"/>
                        <a:pt x="46686" y="159550"/>
                        <a:pt x="35684" y="167501"/>
                      </a:cubicBezTo>
                      <a:cubicBezTo>
                        <a:pt x="30475" y="171058"/>
                        <a:pt x="24827" y="173897"/>
                        <a:pt x="18887" y="175936"/>
                      </a:cubicBezTo>
                      <a:cubicBezTo>
                        <a:pt x="17053" y="176596"/>
                        <a:pt x="36" y="179016"/>
                        <a:pt x="-38" y="179090"/>
                      </a:cubicBezTo>
                      <a:cubicBezTo>
                        <a:pt x="15293" y="140326"/>
                        <a:pt x="25707" y="99794"/>
                        <a:pt x="30916" y="58433"/>
                      </a:cubicBezTo>
                      <a:cubicBezTo>
                        <a:pt x="32676" y="44497"/>
                        <a:pt x="33850" y="28581"/>
                        <a:pt x="40671" y="16038"/>
                      </a:cubicBezTo>
                      <a:cubicBezTo>
                        <a:pt x="49619" y="-538"/>
                        <a:pt x="70083" y="-6333"/>
                        <a:pt x="83432" y="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8" name="Google Shape;788;p13"/>
                <p:cNvSpPr/>
                <p:nvPr/>
              </p:nvSpPr>
              <p:spPr>
                <a:xfrm flipH="1">
                  <a:off x="8670947" y="4087490"/>
                  <a:ext cx="105341" cy="187732"/>
                </a:xfrm>
                <a:custGeom>
                  <a:avLst/>
                  <a:gdLst/>
                  <a:ahLst/>
                  <a:cxnLst/>
                  <a:rect l="l" t="t" r="r" b="b"/>
                  <a:pathLst>
                    <a:path w="105341" h="187732" extrusionOk="0">
                      <a:moveTo>
                        <a:pt x="90870" y="9464"/>
                      </a:moveTo>
                      <a:cubicBezTo>
                        <a:pt x="82802" y="406"/>
                        <a:pt x="69893" y="-2543"/>
                        <a:pt x="58671" y="2129"/>
                      </a:cubicBezTo>
                      <a:cubicBezTo>
                        <a:pt x="47155" y="7740"/>
                        <a:pt x="38867" y="18347"/>
                        <a:pt x="36153" y="30882"/>
                      </a:cubicBezTo>
                      <a:cubicBezTo>
                        <a:pt x="32779" y="46314"/>
                        <a:pt x="30285" y="61944"/>
                        <a:pt x="28819" y="77677"/>
                      </a:cubicBezTo>
                      <a:cubicBezTo>
                        <a:pt x="26178" y="94276"/>
                        <a:pt x="22730" y="110728"/>
                        <a:pt x="18403" y="126967"/>
                      </a:cubicBezTo>
                      <a:cubicBezTo>
                        <a:pt x="13416" y="145715"/>
                        <a:pt x="7327" y="164154"/>
                        <a:pt x="213" y="182198"/>
                      </a:cubicBezTo>
                      <a:cubicBezTo>
                        <a:pt x="-1034" y="185425"/>
                        <a:pt x="2633" y="188285"/>
                        <a:pt x="5567" y="187552"/>
                      </a:cubicBezTo>
                      <a:cubicBezTo>
                        <a:pt x="14296" y="186364"/>
                        <a:pt x="22950" y="184398"/>
                        <a:pt x="31386" y="181684"/>
                      </a:cubicBezTo>
                      <a:cubicBezTo>
                        <a:pt x="47009" y="173858"/>
                        <a:pt x="60212" y="162005"/>
                        <a:pt x="69746" y="147358"/>
                      </a:cubicBezTo>
                      <a:cubicBezTo>
                        <a:pt x="80015" y="132336"/>
                        <a:pt x="88230" y="116002"/>
                        <a:pt x="94171" y="98802"/>
                      </a:cubicBezTo>
                      <a:cubicBezTo>
                        <a:pt x="100406" y="84653"/>
                        <a:pt x="104147" y="69543"/>
                        <a:pt x="105246" y="54133"/>
                      </a:cubicBezTo>
                      <a:cubicBezTo>
                        <a:pt x="105907" y="38011"/>
                        <a:pt x="100845" y="22175"/>
                        <a:pt x="90870" y="9464"/>
                      </a:cubicBezTo>
                      <a:close/>
                      <a:moveTo>
                        <a:pt x="87056" y="92347"/>
                      </a:moveTo>
                      <a:cubicBezTo>
                        <a:pt x="76568" y="122273"/>
                        <a:pt x="60357" y="156159"/>
                        <a:pt x="31092" y="171782"/>
                      </a:cubicBezTo>
                      <a:cubicBezTo>
                        <a:pt x="26178" y="174474"/>
                        <a:pt x="20750" y="176242"/>
                        <a:pt x="15176" y="176990"/>
                      </a:cubicBezTo>
                      <a:lnTo>
                        <a:pt x="10995" y="177577"/>
                      </a:lnTo>
                      <a:cubicBezTo>
                        <a:pt x="20970" y="151377"/>
                        <a:pt x="28745" y="124392"/>
                        <a:pt x="34173" y="96894"/>
                      </a:cubicBezTo>
                      <a:cubicBezTo>
                        <a:pt x="36960" y="82665"/>
                        <a:pt x="38941" y="68362"/>
                        <a:pt x="40701" y="53913"/>
                      </a:cubicBezTo>
                      <a:cubicBezTo>
                        <a:pt x="42241" y="41444"/>
                        <a:pt x="44001" y="26408"/>
                        <a:pt x="52877" y="16726"/>
                      </a:cubicBezTo>
                      <a:cubicBezTo>
                        <a:pt x="60065" y="7762"/>
                        <a:pt x="73120" y="6303"/>
                        <a:pt x="82069" y="13454"/>
                      </a:cubicBezTo>
                      <a:cubicBezTo>
                        <a:pt x="83023" y="14217"/>
                        <a:pt x="83903" y="15068"/>
                        <a:pt x="84709" y="15992"/>
                      </a:cubicBezTo>
                      <a:cubicBezTo>
                        <a:pt x="92631" y="26547"/>
                        <a:pt x="96738" y="39471"/>
                        <a:pt x="96445" y="52666"/>
                      </a:cubicBezTo>
                      <a:cubicBezTo>
                        <a:pt x="95638" y="66338"/>
                        <a:pt x="92484" y="79775"/>
                        <a:pt x="87056" y="923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89" name="Google Shape;789;p13"/>
                <p:cNvSpPr/>
                <p:nvPr/>
              </p:nvSpPr>
              <p:spPr>
                <a:xfrm flipH="1">
                  <a:off x="8808677" y="4130253"/>
                  <a:ext cx="146027" cy="151770"/>
                </a:xfrm>
                <a:custGeom>
                  <a:avLst/>
                  <a:gdLst/>
                  <a:ahLst/>
                  <a:cxnLst/>
                  <a:rect l="l" t="t" r="r" b="b"/>
                  <a:pathLst>
                    <a:path w="146027" h="151770" extrusionOk="0">
                      <a:moveTo>
                        <a:pt x="4502" y="17824"/>
                      </a:moveTo>
                      <a:cubicBezTo>
                        <a:pt x="-9067" y="48630"/>
                        <a:pt x="10297" y="72761"/>
                        <a:pt x="29514" y="94766"/>
                      </a:cubicBezTo>
                      <a:cubicBezTo>
                        <a:pt x="40075" y="107110"/>
                        <a:pt x="51884" y="118347"/>
                        <a:pt x="64793" y="128286"/>
                      </a:cubicBezTo>
                      <a:cubicBezTo>
                        <a:pt x="76676" y="137696"/>
                        <a:pt x="90171" y="144767"/>
                        <a:pt x="104695" y="149116"/>
                      </a:cubicBezTo>
                      <a:cubicBezTo>
                        <a:pt x="111442" y="150994"/>
                        <a:pt x="118411" y="151859"/>
                        <a:pt x="125379" y="151683"/>
                      </a:cubicBezTo>
                      <a:cubicBezTo>
                        <a:pt x="127579" y="151683"/>
                        <a:pt x="145916" y="147356"/>
                        <a:pt x="145990" y="147429"/>
                      </a:cubicBezTo>
                      <a:cubicBezTo>
                        <a:pt x="117237" y="117232"/>
                        <a:pt x="92446" y="83544"/>
                        <a:pt x="72128" y="47163"/>
                      </a:cubicBezTo>
                      <a:cubicBezTo>
                        <a:pt x="59513" y="24572"/>
                        <a:pt x="60393" y="22812"/>
                        <a:pt x="40222" y="6529"/>
                      </a:cubicBezTo>
                      <a:cubicBezTo>
                        <a:pt x="35454" y="1878"/>
                        <a:pt x="28926" y="-498"/>
                        <a:pt x="22325" y="1"/>
                      </a:cubicBezTo>
                      <a:cubicBezTo>
                        <a:pt x="18438" y="976"/>
                        <a:pt x="14990" y="3096"/>
                        <a:pt x="12350" y="6089"/>
                      </a:cubicBezTo>
                      <a:cubicBezTo>
                        <a:pt x="9049" y="9514"/>
                        <a:pt x="6409" y="13482"/>
                        <a:pt x="4502" y="178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0" name="Google Shape;790;p13"/>
                <p:cNvSpPr/>
                <p:nvPr/>
              </p:nvSpPr>
              <p:spPr>
                <a:xfrm flipH="1">
                  <a:off x="8804196" y="4126075"/>
                  <a:ext cx="154625" cy="160164"/>
                </a:xfrm>
                <a:custGeom>
                  <a:avLst/>
                  <a:gdLst/>
                  <a:ahLst/>
                  <a:cxnLst/>
                  <a:rect l="l" t="t" r="r" b="b"/>
                  <a:pathLst>
                    <a:path w="154625" h="160164" extrusionOk="0">
                      <a:moveTo>
                        <a:pt x="153187" y="148527"/>
                      </a:moveTo>
                      <a:cubicBezTo>
                        <a:pt x="129129" y="123170"/>
                        <a:pt x="107785" y="95342"/>
                        <a:pt x="89522" y="65497"/>
                      </a:cubicBezTo>
                      <a:cubicBezTo>
                        <a:pt x="82187" y="53762"/>
                        <a:pt x="76466" y="41292"/>
                        <a:pt x="69131" y="29777"/>
                      </a:cubicBezTo>
                      <a:cubicBezTo>
                        <a:pt x="62896" y="20821"/>
                        <a:pt x="55195" y="13032"/>
                        <a:pt x="46246" y="6746"/>
                      </a:cubicBezTo>
                      <a:cubicBezTo>
                        <a:pt x="39939" y="717"/>
                        <a:pt x="30917" y="-1513"/>
                        <a:pt x="22482" y="878"/>
                      </a:cubicBezTo>
                      <a:cubicBezTo>
                        <a:pt x="14414" y="4758"/>
                        <a:pt x="8178" y="11513"/>
                        <a:pt x="4878" y="19802"/>
                      </a:cubicBezTo>
                      <a:cubicBezTo>
                        <a:pt x="-1576" y="34046"/>
                        <a:pt x="-1650" y="50344"/>
                        <a:pt x="4511" y="64690"/>
                      </a:cubicBezTo>
                      <a:cubicBezTo>
                        <a:pt x="11480" y="78898"/>
                        <a:pt x="20648" y="91917"/>
                        <a:pt x="31650" y="103271"/>
                      </a:cubicBezTo>
                      <a:cubicBezTo>
                        <a:pt x="54094" y="128723"/>
                        <a:pt x="83507" y="155055"/>
                        <a:pt x="118494" y="159602"/>
                      </a:cubicBezTo>
                      <a:cubicBezTo>
                        <a:pt x="124875" y="160475"/>
                        <a:pt x="131329" y="160196"/>
                        <a:pt x="137564" y="158795"/>
                      </a:cubicBezTo>
                      <a:lnTo>
                        <a:pt x="145779" y="156962"/>
                      </a:lnTo>
                      <a:lnTo>
                        <a:pt x="149373" y="156155"/>
                      </a:lnTo>
                      <a:cubicBezTo>
                        <a:pt x="150033" y="156155"/>
                        <a:pt x="152086" y="156155"/>
                        <a:pt x="150107" y="156155"/>
                      </a:cubicBezTo>
                      <a:cubicBezTo>
                        <a:pt x="152527" y="156206"/>
                        <a:pt x="154581" y="154277"/>
                        <a:pt x="154581" y="151842"/>
                      </a:cubicBezTo>
                      <a:cubicBezTo>
                        <a:pt x="154654" y="150588"/>
                        <a:pt x="154140" y="149378"/>
                        <a:pt x="153187" y="148527"/>
                      </a:cubicBezTo>
                      <a:close/>
                      <a:moveTo>
                        <a:pt x="129789" y="151534"/>
                      </a:moveTo>
                      <a:cubicBezTo>
                        <a:pt x="113433" y="151681"/>
                        <a:pt x="97443" y="146788"/>
                        <a:pt x="83947" y="137524"/>
                      </a:cubicBezTo>
                      <a:cubicBezTo>
                        <a:pt x="70231" y="128840"/>
                        <a:pt x="57688" y="118461"/>
                        <a:pt x="46613" y="106645"/>
                      </a:cubicBezTo>
                      <a:cubicBezTo>
                        <a:pt x="35757" y="95980"/>
                        <a:pt x="26149" y="84179"/>
                        <a:pt x="17861" y="71438"/>
                      </a:cubicBezTo>
                      <a:cubicBezTo>
                        <a:pt x="8178" y="57634"/>
                        <a:pt x="6125" y="39848"/>
                        <a:pt x="12433" y="24203"/>
                      </a:cubicBezTo>
                      <a:cubicBezTo>
                        <a:pt x="15294" y="17895"/>
                        <a:pt x="20722" y="8873"/>
                        <a:pt x="28496" y="8359"/>
                      </a:cubicBezTo>
                      <a:cubicBezTo>
                        <a:pt x="36271" y="7846"/>
                        <a:pt x="42506" y="14667"/>
                        <a:pt x="47713" y="19068"/>
                      </a:cubicBezTo>
                      <a:cubicBezTo>
                        <a:pt x="54388" y="24584"/>
                        <a:pt x="59962" y="31215"/>
                        <a:pt x="64363" y="38652"/>
                      </a:cubicBezTo>
                      <a:cubicBezTo>
                        <a:pt x="78593" y="64800"/>
                        <a:pt x="94509" y="89951"/>
                        <a:pt x="112186" y="113907"/>
                      </a:cubicBezTo>
                      <a:cubicBezTo>
                        <a:pt x="121501" y="126009"/>
                        <a:pt x="131403" y="137524"/>
                        <a:pt x="141525" y="148747"/>
                      </a:cubicBezTo>
                      <a:cubicBezTo>
                        <a:pt x="137711" y="149964"/>
                        <a:pt x="133750" y="150896"/>
                        <a:pt x="129789" y="1515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1" name="Google Shape;791;p13"/>
                <p:cNvSpPr/>
                <p:nvPr/>
              </p:nvSpPr>
              <p:spPr>
                <a:xfrm flipH="1">
                  <a:off x="8727360" y="4098280"/>
                  <a:ext cx="60780" cy="186948"/>
                </a:xfrm>
                <a:custGeom>
                  <a:avLst/>
                  <a:gdLst/>
                  <a:ahLst/>
                  <a:cxnLst/>
                  <a:rect l="l" t="t" r="r" b="b"/>
                  <a:pathLst>
                    <a:path w="60780" h="186948" extrusionOk="0">
                      <a:moveTo>
                        <a:pt x="-38" y="186884"/>
                      </a:moveTo>
                      <a:cubicBezTo>
                        <a:pt x="-38" y="186884"/>
                        <a:pt x="69863" y="164220"/>
                        <a:pt x="59741" y="53098"/>
                      </a:cubicBezTo>
                      <a:cubicBezTo>
                        <a:pt x="56660" y="19212"/>
                        <a:pt x="38396" y="-2426"/>
                        <a:pt x="26514" y="141"/>
                      </a:cubicBezTo>
                      <a:cubicBezTo>
                        <a:pt x="3264" y="5202"/>
                        <a:pt x="2529" y="23979"/>
                        <a:pt x="5904" y="64320"/>
                      </a:cubicBezTo>
                      <a:cubicBezTo>
                        <a:pt x="9278" y="104662"/>
                        <a:pt x="-38" y="186884"/>
                        <a:pt x="-38" y="186884"/>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2" name="Google Shape;792;p13"/>
                <p:cNvSpPr/>
                <p:nvPr/>
              </p:nvSpPr>
              <p:spPr>
                <a:xfrm flipH="1">
                  <a:off x="8788140" y="4119180"/>
                  <a:ext cx="113001" cy="166050"/>
                </a:xfrm>
                <a:custGeom>
                  <a:avLst/>
                  <a:gdLst/>
                  <a:ahLst/>
                  <a:cxnLst/>
                  <a:rect l="l" t="t" r="r" b="b"/>
                  <a:pathLst>
                    <a:path w="113001" h="166050" extrusionOk="0">
                      <a:moveTo>
                        <a:pt x="112964" y="165984"/>
                      </a:moveTo>
                      <a:cubicBezTo>
                        <a:pt x="112964" y="165984"/>
                        <a:pt x="48785" y="167891"/>
                        <a:pt x="7416" y="64324"/>
                      </a:cubicBezTo>
                      <a:cubicBezTo>
                        <a:pt x="82" y="46501"/>
                        <a:pt x="-7840" y="13934"/>
                        <a:pt x="15558" y="4032"/>
                      </a:cubicBezTo>
                      <a:cubicBezTo>
                        <a:pt x="49591" y="-10637"/>
                        <a:pt x="49591" y="15915"/>
                        <a:pt x="61547" y="54569"/>
                      </a:cubicBezTo>
                      <a:cubicBezTo>
                        <a:pt x="73503" y="93223"/>
                        <a:pt x="112964" y="165984"/>
                        <a:pt x="112964" y="165984"/>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3" name="Google Shape;793;p13"/>
                <p:cNvSpPr/>
                <p:nvPr/>
              </p:nvSpPr>
              <p:spPr>
                <a:xfrm flipH="1">
                  <a:off x="8775210" y="4077306"/>
                  <a:ext cx="69002" cy="207922"/>
                </a:xfrm>
                <a:custGeom>
                  <a:avLst/>
                  <a:gdLst/>
                  <a:ahLst/>
                  <a:cxnLst/>
                  <a:rect l="l" t="t" r="r" b="b"/>
                  <a:pathLst>
                    <a:path w="69002" h="207922" extrusionOk="0">
                      <a:moveTo>
                        <a:pt x="56034" y="207858"/>
                      </a:moveTo>
                      <a:cubicBezTo>
                        <a:pt x="56034" y="207858"/>
                        <a:pt x="74444" y="134510"/>
                        <a:pt x="67330" y="70845"/>
                      </a:cubicBezTo>
                      <a:cubicBezTo>
                        <a:pt x="60215" y="7179"/>
                        <a:pt x="52146" y="-5730"/>
                        <a:pt x="21267" y="1898"/>
                      </a:cubicBezTo>
                      <a:cubicBezTo>
                        <a:pt x="-8072" y="9233"/>
                        <a:pt x="-737" y="51628"/>
                        <a:pt x="6158" y="89182"/>
                      </a:cubicBezTo>
                      <a:cubicBezTo>
                        <a:pt x="13052" y="126736"/>
                        <a:pt x="33883" y="189741"/>
                        <a:pt x="56034" y="207858"/>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4" name="Google Shape;794;p13"/>
                <p:cNvSpPr/>
                <p:nvPr/>
              </p:nvSpPr>
              <p:spPr>
                <a:xfrm flipH="1">
                  <a:off x="8766889" y="4417679"/>
                  <a:ext cx="96963" cy="45711"/>
                </a:xfrm>
                <a:custGeom>
                  <a:avLst/>
                  <a:gdLst/>
                  <a:ahLst/>
                  <a:cxnLst/>
                  <a:rect l="l" t="t" r="r" b="b"/>
                  <a:pathLst>
                    <a:path w="96963" h="45711" extrusionOk="0">
                      <a:moveTo>
                        <a:pt x="3134" y="8459"/>
                      </a:moveTo>
                      <a:cubicBezTo>
                        <a:pt x="10909" y="11598"/>
                        <a:pt x="17803" y="16468"/>
                        <a:pt x="23378" y="22688"/>
                      </a:cubicBezTo>
                      <a:cubicBezTo>
                        <a:pt x="42228" y="40460"/>
                        <a:pt x="68193" y="48580"/>
                        <a:pt x="93791" y="44692"/>
                      </a:cubicBezTo>
                      <a:cubicBezTo>
                        <a:pt x="99292" y="43959"/>
                        <a:pt x="96945" y="35597"/>
                        <a:pt x="91444" y="36331"/>
                      </a:cubicBezTo>
                      <a:cubicBezTo>
                        <a:pt x="75015" y="38539"/>
                        <a:pt x="58291" y="35289"/>
                        <a:pt x="43842" y="27089"/>
                      </a:cubicBezTo>
                      <a:cubicBezTo>
                        <a:pt x="30199" y="19754"/>
                        <a:pt x="20884" y="4571"/>
                        <a:pt x="5481" y="97"/>
                      </a:cubicBezTo>
                      <a:cubicBezTo>
                        <a:pt x="3207" y="-548"/>
                        <a:pt x="787" y="794"/>
                        <a:pt x="127" y="3104"/>
                      </a:cubicBezTo>
                      <a:cubicBezTo>
                        <a:pt x="-534" y="5415"/>
                        <a:pt x="860" y="7813"/>
                        <a:pt x="3134" y="84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795" name="Google Shape;795;p13"/>
              <p:cNvGrpSpPr/>
              <p:nvPr/>
            </p:nvGrpSpPr>
            <p:grpSpPr>
              <a:xfrm>
                <a:off x="8388260" y="4321966"/>
                <a:ext cx="319542" cy="187472"/>
                <a:chOff x="8440635" y="4420841"/>
                <a:chExt cx="319542" cy="187472"/>
              </a:xfrm>
            </p:grpSpPr>
            <p:sp>
              <p:nvSpPr>
                <p:cNvPr id="796" name="Google Shape;796;p13"/>
                <p:cNvSpPr/>
                <p:nvPr/>
              </p:nvSpPr>
              <p:spPr>
                <a:xfrm flipH="1">
                  <a:off x="8446088" y="4426091"/>
                  <a:ext cx="308918" cy="176727"/>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797" name="Google Shape;797;p13"/>
                <p:cNvSpPr/>
                <p:nvPr/>
              </p:nvSpPr>
              <p:spPr>
                <a:xfrm flipH="1">
                  <a:off x="8440635" y="4420841"/>
                  <a:ext cx="319542" cy="187472"/>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798" name="Google Shape;798;p13"/>
              <p:cNvGrpSpPr/>
              <p:nvPr/>
            </p:nvGrpSpPr>
            <p:grpSpPr>
              <a:xfrm>
                <a:off x="8058421" y="4212221"/>
                <a:ext cx="419294" cy="489761"/>
                <a:chOff x="8078871" y="4412609"/>
                <a:chExt cx="419294" cy="489761"/>
              </a:xfrm>
            </p:grpSpPr>
            <p:sp>
              <p:nvSpPr>
                <p:cNvPr id="799" name="Google Shape;799;p13"/>
                <p:cNvSpPr/>
                <p:nvPr/>
              </p:nvSpPr>
              <p:spPr>
                <a:xfrm flipH="1">
                  <a:off x="8090282" y="4467104"/>
                  <a:ext cx="407498" cy="435266"/>
                </a:xfrm>
                <a:custGeom>
                  <a:avLst/>
                  <a:gdLst/>
                  <a:ahLst/>
                  <a:cxnLst/>
                  <a:rect l="l" t="t" r="r" b="b"/>
                  <a:pathLst>
                    <a:path w="311067" h="332264" extrusionOk="0">
                      <a:moveTo>
                        <a:pt x="310736" y="290611"/>
                      </a:moveTo>
                      <a:cubicBezTo>
                        <a:pt x="310736" y="313569"/>
                        <a:pt x="241056" y="332200"/>
                        <a:pt x="155166" y="332200"/>
                      </a:cubicBezTo>
                      <a:cubicBezTo>
                        <a:pt x="69276" y="332200"/>
                        <a:pt x="-38" y="313276"/>
                        <a:pt x="-38" y="290611"/>
                      </a:cubicBezTo>
                      <a:lnTo>
                        <a:pt x="-38" y="-65"/>
                      </a:lnTo>
                      <a:cubicBezTo>
                        <a:pt x="-38" y="22893"/>
                        <a:pt x="69569" y="41523"/>
                        <a:pt x="155459" y="41523"/>
                      </a:cubicBezTo>
                      <a:cubicBezTo>
                        <a:pt x="241349" y="41523"/>
                        <a:pt x="311030" y="22893"/>
                        <a:pt x="311030" y="-65"/>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0" name="Google Shape;800;p13"/>
                <p:cNvSpPr/>
                <p:nvPr/>
              </p:nvSpPr>
              <p:spPr>
                <a:xfrm flipH="1">
                  <a:off x="8090282" y="4579743"/>
                  <a:ext cx="407498" cy="191305"/>
                </a:xfrm>
                <a:custGeom>
                  <a:avLst/>
                  <a:gdLst/>
                  <a:ahLst/>
                  <a:cxnLst/>
                  <a:rect l="l" t="t" r="r" b="b"/>
                  <a:pathLst>
                    <a:path w="311067" h="146034" extrusionOk="0">
                      <a:moveTo>
                        <a:pt x="-38" y="-65"/>
                      </a:moveTo>
                      <a:cubicBezTo>
                        <a:pt x="-38" y="22967"/>
                        <a:pt x="69569" y="41523"/>
                        <a:pt x="155459" y="41523"/>
                      </a:cubicBezTo>
                      <a:cubicBezTo>
                        <a:pt x="241349" y="41523"/>
                        <a:pt x="311030" y="22967"/>
                        <a:pt x="311030" y="-65"/>
                      </a:cubicBezTo>
                      <a:lnTo>
                        <a:pt x="311030" y="104382"/>
                      </a:lnTo>
                      <a:cubicBezTo>
                        <a:pt x="311030" y="127340"/>
                        <a:pt x="241349" y="145970"/>
                        <a:pt x="155459" y="145970"/>
                      </a:cubicBezTo>
                      <a:cubicBezTo>
                        <a:pt x="69569" y="145970"/>
                        <a:pt x="-38" y="127340"/>
                        <a:pt x="-38" y="104382"/>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1" name="Google Shape;801;p13"/>
                <p:cNvSpPr/>
                <p:nvPr/>
              </p:nvSpPr>
              <p:spPr>
                <a:xfrm flipH="1">
                  <a:off x="8090667" y="4812039"/>
                  <a:ext cx="407113" cy="54480"/>
                </a:xfrm>
                <a:custGeom>
                  <a:avLst/>
                  <a:gdLst/>
                  <a:ahLst/>
                  <a:cxnLst/>
                  <a:rect l="l" t="t" r="r" b="b"/>
                  <a:pathLst>
                    <a:path w="310773" h="41588" extrusionOk="0">
                      <a:moveTo>
                        <a:pt x="310736" y="-65"/>
                      </a:moveTo>
                      <a:cubicBezTo>
                        <a:pt x="310736" y="22893"/>
                        <a:pt x="241056" y="41524"/>
                        <a:pt x="155166" y="41524"/>
                      </a:cubicBezTo>
                      <a:cubicBezTo>
                        <a:pt x="69276" y="41524"/>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2" name="Google Shape;802;p13"/>
                <p:cNvSpPr/>
                <p:nvPr/>
              </p:nvSpPr>
              <p:spPr>
                <a:xfrm flipH="1">
                  <a:off x="8090667" y="4500934"/>
                  <a:ext cx="407113" cy="54479"/>
                </a:xfrm>
                <a:custGeom>
                  <a:avLst/>
                  <a:gdLst/>
                  <a:ahLst/>
                  <a:cxnLst/>
                  <a:rect l="l" t="t" r="r" b="b"/>
                  <a:pathLst>
                    <a:path w="310773" h="41587" extrusionOk="0">
                      <a:moveTo>
                        <a:pt x="310736" y="-65"/>
                      </a:moveTo>
                      <a:cubicBezTo>
                        <a:pt x="310736" y="22893"/>
                        <a:pt x="241056" y="41523"/>
                        <a:pt x="155166" y="41523"/>
                      </a:cubicBezTo>
                      <a:cubicBezTo>
                        <a:pt x="69276"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3" name="Google Shape;803;p13"/>
                <p:cNvSpPr/>
                <p:nvPr/>
              </p:nvSpPr>
              <p:spPr>
                <a:xfrm flipH="1">
                  <a:off x="8090764" y="4412609"/>
                  <a:ext cx="407401" cy="108961"/>
                </a:xfrm>
                <a:custGeom>
                  <a:avLst/>
                  <a:gdLst/>
                  <a:ahLst/>
                  <a:cxnLst/>
                  <a:rect l="l" t="t" r="r" b="b"/>
                  <a:pathLst>
                    <a:path w="310993" h="83176" extrusionOk="0">
                      <a:moveTo>
                        <a:pt x="310994" y="41588"/>
                      </a:moveTo>
                      <a:cubicBezTo>
                        <a:pt x="310994" y="64557"/>
                        <a:pt x="241375" y="83176"/>
                        <a:pt x="155497" y="83176"/>
                      </a:cubicBezTo>
                      <a:cubicBezTo>
                        <a:pt x="69618" y="83176"/>
                        <a:pt x="0" y="64556"/>
                        <a:pt x="0" y="41588"/>
                      </a:cubicBezTo>
                      <a:cubicBezTo>
                        <a:pt x="0" y="18619"/>
                        <a:pt x="69618" y="0"/>
                        <a:pt x="155497" y="0"/>
                      </a:cubicBezTo>
                      <a:cubicBezTo>
                        <a:pt x="241375" y="0"/>
                        <a:pt x="310994" y="18620"/>
                        <a:pt x="310994" y="41588"/>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4" name="Google Shape;804;p13"/>
                <p:cNvSpPr/>
                <p:nvPr/>
              </p:nvSpPr>
              <p:spPr>
                <a:xfrm flipH="1">
                  <a:off x="8128186" y="4451037"/>
                  <a:ext cx="332572" cy="70526"/>
                </a:xfrm>
                <a:custGeom>
                  <a:avLst/>
                  <a:gdLst/>
                  <a:ahLst/>
                  <a:cxnLst/>
                  <a:rect l="l" t="t" r="r" b="b"/>
                  <a:pathLst>
                    <a:path w="253872" h="53837" extrusionOk="0">
                      <a:moveTo>
                        <a:pt x="253824" y="35215"/>
                      </a:moveTo>
                      <a:cubicBezTo>
                        <a:pt x="254705" y="40276"/>
                        <a:pt x="201234" y="53773"/>
                        <a:pt x="131260" y="53773"/>
                      </a:cubicBezTo>
                      <a:cubicBezTo>
                        <a:pt x="61287" y="53773"/>
                        <a:pt x="2389" y="40937"/>
                        <a:pt x="408" y="35215"/>
                      </a:cubicBezTo>
                      <a:cubicBezTo>
                        <a:pt x="-5973" y="16806"/>
                        <a:pt x="57106" y="-65"/>
                        <a:pt x="127153" y="-65"/>
                      </a:cubicBezTo>
                      <a:cubicBezTo>
                        <a:pt x="197200" y="-65"/>
                        <a:pt x="250524" y="15998"/>
                        <a:pt x="253824" y="3521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5" name="Google Shape;805;p13"/>
                <p:cNvSpPr/>
                <p:nvPr/>
              </p:nvSpPr>
              <p:spPr>
                <a:xfrm flipH="1">
                  <a:off x="8078871" y="4554086"/>
                  <a:ext cx="146339" cy="171501"/>
                </a:xfrm>
                <a:custGeom>
                  <a:avLst/>
                  <a:gdLst/>
                  <a:ahLst/>
                  <a:cxnLst/>
                  <a:rect l="l" t="t" r="r" b="b"/>
                  <a:pathLst>
                    <a:path w="111709" h="130917" extrusionOk="0">
                      <a:moveTo>
                        <a:pt x="16173" y="32939"/>
                      </a:moveTo>
                      <a:lnTo>
                        <a:pt x="16173" y="78927"/>
                      </a:lnTo>
                      <a:cubicBezTo>
                        <a:pt x="16290" y="88566"/>
                        <a:pt x="20603" y="97668"/>
                        <a:pt x="27982" y="103866"/>
                      </a:cubicBezTo>
                      <a:cubicBezTo>
                        <a:pt x="35412" y="110636"/>
                        <a:pt x="45790" y="113122"/>
                        <a:pt x="55487" y="110467"/>
                      </a:cubicBezTo>
                      <a:lnTo>
                        <a:pt x="71917" y="105700"/>
                      </a:lnTo>
                      <a:cubicBezTo>
                        <a:pt x="75870" y="104475"/>
                        <a:pt x="79523" y="102421"/>
                        <a:pt x="82626" y="99685"/>
                      </a:cubicBezTo>
                      <a:cubicBezTo>
                        <a:pt x="90283" y="92556"/>
                        <a:pt x="94640" y="82566"/>
                        <a:pt x="94654" y="72106"/>
                      </a:cubicBezTo>
                      <a:lnTo>
                        <a:pt x="94654" y="6533"/>
                      </a:lnTo>
                      <a:cubicBezTo>
                        <a:pt x="94640" y="5441"/>
                        <a:pt x="94999" y="4377"/>
                        <a:pt x="95681" y="3526"/>
                      </a:cubicBezTo>
                      <a:cubicBezTo>
                        <a:pt x="96334" y="2653"/>
                        <a:pt x="97266" y="2030"/>
                        <a:pt x="98322" y="1766"/>
                      </a:cubicBezTo>
                      <a:lnTo>
                        <a:pt x="105657" y="79"/>
                      </a:lnTo>
                      <a:cubicBezTo>
                        <a:pt x="107087" y="-280"/>
                        <a:pt x="108605" y="42"/>
                        <a:pt x="109764" y="959"/>
                      </a:cubicBezTo>
                      <a:cubicBezTo>
                        <a:pt x="110982" y="1847"/>
                        <a:pt x="111693" y="3269"/>
                        <a:pt x="111671" y="4773"/>
                      </a:cubicBezTo>
                      <a:lnTo>
                        <a:pt x="111671" y="74600"/>
                      </a:lnTo>
                      <a:cubicBezTo>
                        <a:pt x="111642" y="97836"/>
                        <a:pt x="96422" y="118315"/>
                        <a:pt x="74191" y="125063"/>
                      </a:cubicBezTo>
                      <a:lnTo>
                        <a:pt x="61941" y="128731"/>
                      </a:lnTo>
                      <a:cubicBezTo>
                        <a:pt x="50375" y="132325"/>
                        <a:pt x="37876" y="131327"/>
                        <a:pt x="27028" y="125944"/>
                      </a:cubicBezTo>
                      <a:cubicBezTo>
                        <a:pt x="10429" y="117963"/>
                        <a:pt x="-103" y="101159"/>
                        <a:pt x="-37" y="82742"/>
                      </a:cubicBezTo>
                      <a:lnTo>
                        <a:pt x="-37" y="34186"/>
                      </a:lnTo>
                      <a:cubicBezTo>
                        <a:pt x="-23" y="33041"/>
                        <a:pt x="366" y="31934"/>
                        <a:pt x="1063" y="31032"/>
                      </a:cubicBezTo>
                      <a:cubicBezTo>
                        <a:pt x="1819" y="30122"/>
                        <a:pt x="2853" y="29484"/>
                        <a:pt x="3997" y="29198"/>
                      </a:cubicBezTo>
                      <a:lnTo>
                        <a:pt x="10305" y="27804"/>
                      </a:lnTo>
                      <a:cubicBezTo>
                        <a:pt x="13077" y="27196"/>
                        <a:pt x="15813" y="28949"/>
                        <a:pt x="16422" y="31721"/>
                      </a:cubicBezTo>
                      <a:cubicBezTo>
                        <a:pt x="16495" y="32073"/>
                        <a:pt x="16539" y="32432"/>
                        <a:pt x="16539" y="32792"/>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06" name="Google Shape;806;p13"/>
                <p:cNvSpPr/>
                <p:nvPr/>
              </p:nvSpPr>
              <p:spPr>
                <a:xfrm flipH="1">
                  <a:off x="8314153" y="4499684"/>
                  <a:ext cx="147841" cy="108641"/>
                </a:xfrm>
                <a:custGeom>
                  <a:avLst/>
                  <a:gdLst/>
                  <a:ahLst/>
                  <a:cxnLst/>
                  <a:rect l="l" t="t" r="r" b="b"/>
                  <a:pathLst>
                    <a:path w="112856" h="82932" extrusionOk="0">
                      <a:moveTo>
                        <a:pt x="1991" y="-65"/>
                      </a:moveTo>
                      <a:cubicBezTo>
                        <a:pt x="-1794" y="8899"/>
                        <a:pt x="-203" y="19226"/>
                        <a:pt x="6098" y="26634"/>
                      </a:cubicBezTo>
                      <a:cubicBezTo>
                        <a:pt x="16954" y="37636"/>
                        <a:pt x="23115" y="33529"/>
                        <a:pt x="25169" y="53112"/>
                      </a:cubicBezTo>
                      <a:cubicBezTo>
                        <a:pt x="26049" y="61327"/>
                        <a:pt x="27149" y="88173"/>
                        <a:pt x="42919" y="81938"/>
                      </a:cubicBezTo>
                      <a:cubicBezTo>
                        <a:pt x="54434" y="77464"/>
                        <a:pt x="40058" y="56706"/>
                        <a:pt x="50914" y="51572"/>
                      </a:cubicBezTo>
                      <a:cubicBezTo>
                        <a:pt x="61769" y="46438"/>
                        <a:pt x="58688" y="67562"/>
                        <a:pt x="74091" y="69102"/>
                      </a:cubicBezTo>
                      <a:cubicBezTo>
                        <a:pt x="89494" y="70642"/>
                        <a:pt x="87001" y="59714"/>
                        <a:pt x="90081" y="47098"/>
                      </a:cubicBezTo>
                      <a:cubicBezTo>
                        <a:pt x="93162" y="34482"/>
                        <a:pt x="110765" y="32428"/>
                        <a:pt x="112819" y="16365"/>
                      </a:cubicBezTo>
                      <a:cubicBezTo>
                        <a:pt x="112672" y="17025"/>
                        <a:pt x="48273" y="17025"/>
                        <a:pt x="1991" y="-6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807" name="Google Shape;807;p13"/>
              <p:cNvSpPr/>
              <p:nvPr/>
            </p:nvSpPr>
            <p:spPr>
              <a:xfrm>
                <a:off x="8304726" y="4807826"/>
                <a:ext cx="173005" cy="99833"/>
              </a:xfrm>
              <a:custGeom>
                <a:avLst/>
                <a:gdLst/>
                <a:ahLst/>
                <a:cxnLst/>
                <a:rect l="l" t="t" r="r" b="b"/>
                <a:pathLst>
                  <a:path w="173005" h="99833" extrusionOk="0">
                    <a:moveTo>
                      <a:pt x="160126" y="14365"/>
                    </a:moveTo>
                    <a:cubicBezTo>
                      <a:pt x="148610" y="8571"/>
                      <a:pt x="136802" y="18913"/>
                      <a:pt x="130347" y="27641"/>
                    </a:cubicBezTo>
                    <a:cubicBezTo>
                      <a:pt x="128366" y="30406"/>
                      <a:pt x="126680" y="33384"/>
                      <a:pt x="125359" y="36516"/>
                    </a:cubicBezTo>
                    <a:cubicBezTo>
                      <a:pt x="124699" y="35064"/>
                      <a:pt x="123892" y="33641"/>
                      <a:pt x="123086" y="32262"/>
                    </a:cubicBezTo>
                    <a:cubicBezTo>
                      <a:pt x="118832" y="23592"/>
                      <a:pt x="111350" y="16874"/>
                      <a:pt x="102329" y="13485"/>
                    </a:cubicBezTo>
                    <a:cubicBezTo>
                      <a:pt x="91986" y="10698"/>
                      <a:pt x="85311" y="17593"/>
                      <a:pt x="82377" y="26761"/>
                    </a:cubicBezTo>
                    <a:cubicBezTo>
                      <a:pt x="80690" y="32160"/>
                      <a:pt x="79371" y="37675"/>
                      <a:pt x="78417" y="43264"/>
                    </a:cubicBezTo>
                    <a:cubicBezTo>
                      <a:pt x="66241" y="24869"/>
                      <a:pt x="48564" y="10801"/>
                      <a:pt x="27881" y="3070"/>
                    </a:cubicBezTo>
                    <a:cubicBezTo>
                      <a:pt x="21426" y="-480"/>
                      <a:pt x="13797" y="-1045"/>
                      <a:pt x="6903" y="1529"/>
                    </a:cubicBezTo>
                    <a:cubicBezTo>
                      <a:pt x="1842" y="4889"/>
                      <a:pt x="-799" y="10874"/>
                      <a:pt x="155" y="16859"/>
                    </a:cubicBezTo>
                    <a:cubicBezTo>
                      <a:pt x="1108" y="23497"/>
                      <a:pt x="3089" y="29937"/>
                      <a:pt x="6097" y="35929"/>
                    </a:cubicBezTo>
                    <a:cubicBezTo>
                      <a:pt x="9103" y="42964"/>
                      <a:pt x="12550" y="49799"/>
                      <a:pt x="16438" y="56394"/>
                    </a:cubicBezTo>
                    <a:cubicBezTo>
                      <a:pt x="25460" y="71796"/>
                      <a:pt x="36535" y="85872"/>
                      <a:pt x="49444" y="98201"/>
                    </a:cubicBezTo>
                    <a:cubicBezTo>
                      <a:pt x="54506" y="103116"/>
                      <a:pt x="62280" y="95341"/>
                      <a:pt x="57220" y="90427"/>
                    </a:cubicBezTo>
                    <a:cubicBezTo>
                      <a:pt x="38222" y="72361"/>
                      <a:pt x="23406" y="50386"/>
                      <a:pt x="13797" y="26028"/>
                    </a:cubicBezTo>
                    <a:cubicBezTo>
                      <a:pt x="12404" y="22360"/>
                      <a:pt x="9690" y="16566"/>
                      <a:pt x="11377" y="12605"/>
                    </a:cubicBezTo>
                    <a:cubicBezTo>
                      <a:pt x="13064" y="8644"/>
                      <a:pt x="22379" y="12605"/>
                      <a:pt x="25533" y="13925"/>
                    </a:cubicBezTo>
                    <a:cubicBezTo>
                      <a:pt x="36388" y="18033"/>
                      <a:pt x="46364" y="24209"/>
                      <a:pt x="54872" y="32116"/>
                    </a:cubicBezTo>
                    <a:cubicBezTo>
                      <a:pt x="64554" y="41027"/>
                      <a:pt x="72255" y="51868"/>
                      <a:pt x="77464" y="63948"/>
                    </a:cubicBezTo>
                    <a:cubicBezTo>
                      <a:pt x="79810" y="69302"/>
                      <a:pt x="87512" y="66149"/>
                      <a:pt x="87732" y="61161"/>
                    </a:cubicBezTo>
                    <a:cubicBezTo>
                      <a:pt x="88099" y="52719"/>
                      <a:pt x="89272" y="44335"/>
                      <a:pt x="91399" y="36150"/>
                    </a:cubicBezTo>
                    <a:cubicBezTo>
                      <a:pt x="92793" y="30428"/>
                      <a:pt x="94114" y="21040"/>
                      <a:pt x="101961" y="25001"/>
                    </a:cubicBezTo>
                    <a:cubicBezTo>
                      <a:pt x="107830" y="28712"/>
                      <a:pt x="112451" y="34037"/>
                      <a:pt x="115310" y="40331"/>
                    </a:cubicBezTo>
                    <a:cubicBezTo>
                      <a:pt x="118758" y="46866"/>
                      <a:pt x="120958" y="54017"/>
                      <a:pt x="121619" y="61381"/>
                    </a:cubicBezTo>
                    <a:cubicBezTo>
                      <a:pt x="122426" y="68276"/>
                      <a:pt x="133281" y="68716"/>
                      <a:pt x="132621" y="61381"/>
                    </a:cubicBezTo>
                    <a:cubicBezTo>
                      <a:pt x="131594" y="52770"/>
                      <a:pt x="133354" y="44049"/>
                      <a:pt x="137829" y="36590"/>
                    </a:cubicBezTo>
                    <a:cubicBezTo>
                      <a:pt x="140763" y="31749"/>
                      <a:pt x="151104" y="18693"/>
                      <a:pt x="157192" y="25734"/>
                    </a:cubicBezTo>
                    <a:cubicBezTo>
                      <a:pt x="163280" y="32776"/>
                      <a:pt x="162033" y="43484"/>
                      <a:pt x="161960" y="50966"/>
                    </a:cubicBezTo>
                    <a:cubicBezTo>
                      <a:pt x="161887" y="61946"/>
                      <a:pt x="159980" y="72845"/>
                      <a:pt x="156459" y="83239"/>
                    </a:cubicBezTo>
                    <a:cubicBezTo>
                      <a:pt x="154185" y="89987"/>
                      <a:pt x="164820" y="92847"/>
                      <a:pt x="167021" y="86173"/>
                    </a:cubicBezTo>
                    <a:cubicBezTo>
                      <a:pt x="171642" y="72713"/>
                      <a:pt x="173549" y="58491"/>
                      <a:pt x="172815" y="44291"/>
                    </a:cubicBezTo>
                    <a:cubicBezTo>
                      <a:pt x="172009" y="33949"/>
                      <a:pt x="170615" y="20013"/>
                      <a:pt x="160126" y="143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808" name="Google Shape;808;p13"/>
              <p:cNvGrpSpPr/>
              <p:nvPr/>
            </p:nvGrpSpPr>
            <p:grpSpPr>
              <a:xfrm>
                <a:off x="8772120" y="4566763"/>
                <a:ext cx="58971" cy="69975"/>
                <a:chOff x="6991745" y="4740688"/>
                <a:chExt cx="58971" cy="69975"/>
              </a:xfrm>
            </p:grpSpPr>
            <p:sp>
              <p:nvSpPr>
                <p:cNvPr id="809" name="Google Shape;809;p13"/>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0" name="Google Shape;810;p13"/>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11" name="Google Shape;811;p13"/>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sp>
        <p:nvSpPr>
          <p:cNvPr id="812" name="Google Shape;812;p13"/>
          <p:cNvSpPr txBox="1">
            <a:spLocks noGrp="1"/>
          </p:cNvSpPr>
          <p:nvPr>
            <p:ph type="subTitle" idx="1"/>
          </p:nvPr>
        </p:nvSpPr>
        <p:spPr>
          <a:xfrm>
            <a:off x="7172013" y="3012465"/>
            <a:ext cx="3332136" cy="165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13" name="Google Shape;813;p13"/>
          <p:cNvSpPr txBox="1">
            <a:spLocks noGrp="1"/>
          </p:cNvSpPr>
          <p:nvPr>
            <p:ph type="title"/>
          </p:nvPr>
        </p:nvSpPr>
        <p:spPr>
          <a:xfrm>
            <a:off x="951108" y="593367"/>
            <a:ext cx="10246588"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814" name="Google Shape;814;p13"/>
          <p:cNvGrpSpPr/>
          <p:nvPr/>
        </p:nvGrpSpPr>
        <p:grpSpPr>
          <a:xfrm>
            <a:off x="-379247" y="2776054"/>
            <a:ext cx="939350" cy="668124"/>
            <a:chOff x="8437747" y="2448440"/>
            <a:chExt cx="706260" cy="501093"/>
          </a:xfrm>
        </p:grpSpPr>
        <p:grpSp>
          <p:nvGrpSpPr>
            <p:cNvPr id="815" name="Google Shape;815;p13"/>
            <p:cNvGrpSpPr/>
            <p:nvPr/>
          </p:nvGrpSpPr>
          <p:grpSpPr>
            <a:xfrm>
              <a:off x="8437750" y="2448440"/>
              <a:ext cx="706250" cy="501093"/>
              <a:chOff x="8437750" y="2448440"/>
              <a:chExt cx="706250" cy="501093"/>
            </a:xfrm>
          </p:grpSpPr>
          <p:sp>
            <p:nvSpPr>
              <p:cNvPr id="816" name="Google Shape;816;p13"/>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17" name="Google Shape;817;p13"/>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18" name="Google Shape;818;p13"/>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19" name="Google Shape;819;p13"/>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20" name="Google Shape;820;p13"/>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21" name="Google Shape;821;p13"/>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822" name="Google Shape;822;p13"/>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99993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23"/>
        <p:cNvGrpSpPr/>
        <p:nvPr/>
      </p:nvGrpSpPr>
      <p:grpSpPr>
        <a:xfrm>
          <a:off x="0" y="0"/>
          <a:ext cx="0" cy="0"/>
          <a:chOff x="0" y="0"/>
          <a:chExt cx="0" cy="0"/>
        </a:xfrm>
      </p:grpSpPr>
      <p:sp>
        <p:nvSpPr>
          <p:cNvPr id="824" name="Google Shape;824;p14"/>
          <p:cNvSpPr txBox="1">
            <a:spLocks noGrp="1"/>
          </p:cNvSpPr>
          <p:nvPr>
            <p:ph type="title"/>
          </p:nvPr>
        </p:nvSpPr>
        <p:spPr>
          <a:xfrm>
            <a:off x="957625" y="593367"/>
            <a:ext cx="10246588"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5" name="Google Shape;825;p14"/>
          <p:cNvSpPr/>
          <p:nvPr/>
        </p:nvSpPr>
        <p:spPr>
          <a:xfrm>
            <a:off x="485696" y="1244306"/>
            <a:ext cx="195490" cy="193148"/>
          </a:xfrm>
          <a:custGeom>
            <a:avLst/>
            <a:gdLst/>
            <a:ahLst/>
            <a:cxnLst/>
            <a:rect l="l" t="t" r="r" b="b"/>
            <a:pathLst>
              <a:path w="146981" h="144861" extrusionOk="0">
                <a:moveTo>
                  <a:pt x="19698" y="9591"/>
                </a:moveTo>
                <a:cubicBezTo>
                  <a:pt x="28719" y="1669"/>
                  <a:pt x="66493" y="20666"/>
                  <a:pt x="66493" y="20666"/>
                </a:cubicBezTo>
                <a:cubicBezTo>
                  <a:pt x="66493" y="20666"/>
                  <a:pt x="99939" y="-5226"/>
                  <a:pt x="110502" y="862"/>
                </a:cubicBezTo>
                <a:cubicBezTo>
                  <a:pt x="121064" y="6950"/>
                  <a:pt x="114462" y="48831"/>
                  <a:pt x="114462" y="48831"/>
                </a:cubicBezTo>
                <a:cubicBezTo>
                  <a:pt x="114462" y="48831"/>
                  <a:pt x="149376" y="72669"/>
                  <a:pt x="146809" y="84405"/>
                </a:cubicBezTo>
                <a:cubicBezTo>
                  <a:pt x="144242" y="96141"/>
                  <a:pt x="102800" y="102962"/>
                  <a:pt x="102800" y="102962"/>
                </a:cubicBezTo>
                <a:cubicBezTo>
                  <a:pt x="102800" y="102962"/>
                  <a:pt x="90918" y="143597"/>
                  <a:pt x="78962" y="144770"/>
                </a:cubicBezTo>
                <a:cubicBezTo>
                  <a:pt x="67006" y="145944"/>
                  <a:pt x="47569" y="108096"/>
                  <a:pt x="47569" y="108096"/>
                </a:cubicBezTo>
                <a:cubicBezTo>
                  <a:pt x="47569" y="108096"/>
                  <a:pt x="5247" y="109343"/>
                  <a:pt x="480" y="98341"/>
                </a:cubicBezTo>
                <a:cubicBezTo>
                  <a:pt x="-4287" y="87339"/>
                  <a:pt x="25418" y="57193"/>
                  <a:pt x="25418" y="57193"/>
                </a:cubicBezTo>
                <a:cubicBezTo>
                  <a:pt x="25418" y="57193"/>
                  <a:pt x="10676" y="17585"/>
                  <a:pt x="19698"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r>
              <a:rPr lang="en" sz="2394">
                <a:latin typeface="Calibri"/>
                <a:ea typeface="Calibri"/>
                <a:cs typeface="Calibri"/>
                <a:sym typeface="Calibri"/>
              </a:rPr>
              <a:t>      </a:t>
            </a:r>
            <a:endParaRPr sz="2394">
              <a:solidFill>
                <a:srgbClr val="000000"/>
              </a:solidFill>
              <a:latin typeface="Calibri"/>
              <a:ea typeface="Calibri"/>
              <a:cs typeface="Calibri"/>
              <a:sym typeface="Calibri"/>
            </a:endParaRPr>
          </a:p>
        </p:txBody>
      </p:sp>
      <p:sp>
        <p:nvSpPr>
          <p:cNvPr id="826" name="Google Shape;826;p14"/>
          <p:cNvSpPr/>
          <p:nvPr/>
        </p:nvSpPr>
        <p:spPr>
          <a:xfrm>
            <a:off x="11592120" y="5873406"/>
            <a:ext cx="195490" cy="193148"/>
          </a:xfrm>
          <a:custGeom>
            <a:avLst/>
            <a:gdLst/>
            <a:ahLst/>
            <a:cxnLst/>
            <a:rect l="l" t="t" r="r" b="b"/>
            <a:pathLst>
              <a:path w="146981" h="144861" extrusionOk="0">
                <a:moveTo>
                  <a:pt x="19698" y="9591"/>
                </a:moveTo>
                <a:cubicBezTo>
                  <a:pt x="28719" y="1669"/>
                  <a:pt x="66493" y="20666"/>
                  <a:pt x="66493" y="20666"/>
                </a:cubicBezTo>
                <a:cubicBezTo>
                  <a:pt x="66493" y="20666"/>
                  <a:pt x="99939" y="-5226"/>
                  <a:pt x="110502" y="862"/>
                </a:cubicBezTo>
                <a:cubicBezTo>
                  <a:pt x="121064" y="6950"/>
                  <a:pt x="114462" y="48831"/>
                  <a:pt x="114462" y="48831"/>
                </a:cubicBezTo>
                <a:cubicBezTo>
                  <a:pt x="114462" y="48831"/>
                  <a:pt x="149376" y="72669"/>
                  <a:pt x="146809" y="84405"/>
                </a:cubicBezTo>
                <a:cubicBezTo>
                  <a:pt x="144242" y="96141"/>
                  <a:pt x="102800" y="102962"/>
                  <a:pt x="102800" y="102962"/>
                </a:cubicBezTo>
                <a:cubicBezTo>
                  <a:pt x="102800" y="102962"/>
                  <a:pt x="90918" y="143597"/>
                  <a:pt x="78962" y="144770"/>
                </a:cubicBezTo>
                <a:cubicBezTo>
                  <a:pt x="67006" y="145944"/>
                  <a:pt x="47569" y="108096"/>
                  <a:pt x="47569" y="108096"/>
                </a:cubicBezTo>
                <a:cubicBezTo>
                  <a:pt x="47569" y="108096"/>
                  <a:pt x="5247" y="109343"/>
                  <a:pt x="480" y="98341"/>
                </a:cubicBezTo>
                <a:cubicBezTo>
                  <a:pt x="-4287" y="87339"/>
                  <a:pt x="25418" y="57193"/>
                  <a:pt x="25418" y="57193"/>
                </a:cubicBezTo>
                <a:cubicBezTo>
                  <a:pt x="25418" y="57193"/>
                  <a:pt x="10676" y="17585"/>
                  <a:pt x="19698"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r>
              <a:rPr lang="en" sz="2394">
                <a:latin typeface="Calibri"/>
                <a:ea typeface="Calibri"/>
                <a:cs typeface="Calibri"/>
                <a:sym typeface="Calibri"/>
              </a:rPr>
              <a:t>      </a:t>
            </a:r>
            <a:endParaRPr sz="2394">
              <a:solidFill>
                <a:srgbClr val="000000"/>
              </a:solidFill>
              <a:latin typeface="Calibri"/>
              <a:ea typeface="Calibri"/>
              <a:cs typeface="Calibri"/>
              <a:sym typeface="Calibri"/>
            </a:endParaRPr>
          </a:p>
        </p:txBody>
      </p:sp>
      <p:sp>
        <p:nvSpPr>
          <p:cNvPr id="827" name="Google Shape;827;p14"/>
          <p:cNvSpPr/>
          <p:nvPr/>
        </p:nvSpPr>
        <p:spPr>
          <a:xfrm>
            <a:off x="-107686" y="6882159"/>
            <a:ext cx="16300" cy="12752"/>
          </a:xfrm>
          <a:custGeom>
            <a:avLst/>
            <a:gdLst/>
            <a:ahLst/>
            <a:cxnLst/>
            <a:rect l="l" t="t" r="r" b="b"/>
            <a:pathLst>
              <a:path w="16787" h="13101" extrusionOk="0">
                <a:moveTo>
                  <a:pt x="14696" y="2851"/>
                </a:moveTo>
                <a:lnTo>
                  <a:pt x="14109" y="2191"/>
                </a:lnTo>
                <a:cubicBezTo>
                  <a:pt x="13545" y="1692"/>
                  <a:pt x="12929" y="1252"/>
                  <a:pt x="12276" y="870"/>
                </a:cubicBezTo>
                <a:cubicBezTo>
                  <a:pt x="11586" y="533"/>
                  <a:pt x="10875" y="240"/>
                  <a:pt x="10149" y="-10"/>
                </a:cubicBezTo>
                <a:cubicBezTo>
                  <a:pt x="9393" y="-83"/>
                  <a:pt x="8631" y="-83"/>
                  <a:pt x="7875" y="-10"/>
                </a:cubicBezTo>
                <a:lnTo>
                  <a:pt x="6995" y="-10"/>
                </a:lnTo>
                <a:cubicBezTo>
                  <a:pt x="5440" y="56"/>
                  <a:pt x="3929" y="511"/>
                  <a:pt x="2594" y="1311"/>
                </a:cubicBezTo>
                <a:cubicBezTo>
                  <a:pt x="1948" y="1640"/>
                  <a:pt x="1413" y="2147"/>
                  <a:pt x="1054" y="2778"/>
                </a:cubicBezTo>
                <a:cubicBezTo>
                  <a:pt x="584" y="3298"/>
                  <a:pt x="254" y="3929"/>
                  <a:pt x="100" y="4611"/>
                </a:cubicBezTo>
                <a:cubicBezTo>
                  <a:pt x="-84" y="5330"/>
                  <a:pt x="-84" y="6093"/>
                  <a:pt x="100" y="6812"/>
                </a:cubicBezTo>
                <a:cubicBezTo>
                  <a:pt x="173" y="7538"/>
                  <a:pt x="401" y="8234"/>
                  <a:pt x="760" y="8865"/>
                </a:cubicBezTo>
                <a:cubicBezTo>
                  <a:pt x="1501" y="10090"/>
                  <a:pt x="2682" y="10985"/>
                  <a:pt x="4061" y="11359"/>
                </a:cubicBezTo>
                <a:lnTo>
                  <a:pt x="5528" y="11359"/>
                </a:lnTo>
                <a:cubicBezTo>
                  <a:pt x="6107" y="11279"/>
                  <a:pt x="6672" y="11132"/>
                  <a:pt x="7215" y="10919"/>
                </a:cubicBezTo>
                <a:cubicBezTo>
                  <a:pt x="7428" y="11300"/>
                  <a:pt x="7728" y="11630"/>
                  <a:pt x="8095" y="11873"/>
                </a:cubicBezTo>
                <a:cubicBezTo>
                  <a:pt x="8616" y="12357"/>
                  <a:pt x="9247" y="12701"/>
                  <a:pt x="9929" y="12900"/>
                </a:cubicBezTo>
                <a:cubicBezTo>
                  <a:pt x="10647" y="13083"/>
                  <a:pt x="11410" y="13083"/>
                  <a:pt x="12129" y="12900"/>
                </a:cubicBezTo>
                <a:cubicBezTo>
                  <a:pt x="12855" y="12863"/>
                  <a:pt x="13567" y="12635"/>
                  <a:pt x="14183" y="12239"/>
                </a:cubicBezTo>
                <a:cubicBezTo>
                  <a:pt x="15422" y="11498"/>
                  <a:pt x="16332" y="10318"/>
                  <a:pt x="16750" y="8939"/>
                </a:cubicBezTo>
                <a:lnTo>
                  <a:pt x="16750" y="7472"/>
                </a:lnTo>
                <a:cubicBezTo>
                  <a:pt x="16757" y="6496"/>
                  <a:pt x="16508" y="5535"/>
                  <a:pt x="16016" y="4685"/>
                </a:cubicBezTo>
                <a:cubicBezTo>
                  <a:pt x="15672" y="4010"/>
                  <a:pt x="15224" y="3394"/>
                  <a:pt x="14696" y="2851"/>
                </a:cubicBezTo>
                <a:close/>
              </a:path>
            </a:pathLst>
          </a:custGeom>
          <a:solidFill>
            <a:schemeClr val="dk1"/>
          </a:solidFill>
          <a:ln>
            <a:noFill/>
          </a:ln>
        </p:spPr>
        <p:txBody>
          <a:bodyPr spcFirstLastPara="1" wrap="square" lIns="121598" tIns="60783" rIns="121598" bIns="60783"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28" name="Google Shape;828;p14"/>
          <p:cNvSpPr/>
          <p:nvPr/>
        </p:nvSpPr>
        <p:spPr>
          <a:xfrm>
            <a:off x="-130440" y="6933048"/>
            <a:ext cx="13779" cy="12915"/>
          </a:xfrm>
          <a:custGeom>
            <a:avLst/>
            <a:gdLst/>
            <a:ahLst/>
            <a:cxnLst/>
            <a:rect l="l" t="t" r="r" b="b"/>
            <a:pathLst>
              <a:path w="14192" h="13268" extrusionOk="0">
                <a:moveTo>
                  <a:pt x="11423" y="3108"/>
                </a:moveTo>
                <a:lnTo>
                  <a:pt x="8195" y="760"/>
                </a:lnTo>
                <a:cubicBezTo>
                  <a:pt x="7572" y="387"/>
                  <a:pt x="6868" y="166"/>
                  <a:pt x="6142" y="100"/>
                </a:cubicBezTo>
                <a:cubicBezTo>
                  <a:pt x="5423" y="-120"/>
                  <a:pt x="4660" y="-120"/>
                  <a:pt x="3941" y="100"/>
                </a:cubicBezTo>
                <a:cubicBezTo>
                  <a:pt x="3252" y="233"/>
                  <a:pt x="2614" y="570"/>
                  <a:pt x="2108" y="1054"/>
                </a:cubicBezTo>
                <a:cubicBezTo>
                  <a:pt x="1499" y="1413"/>
                  <a:pt x="1015" y="1948"/>
                  <a:pt x="714" y="2594"/>
                </a:cubicBezTo>
                <a:lnTo>
                  <a:pt x="127" y="3914"/>
                </a:lnTo>
                <a:cubicBezTo>
                  <a:pt x="-93" y="4883"/>
                  <a:pt x="-93" y="5880"/>
                  <a:pt x="127" y="6848"/>
                </a:cubicBezTo>
                <a:lnTo>
                  <a:pt x="714" y="8169"/>
                </a:lnTo>
                <a:cubicBezTo>
                  <a:pt x="1176" y="8997"/>
                  <a:pt x="1866" y="9687"/>
                  <a:pt x="2694" y="10149"/>
                </a:cubicBezTo>
                <a:lnTo>
                  <a:pt x="5922" y="12496"/>
                </a:lnTo>
                <a:cubicBezTo>
                  <a:pt x="7191" y="13208"/>
                  <a:pt x="8694" y="13391"/>
                  <a:pt x="10102" y="13009"/>
                </a:cubicBezTo>
                <a:cubicBezTo>
                  <a:pt x="10807" y="12855"/>
                  <a:pt x="11467" y="12532"/>
                  <a:pt x="12009" y="12056"/>
                </a:cubicBezTo>
                <a:cubicBezTo>
                  <a:pt x="12567" y="11638"/>
                  <a:pt x="13036" y="11110"/>
                  <a:pt x="13403" y="10516"/>
                </a:cubicBezTo>
                <a:lnTo>
                  <a:pt x="13990" y="9195"/>
                </a:lnTo>
                <a:cubicBezTo>
                  <a:pt x="14210" y="8227"/>
                  <a:pt x="14210" y="7230"/>
                  <a:pt x="13990" y="6261"/>
                </a:cubicBezTo>
                <a:lnTo>
                  <a:pt x="13403" y="4941"/>
                </a:lnTo>
                <a:cubicBezTo>
                  <a:pt x="12882" y="4193"/>
                  <a:pt x="12208" y="3570"/>
                  <a:pt x="11423" y="3108"/>
                </a:cubicBezTo>
                <a:close/>
              </a:path>
            </a:pathLst>
          </a:custGeom>
          <a:solidFill>
            <a:srgbClr val="512600"/>
          </a:solidFill>
          <a:ln>
            <a:noFill/>
          </a:ln>
        </p:spPr>
        <p:txBody>
          <a:bodyPr spcFirstLastPara="1" wrap="square" lIns="121598" tIns="60783" rIns="121598" bIns="60783"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829" name="Google Shape;829;p14"/>
          <p:cNvGrpSpPr/>
          <p:nvPr/>
        </p:nvGrpSpPr>
        <p:grpSpPr>
          <a:xfrm>
            <a:off x="-484200" y="5208087"/>
            <a:ext cx="2376377" cy="1861144"/>
            <a:chOff x="-332301" y="3814303"/>
            <a:chExt cx="1786703" cy="1395858"/>
          </a:xfrm>
        </p:grpSpPr>
        <p:sp>
          <p:nvSpPr>
            <p:cNvPr id="830" name="Google Shape;830;p14"/>
            <p:cNvSpPr/>
            <p:nvPr/>
          </p:nvSpPr>
          <p:spPr>
            <a:xfrm>
              <a:off x="-332301" y="4296525"/>
              <a:ext cx="1786703" cy="913635"/>
            </a:xfrm>
            <a:custGeom>
              <a:avLst/>
              <a:gdLst/>
              <a:ahLst/>
              <a:cxnLst/>
              <a:rect l="l" t="t" r="r" b="b"/>
              <a:pathLst>
                <a:path w="3204849" h="1450215" extrusionOk="0">
                  <a:moveTo>
                    <a:pt x="-38" y="132901"/>
                  </a:moveTo>
                  <a:cubicBezTo>
                    <a:pt x="281690" y="50165"/>
                    <a:pt x="594078" y="2855"/>
                    <a:pt x="924142" y="68"/>
                  </a:cubicBezTo>
                  <a:cubicBezTo>
                    <a:pt x="2176919" y="-10641"/>
                    <a:pt x="3197918" y="626383"/>
                    <a:pt x="3204812" y="1423012"/>
                  </a:cubicBezTo>
                  <a:lnTo>
                    <a:pt x="10964" y="1450150"/>
                  </a:lnTo>
                  <a:close/>
                </a:path>
              </a:pathLst>
            </a:custGeom>
            <a:solidFill>
              <a:schemeClr val="accent5"/>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1" name="Google Shape;831;p14"/>
            <p:cNvSpPr/>
            <p:nvPr/>
          </p:nvSpPr>
          <p:spPr>
            <a:xfrm>
              <a:off x="888421" y="4875838"/>
              <a:ext cx="122136" cy="82324"/>
            </a:xfrm>
            <a:custGeom>
              <a:avLst/>
              <a:gdLst/>
              <a:ahLst/>
              <a:cxnLst/>
              <a:rect l="l" t="t" r="r" b="b"/>
              <a:pathLst>
                <a:path w="167310" h="112773" extrusionOk="0">
                  <a:moveTo>
                    <a:pt x="141566" y="3359"/>
                  </a:moveTo>
                  <a:cubicBezTo>
                    <a:pt x="129169" y="9506"/>
                    <a:pt x="118094" y="18117"/>
                    <a:pt x="109146" y="28664"/>
                  </a:cubicBezTo>
                  <a:cubicBezTo>
                    <a:pt x="102911" y="36138"/>
                    <a:pt x="97630" y="44434"/>
                    <a:pt x="93596" y="53309"/>
                  </a:cubicBezTo>
                  <a:cubicBezTo>
                    <a:pt x="91909" y="48299"/>
                    <a:pt x="89855" y="43400"/>
                    <a:pt x="87581" y="38639"/>
                  </a:cubicBezTo>
                  <a:cubicBezTo>
                    <a:pt x="83474" y="30058"/>
                    <a:pt x="76286" y="23310"/>
                    <a:pt x="66238" y="27271"/>
                  </a:cubicBezTo>
                  <a:cubicBezTo>
                    <a:pt x="57729" y="31605"/>
                    <a:pt x="51274" y="39146"/>
                    <a:pt x="48267" y="48248"/>
                  </a:cubicBezTo>
                  <a:cubicBezTo>
                    <a:pt x="47460" y="50089"/>
                    <a:pt x="46800" y="51974"/>
                    <a:pt x="46214" y="53896"/>
                  </a:cubicBezTo>
                  <a:cubicBezTo>
                    <a:pt x="44526" y="51292"/>
                    <a:pt x="42546" y="48835"/>
                    <a:pt x="40419" y="46561"/>
                  </a:cubicBezTo>
                  <a:cubicBezTo>
                    <a:pt x="33084" y="38493"/>
                    <a:pt x="18415" y="29764"/>
                    <a:pt x="8219" y="37686"/>
                  </a:cubicBezTo>
                  <a:cubicBezTo>
                    <a:pt x="-1976" y="45607"/>
                    <a:pt x="-363" y="59690"/>
                    <a:pt x="885" y="70252"/>
                  </a:cubicBezTo>
                  <a:cubicBezTo>
                    <a:pt x="2498" y="84115"/>
                    <a:pt x="6679" y="97567"/>
                    <a:pt x="13134" y="109933"/>
                  </a:cubicBezTo>
                  <a:cubicBezTo>
                    <a:pt x="16434" y="116241"/>
                    <a:pt x="25896" y="110667"/>
                    <a:pt x="22669" y="104432"/>
                  </a:cubicBezTo>
                  <a:cubicBezTo>
                    <a:pt x="17901" y="95198"/>
                    <a:pt x="14527" y="85318"/>
                    <a:pt x="12620" y="75093"/>
                  </a:cubicBezTo>
                  <a:cubicBezTo>
                    <a:pt x="11227" y="67759"/>
                    <a:pt x="9026" y="56023"/>
                    <a:pt x="12620" y="48688"/>
                  </a:cubicBezTo>
                  <a:cubicBezTo>
                    <a:pt x="16214" y="41353"/>
                    <a:pt x="28830" y="50522"/>
                    <a:pt x="32717" y="54776"/>
                  </a:cubicBezTo>
                  <a:cubicBezTo>
                    <a:pt x="38732" y="61333"/>
                    <a:pt x="42253" y="69797"/>
                    <a:pt x="42619" y="78687"/>
                  </a:cubicBezTo>
                  <a:cubicBezTo>
                    <a:pt x="43059" y="86022"/>
                    <a:pt x="53915" y="86022"/>
                    <a:pt x="53621" y="78687"/>
                  </a:cubicBezTo>
                  <a:cubicBezTo>
                    <a:pt x="53108" y="71037"/>
                    <a:pt x="54135" y="63365"/>
                    <a:pt x="56555" y="56096"/>
                  </a:cubicBezTo>
                  <a:cubicBezTo>
                    <a:pt x="58389" y="49275"/>
                    <a:pt x="62276" y="43187"/>
                    <a:pt x="67704" y="38639"/>
                  </a:cubicBezTo>
                  <a:cubicBezTo>
                    <a:pt x="75039" y="33799"/>
                    <a:pt x="77679" y="43627"/>
                    <a:pt x="79880" y="48982"/>
                  </a:cubicBezTo>
                  <a:cubicBezTo>
                    <a:pt x="83107" y="56749"/>
                    <a:pt x="85528" y="64803"/>
                    <a:pt x="87215" y="73039"/>
                  </a:cubicBezTo>
                  <a:cubicBezTo>
                    <a:pt x="88168" y="75973"/>
                    <a:pt x="91248" y="77609"/>
                    <a:pt x="94182" y="76685"/>
                  </a:cubicBezTo>
                  <a:cubicBezTo>
                    <a:pt x="95943" y="76142"/>
                    <a:pt x="97337" y="74778"/>
                    <a:pt x="97850" y="73039"/>
                  </a:cubicBezTo>
                  <a:cubicBezTo>
                    <a:pt x="103498" y="51468"/>
                    <a:pt x="116627" y="32625"/>
                    <a:pt x="134964" y="19936"/>
                  </a:cubicBezTo>
                  <a:cubicBezTo>
                    <a:pt x="137971" y="17853"/>
                    <a:pt x="141125" y="15968"/>
                    <a:pt x="144425" y="14288"/>
                  </a:cubicBezTo>
                  <a:cubicBezTo>
                    <a:pt x="146700" y="13041"/>
                    <a:pt x="151760" y="9814"/>
                    <a:pt x="154034" y="11574"/>
                  </a:cubicBezTo>
                  <a:cubicBezTo>
                    <a:pt x="158141" y="14361"/>
                    <a:pt x="154694" y="25143"/>
                    <a:pt x="154034" y="28664"/>
                  </a:cubicBezTo>
                  <a:cubicBezTo>
                    <a:pt x="152127" y="36886"/>
                    <a:pt x="149707" y="44977"/>
                    <a:pt x="146700" y="52869"/>
                  </a:cubicBezTo>
                  <a:cubicBezTo>
                    <a:pt x="140392" y="68631"/>
                    <a:pt x="131957" y="83440"/>
                    <a:pt x="121614" y="96877"/>
                  </a:cubicBezTo>
                  <a:cubicBezTo>
                    <a:pt x="117361" y="102525"/>
                    <a:pt x="126896" y="108026"/>
                    <a:pt x="131150" y="102452"/>
                  </a:cubicBezTo>
                  <a:cubicBezTo>
                    <a:pt x="140758" y="89785"/>
                    <a:pt x="148754" y="75959"/>
                    <a:pt x="154915" y="61304"/>
                  </a:cubicBezTo>
                  <a:cubicBezTo>
                    <a:pt x="157995" y="54145"/>
                    <a:pt x="160636" y="46796"/>
                    <a:pt x="162836" y="39300"/>
                  </a:cubicBezTo>
                  <a:cubicBezTo>
                    <a:pt x="165110" y="32515"/>
                    <a:pt x="166503" y="25466"/>
                    <a:pt x="167017" y="18322"/>
                  </a:cubicBezTo>
                  <a:cubicBezTo>
                    <a:pt x="168557" y="9880"/>
                    <a:pt x="162983" y="1760"/>
                    <a:pt x="154547" y="198"/>
                  </a:cubicBezTo>
                  <a:cubicBezTo>
                    <a:pt x="149926" y="-660"/>
                    <a:pt x="145233" y="609"/>
                    <a:pt x="141638" y="3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2" name="Google Shape;832;p14"/>
            <p:cNvSpPr/>
            <p:nvPr/>
          </p:nvSpPr>
          <p:spPr>
            <a:xfrm>
              <a:off x="443801" y="4709100"/>
              <a:ext cx="69375" cy="85054"/>
            </a:xfrm>
            <a:custGeom>
              <a:avLst/>
              <a:gdLst/>
              <a:ahLst/>
              <a:cxnLst/>
              <a:rect l="l" t="t" r="r" b="b"/>
              <a:pathLst>
                <a:path w="95034" h="116512" extrusionOk="0">
                  <a:moveTo>
                    <a:pt x="85460" y="2893"/>
                  </a:moveTo>
                  <a:cubicBezTo>
                    <a:pt x="70791" y="-7009"/>
                    <a:pt x="59348" y="10228"/>
                    <a:pt x="52821" y="21157"/>
                  </a:cubicBezTo>
                  <a:cubicBezTo>
                    <a:pt x="49139" y="27545"/>
                    <a:pt x="46139" y="34308"/>
                    <a:pt x="43872" y="41327"/>
                  </a:cubicBezTo>
                  <a:cubicBezTo>
                    <a:pt x="41576" y="36897"/>
                    <a:pt x="38100" y="33193"/>
                    <a:pt x="33823" y="30618"/>
                  </a:cubicBezTo>
                  <a:cubicBezTo>
                    <a:pt x="24091" y="24340"/>
                    <a:pt x="11108" y="27142"/>
                    <a:pt x="4829" y="36882"/>
                  </a:cubicBezTo>
                  <a:cubicBezTo>
                    <a:pt x="4492" y="37396"/>
                    <a:pt x="4184" y="37924"/>
                    <a:pt x="3898" y="38466"/>
                  </a:cubicBezTo>
                  <a:cubicBezTo>
                    <a:pt x="-687" y="49021"/>
                    <a:pt x="-1288" y="60881"/>
                    <a:pt x="2211" y="71840"/>
                  </a:cubicBezTo>
                  <a:cubicBezTo>
                    <a:pt x="5988" y="86788"/>
                    <a:pt x="12208" y="101017"/>
                    <a:pt x="20621" y="113941"/>
                  </a:cubicBezTo>
                  <a:cubicBezTo>
                    <a:pt x="24508" y="119809"/>
                    <a:pt x="34044" y="114308"/>
                    <a:pt x="30156" y="108367"/>
                  </a:cubicBezTo>
                  <a:cubicBezTo>
                    <a:pt x="23907" y="98802"/>
                    <a:pt x="18970" y="88445"/>
                    <a:pt x="15487" y="77561"/>
                  </a:cubicBezTo>
                  <a:cubicBezTo>
                    <a:pt x="12047" y="68803"/>
                    <a:pt x="10763" y="59341"/>
                    <a:pt x="11746" y="49982"/>
                  </a:cubicBezTo>
                  <a:cubicBezTo>
                    <a:pt x="13066" y="42647"/>
                    <a:pt x="18347" y="35313"/>
                    <a:pt x="26415" y="39127"/>
                  </a:cubicBezTo>
                  <a:cubicBezTo>
                    <a:pt x="36904" y="43747"/>
                    <a:pt x="38078" y="56877"/>
                    <a:pt x="38591" y="66779"/>
                  </a:cubicBezTo>
                  <a:cubicBezTo>
                    <a:pt x="38591" y="69815"/>
                    <a:pt x="41056" y="72280"/>
                    <a:pt x="44092" y="72280"/>
                  </a:cubicBezTo>
                  <a:cubicBezTo>
                    <a:pt x="47129" y="72280"/>
                    <a:pt x="49593" y="69815"/>
                    <a:pt x="49593" y="66779"/>
                  </a:cubicBezTo>
                  <a:cubicBezTo>
                    <a:pt x="50620" y="54456"/>
                    <a:pt x="54031" y="42449"/>
                    <a:pt x="59642" y="31425"/>
                  </a:cubicBezTo>
                  <a:cubicBezTo>
                    <a:pt x="62722" y="25411"/>
                    <a:pt x="73064" y="3553"/>
                    <a:pt x="81646" y="14042"/>
                  </a:cubicBezTo>
                  <a:cubicBezTo>
                    <a:pt x="84536" y="19455"/>
                    <a:pt x="85093" y="25814"/>
                    <a:pt x="83186" y="31645"/>
                  </a:cubicBezTo>
                  <a:cubicBezTo>
                    <a:pt x="82028" y="37953"/>
                    <a:pt x="80458" y="44173"/>
                    <a:pt x="78492" y="50276"/>
                  </a:cubicBezTo>
                  <a:cubicBezTo>
                    <a:pt x="74524" y="62818"/>
                    <a:pt x="68950" y="74803"/>
                    <a:pt x="61916" y="85922"/>
                  </a:cubicBezTo>
                  <a:cubicBezTo>
                    <a:pt x="58175" y="91937"/>
                    <a:pt x="67710" y="97438"/>
                    <a:pt x="71451" y="91423"/>
                  </a:cubicBezTo>
                  <a:cubicBezTo>
                    <a:pt x="80238" y="77465"/>
                    <a:pt x="86868" y="62253"/>
                    <a:pt x="91108" y="46315"/>
                  </a:cubicBezTo>
                  <a:cubicBezTo>
                    <a:pt x="94702" y="32452"/>
                    <a:pt x="99763" y="12575"/>
                    <a:pt x="85460" y="28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3" name="Google Shape;833;p14"/>
            <p:cNvSpPr/>
            <p:nvPr/>
          </p:nvSpPr>
          <p:spPr>
            <a:xfrm>
              <a:off x="83946" y="4467734"/>
              <a:ext cx="125825" cy="82180"/>
            </a:xfrm>
            <a:custGeom>
              <a:avLst/>
              <a:gdLst/>
              <a:ahLst/>
              <a:cxnLst/>
              <a:rect l="l" t="t" r="r" b="b"/>
              <a:pathLst>
                <a:path w="172363" h="112575" extrusionOk="0">
                  <a:moveTo>
                    <a:pt x="145696" y="1424"/>
                  </a:moveTo>
                  <a:cubicBezTo>
                    <a:pt x="139513" y="5304"/>
                    <a:pt x="134452" y="10746"/>
                    <a:pt x="131027" y="17194"/>
                  </a:cubicBezTo>
                  <a:cubicBezTo>
                    <a:pt x="126244" y="24492"/>
                    <a:pt x="122071" y="32164"/>
                    <a:pt x="118558" y="40151"/>
                  </a:cubicBezTo>
                  <a:cubicBezTo>
                    <a:pt x="118264" y="39623"/>
                    <a:pt x="117949" y="39110"/>
                    <a:pt x="117604" y="38611"/>
                  </a:cubicBezTo>
                  <a:cubicBezTo>
                    <a:pt x="114435" y="34108"/>
                    <a:pt x="110739" y="30000"/>
                    <a:pt x="106602" y="26362"/>
                  </a:cubicBezTo>
                  <a:cubicBezTo>
                    <a:pt x="103264" y="22680"/>
                    <a:pt x="98754" y="20274"/>
                    <a:pt x="93839" y="19541"/>
                  </a:cubicBezTo>
                  <a:cubicBezTo>
                    <a:pt x="82984" y="19174"/>
                    <a:pt x="76970" y="33037"/>
                    <a:pt x="74256" y="41545"/>
                  </a:cubicBezTo>
                  <a:cubicBezTo>
                    <a:pt x="73889" y="42498"/>
                    <a:pt x="73816" y="43525"/>
                    <a:pt x="73522" y="44552"/>
                  </a:cubicBezTo>
                  <a:cubicBezTo>
                    <a:pt x="69525" y="39755"/>
                    <a:pt x="64515" y="35897"/>
                    <a:pt x="58853" y="33257"/>
                  </a:cubicBezTo>
                  <a:cubicBezTo>
                    <a:pt x="55148" y="31005"/>
                    <a:pt x="50557" y="30814"/>
                    <a:pt x="46677" y="32743"/>
                  </a:cubicBezTo>
                  <a:cubicBezTo>
                    <a:pt x="43428" y="35171"/>
                    <a:pt x="41330" y="38838"/>
                    <a:pt x="40882" y="42865"/>
                  </a:cubicBezTo>
                  <a:cubicBezTo>
                    <a:pt x="39856" y="47464"/>
                    <a:pt x="39049" y="52085"/>
                    <a:pt x="38462" y="56728"/>
                  </a:cubicBezTo>
                  <a:cubicBezTo>
                    <a:pt x="35880" y="53105"/>
                    <a:pt x="32902" y="49782"/>
                    <a:pt x="29587" y="46826"/>
                  </a:cubicBezTo>
                  <a:cubicBezTo>
                    <a:pt x="25597" y="42542"/>
                    <a:pt x="20037" y="40078"/>
                    <a:pt x="14184" y="40005"/>
                  </a:cubicBezTo>
                  <a:cubicBezTo>
                    <a:pt x="9365" y="40474"/>
                    <a:pt x="5140" y="43415"/>
                    <a:pt x="3035" y="47779"/>
                  </a:cubicBezTo>
                  <a:cubicBezTo>
                    <a:pt x="-1879" y="57021"/>
                    <a:pt x="28" y="69784"/>
                    <a:pt x="2375" y="79539"/>
                  </a:cubicBezTo>
                  <a:cubicBezTo>
                    <a:pt x="5199" y="90937"/>
                    <a:pt x="10539" y="101565"/>
                    <a:pt x="17998" y="110638"/>
                  </a:cubicBezTo>
                  <a:cubicBezTo>
                    <a:pt x="22399" y="116139"/>
                    <a:pt x="30174" y="108291"/>
                    <a:pt x="25773" y="102863"/>
                  </a:cubicBezTo>
                  <a:cubicBezTo>
                    <a:pt x="15138" y="90226"/>
                    <a:pt x="9878" y="73928"/>
                    <a:pt x="11103" y="57461"/>
                  </a:cubicBezTo>
                  <a:cubicBezTo>
                    <a:pt x="11103" y="55334"/>
                    <a:pt x="12130" y="51594"/>
                    <a:pt x="14624" y="50933"/>
                  </a:cubicBezTo>
                  <a:cubicBezTo>
                    <a:pt x="17118" y="50273"/>
                    <a:pt x="22692" y="55554"/>
                    <a:pt x="24746" y="57608"/>
                  </a:cubicBezTo>
                  <a:cubicBezTo>
                    <a:pt x="30232" y="63270"/>
                    <a:pt x="34523" y="69982"/>
                    <a:pt x="37362" y="77338"/>
                  </a:cubicBezTo>
                  <a:cubicBezTo>
                    <a:pt x="39416" y="82840"/>
                    <a:pt x="48217" y="82546"/>
                    <a:pt x="48144" y="75945"/>
                  </a:cubicBezTo>
                  <a:cubicBezTo>
                    <a:pt x="47931" y="68185"/>
                    <a:pt x="48496" y="60417"/>
                    <a:pt x="49831" y="52767"/>
                  </a:cubicBezTo>
                  <a:cubicBezTo>
                    <a:pt x="49831" y="51007"/>
                    <a:pt x="50418" y="49246"/>
                    <a:pt x="50784" y="47559"/>
                  </a:cubicBezTo>
                  <a:cubicBezTo>
                    <a:pt x="50960" y="46005"/>
                    <a:pt x="51327" y="44479"/>
                    <a:pt x="51884" y="43012"/>
                  </a:cubicBezTo>
                  <a:cubicBezTo>
                    <a:pt x="52692" y="42058"/>
                    <a:pt x="51884" y="42572"/>
                    <a:pt x="53645" y="43012"/>
                  </a:cubicBezTo>
                  <a:cubicBezTo>
                    <a:pt x="55105" y="43569"/>
                    <a:pt x="56483" y="44310"/>
                    <a:pt x="57753" y="45212"/>
                  </a:cubicBezTo>
                  <a:cubicBezTo>
                    <a:pt x="64530" y="49547"/>
                    <a:pt x="69591" y="56112"/>
                    <a:pt x="72055" y="63769"/>
                  </a:cubicBezTo>
                  <a:cubicBezTo>
                    <a:pt x="72356" y="67539"/>
                    <a:pt x="73016" y="71273"/>
                    <a:pt x="74036" y="74918"/>
                  </a:cubicBezTo>
                  <a:cubicBezTo>
                    <a:pt x="75195" y="77727"/>
                    <a:pt x="78414" y="79062"/>
                    <a:pt x="81223" y="77896"/>
                  </a:cubicBezTo>
                  <a:cubicBezTo>
                    <a:pt x="83116" y="77111"/>
                    <a:pt x="84414" y="75344"/>
                    <a:pt x="84598" y="73304"/>
                  </a:cubicBezTo>
                  <a:cubicBezTo>
                    <a:pt x="84517" y="69087"/>
                    <a:pt x="83798" y="64906"/>
                    <a:pt x="82471" y="60909"/>
                  </a:cubicBezTo>
                  <a:cubicBezTo>
                    <a:pt x="82317" y="57249"/>
                    <a:pt x="82558" y="53581"/>
                    <a:pt x="83204" y="49980"/>
                  </a:cubicBezTo>
                  <a:cubicBezTo>
                    <a:pt x="83989" y="46107"/>
                    <a:pt x="85221" y="42344"/>
                    <a:pt x="86871" y="38758"/>
                  </a:cubicBezTo>
                  <a:cubicBezTo>
                    <a:pt x="87972" y="36557"/>
                    <a:pt x="90025" y="31423"/>
                    <a:pt x="92666" y="30616"/>
                  </a:cubicBezTo>
                  <a:cubicBezTo>
                    <a:pt x="95307" y="29809"/>
                    <a:pt x="97947" y="33330"/>
                    <a:pt x="100000" y="34870"/>
                  </a:cubicBezTo>
                  <a:cubicBezTo>
                    <a:pt x="102913" y="37415"/>
                    <a:pt x="105546" y="40269"/>
                    <a:pt x="107849" y="43379"/>
                  </a:cubicBezTo>
                  <a:cubicBezTo>
                    <a:pt x="110863" y="46877"/>
                    <a:pt x="112573" y="51308"/>
                    <a:pt x="112690" y="55921"/>
                  </a:cubicBezTo>
                  <a:cubicBezTo>
                    <a:pt x="112030" y="57901"/>
                    <a:pt x="111296" y="59882"/>
                    <a:pt x="110783" y="61936"/>
                  </a:cubicBezTo>
                  <a:cubicBezTo>
                    <a:pt x="110042" y="64884"/>
                    <a:pt x="111824" y="67869"/>
                    <a:pt x="114773" y="68617"/>
                  </a:cubicBezTo>
                  <a:cubicBezTo>
                    <a:pt x="117120" y="69212"/>
                    <a:pt x="119585" y="68192"/>
                    <a:pt x="120831" y="66116"/>
                  </a:cubicBezTo>
                  <a:cubicBezTo>
                    <a:pt x="122166" y="63710"/>
                    <a:pt x="123039" y="61070"/>
                    <a:pt x="123398" y="58341"/>
                  </a:cubicBezTo>
                  <a:cubicBezTo>
                    <a:pt x="126707" y="48249"/>
                    <a:pt x="131085" y="38538"/>
                    <a:pt x="136454" y="29369"/>
                  </a:cubicBezTo>
                  <a:cubicBezTo>
                    <a:pt x="139535" y="24088"/>
                    <a:pt x="148997" y="4431"/>
                    <a:pt x="156625" y="13306"/>
                  </a:cubicBezTo>
                  <a:cubicBezTo>
                    <a:pt x="163153" y="20641"/>
                    <a:pt x="161906" y="33550"/>
                    <a:pt x="159999" y="42645"/>
                  </a:cubicBezTo>
                  <a:cubicBezTo>
                    <a:pt x="157571" y="54197"/>
                    <a:pt x="152129" y="64899"/>
                    <a:pt x="144229" y="73671"/>
                  </a:cubicBezTo>
                  <a:cubicBezTo>
                    <a:pt x="139535" y="78952"/>
                    <a:pt x="147236" y="86727"/>
                    <a:pt x="152004" y="81446"/>
                  </a:cubicBezTo>
                  <a:cubicBezTo>
                    <a:pt x="162295" y="70231"/>
                    <a:pt x="169028" y="56215"/>
                    <a:pt x="171368" y="41178"/>
                  </a:cubicBezTo>
                  <a:cubicBezTo>
                    <a:pt x="173275" y="28709"/>
                    <a:pt x="173202" y="13013"/>
                    <a:pt x="162859" y="3918"/>
                  </a:cubicBezTo>
                  <a:cubicBezTo>
                    <a:pt x="158151" y="-271"/>
                    <a:pt x="151402" y="-1246"/>
                    <a:pt x="145696" y="1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4" name="Google Shape;834;p14"/>
            <p:cNvSpPr/>
            <p:nvPr/>
          </p:nvSpPr>
          <p:spPr>
            <a:xfrm>
              <a:off x="365890" y="4930887"/>
              <a:ext cx="7873" cy="9213"/>
            </a:xfrm>
            <a:custGeom>
              <a:avLst/>
              <a:gdLst/>
              <a:ahLst/>
              <a:cxnLst/>
              <a:rect l="l" t="t" r="r" b="b"/>
              <a:pathLst>
                <a:path w="10785" h="12620" extrusionOk="0">
                  <a:moveTo>
                    <a:pt x="42" y="6832"/>
                  </a:moveTo>
                  <a:lnTo>
                    <a:pt x="42" y="8593"/>
                  </a:lnTo>
                  <a:cubicBezTo>
                    <a:pt x="1142" y="15561"/>
                    <a:pt x="11704" y="12554"/>
                    <a:pt x="10678" y="5659"/>
                  </a:cubicBezTo>
                  <a:lnTo>
                    <a:pt x="10678" y="3898"/>
                  </a:lnTo>
                  <a:cubicBezTo>
                    <a:pt x="9578" y="-3069"/>
                    <a:pt x="-1058" y="-62"/>
                    <a:pt x="42" y="68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5" name="Google Shape;835;p14"/>
            <p:cNvSpPr/>
            <p:nvPr/>
          </p:nvSpPr>
          <p:spPr>
            <a:xfrm>
              <a:off x="331290" y="4950019"/>
              <a:ext cx="10387" cy="9751"/>
            </a:xfrm>
            <a:custGeom>
              <a:avLst/>
              <a:gdLst/>
              <a:ahLst/>
              <a:cxnLst/>
              <a:rect l="l" t="t" r="r" b="b"/>
              <a:pathLst>
                <a:path w="14229" h="13358" extrusionOk="0">
                  <a:moveTo>
                    <a:pt x="11478" y="3080"/>
                  </a:moveTo>
                  <a:lnTo>
                    <a:pt x="8251" y="733"/>
                  </a:lnTo>
                  <a:cubicBezTo>
                    <a:pt x="7620" y="373"/>
                    <a:pt x="6923" y="146"/>
                    <a:pt x="6197" y="73"/>
                  </a:cubicBezTo>
                  <a:cubicBezTo>
                    <a:pt x="5478" y="-111"/>
                    <a:pt x="4715" y="-111"/>
                    <a:pt x="3996" y="73"/>
                  </a:cubicBezTo>
                  <a:cubicBezTo>
                    <a:pt x="3314" y="227"/>
                    <a:pt x="2683" y="557"/>
                    <a:pt x="2163" y="1026"/>
                  </a:cubicBezTo>
                  <a:cubicBezTo>
                    <a:pt x="1569" y="1422"/>
                    <a:pt x="1063" y="1950"/>
                    <a:pt x="696" y="2566"/>
                  </a:cubicBezTo>
                  <a:lnTo>
                    <a:pt x="183" y="3887"/>
                  </a:lnTo>
                  <a:cubicBezTo>
                    <a:pt x="-111" y="4840"/>
                    <a:pt x="-111" y="5867"/>
                    <a:pt x="183" y="6821"/>
                  </a:cubicBezTo>
                  <a:lnTo>
                    <a:pt x="696" y="8141"/>
                  </a:lnTo>
                  <a:cubicBezTo>
                    <a:pt x="1202" y="8941"/>
                    <a:pt x="1877" y="9615"/>
                    <a:pt x="2676" y="10122"/>
                  </a:cubicBezTo>
                  <a:lnTo>
                    <a:pt x="5903" y="12469"/>
                  </a:lnTo>
                  <a:cubicBezTo>
                    <a:pt x="6534" y="12828"/>
                    <a:pt x="7231" y="13055"/>
                    <a:pt x="7957" y="13129"/>
                  </a:cubicBezTo>
                  <a:cubicBezTo>
                    <a:pt x="8676" y="13349"/>
                    <a:pt x="9439" y="13349"/>
                    <a:pt x="10158" y="13129"/>
                  </a:cubicBezTo>
                  <a:cubicBezTo>
                    <a:pt x="10854" y="13004"/>
                    <a:pt x="11493" y="12674"/>
                    <a:pt x="11991" y="12175"/>
                  </a:cubicBezTo>
                  <a:cubicBezTo>
                    <a:pt x="12622" y="11816"/>
                    <a:pt x="13128" y="11280"/>
                    <a:pt x="13459" y="10635"/>
                  </a:cubicBezTo>
                  <a:lnTo>
                    <a:pt x="13972" y="9315"/>
                  </a:lnTo>
                  <a:cubicBezTo>
                    <a:pt x="14265" y="8361"/>
                    <a:pt x="14265" y="7334"/>
                    <a:pt x="13972" y="6381"/>
                  </a:cubicBezTo>
                  <a:lnTo>
                    <a:pt x="13459" y="5061"/>
                  </a:lnTo>
                  <a:cubicBezTo>
                    <a:pt x="12952" y="4261"/>
                    <a:pt x="12278" y="3586"/>
                    <a:pt x="11478" y="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6" name="Google Shape;836;p14"/>
            <p:cNvSpPr/>
            <p:nvPr/>
          </p:nvSpPr>
          <p:spPr>
            <a:xfrm>
              <a:off x="326207" y="4917175"/>
              <a:ext cx="10073" cy="8353"/>
            </a:xfrm>
            <a:custGeom>
              <a:avLst/>
              <a:gdLst/>
              <a:ahLst/>
              <a:cxnLst/>
              <a:rect l="l" t="t" r="r" b="b"/>
              <a:pathLst>
                <a:path w="13798" h="11442" extrusionOk="0">
                  <a:moveTo>
                    <a:pt x="11542" y="9764"/>
                  </a:moveTo>
                  <a:cubicBezTo>
                    <a:pt x="12151" y="9405"/>
                    <a:pt x="12635" y="8869"/>
                    <a:pt x="12936" y="8224"/>
                  </a:cubicBezTo>
                  <a:cubicBezTo>
                    <a:pt x="13361" y="7622"/>
                    <a:pt x="13589" y="6903"/>
                    <a:pt x="13596" y="6170"/>
                  </a:cubicBezTo>
                  <a:cubicBezTo>
                    <a:pt x="13816" y="5451"/>
                    <a:pt x="13816" y="4688"/>
                    <a:pt x="13596" y="3969"/>
                  </a:cubicBezTo>
                  <a:lnTo>
                    <a:pt x="13009" y="2649"/>
                  </a:lnTo>
                  <a:cubicBezTo>
                    <a:pt x="12547" y="1820"/>
                    <a:pt x="11857" y="1131"/>
                    <a:pt x="11029" y="669"/>
                  </a:cubicBezTo>
                  <a:lnTo>
                    <a:pt x="9782" y="156"/>
                  </a:lnTo>
                  <a:cubicBezTo>
                    <a:pt x="8828" y="-138"/>
                    <a:pt x="7801" y="-138"/>
                    <a:pt x="6848" y="156"/>
                  </a:cubicBezTo>
                  <a:lnTo>
                    <a:pt x="4061" y="596"/>
                  </a:lnTo>
                  <a:cubicBezTo>
                    <a:pt x="3356" y="750"/>
                    <a:pt x="2697" y="1072"/>
                    <a:pt x="2154" y="1549"/>
                  </a:cubicBezTo>
                  <a:cubicBezTo>
                    <a:pt x="1581" y="1953"/>
                    <a:pt x="1105" y="2480"/>
                    <a:pt x="760" y="3089"/>
                  </a:cubicBezTo>
                  <a:cubicBezTo>
                    <a:pt x="335" y="3691"/>
                    <a:pt x="107" y="4409"/>
                    <a:pt x="100" y="5143"/>
                  </a:cubicBezTo>
                  <a:cubicBezTo>
                    <a:pt x="-84" y="5869"/>
                    <a:pt x="-84" y="6624"/>
                    <a:pt x="100" y="7343"/>
                  </a:cubicBezTo>
                  <a:lnTo>
                    <a:pt x="687" y="8664"/>
                  </a:lnTo>
                  <a:cubicBezTo>
                    <a:pt x="1193" y="9463"/>
                    <a:pt x="1867" y="10138"/>
                    <a:pt x="2667" y="10644"/>
                  </a:cubicBezTo>
                  <a:lnTo>
                    <a:pt x="3987" y="11158"/>
                  </a:lnTo>
                  <a:cubicBezTo>
                    <a:pt x="4941" y="11451"/>
                    <a:pt x="5968" y="11451"/>
                    <a:pt x="6921" y="11158"/>
                  </a:cubicBezTo>
                  <a:lnTo>
                    <a:pt x="9709" y="10718"/>
                  </a:lnTo>
                  <a:cubicBezTo>
                    <a:pt x="10398" y="10586"/>
                    <a:pt x="11036" y="10248"/>
                    <a:pt x="11542" y="97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7" name="Google Shape;837;p14"/>
            <p:cNvSpPr/>
            <p:nvPr/>
          </p:nvSpPr>
          <p:spPr>
            <a:xfrm>
              <a:off x="280815" y="4947226"/>
              <a:ext cx="10073" cy="8353"/>
            </a:xfrm>
            <a:custGeom>
              <a:avLst/>
              <a:gdLst/>
              <a:ahLst/>
              <a:cxnLst/>
              <a:rect l="l" t="t" r="r" b="b"/>
              <a:pathLst>
                <a:path w="13798" h="11442" extrusionOk="0">
                  <a:moveTo>
                    <a:pt x="13036" y="2649"/>
                  </a:moveTo>
                  <a:cubicBezTo>
                    <a:pt x="12531" y="1850"/>
                    <a:pt x="11855" y="1175"/>
                    <a:pt x="11056" y="669"/>
                  </a:cubicBezTo>
                  <a:lnTo>
                    <a:pt x="9736" y="156"/>
                  </a:lnTo>
                  <a:cubicBezTo>
                    <a:pt x="8783" y="-138"/>
                    <a:pt x="7756" y="-138"/>
                    <a:pt x="6802" y="156"/>
                  </a:cubicBezTo>
                  <a:lnTo>
                    <a:pt x="4015" y="596"/>
                  </a:lnTo>
                  <a:cubicBezTo>
                    <a:pt x="3333" y="750"/>
                    <a:pt x="2702" y="1080"/>
                    <a:pt x="2181" y="1549"/>
                  </a:cubicBezTo>
                  <a:cubicBezTo>
                    <a:pt x="1602" y="1967"/>
                    <a:pt x="1103" y="2488"/>
                    <a:pt x="714" y="3089"/>
                  </a:cubicBezTo>
                  <a:cubicBezTo>
                    <a:pt x="347" y="3713"/>
                    <a:pt x="142" y="4417"/>
                    <a:pt x="127" y="5143"/>
                  </a:cubicBezTo>
                  <a:cubicBezTo>
                    <a:pt x="-93" y="5862"/>
                    <a:pt x="-93" y="6625"/>
                    <a:pt x="127" y="7343"/>
                  </a:cubicBezTo>
                  <a:lnTo>
                    <a:pt x="641" y="8664"/>
                  </a:lnTo>
                  <a:cubicBezTo>
                    <a:pt x="1147" y="9463"/>
                    <a:pt x="1822" y="10138"/>
                    <a:pt x="2621" y="10644"/>
                  </a:cubicBezTo>
                  <a:lnTo>
                    <a:pt x="3941" y="11158"/>
                  </a:lnTo>
                  <a:cubicBezTo>
                    <a:pt x="4895" y="11451"/>
                    <a:pt x="5922" y="11451"/>
                    <a:pt x="6876" y="11158"/>
                  </a:cubicBezTo>
                  <a:lnTo>
                    <a:pt x="9663" y="11158"/>
                  </a:lnTo>
                  <a:cubicBezTo>
                    <a:pt x="10367" y="10967"/>
                    <a:pt x="11020" y="10615"/>
                    <a:pt x="11569" y="10131"/>
                  </a:cubicBezTo>
                  <a:cubicBezTo>
                    <a:pt x="12164" y="9749"/>
                    <a:pt x="12641" y="9214"/>
                    <a:pt x="12963" y="8590"/>
                  </a:cubicBezTo>
                  <a:cubicBezTo>
                    <a:pt x="13323" y="7959"/>
                    <a:pt x="13550" y="7263"/>
                    <a:pt x="13623" y="6537"/>
                  </a:cubicBezTo>
                  <a:cubicBezTo>
                    <a:pt x="13807" y="5811"/>
                    <a:pt x="13807" y="5055"/>
                    <a:pt x="13623" y="43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8" name="Google Shape;838;p14"/>
            <p:cNvSpPr/>
            <p:nvPr/>
          </p:nvSpPr>
          <p:spPr>
            <a:xfrm>
              <a:off x="283077" y="4907626"/>
              <a:ext cx="12262" cy="9430"/>
            </a:xfrm>
            <a:custGeom>
              <a:avLst/>
              <a:gdLst/>
              <a:ahLst/>
              <a:cxnLst/>
              <a:rect l="l" t="t" r="r" b="b"/>
              <a:pathLst>
                <a:path w="16797" h="12918" extrusionOk="0">
                  <a:moveTo>
                    <a:pt x="15147" y="3401"/>
                  </a:moveTo>
                  <a:cubicBezTo>
                    <a:pt x="14464" y="2741"/>
                    <a:pt x="13636" y="2264"/>
                    <a:pt x="12726" y="2007"/>
                  </a:cubicBezTo>
                  <a:lnTo>
                    <a:pt x="6712" y="100"/>
                  </a:lnTo>
                  <a:cubicBezTo>
                    <a:pt x="5993" y="-120"/>
                    <a:pt x="5230" y="-120"/>
                    <a:pt x="4511" y="100"/>
                  </a:cubicBezTo>
                  <a:cubicBezTo>
                    <a:pt x="3778" y="108"/>
                    <a:pt x="3059" y="335"/>
                    <a:pt x="2458" y="760"/>
                  </a:cubicBezTo>
                  <a:cubicBezTo>
                    <a:pt x="1812" y="1061"/>
                    <a:pt x="1277" y="1545"/>
                    <a:pt x="917" y="2154"/>
                  </a:cubicBezTo>
                  <a:cubicBezTo>
                    <a:pt x="433" y="2660"/>
                    <a:pt x="96" y="3298"/>
                    <a:pt x="-36" y="3988"/>
                  </a:cubicBezTo>
                  <a:lnTo>
                    <a:pt x="-36" y="5455"/>
                  </a:lnTo>
                  <a:cubicBezTo>
                    <a:pt x="-58" y="6437"/>
                    <a:pt x="198" y="7398"/>
                    <a:pt x="697" y="8242"/>
                  </a:cubicBezTo>
                  <a:lnTo>
                    <a:pt x="1577" y="9342"/>
                  </a:lnTo>
                  <a:cubicBezTo>
                    <a:pt x="2230" y="10046"/>
                    <a:pt x="3066" y="10560"/>
                    <a:pt x="3998" y="10809"/>
                  </a:cubicBezTo>
                  <a:lnTo>
                    <a:pt x="10012" y="12716"/>
                  </a:lnTo>
                  <a:cubicBezTo>
                    <a:pt x="10731" y="12899"/>
                    <a:pt x="11494" y="12899"/>
                    <a:pt x="12213" y="12716"/>
                  </a:cubicBezTo>
                  <a:cubicBezTo>
                    <a:pt x="12946" y="12709"/>
                    <a:pt x="13665" y="12481"/>
                    <a:pt x="14267" y="12056"/>
                  </a:cubicBezTo>
                  <a:cubicBezTo>
                    <a:pt x="14890" y="11733"/>
                    <a:pt x="15425" y="11256"/>
                    <a:pt x="15807" y="10662"/>
                  </a:cubicBezTo>
                  <a:cubicBezTo>
                    <a:pt x="16283" y="10120"/>
                    <a:pt x="16606" y="9459"/>
                    <a:pt x="16760" y="8755"/>
                  </a:cubicBezTo>
                  <a:lnTo>
                    <a:pt x="16760" y="7288"/>
                  </a:lnTo>
                  <a:cubicBezTo>
                    <a:pt x="16746" y="6335"/>
                    <a:pt x="16489" y="5403"/>
                    <a:pt x="16027" y="45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39" name="Google Shape;839;p14"/>
            <p:cNvSpPr/>
            <p:nvPr/>
          </p:nvSpPr>
          <p:spPr>
            <a:xfrm>
              <a:off x="1046237" y="4716938"/>
              <a:ext cx="10053" cy="8366"/>
            </a:xfrm>
            <a:custGeom>
              <a:avLst/>
              <a:gdLst/>
              <a:ahLst/>
              <a:cxnLst/>
              <a:rect l="l" t="t" r="r" b="b"/>
              <a:pathLst>
                <a:path w="13771" h="11460" extrusionOk="0">
                  <a:moveTo>
                    <a:pt x="13055" y="2649"/>
                  </a:moveTo>
                  <a:cubicBezTo>
                    <a:pt x="12542" y="1857"/>
                    <a:pt x="11881" y="1197"/>
                    <a:pt x="11075" y="742"/>
                  </a:cubicBezTo>
                  <a:lnTo>
                    <a:pt x="9755" y="155"/>
                  </a:lnTo>
                  <a:cubicBezTo>
                    <a:pt x="8801" y="-138"/>
                    <a:pt x="7774" y="-138"/>
                    <a:pt x="6821" y="155"/>
                  </a:cubicBezTo>
                  <a:lnTo>
                    <a:pt x="4034" y="595"/>
                  </a:lnTo>
                  <a:cubicBezTo>
                    <a:pt x="3374" y="749"/>
                    <a:pt x="2713" y="1079"/>
                    <a:pt x="2200" y="1549"/>
                  </a:cubicBezTo>
                  <a:cubicBezTo>
                    <a:pt x="1613" y="1967"/>
                    <a:pt x="1099" y="2488"/>
                    <a:pt x="732" y="3089"/>
                  </a:cubicBezTo>
                  <a:cubicBezTo>
                    <a:pt x="366" y="3720"/>
                    <a:pt x="146" y="4417"/>
                    <a:pt x="72" y="5143"/>
                  </a:cubicBezTo>
                  <a:cubicBezTo>
                    <a:pt x="-74" y="5862"/>
                    <a:pt x="-74" y="6625"/>
                    <a:pt x="72" y="7343"/>
                  </a:cubicBezTo>
                  <a:lnTo>
                    <a:pt x="586" y="8664"/>
                  </a:lnTo>
                  <a:cubicBezTo>
                    <a:pt x="1099" y="9463"/>
                    <a:pt x="1759" y="10138"/>
                    <a:pt x="2566" y="10644"/>
                  </a:cubicBezTo>
                  <a:lnTo>
                    <a:pt x="3887" y="11231"/>
                  </a:lnTo>
                  <a:cubicBezTo>
                    <a:pt x="4840" y="11451"/>
                    <a:pt x="5867" y="11451"/>
                    <a:pt x="6821" y="11231"/>
                  </a:cubicBezTo>
                  <a:lnTo>
                    <a:pt x="9608" y="10791"/>
                  </a:lnTo>
                  <a:cubicBezTo>
                    <a:pt x="10341" y="10600"/>
                    <a:pt x="11001" y="10248"/>
                    <a:pt x="11515" y="9764"/>
                  </a:cubicBezTo>
                  <a:cubicBezTo>
                    <a:pt x="12102" y="9383"/>
                    <a:pt x="12615" y="8847"/>
                    <a:pt x="12908" y="8223"/>
                  </a:cubicBezTo>
                  <a:cubicBezTo>
                    <a:pt x="13275" y="7600"/>
                    <a:pt x="13496" y="6896"/>
                    <a:pt x="13568" y="6170"/>
                  </a:cubicBezTo>
                  <a:cubicBezTo>
                    <a:pt x="13788" y="5451"/>
                    <a:pt x="13788" y="4688"/>
                    <a:pt x="13568" y="39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0" name="Google Shape;840;p14"/>
            <p:cNvSpPr/>
            <p:nvPr/>
          </p:nvSpPr>
          <p:spPr>
            <a:xfrm>
              <a:off x="998614" y="4745275"/>
              <a:ext cx="10053" cy="8366"/>
            </a:xfrm>
            <a:custGeom>
              <a:avLst/>
              <a:gdLst/>
              <a:ahLst/>
              <a:cxnLst/>
              <a:rect l="l" t="t" r="r" b="b"/>
              <a:pathLst>
                <a:path w="13771" h="11460" extrusionOk="0">
                  <a:moveTo>
                    <a:pt x="660" y="8664"/>
                  </a:moveTo>
                  <a:cubicBezTo>
                    <a:pt x="1173" y="9463"/>
                    <a:pt x="1833" y="10138"/>
                    <a:pt x="2639" y="10644"/>
                  </a:cubicBezTo>
                  <a:lnTo>
                    <a:pt x="3960" y="11231"/>
                  </a:lnTo>
                  <a:cubicBezTo>
                    <a:pt x="4914" y="11451"/>
                    <a:pt x="5941" y="11451"/>
                    <a:pt x="6894" y="11231"/>
                  </a:cubicBezTo>
                  <a:lnTo>
                    <a:pt x="9681" y="10791"/>
                  </a:lnTo>
                  <a:cubicBezTo>
                    <a:pt x="10341" y="10593"/>
                    <a:pt x="11001" y="10248"/>
                    <a:pt x="11515" y="9764"/>
                  </a:cubicBezTo>
                  <a:cubicBezTo>
                    <a:pt x="12102" y="9405"/>
                    <a:pt x="12616" y="8862"/>
                    <a:pt x="12908" y="8224"/>
                  </a:cubicBezTo>
                  <a:cubicBezTo>
                    <a:pt x="13349" y="7630"/>
                    <a:pt x="13569" y="6911"/>
                    <a:pt x="13569" y="6170"/>
                  </a:cubicBezTo>
                  <a:cubicBezTo>
                    <a:pt x="13788" y="5451"/>
                    <a:pt x="13788" y="4688"/>
                    <a:pt x="13569" y="3969"/>
                  </a:cubicBezTo>
                  <a:lnTo>
                    <a:pt x="12982" y="2649"/>
                  </a:lnTo>
                  <a:cubicBezTo>
                    <a:pt x="12542" y="1842"/>
                    <a:pt x="11881" y="1182"/>
                    <a:pt x="11075" y="742"/>
                  </a:cubicBezTo>
                  <a:lnTo>
                    <a:pt x="9755" y="155"/>
                  </a:lnTo>
                  <a:cubicBezTo>
                    <a:pt x="8801" y="-138"/>
                    <a:pt x="7774" y="-138"/>
                    <a:pt x="6821" y="155"/>
                  </a:cubicBezTo>
                  <a:lnTo>
                    <a:pt x="4034" y="595"/>
                  </a:lnTo>
                  <a:cubicBezTo>
                    <a:pt x="3300" y="764"/>
                    <a:pt x="2713" y="1087"/>
                    <a:pt x="2126" y="1549"/>
                  </a:cubicBezTo>
                  <a:cubicBezTo>
                    <a:pt x="1540" y="1967"/>
                    <a:pt x="1099" y="2495"/>
                    <a:pt x="733" y="3089"/>
                  </a:cubicBezTo>
                  <a:cubicBezTo>
                    <a:pt x="366" y="3705"/>
                    <a:pt x="146" y="4410"/>
                    <a:pt x="72" y="5143"/>
                  </a:cubicBezTo>
                  <a:cubicBezTo>
                    <a:pt x="-74" y="5862"/>
                    <a:pt x="-74" y="6625"/>
                    <a:pt x="72" y="73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1" name="Google Shape;841;p14"/>
            <p:cNvSpPr/>
            <p:nvPr/>
          </p:nvSpPr>
          <p:spPr>
            <a:xfrm>
              <a:off x="1012248" y="4712391"/>
              <a:ext cx="10400" cy="9751"/>
            </a:xfrm>
            <a:custGeom>
              <a:avLst/>
              <a:gdLst/>
              <a:ahLst/>
              <a:cxnLst/>
              <a:rect l="l" t="t" r="r" b="b"/>
              <a:pathLst>
                <a:path w="14247" h="13358" extrusionOk="0">
                  <a:moveTo>
                    <a:pt x="11258" y="2787"/>
                  </a:moveTo>
                  <a:lnTo>
                    <a:pt x="8251" y="733"/>
                  </a:lnTo>
                  <a:cubicBezTo>
                    <a:pt x="7664" y="300"/>
                    <a:pt x="6930" y="65"/>
                    <a:pt x="6197" y="73"/>
                  </a:cubicBezTo>
                  <a:cubicBezTo>
                    <a:pt x="5463" y="-111"/>
                    <a:pt x="4730" y="-111"/>
                    <a:pt x="3997" y="73"/>
                  </a:cubicBezTo>
                  <a:cubicBezTo>
                    <a:pt x="3336" y="271"/>
                    <a:pt x="2676" y="616"/>
                    <a:pt x="2163" y="1100"/>
                  </a:cubicBezTo>
                  <a:cubicBezTo>
                    <a:pt x="1576" y="1459"/>
                    <a:pt x="1063" y="2002"/>
                    <a:pt x="769" y="2640"/>
                  </a:cubicBezTo>
                  <a:lnTo>
                    <a:pt x="183" y="3960"/>
                  </a:lnTo>
                  <a:cubicBezTo>
                    <a:pt x="-111" y="4914"/>
                    <a:pt x="-111" y="5940"/>
                    <a:pt x="183" y="6894"/>
                  </a:cubicBezTo>
                  <a:lnTo>
                    <a:pt x="769" y="8141"/>
                  </a:lnTo>
                  <a:cubicBezTo>
                    <a:pt x="1210" y="8984"/>
                    <a:pt x="1869" y="9674"/>
                    <a:pt x="2676" y="10121"/>
                  </a:cubicBezTo>
                  <a:lnTo>
                    <a:pt x="5904" y="12469"/>
                  </a:lnTo>
                  <a:cubicBezTo>
                    <a:pt x="6490" y="12894"/>
                    <a:pt x="7224" y="13121"/>
                    <a:pt x="7957" y="13129"/>
                  </a:cubicBezTo>
                  <a:cubicBezTo>
                    <a:pt x="8691" y="13349"/>
                    <a:pt x="9424" y="13349"/>
                    <a:pt x="10158" y="13129"/>
                  </a:cubicBezTo>
                  <a:cubicBezTo>
                    <a:pt x="10891" y="12960"/>
                    <a:pt x="11478" y="12637"/>
                    <a:pt x="12065" y="12175"/>
                  </a:cubicBezTo>
                  <a:cubicBezTo>
                    <a:pt x="12651" y="11757"/>
                    <a:pt x="13092" y="11229"/>
                    <a:pt x="13458" y="10635"/>
                  </a:cubicBezTo>
                  <a:lnTo>
                    <a:pt x="14045" y="9315"/>
                  </a:lnTo>
                  <a:cubicBezTo>
                    <a:pt x="14265" y="8346"/>
                    <a:pt x="14265" y="7349"/>
                    <a:pt x="14045" y="6381"/>
                  </a:cubicBezTo>
                  <a:lnTo>
                    <a:pt x="13458" y="5060"/>
                  </a:lnTo>
                  <a:cubicBezTo>
                    <a:pt x="12945" y="4129"/>
                    <a:pt x="12138" y="3351"/>
                    <a:pt x="11258" y="27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2" name="Google Shape;842;p14"/>
            <p:cNvSpPr/>
            <p:nvPr/>
          </p:nvSpPr>
          <p:spPr>
            <a:xfrm>
              <a:off x="962483" y="4728354"/>
              <a:ext cx="8353" cy="10073"/>
            </a:xfrm>
            <a:custGeom>
              <a:avLst/>
              <a:gdLst/>
              <a:ahLst/>
              <a:cxnLst/>
              <a:rect l="l" t="t" r="r" b="b"/>
              <a:pathLst>
                <a:path w="11442" h="13798" extrusionOk="0">
                  <a:moveTo>
                    <a:pt x="1577" y="11515"/>
                  </a:moveTo>
                  <a:cubicBezTo>
                    <a:pt x="1943" y="12087"/>
                    <a:pt x="2530" y="12564"/>
                    <a:pt x="3117" y="12909"/>
                  </a:cubicBezTo>
                  <a:cubicBezTo>
                    <a:pt x="3703" y="13334"/>
                    <a:pt x="4436" y="13561"/>
                    <a:pt x="5171" y="13569"/>
                  </a:cubicBezTo>
                  <a:cubicBezTo>
                    <a:pt x="5904" y="13789"/>
                    <a:pt x="6637" y="13789"/>
                    <a:pt x="7371" y="13569"/>
                  </a:cubicBezTo>
                  <a:lnTo>
                    <a:pt x="8691" y="12982"/>
                  </a:lnTo>
                  <a:cubicBezTo>
                    <a:pt x="9498" y="12520"/>
                    <a:pt x="10231" y="11831"/>
                    <a:pt x="10672" y="11002"/>
                  </a:cubicBezTo>
                  <a:lnTo>
                    <a:pt x="11185" y="9755"/>
                  </a:lnTo>
                  <a:cubicBezTo>
                    <a:pt x="11478" y="8801"/>
                    <a:pt x="11478" y="7774"/>
                    <a:pt x="11185" y="6821"/>
                  </a:cubicBezTo>
                  <a:lnTo>
                    <a:pt x="10745" y="4034"/>
                  </a:lnTo>
                  <a:cubicBezTo>
                    <a:pt x="10598" y="3315"/>
                    <a:pt x="10305" y="2655"/>
                    <a:pt x="9792" y="2127"/>
                  </a:cubicBezTo>
                  <a:cubicBezTo>
                    <a:pt x="9424" y="1532"/>
                    <a:pt x="8911" y="1056"/>
                    <a:pt x="8251" y="733"/>
                  </a:cubicBezTo>
                  <a:cubicBezTo>
                    <a:pt x="7664" y="308"/>
                    <a:pt x="6931" y="80"/>
                    <a:pt x="6198" y="73"/>
                  </a:cubicBezTo>
                  <a:cubicBezTo>
                    <a:pt x="5463" y="-111"/>
                    <a:pt x="4730" y="-111"/>
                    <a:pt x="3997" y="73"/>
                  </a:cubicBezTo>
                  <a:lnTo>
                    <a:pt x="2676" y="660"/>
                  </a:lnTo>
                  <a:cubicBezTo>
                    <a:pt x="1869" y="1144"/>
                    <a:pt x="1210" y="1826"/>
                    <a:pt x="697" y="2640"/>
                  </a:cubicBezTo>
                  <a:lnTo>
                    <a:pt x="183" y="3960"/>
                  </a:lnTo>
                  <a:cubicBezTo>
                    <a:pt x="-111" y="4914"/>
                    <a:pt x="-111" y="5941"/>
                    <a:pt x="183" y="6894"/>
                  </a:cubicBezTo>
                  <a:lnTo>
                    <a:pt x="623" y="9681"/>
                  </a:lnTo>
                  <a:cubicBezTo>
                    <a:pt x="769" y="10356"/>
                    <a:pt x="1136" y="10987"/>
                    <a:pt x="1577" y="11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3" name="Google Shape;843;p14"/>
            <p:cNvSpPr/>
            <p:nvPr/>
          </p:nvSpPr>
          <p:spPr>
            <a:xfrm>
              <a:off x="820978" y="4468214"/>
              <a:ext cx="79424" cy="81213"/>
            </a:xfrm>
            <a:custGeom>
              <a:avLst/>
              <a:gdLst/>
              <a:ahLst/>
              <a:cxnLst/>
              <a:rect l="l" t="t" r="r" b="b"/>
              <a:pathLst>
                <a:path w="108800" h="111251" extrusionOk="0">
                  <a:moveTo>
                    <a:pt x="84922" y="21"/>
                  </a:moveTo>
                  <a:cubicBezTo>
                    <a:pt x="78028" y="1554"/>
                    <a:pt x="72160" y="6065"/>
                    <a:pt x="68860" y="12344"/>
                  </a:cubicBezTo>
                  <a:cubicBezTo>
                    <a:pt x="62771" y="21541"/>
                    <a:pt x="58077" y="31605"/>
                    <a:pt x="54923" y="42196"/>
                  </a:cubicBezTo>
                  <a:cubicBezTo>
                    <a:pt x="50816" y="36827"/>
                    <a:pt x="45828" y="32148"/>
                    <a:pt x="40254" y="28333"/>
                  </a:cubicBezTo>
                  <a:cubicBezTo>
                    <a:pt x="30572" y="21659"/>
                    <a:pt x="15902" y="14251"/>
                    <a:pt x="6147" y="24886"/>
                  </a:cubicBezTo>
                  <a:cubicBezTo>
                    <a:pt x="-2215" y="33908"/>
                    <a:pt x="-161" y="49164"/>
                    <a:pt x="1306" y="60166"/>
                  </a:cubicBezTo>
                  <a:cubicBezTo>
                    <a:pt x="3360" y="74865"/>
                    <a:pt x="7834" y="89117"/>
                    <a:pt x="14582" y="102341"/>
                  </a:cubicBezTo>
                  <a:cubicBezTo>
                    <a:pt x="17809" y="108649"/>
                    <a:pt x="27345" y="103075"/>
                    <a:pt x="24117" y="96767"/>
                  </a:cubicBezTo>
                  <a:cubicBezTo>
                    <a:pt x="18910" y="86616"/>
                    <a:pt x="15242" y="75767"/>
                    <a:pt x="13115" y="64567"/>
                  </a:cubicBezTo>
                  <a:cubicBezTo>
                    <a:pt x="12089" y="59095"/>
                    <a:pt x="11428" y="53558"/>
                    <a:pt x="11208" y="47991"/>
                  </a:cubicBezTo>
                  <a:cubicBezTo>
                    <a:pt x="10768" y="43641"/>
                    <a:pt x="11208" y="39248"/>
                    <a:pt x="12528" y="35081"/>
                  </a:cubicBezTo>
                  <a:cubicBezTo>
                    <a:pt x="16636" y="25180"/>
                    <a:pt x="29105" y="33908"/>
                    <a:pt x="34533" y="37795"/>
                  </a:cubicBezTo>
                  <a:cubicBezTo>
                    <a:pt x="42748" y="42754"/>
                    <a:pt x="48763" y="50602"/>
                    <a:pt x="51476" y="59800"/>
                  </a:cubicBezTo>
                  <a:cubicBezTo>
                    <a:pt x="52576" y="64861"/>
                    <a:pt x="61158" y="65227"/>
                    <a:pt x="62038" y="59800"/>
                  </a:cubicBezTo>
                  <a:cubicBezTo>
                    <a:pt x="64019" y="47147"/>
                    <a:pt x="68272" y="34964"/>
                    <a:pt x="74654" y="23859"/>
                  </a:cubicBezTo>
                  <a:cubicBezTo>
                    <a:pt x="77075" y="19678"/>
                    <a:pt x="80669" y="11977"/>
                    <a:pt x="85949" y="10877"/>
                  </a:cubicBezTo>
                  <a:cubicBezTo>
                    <a:pt x="91230" y="9776"/>
                    <a:pt x="95557" y="15131"/>
                    <a:pt x="96878" y="19385"/>
                  </a:cubicBezTo>
                  <a:cubicBezTo>
                    <a:pt x="98272" y="25862"/>
                    <a:pt x="97905" y="32573"/>
                    <a:pt x="95998" y="38895"/>
                  </a:cubicBezTo>
                  <a:lnTo>
                    <a:pt x="91377" y="60313"/>
                  </a:lnTo>
                  <a:lnTo>
                    <a:pt x="81915" y="104322"/>
                  </a:lnTo>
                  <a:cubicBezTo>
                    <a:pt x="80448" y="111216"/>
                    <a:pt x="91010" y="114150"/>
                    <a:pt x="92551" y="107255"/>
                  </a:cubicBezTo>
                  <a:lnTo>
                    <a:pt x="104139" y="53492"/>
                  </a:lnTo>
                  <a:cubicBezTo>
                    <a:pt x="107294" y="38822"/>
                    <a:pt x="113602" y="20192"/>
                    <a:pt x="102306" y="7283"/>
                  </a:cubicBezTo>
                  <a:cubicBezTo>
                    <a:pt x="98052" y="2126"/>
                    <a:pt x="91597" y="-595"/>
                    <a:pt x="84922" y="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4" name="Google Shape;844;p14"/>
            <p:cNvSpPr/>
            <p:nvPr/>
          </p:nvSpPr>
          <p:spPr>
            <a:xfrm>
              <a:off x="1433615" y="5178573"/>
              <a:ext cx="8366" cy="10073"/>
            </a:xfrm>
            <a:custGeom>
              <a:avLst/>
              <a:gdLst/>
              <a:ahLst/>
              <a:cxnLst/>
              <a:rect l="l" t="t" r="r" b="b"/>
              <a:pathLst>
                <a:path w="11460" h="13798" extrusionOk="0">
                  <a:moveTo>
                    <a:pt x="9791" y="2154"/>
                  </a:moveTo>
                  <a:cubicBezTo>
                    <a:pt x="9424" y="1546"/>
                    <a:pt x="8911" y="1061"/>
                    <a:pt x="8251" y="761"/>
                  </a:cubicBezTo>
                  <a:cubicBezTo>
                    <a:pt x="7663" y="328"/>
                    <a:pt x="6930" y="93"/>
                    <a:pt x="6197" y="100"/>
                  </a:cubicBezTo>
                  <a:cubicBezTo>
                    <a:pt x="5463" y="-120"/>
                    <a:pt x="4730" y="-120"/>
                    <a:pt x="3996" y="100"/>
                  </a:cubicBezTo>
                  <a:lnTo>
                    <a:pt x="2676" y="687"/>
                  </a:lnTo>
                  <a:cubicBezTo>
                    <a:pt x="1869" y="1127"/>
                    <a:pt x="1209" y="1787"/>
                    <a:pt x="769" y="2594"/>
                  </a:cubicBezTo>
                  <a:lnTo>
                    <a:pt x="183" y="3915"/>
                  </a:lnTo>
                  <a:cubicBezTo>
                    <a:pt x="-111" y="4868"/>
                    <a:pt x="-111" y="5895"/>
                    <a:pt x="183" y="6848"/>
                  </a:cubicBezTo>
                  <a:lnTo>
                    <a:pt x="622" y="9636"/>
                  </a:lnTo>
                  <a:cubicBezTo>
                    <a:pt x="769" y="10340"/>
                    <a:pt x="1135" y="10985"/>
                    <a:pt x="1576" y="11543"/>
                  </a:cubicBezTo>
                  <a:cubicBezTo>
                    <a:pt x="2016" y="12100"/>
                    <a:pt x="2529" y="12570"/>
                    <a:pt x="3116" y="12936"/>
                  </a:cubicBezTo>
                  <a:cubicBezTo>
                    <a:pt x="3703" y="13332"/>
                    <a:pt x="4436" y="13560"/>
                    <a:pt x="5170" y="13597"/>
                  </a:cubicBezTo>
                  <a:cubicBezTo>
                    <a:pt x="5903" y="13780"/>
                    <a:pt x="6636" y="13780"/>
                    <a:pt x="7371" y="13597"/>
                  </a:cubicBezTo>
                  <a:lnTo>
                    <a:pt x="8690" y="13010"/>
                  </a:lnTo>
                  <a:cubicBezTo>
                    <a:pt x="9497" y="12503"/>
                    <a:pt x="10158" y="11829"/>
                    <a:pt x="10671" y="11029"/>
                  </a:cubicBezTo>
                  <a:lnTo>
                    <a:pt x="11257" y="9709"/>
                  </a:lnTo>
                  <a:cubicBezTo>
                    <a:pt x="11478" y="8741"/>
                    <a:pt x="11478" y="7743"/>
                    <a:pt x="11257" y="6775"/>
                  </a:cubicBezTo>
                  <a:lnTo>
                    <a:pt x="10818" y="3988"/>
                  </a:lnTo>
                  <a:cubicBezTo>
                    <a:pt x="10597" y="3306"/>
                    <a:pt x="10304" y="2675"/>
                    <a:pt x="9791" y="21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5" name="Google Shape;845;p14"/>
            <p:cNvSpPr/>
            <p:nvPr/>
          </p:nvSpPr>
          <p:spPr>
            <a:xfrm>
              <a:off x="1443525" y="5135357"/>
              <a:ext cx="8031" cy="8031"/>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846" name="Google Shape;846;p14"/>
            <p:cNvGrpSpPr/>
            <p:nvPr/>
          </p:nvGrpSpPr>
          <p:grpSpPr>
            <a:xfrm>
              <a:off x="365910" y="3814303"/>
              <a:ext cx="534503" cy="633898"/>
              <a:chOff x="365910" y="3814303"/>
              <a:chExt cx="534503" cy="633898"/>
            </a:xfrm>
          </p:grpSpPr>
          <p:sp>
            <p:nvSpPr>
              <p:cNvPr id="847" name="Google Shape;847;p14"/>
              <p:cNvSpPr/>
              <p:nvPr/>
            </p:nvSpPr>
            <p:spPr>
              <a:xfrm>
                <a:off x="505378" y="4064639"/>
                <a:ext cx="279600" cy="301515"/>
              </a:xfrm>
              <a:custGeom>
                <a:avLst/>
                <a:gdLst/>
                <a:ahLst/>
                <a:cxnLst/>
                <a:rect l="l" t="t" r="r" b="b"/>
                <a:pathLst>
                  <a:path w="279600" h="301515" extrusionOk="0">
                    <a:moveTo>
                      <a:pt x="-38" y="41782"/>
                    </a:moveTo>
                    <a:cubicBezTo>
                      <a:pt x="39130" y="89311"/>
                      <a:pt x="29301" y="160898"/>
                      <a:pt x="57467" y="215763"/>
                    </a:cubicBezTo>
                    <a:cubicBezTo>
                      <a:pt x="65022" y="230131"/>
                      <a:pt x="74557" y="243349"/>
                      <a:pt x="85852" y="255003"/>
                    </a:cubicBezTo>
                    <a:cubicBezTo>
                      <a:pt x="101036" y="271903"/>
                      <a:pt x="119812" y="285230"/>
                      <a:pt x="140789" y="294024"/>
                    </a:cubicBezTo>
                    <a:cubicBezTo>
                      <a:pt x="191840" y="313102"/>
                      <a:pt x="249344" y="294472"/>
                      <a:pt x="279563" y="249062"/>
                    </a:cubicBezTo>
                    <a:cubicBezTo>
                      <a:pt x="267828" y="254021"/>
                      <a:pt x="255505" y="257402"/>
                      <a:pt x="242890" y="259111"/>
                    </a:cubicBezTo>
                    <a:cubicBezTo>
                      <a:pt x="180911" y="267032"/>
                      <a:pt x="101842" y="237693"/>
                      <a:pt x="84386" y="171827"/>
                    </a:cubicBezTo>
                    <a:cubicBezTo>
                      <a:pt x="78004" y="145884"/>
                      <a:pt x="74997" y="119244"/>
                      <a:pt x="75290" y="92538"/>
                    </a:cubicBezTo>
                    <a:cubicBezTo>
                      <a:pt x="74043" y="64556"/>
                      <a:pt x="83652" y="37183"/>
                      <a:pt x="102208" y="16184"/>
                    </a:cubicBezTo>
                    <a:cubicBezTo>
                      <a:pt x="102208" y="16184"/>
                      <a:pt x="80204" y="-13155"/>
                      <a:pt x="32382" y="7015"/>
                    </a:cubicBezTo>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8" name="Google Shape;848;p14"/>
              <p:cNvSpPr/>
              <p:nvPr/>
            </p:nvSpPr>
            <p:spPr>
              <a:xfrm>
                <a:off x="388242" y="4211571"/>
                <a:ext cx="186962" cy="108026"/>
              </a:xfrm>
              <a:custGeom>
                <a:avLst/>
                <a:gdLst/>
                <a:ahLst/>
                <a:cxnLst/>
                <a:rect l="l" t="t" r="r" b="b"/>
                <a:pathLst>
                  <a:path w="186962" h="108026" extrusionOk="0">
                    <a:moveTo>
                      <a:pt x="186925" y="93329"/>
                    </a:moveTo>
                    <a:cubicBezTo>
                      <a:pt x="172256" y="109025"/>
                      <a:pt x="147317" y="110126"/>
                      <a:pt x="126193" y="105725"/>
                    </a:cubicBezTo>
                    <a:cubicBezTo>
                      <a:pt x="116071" y="103789"/>
                      <a:pt x="106390" y="100275"/>
                      <a:pt x="97368" y="95310"/>
                    </a:cubicBezTo>
                    <a:cubicBezTo>
                      <a:pt x="76977" y="83501"/>
                      <a:pt x="63774" y="62597"/>
                      <a:pt x="45291" y="48074"/>
                    </a:cubicBezTo>
                    <a:cubicBezTo>
                      <a:pt x="32089" y="37702"/>
                      <a:pt x="16539" y="30815"/>
                      <a:pt x="-38" y="28050"/>
                    </a:cubicBezTo>
                    <a:cubicBezTo>
                      <a:pt x="9864" y="14033"/>
                      <a:pt x="24901" y="4513"/>
                      <a:pt x="41844" y="1571"/>
                    </a:cubicBezTo>
                    <a:cubicBezTo>
                      <a:pt x="58640" y="-1260"/>
                      <a:pt x="75804" y="-409"/>
                      <a:pt x="92233" y="4065"/>
                    </a:cubicBezTo>
                    <a:cubicBezTo>
                      <a:pt x="105436" y="6830"/>
                      <a:pt x="117905" y="12251"/>
                      <a:pt x="128907" y="19982"/>
                    </a:cubicBezTo>
                    <a:cubicBezTo>
                      <a:pt x="150472" y="36338"/>
                      <a:pt x="160520" y="64577"/>
                      <a:pt x="182231" y="80787"/>
                    </a:cubicBezTo>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49" name="Google Shape;849;p14"/>
              <p:cNvSpPr/>
              <p:nvPr/>
            </p:nvSpPr>
            <p:spPr>
              <a:xfrm>
                <a:off x="566549" y="3840707"/>
                <a:ext cx="104753" cy="215169"/>
              </a:xfrm>
              <a:custGeom>
                <a:avLst/>
                <a:gdLst/>
                <a:ahLst/>
                <a:cxnLst/>
                <a:rect l="l" t="t" r="r" b="b"/>
                <a:pathLst>
                  <a:path w="104753" h="215169" extrusionOk="0">
                    <a:moveTo>
                      <a:pt x="88347" y="10245"/>
                    </a:moveTo>
                    <a:cubicBezTo>
                      <a:pt x="95755" y="17815"/>
                      <a:pt x="100889" y="27365"/>
                      <a:pt x="103016" y="37750"/>
                    </a:cubicBezTo>
                    <a:cubicBezTo>
                      <a:pt x="105803" y="52978"/>
                      <a:pt x="105143" y="68630"/>
                      <a:pt x="101182" y="83593"/>
                    </a:cubicBezTo>
                    <a:cubicBezTo>
                      <a:pt x="89006" y="138383"/>
                      <a:pt x="57174" y="214812"/>
                      <a:pt x="-38" y="215105"/>
                    </a:cubicBezTo>
                    <a:cubicBezTo>
                      <a:pt x="15732" y="175160"/>
                      <a:pt x="26441" y="133388"/>
                      <a:pt x="31796" y="90781"/>
                    </a:cubicBezTo>
                    <a:cubicBezTo>
                      <a:pt x="35170" y="64302"/>
                      <a:pt x="36710" y="36577"/>
                      <a:pt x="49692" y="13326"/>
                    </a:cubicBezTo>
                    <a:cubicBezTo>
                      <a:pt x="52479" y="7018"/>
                      <a:pt x="57834" y="2206"/>
                      <a:pt x="64362" y="123"/>
                    </a:cubicBezTo>
                    <a:cubicBezTo>
                      <a:pt x="68396" y="-434"/>
                      <a:pt x="72577" y="255"/>
                      <a:pt x="76244" y="2104"/>
                    </a:cubicBezTo>
                    <a:cubicBezTo>
                      <a:pt x="80718" y="4069"/>
                      <a:pt x="84826" y="6827"/>
                      <a:pt x="88347" y="10245"/>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0" name="Google Shape;850;p14"/>
              <p:cNvSpPr/>
              <p:nvPr/>
            </p:nvSpPr>
            <p:spPr>
              <a:xfrm>
                <a:off x="562015" y="3836644"/>
                <a:ext cx="113592" cy="223339"/>
              </a:xfrm>
              <a:custGeom>
                <a:avLst/>
                <a:gdLst/>
                <a:ahLst/>
                <a:cxnLst/>
                <a:rect l="l" t="t" r="r" b="b"/>
                <a:pathLst>
                  <a:path w="113592" h="223339" extrusionOk="0">
                    <a:moveTo>
                      <a:pt x="95962" y="11300"/>
                    </a:moveTo>
                    <a:cubicBezTo>
                      <a:pt x="85032" y="958"/>
                      <a:pt x="68163" y="-5936"/>
                      <a:pt x="56428" y="6973"/>
                    </a:cubicBezTo>
                    <a:cubicBezTo>
                      <a:pt x="45792" y="18635"/>
                      <a:pt x="41024" y="36312"/>
                      <a:pt x="38091" y="51421"/>
                    </a:cubicBezTo>
                    <a:cubicBezTo>
                      <a:pt x="34716" y="68512"/>
                      <a:pt x="33543" y="85822"/>
                      <a:pt x="30756" y="102765"/>
                    </a:cubicBezTo>
                    <a:cubicBezTo>
                      <a:pt x="28115" y="121168"/>
                      <a:pt x="24448" y="139409"/>
                      <a:pt x="19754" y="157409"/>
                    </a:cubicBezTo>
                    <a:cubicBezTo>
                      <a:pt x="14472" y="177917"/>
                      <a:pt x="7871" y="198073"/>
                      <a:pt x="96" y="217774"/>
                    </a:cubicBezTo>
                    <a:cubicBezTo>
                      <a:pt x="-490" y="220128"/>
                      <a:pt x="903" y="222527"/>
                      <a:pt x="3251" y="223136"/>
                    </a:cubicBezTo>
                    <a:cubicBezTo>
                      <a:pt x="3617" y="223231"/>
                      <a:pt x="3984" y="223275"/>
                      <a:pt x="4350" y="223275"/>
                    </a:cubicBezTo>
                    <a:cubicBezTo>
                      <a:pt x="36330" y="222835"/>
                      <a:pt x="60461" y="200024"/>
                      <a:pt x="76598" y="174279"/>
                    </a:cubicBezTo>
                    <a:cubicBezTo>
                      <a:pt x="94055" y="145343"/>
                      <a:pt x="105864" y="113364"/>
                      <a:pt x="111438" y="80027"/>
                    </a:cubicBezTo>
                    <a:cubicBezTo>
                      <a:pt x="115986" y="56042"/>
                      <a:pt x="114225" y="29711"/>
                      <a:pt x="95962" y="11300"/>
                    </a:cubicBezTo>
                    <a:close/>
                    <a:moveTo>
                      <a:pt x="103297" y="77313"/>
                    </a:moveTo>
                    <a:cubicBezTo>
                      <a:pt x="100510" y="92694"/>
                      <a:pt x="96548" y="107826"/>
                      <a:pt x="91341" y="122569"/>
                    </a:cubicBezTo>
                    <a:cubicBezTo>
                      <a:pt x="81732" y="150368"/>
                      <a:pt x="68016" y="179413"/>
                      <a:pt x="45279" y="198850"/>
                    </a:cubicBezTo>
                    <a:cubicBezTo>
                      <a:pt x="35596" y="207337"/>
                      <a:pt x="23567" y="212794"/>
                      <a:pt x="10805" y="214547"/>
                    </a:cubicBezTo>
                    <a:cubicBezTo>
                      <a:pt x="22100" y="184973"/>
                      <a:pt x="30609" y="154431"/>
                      <a:pt x="36330" y="123302"/>
                    </a:cubicBezTo>
                    <a:cubicBezTo>
                      <a:pt x="39118" y="107679"/>
                      <a:pt x="40951" y="91909"/>
                      <a:pt x="42858" y="76140"/>
                    </a:cubicBezTo>
                    <a:cubicBezTo>
                      <a:pt x="44252" y="60627"/>
                      <a:pt x="47552" y="45348"/>
                      <a:pt x="52760" y="30664"/>
                    </a:cubicBezTo>
                    <a:cubicBezTo>
                      <a:pt x="54960" y="22603"/>
                      <a:pt x="59654" y="15415"/>
                      <a:pt x="66036" y="10054"/>
                    </a:cubicBezTo>
                    <a:cubicBezTo>
                      <a:pt x="73958" y="5286"/>
                      <a:pt x="83859" y="12180"/>
                      <a:pt x="89580" y="17388"/>
                    </a:cubicBezTo>
                    <a:cubicBezTo>
                      <a:pt x="105497" y="33231"/>
                      <a:pt x="107037" y="56262"/>
                      <a:pt x="103516" y="771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1" name="Google Shape;851;p14"/>
              <p:cNvSpPr/>
              <p:nvPr/>
            </p:nvSpPr>
            <p:spPr>
              <a:xfrm>
                <a:off x="365910" y="3887919"/>
                <a:ext cx="162865" cy="179786"/>
              </a:xfrm>
              <a:custGeom>
                <a:avLst/>
                <a:gdLst/>
                <a:ahLst/>
                <a:cxnLst/>
                <a:rect l="l" t="t" r="r" b="b"/>
                <a:pathLst>
                  <a:path w="162865" h="179786" extrusionOk="0">
                    <a:moveTo>
                      <a:pt x="4250" y="18411"/>
                    </a:moveTo>
                    <a:cubicBezTo>
                      <a:pt x="143" y="28181"/>
                      <a:pt x="-1031" y="38926"/>
                      <a:pt x="803" y="49364"/>
                    </a:cubicBezTo>
                    <a:cubicBezTo>
                      <a:pt x="3957" y="64517"/>
                      <a:pt x="10412" y="78791"/>
                      <a:pt x="19654" y="91172"/>
                    </a:cubicBezTo>
                    <a:cubicBezTo>
                      <a:pt x="51486" y="137454"/>
                      <a:pt x="109505" y="196425"/>
                      <a:pt x="162828" y="175301"/>
                    </a:cubicBezTo>
                    <a:cubicBezTo>
                      <a:pt x="133196" y="144173"/>
                      <a:pt x="107598" y="109420"/>
                      <a:pt x="86694" y="71881"/>
                    </a:cubicBezTo>
                    <a:cubicBezTo>
                      <a:pt x="73638" y="48630"/>
                      <a:pt x="61829" y="23545"/>
                      <a:pt x="41071" y="6748"/>
                    </a:cubicBezTo>
                    <a:cubicBezTo>
                      <a:pt x="36157" y="1951"/>
                      <a:pt x="29409" y="-506"/>
                      <a:pt x="22587" y="0"/>
                    </a:cubicBezTo>
                    <a:cubicBezTo>
                      <a:pt x="18627" y="1035"/>
                      <a:pt x="15033" y="3235"/>
                      <a:pt x="12319" y="6308"/>
                    </a:cubicBezTo>
                    <a:cubicBezTo>
                      <a:pt x="8944" y="9822"/>
                      <a:pt x="6157" y="13922"/>
                      <a:pt x="4250" y="1841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2" name="Google Shape;852;p14"/>
              <p:cNvSpPr/>
              <p:nvPr/>
            </p:nvSpPr>
            <p:spPr>
              <a:xfrm>
                <a:off x="549412" y="3814303"/>
                <a:ext cx="62191" cy="256683"/>
              </a:xfrm>
              <a:custGeom>
                <a:avLst/>
                <a:gdLst/>
                <a:ahLst/>
                <a:cxnLst/>
                <a:rect l="l" t="t" r="r" b="b"/>
                <a:pathLst>
                  <a:path w="62191" h="256683" extrusionOk="0">
                    <a:moveTo>
                      <a:pt x="450" y="256618"/>
                    </a:moveTo>
                    <a:cubicBezTo>
                      <a:pt x="450" y="256618"/>
                      <a:pt x="63383" y="233661"/>
                      <a:pt x="62136" y="118651"/>
                    </a:cubicBezTo>
                    <a:cubicBezTo>
                      <a:pt x="61402" y="49411"/>
                      <a:pt x="62136" y="5036"/>
                      <a:pt x="24288" y="122"/>
                    </a:cubicBezTo>
                    <a:cubicBezTo>
                      <a:pt x="-13559" y="-4793"/>
                      <a:pt x="3164" y="88652"/>
                      <a:pt x="6612" y="130167"/>
                    </a:cubicBezTo>
                    <a:cubicBezTo>
                      <a:pt x="10059" y="171682"/>
                      <a:pt x="450" y="256618"/>
                      <a:pt x="450" y="256618"/>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3" name="Google Shape;853;p14"/>
              <p:cNvSpPr/>
              <p:nvPr/>
            </p:nvSpPr>
            <p:spPr>
              <a:xfrm>
                <a:off x="413443" y="3839609"/>
                <a:ext cx="136455" cy="231380"/>
              </a:xfrm>
              <a:custGeom>
                <a:avLst/>
                <a:gdLst/>
                <a:ahLst/>
                <a:cxnLst/>
                <a:rect l="l" t="t" r="r" b="b"/>
                <a:pathLst>
                  <a:path w="136455" h="231380" extrusionOk="0">
                    <a:moveTo>
                      <a:pt x="136417" y="231312"/>
                    </a:moveTo>
                    <a:cubicBezTo>
                      <a:pt x="136417" y="231312"/>
                      <a:pt x="69524" y="233586"/>
                      <a:pt x="27570" y="126425"/>
                    </a:cubicBezTo>
                    <a:cubicBezTo>
                      <a:pt x="2412" y="62026"/>
                      <a:pt x="-14899" y="21098"/>
                      <a:pt x="18255" y="2394"/>
                    </a:cubicBezTo>
                    <a:cubicBezTo>
                      <a:pt x="51408" y="-16309"/>
                      <a:pt x="71065" y="76549"/>
                      <a:pt x="83387" y="116377"/>
                    </a:cubicBezTo>
                    <a:cubicBezTo>
                      <a:pt x="95710" y="156204"/>
                      <a:pt x="136417" y="231312"/>
                      <a:pt x="136417" y="23131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4" name="Google Shape;854;p14"/>
              <p:cNvSpPr/>
              <p:nvPr/>
            </p:nvSpPr>
            <p:spPr>
              <a:xfrm>
                <a:off x="485115" y="3814700"/>
                <a:ext cx="78173" cy="256286"/>
              </a:xfrm>
              <a:custGeom>
                <a:avLst/>
                <a:gdLst/>
                <a:ahLst/>
                <a:cxnLst/>
                <a:rect l="l" t="t" r="r" b="b"/>
                <a:pathLst>
                  <a:path w="78173" h="256286" extrusionOk="0">
                    <a:moveTo>
                      <a:pt x="64746" y="256221"/>
                    </a:moveTo>
                    <a:cubicBezTo>
                      <a:pt x="64746" y="256221"/>
                      <a:pt x="83743" y="180233"/>
                      <a:pt x="76482" y="114881"/>
                    </a:cubicBezTo>
                    <a:cubicBezTo>
                      <a:pt x="69221" y="49528"/>
                      <a:pt x="60712" y="-5630"/>
                      <a:pt x="21984" y="385"/>
                    </a:cubicBezTo>
                    <a:cubicBezTo>
                      <a:pt x="-16743" y="6399"/>
                      <a:pt x="5848" y="95150"/>
                      <a:pt x="13330" y="133804"/>
                    </a:cubicBezTo>
                    <a:cubicBezTo>
                      <a:pt x="20811" y="172458"/>
                      <a:pt x="41935" y="237518"/>
                      <a:pt x="64746" y="25622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5" name="Google Shape;855;p14"/>
              <p:cNvSpPr/>
              <p:nvPr/>
            </p:nvSpPr>
            <p:spPr>
              <a:xfrm>
                <a:off x="450174" y="3876438"/>
                <a:ext cx="143845" cy="144079"/>
              </a:xfrm>
              <a:custGeom>
                <a:avLst/>
                <a:gdLst/>
                <a:ahLst/>
                <a:cxnLst/>
                <a:rect l="l" t="t" r="r" b="b"/>
                <a:pathLst>
                  <a:path w="143845" h="144079" extrusionOk="0">
                    <a:moveTo>
                      <a:pt x="142230" y="55930"/>
                    </a:moveTo>
                    <a:cubicBezTo>
                      <a:pt x="133355" y="17152"/>
                      <a:pt x="94774" y="-7105"/>
                      <a:pt x="55973" y="1763"/>
                    </a:cubicBezTo>
                    <a:cubicBezTo>
                      <a:pt x="17172" y="10624"/>
                      <a:pt x="-7032" y="49241"/>
                      <a:pt x="1769" y="88027"/>
                    </a:cubicBezTo>
                    <a:cubicBezTo>
                      <a:pt x="10351" y="125574"/>
                      <a:pt x="46951" y="149720"/>
                      <a:pt x="84872" y="142847"/>
                    </a:cubicBezTo>
                    <a:cubicBezTo>
                      <a:pt x="124553" y="134874"/>
                      <a:pt x="150298" y="96213"/>
                      <a:pt x="142377" y="56495"/>
                    </a:cubicBezTo>
                    <a:cubicBezTo>
                      <a:pt x="142303" y="56304"/>
                      <a:pt x="142303" y="56121"/>
                      <a:pt x="142230" y="55930"/>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6" name="Google Shape;856;p14"/>
              <p:cNvSpPr/>
              <p:nvPr/>
            </p:nvSpPr>
            <p:spPr>
              <a:xfrm>
                <a:off x="569116" y="3931366"/>
                <a:ext cx="96475" cy="179154"/>
              </a:xfrm>
              <a:custGeom>
                <a:avLst/>
                <a:gdLst/>
                <a:ahLst/>
                <a:cxnLst/>
                <a:rect l="l" t="t" r="r" b="b"/>
                <a:pathLst>
                  <a:path w="96475" h="179154" extrusionOk="0">
                    <a:moveTo>
                      <a:pt x="83432" y="8337"/>
                    </a:moveTo>
                    <a:cubicBezTo>
                      <a:pt x="96195" y="22566"/>
                      <a:pt x="98836" y="50291"/>
                      <a:pt x="94508" y="65254"/>
                    </a:cubicBezTo>
                    <a:cubicBezTo>
                      <a:pt x="87979" y="91036"/>
                      <a:pt x="77491" y="115637"/>
                      <a:pt x="63335" y="138162"/>
                    </a:cubicBezTo>
                    <a:cubicBezTo>
                      <a:pt x="56073" y="149597"/>
                      <a:pt x="46686" y="159550"/>
                      <a:pt x="35684" y="167501"/>
                    </a:cubicBezTo>
                    <a:cubicBezTo>
                      <a:pt x="30475" y="171058"/>
                      <a:pt x="24827" y="173897"/>
                      <a:pt x="18887" y="175936"/>
                    </a:cubicBezTo>
                    <a:cubicBezTo>
                      <a:pt x="17053" y="176596"/>
                      <a:pt x="36" y="179016"/>
                      <a:pt x="-38" y="179090"/>
                    </a:cubicBezTo>
                    <a:cubicBezTo>
                      <a:pt x="15293" y="140326"/>
                      <a:pt x="25707" y="99794"/>
                      <a:pt x="30916" y="58433"/>
                    </a:cubicBezTo>
                    <a:cubicBezTo>
                      <a:pt x="32676" y="44497"/>
                      <a:pt x="33850" y="28581"/>
                      <a:pt x="40671" y="16038"/>
                    </a:cubicBezTo>
                    <a:cubicBezTo>
                      <a:pt x="49619" y="-538"/>
                      <a:pt x="70083" y="-6333"/>
                      <a:pt x="83432" y="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7" name="Google Shape;857;p14"/>
              <p:cNvSpPr/>
              <p:nvPr/>
            </p:nvSpPr>
            <p:spPr>
              <a:xfrm>
                <a:off x="564759" y="3927378"/>
                <a:ext cx="105341" cy="187732"/>
              </a:xfrm>
              <a:custGeom>
                <a:avLst/>
                <a:gdLst/>
                <a:ahLst/>
                <a:cxnLst/>
                <a:rect l="l" t="t" r="r" b="b"/>
                <a:pathLst>
                  <a:path w="105341" h="187732" extrusionOk="0">
                    <a:moveTo>
                      <a:pt x="90870" y="9464"/>
                    </a:moveTo>
                    <a:cubicBezTo>
                      <a:pt x="82802" y="406"/>
                      <a:pt x="69893" y="-2543"/>
                      <a:pt x="58671" y="2129"/>
                    </a:cubicBezTo>
                    <a:cubicBezTo>
                      <a:pt x="47155" y="7740"/>
                      <a:pt x="38867" y="18347"/>
                      <a:pt x="36153" y="30882"/>
                    </a:cubicBezTo>
                    <a:cubicBezTo>
                      <a:pt x="32779" y="46314"/>
                      <a:pt x="30285" y="61944"/>
                      <a:pt x="28819" y="77677"/>
                    </a:cubicBezTo>
                    <a:cubicBezTo>
                      <a:pt x="26178" y="94276"/>
                      <a:pt x="22730" y="110728"/>
                      <a:pt x="18403" y="126967"/>
                    </a:cubicBezTo>
                    <a:cubicBezTo>
                      <a:pt x="13416" y="145715"/>
                      <a:pt x="7327" y="164154"/>
                      <a:pt x="213" y="182198"/>
                    </a:cubicBezTo>
                    <a:cubicBezTo>
                      <a:pt x="-1034" y="185425"/>
                      <a:pt x="2633" y="188285"/>
                      <a:pt x="5567" y="187552"/>
                    </a:cubicBezTo>
                    <a:cubicBezTo>
                      <a:pt x="14296" y="186364"/>
                      <a:pt x="22950" y="184398"/>
                      <a:pt x="31386" y="181684"/>
                    </a:cubicBezTo>
                    <a:cubicBezTo>
                      <a:pt x="47009" y="173858"/>
                      <a:pt x="60212" y="162005"/>
                      <a:pt x="69746" y="147358"/>
                    </a:cubicBezTo>
                    <a:cubicBezTo>
                      <a:pt x="80015" y="132336"/>
                      <a:pt x="88230" y="116002"/>
                      <a:pt x="94171" y="98802"/>
                    </a:cubicBezTo>
                    <a:cubicBezTo>
                      <a:pt x="100406" y="84653"/>
                      <a:pt x="104147" y="69543"/>
                      <a:pt x="105246" y="54133"/>
                    </a:cubicBezTo>
                    <a:cubicBezTo>
                      <a:pt x="105907" y="38011"/>
                      <a:pt x="100845" y="22175"/>
                      <a:pt x="90870" y="9464"/>
                    </a:cubicBezTo>
                    <a:close/>
                    <a:moveTo>
                      <a:pt x="87056" y="92347"/>
                    </a:moveTo>
                    <a:cubicBezTo>
                      <a:pt x="76568" y="122273"/>
                      <a:pt x="60357" y="156159"/>
                      <a:pt x="31092" y="171782"/>
                    </a:cubicBezTo>
                    <a:cubicBezTo>
                      <a:pt x="26178" y="174474"/>
                      <a:pt x="20750" y="176242"/>
                      <a:pt x="15176" y="176990"/>
                    </a:cubicBezTo>
                    <a:lnTo>
                      <a:pt x="10995" y="177577"/>
                    </a:lnTo>
                    <a:cubicBezTo>
                      <a:pt x="20970" y="151377"/>
                      <a:pt x="28745" y="124392"/>
                      <a:pt x="34173" y="96894"/>
                    </a:cubicBezTo>
                    <a:cubicBezTo>
                      <a:pt x="36960" y="82665"/>
                      <a:pt x="38941" y="68362"/>
                      <a:pt x="40701" y="53913"/>
                    </a:cubicBezTo>
                    <a:cubicBezTo>
                      <a:pt x="42241" y="41444"/>
                      <a:pt x="44001" y="26408"/>
                      <a:pt x="52877" y="16726"/>
                    </a:cubicBezTo>
                    <a:cubicBezTo>
                      <a:pt x="60065" y="7762"/>
                      <a:pt x="73120" y="6303"/>
                      <a:pt x="82069" y="13454"/>
                    </a:cubicBezTo>
                    <a:cubicBezTo>
                      <a:pt x="83023" y="14217"/>
                      <a:pt x="83903" y="15068"/>
                      <a:pt x="84709" y="15992"/>
                    </a:cubicBezTo>
                    <a:cubicBezTo>
                      <a:pt x="92631" y="26547"/>
                      <a:pt x="96738" y="39471"/>
                      <a:pt x="96445" y="52666"/>
                    </a:cubicBezTo>
                    <a:cubicBezTo>
                      <a:pt x="95638" y="66338"/>
                      <a:pt x="92484" y="79775"/>
                      <a:pt x="87056" y="923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8" name="Google Shape;858;p14"/>
              <p:cNvSpPr/>
              <p:nvPr/>
            </p:nvSpPr>
            <p:spPr>
              <a:xfrm>
                <a:off x="386343" y="3970141"/>
                <a:ext cx="146027" cy="151770"/>
              </a:xfrm>
              <a:custGeom>
                <a:avLst/>
                <a:gdLst/>
                <a:ahLst/>
                <a:cxnLst/>
                <a:rect l="l" t="t" r="r" b="b"/>
                <a:pathLst>
                  <a:path w="146027" h="151770" extrusionOk="0">
                    <a:moveTo>
                      <a:pt x="4502" y="17824"/>
                    </a:moveTo>
                    <a:cubicBezTo>
                      <a:pt x="-9067" y="48630"/>
                      <a:pt x="10297" y="72761"/>
                      <a:pt x="29514" y="94766"/>
                    </a:cubicBezTo>
                    <a:cubicBezTo>
                      <a:pt x="40075" y="107110"/>
                      <a:pt x="51884" y="118347"/>
                      <a:pt x="64793" y="128286"/>
                    </a:cubicBezTo>
                    <a:cubicBezTo>
                      <a:pt x="76676" y="137696"/>
                      <a:pt x="90171" y="144767"/>
                      <a:pt x="104695" y="149116"/>
                    </a:cubicBezTo>
                    <a:cubicBezTo>
                      <a:pt x="111442" y="150994"/>
                      <a:pt x="118411" y="151859"/>
                      <a:pt x="125379" y="151683"/>
                    </a:cubicBezTo>
                    <a:cubicBezTo>
                      <a:pt x="127579" y="151683"/>
                      <a:pt x="145916" y="147356"/>
                      <a:pt x="145990" y="147429"/>
                    </a:cubicBezTo>
                    <a:cubicBezTo>
                      <a:pt x="117237" y="117232"/>
                      <a:pt x="92446" y="83544"/>
                      <a:pt x="72128" y="47163"/>
                    </a:cubicBezTo>
                    <a:cubicBezTo>
                      <a:pt x="59513" y="24572"/>
                      <a:pt x="60393" y="22812"/>
                      <a:pt x="40222" y="6529"/>
                    </a:cubicBezTo>
                    <a:cubicBezTo>
                      <a:pt x="35454" y="1878"/>
                      <a:pt x="28926" y="-498"/>
                      <a:pt x="22325" y="1"/>
                    </a:cubicBezTo>
                    <a:cubicBezTo>
                      <a:pt x="18438" y="976"/>
                      <a:pt x="14990" y="3096"/>
                      <a:pt x="12350" y="6089"/>
                    </a:cubicBezTo>
                    <a:cubicBezTo>
                      <a:pt x="9049" y="9514"/>
                      <a:pt x="6409" y="13482"/>
                      <a:pt x="4502" y="178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59" name="Google Shape;859;p14"/>
              <p:cNvSpPr/>
              <p:nvPr/>
            </p:nvSpPr>
            <p:spPr>
              <a:xfrm>
                <a:off x="382226" y="3965963"/>
                <a:ext cx="154625" cy="160164"/>
              </a:xfrm>
              <a:custGeom>
                <a:avLst/>
                <a:gdLst/>
                <a:ahLst/>
                <a:cxnLst/>
                <a:rect l="l" t="t" r="r" b="b"/>
                <a:pathLst>
                  <a:path w="154625" h="160164" extrusionOk="0">
                    <a:moveTo>
                      <a:pt x="153187" y="148527"/>
                    </a:moveTo>
                    <a:cubicBezTo>
                      <a:pt x="129129" y="123170"/>
                      <a:pt x="107785" y="95342"/>
                      <a:pt x="89522" y="65497"/>
                    </a:cubicBezTo>
                    <a:cubicBezTo>
                      <a:pt x="82187" y="53762"/>
                      <a:pt x="76466" y="41292"/>
                      <a:pt x="69131" y="29777"/>
                    </a:cubicBezTo>
                    <a:cubicBezTo>
                      <a:pt x="62896" y="20821"/>
                      <a:pt x="55195" y="13032"/>
                      <a:pt x="46246" y="6746"/>
                    </a:cubicBezTo>
                    <a:cubicBezTo>
                      <a:pt x="39939" y="717"/>
                      <a:pt x="30917" y="-1513"/>
                      <a:pt x="22482" y="878"/>
                    </a:cubicBezTo>
                    <a:cubicBezTo>
                      <a:pt x="14414" y="4758"/>
                      <a:pt x="8178" y="11513"/>
                      <a:pt x="4878" y="19802"/>
                    </a:cubicBezTo>
                    <a:cubicBezTo>
                      <a:pt x="-1576" y="34046"/>
                      <a:pt x="-1650" y="50344"/>
                      <a:pt x="4511" y="64690"/>
                    </a:cubicBezTo>
                    <a:cubicBezTo>
                      <a:pt x="11480" y="78898"/>
                      <a:pt x="20648" y="91917"/>
                      <a:pt x="31650" y="103271"/>
                    </a:cubicBezTo>
                    <a:cubicBezTo>
                      <a:pt x="54094" y="128723"/>
                      <a:pt x="83507" y="155055"/>
                      <a:pt x="118494" y="159602"/>
                    </a:cubicBezTo>
                    <a:cubicBezTo>
                      <a:pt x="124875" y="160475"/>
                      <a:pt x="131329" y="160196"/>
                      <a:pt x="137564" y="158795"/>
                    </a:cubicBezTo>
                    <a:lnTo>
                      <a:pt x="145779" y="156962"/>
                    </a:lnTo>
                    <a:lnTo>
                      <a:pt x="149373" y="156155"/>
                    </a:lnTo>
                    <a:cubicBezTo>
                      <a:pt x="150033" y="156155"/>
                      <a:pt x="152086" y="156155"/>
                      <a:pt x="150107" y="156155"/>
                    </a:cubicBezTo>
                    <a:cubicBezTo>
                      <a:pt x="152527" y="156206"/>
                      <a:pt x="154581" y="154277"/>
                      <a:pt x="154581" y="151842"/>
                    </a:cubicBezTo>
                    <a:cubicBezTo>
                      <a:pt x="154654" y="150588"/>
                      <a:pt x="154140" y="149378"/>
                      <a:pt x="153187" y="148527"/>
                    </a:cubicBezTo>
                    <a:close/>
                    <a:moveTo>
                      <a:pt x="129789" y="151534"/>
                    </a:moveTo>
                    <a:cubicBezTo>
                      <a:pt x="113433" y="151681"/>
                      <a:pt x="97443" y="146788"/>
                      <a:pt x="83947" y="137524"/>
                    </a:cubicBezTo>
                    <a:cubicBezTo>
                      <a:pt x="70231" y="128840"/>
                      <a:pt x="57688" y="118461"/>
                      <a:pt x="46613" y="106645"/>
                    </a:cubicBezTo>
                    <a:cubicBezTo>
                      <a:pt x="35757" y="95980"/>
                      <a:pt x="26149" y="84179"/>
                      <a:pt x="17861" y="71438"/>
                    </a:cubicBezTo>
                    <a:cubicBezTo>
                      <a:pt x="8178" y="57634"/>
                      <a:pt x="6125" y="39848"/>
                      <a:pt x="12433" y="24203"/>
                    </a:cubicBezTo>
                    <a:cubicBezTo>
                      <a:pt x="15294" y="17895"/>
                      <a:pt x="20722" y="8873"/>
                      <a:pt x="28496" y="8359"/>
                    </a:cubicBezTo>
                    <a:cubicBezTo>
                      <a:pt x="36271" y="7846"/>
                      <a:pt x="42506" y="14667"/>
                      <a:pt x="47713" y="19068"/>
                    </a:cubicBezTo>
                    <a:cubicBezTo>
                      <a:pt x="54388" y="24584"/>
                      <a:pt x="59962" y="31215"/>
                      <a:pt x="64363" y="38652"/>
                    </a:cubicBezTo>
                    <a:cubicBezTo>
                      <a:pt x="78593" y="64800"/>
                      <a:pt x="94509" y="89951"/>
                      <a:pt x="112186" y="113907"/>
                    </a:cubicBezTo>
                    <a:cubicBezTo>
                      <a:pt x="121501" y="126009"/>
                      <a:pt x="131403" y="137524"/>
                      <a:pt x="141525" y="148747"/>
                    </a:cubicBezTo>
                    <a:cubicBezTo>
                      <a:pt x="137711" y="149964"/>
                      <a:pt x="133750" y="150896"/>
                      <a:pt x="129789" y="1515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0" name="Google Shape;860;p14"/>
              <p:cNvSpPr/>
              <p:nvPr/>
            </p:nvSpPr>
            <p:spPr>
              <a:xfrm>
                <a:off x="552906" y="3938168"/>
                <a:ext cx="60780" cy="186948"/>
              </a:xfrm>
              <a:custGeom>
                <a:avLst/>
                <a:gdLst/>
                <a:ahLst/>
                <a:cxnLst/>
                <a:rect l="l" t="t" r="r" b="b"/>
                <a:pathLst>
                  <a:path w="60780" h="186948" extrusionOk="0">
                    <a:moveTo>
                      <a:pt x="-38" y="186884"/>
                    </a:moveTo>
                    <a:cubicBezTo>
                      <a:pt x="-38" y="186884"/>
                      <a:pt x="69863" y="164220"/>
                      <a:pt x="59741" y="53098"/>
                    </a:cubicBezTo>
                    <a:cubicBezTo>
                      <a:pt x="56660" y="19212"/>
                      <a:pt x="38396" y="-2426"/>
                      <a:pt x="26514" y="141"/>
                    </a:cubicBezTo>
                    <a:cubicBezTo>
                      <a:pt x="3264" y="5202"/>
                      <a:pt x="2529" y="23979"/>
                      <a:pt x="5904" y="64320"/>
                    </a:cubicBezTo>
                    <a:cubicBezTo>
                      <a:pt x="9278" y="104662"/>
                      <a:pt x="-38" y="186884"/>
                      <a:pt x="-38" y="186884"/>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1" name="Google Shape;861;p14"/>
              <p:cNvSpPr/>
              <p:nvPr/>
            </p:nvSpPr>
            <p:spPr>
              <a:xfrm>
                <a:off x="439906" y="3959068"/>
                <a:ext cx="113001" cy="166050"/>
              </a:xfrm>
              <a:custGeom>
                <a:avLst/>
                <a:gdLst/>
                <a:ahLst/>
                <a:cxnLst/>
                <a:rect l="l" t="t" r="r" b="b"/>
                <a:pathLst>
                  <a:path w="113001" h="166050" extrusionOk="0">
                    <a:moveTo>
                      <a:pt x="112964" y="165984"/>
                    </a:moveTo>
                    <a:cubicBezTo>
                      <a:pt x="112964" y="165984"/>
                      <a:pt x="48785" y="167891"/>
                      <a:pt x="7416" y="64324"/>
                    </a:cubicBezTo>
                    <a:cubicBezTo>
                      <a:pt x="82" y="46501"/>
                      <a:pt x="-7840" y="13934"/>
                      <a:pt x="15558" y="4032"/>
                    </a:cubicBezTo>
                    <a:cubicBezTo>
                      <a:pt x="49591" y="-10637"/>
                      <a:pt x="49591" y="15915"/>
                      <a:pt x="61547" y="54569"/>
                    </a:cubicBezTo>
                    <a:cubicBezTo>
                      <a:pt x="73503" y="93223"/>
                      <a:pt x="112964" y="165984"/>
                      <a:pt x="112964" y="165984"/>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2" name="Google Shape;862;p14"/>
              <p:cNvSpPr/>
              <p:nvPr/>
            </p:nvSpPr>
            <p:spPr>
              <a:xfrm>
                <a:off x="496835" y="3917194"/>
                <a:ext cx="69002" cy="207922"/>
              </a:xfrm>
              <a:custGeom>
                <a:avLst/>
                <a:gdLst/>
                <a:ahLst/>
                <a:cxnLst/>
                <a:rect l="l" t="t" r="r" b="b"/>
                <a:pathLst>
                  <a:path w="69002" h="207922" extrusionOk="0">
                    <a:moveTo>
                      <a:pt x="56034" y="207858"/>
                    </a:moveTo>
                    <a:cubicBezTo>
                      <a:pt x="56034" y="207858"/>
                      <a:pt x="74444" y="134510"/>
                      <a:pt x="67330" y="70845"/>
                    </a:cubicBezTo>
                    <a:cubicBezTo>
                      <a:pt x="60215" y="7179"/>
                      <a:pt x="52146" y="-5730"/>
                      <a:pt x="21267" y="1898"/>
                    </a:cubicBezTo>
                    <a:cubicBezTo>
                      <a:pt x="-8072" y="9233"/>
                      <a:pt x="-737" y="51628"/>
                      <a:pt x="6158" y="89182"/>
                    </a:cubicBezTo>
                    <a:cubicBezTo>
                      <a:pt x="13052" y="126736"/>
                      <a:pt x="33883" y="189741"/>
                      <a:pt x="56034" y="207858"/>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3" name="Google Shape;863;p14"/>
              <p:cNvSpPr/>
              <p:nvPr/>
            </p:nvSpPr>
            <p:spPr>
              <a:xfrm>
                <a:off x="477195" y="4257567"/>
                <a:ext cx="96963" cy="45711"/>
              </a:xfrm>
              <a:custGeom>
                <a:avLst/>
                <a:gdLst/>
                <a:ahLst/>
                <a:cxnLst/>
                <a:rect l="l" t="t" r="r" b="b"/>
                <a:pathLst>
                  <a:path w="96963" h="45711" extrusionOk="0">
                    <a:moveTo>
                      <a:pt x="3134" y="8459"/>
                    </a:moveTo>
                    <a:cubicBezTo>
                      <a:pt x="10909" y="11598"/>
                      <a:pt x="17803" y="16468"/>
                      <a:pt x="23378" y="22688"/>
                    </a:cubicBezTo>
                    <a:cubicBezTo>
                      <a:pt x="42228" y="40460"/>
                      <a:pt x="68193" y="48580"/>
                      <a:pt x="93791" y="44692"/>
                    </a:cubicBezTo>
                    <a:cubicBezTo>
                      <a:pt x="99292" y="43959"/>
                      <a:pt x="96945" y="35597"/>
                      <a:pt x="91444" y="36331"/>
                    </a:cubicBezTo>
                    <a:cubicBezTo>
                      <a:pt x="75015" y="38539"/>
                      <a:pt x="58291" y="35289"/>
                      <a:pt x="43842" y="27089"/>
                    </a:cubicBezTo>
                    <a:cubicBezTo>
                      <a:pt x="30199" y="19754"/>
                      <a:pt x="20884" y="4571"/>
                      <a:pt x="5481" y="97"/>
                    </a:cubicBezTo>
                    <a:cubicBezTo>
                      <a:pt x="3207" y="-548"/>
                      <a:pt x="787" y="794"/>
                      <a:pt x="127" y="3104"/>
                    </a:cubicBezTo>
                    <a:cubicBezTo>
                      <a:pt x="-534" y="5415"/>
                      <a:pt x="860" y="7813"/>
                      <a:pt x="3134" y="84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4" name="Google Shape;864;p14"/>
              <p:cNvSpPr/>
              <p:nvPr/>
            </p:nvSpPr>
            <p:spPr>
              <a:xfrm>
                <a:off x="586041" y="4265978"/>
                <a:ext cx="308918" cy="176727"/>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65" name="Google Shape;865;p14"/>
              <p:cNvSpPr/>
              <p:nvPr/>
            </p:nvSpPr>
            <p:spPr>
              <a:xfrm>
                <a:off x="580870" y="4260729"/>
                <a:ext cx="319542" cy="187472"/>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866" name="Google Shape;866;p14"/>
          <p:cNvGrpSpPr/>
          <p:nvPr/>
        </p:nvGrpSpPr>
        <p:grpSpPr>
          <a:xfrm>
            <a:off x="-156267" y="2234687"/>
            <a:ext cx="12507960" cy="1204357"/>
            <a:chOff x="-117491" y="1676015"/>
            <a:chExt cx="9404235" cy="903268"/>
          </a:xfrm>
        </p:grpSpPr>
        <p:grpSp>
          <p:nvGrpSpPr>
            <p:cNvPr id="867" name="Google Shape;867;p14"/>
            <p:cNvGrpSpPr/>
            <p:nvPr/>
          </p:nvGrpSpPr>
          <p:grpSpPr>
            <a:xfrm>
              <a:off x="8580484" y="2078190"/>
              <a:ext cx="706260" cy="501093"/>
              <a:chOff x="8437747" y="2448440"/>
              <a:chExt cx="706260" cy="501093"/>
            </a:xfrm>
          </p:grpSpPr>
          <p:grpSp>
            <p:nvGrpSpPr>
              <p:cNvPr id="868" name="Google Shape;868;p14"/>
              <p:cNvGrpSpPr/>
              <p:nvPr/>
            </p:nvGrpSpPr>
            <p:grpSpPr>
              <a:xfrm>
                <a:off x="8437750" y="2448440"/>
                <a:ext cx="706250" cy="501093"/>
                <a:chOff x="8437750" y="2448440"/>
                <a:chExt cx="706250" cy="501093"/>
              </a:xfrm>
            </p:grpSpPr>
            <p:sp>
              <p:nvSpPr>
                <p:cNvPr id="869" name="Google Shape;869;p14"/>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70" name="Google Shape;870;p14"/>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71" name="Google Shape;871;p14"/>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72" name="Google Shape;872;p14"/>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73" name="Google Shape;873;p14"/>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74" name="Google Shape;874;p14"/>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875" name="Google Shape;875;p14"/>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876" name="Google Shape;876;p14"/>
            <p:cNvGrpSpPr/>
            <p:nvPr/>
          </p:nvGrpSpPr>
          <p:grpSpPr>
            <a:xfrm>
              <a:off x="-117491" y="1676015"/>
              <a:ext cx="706260" cy="501093"/>
              <a:chOff x="8437747" y="2448440"/>
              <a:chExt cx="706260" cy="501093"/>
            </a:xfrm>
          </p:grpSpPr>
          <p:grpSp>
            <p:nvGrpSpPr>
              <p:cNvPr id="877" name="Google Shape;877;p14"/>
              <p:cNvGrpSpPr/>
              <p:nvPr/>
            </p:nvGrpSpPr>
            <p:grpSpPr>
              <a:xfrm>
                <a:off x="8437750" y="2448440"/>
                <a:ext cx="706250" cy="501093"/>
                <a:chOff x="8437750" y="2448440"/>
                <a:chExt cx="706250" cy="501093"/>
              </a:xfrm>
            </p:grpSpPr>
            <p:sp>
              <p:nvSpPr>
                <p:cNvPr id="878" name="Google Shape;878;p14"/>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79" name="Google Shape;879;p14"/>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80" name="Google Shape;880;p14"/>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81" name="Google Shape;881;p14"/>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82" name="Google Shape;882;p14"/>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883" name="Google Shape;883;p14"/>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884" name="Google Shape;884;p14"/>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885" name="Google Shape;885;p14"/>
          <p:cNvGrpSpPr/>
          <p:nvPr/>
        </p:nvGrpSpPr>
        <p:grpSpPr>
          <a:xfrm flipH="1">
            <a:off x="11055010" y="574538"/>
            <a:ext cx="1106823" cy="577180"/>
            <a:chOff x="-605" y="430903"/>
            <a:chExt cx="832176" cy="432885"/>
          </a:xfrm>
        </p:grpSpPr>
        <p:sp>
          <p:nvSpPr>
            <p:cNvPr id="886" name="Google Shape;886;p14"/>
            <p:cNvSpPr/>
            <p:nvPr/>
          </p:nvSpPr>
          <p:spPr>
            <a:xfrm flipH="1">
              <a:off x="443766" y="628465"/>
              <a:ext cx="77352" cy="37275"/>
            </a:xfrm>
            <a:custGeom>
              <a:avLst/>
              <a:gdLst/>
              <a:ahLst/>
              <a:cxnLst/>
              <a:rect l="l" t="t" r="r" b="b"/>
              <a:pathLst>
                <a:path w="63927" h="30806" extrusionOk="0">
                  <a:moveTo>
                    <a:pt x="12400" y="30741"/>
                  </a:moveTo>
                  <a:lnTo>
                    <a:pt x="59049" y="25020"/>
                  </a:lnTo>
                  <a:cubicBezTo>
                    <a:pt x="60957" y="25020"/>
                    <a:pt x="63303" y="24213"/>
                    <a:pt x="63816" y="22380"/>
                  </a:cubicBezTo>
                  <a:cubicBezTo>
                    <a:pt x="64330" y="20546"/>
                    <a:pt x="62056" y="18492"/>
                    <a:pt x="60003" y="17539"/>
                  </a:cubicBezTo>
                  <a:cubicBezTo>
                    <a:pt x="45920" y="10644"/>
                    <a:pt x="31324" y="4762"/>
                    <a:pt x="16434" y="-65"/>
                  </a:cubicBezTo>
                  <a:cubicBezTo>
                    <a:pt x="16434" y="-65"/>
                    <a:pt x="884" y="889"/>
                    <a:pt x="4" y="12184"/>
                  </a:cubicBezTo>
                  <a:cubicBezTo>
                    <a:pt x="-876" y="23480"/>
                    <a:pt x="12400" y="30741"/>
                    <a:pt x="12400" y="3074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7" name="Google Shape;887;p14"/>
            <p:cNvSpPr/>
            <p:nvPr/>
          </p:nvSpPr>
          <p:spPr>
            <a:xfrm flipH="1">
              <a:off x="439918" y="624157"/>
              <a:ext cx="86112" cy="46051"/>
            </a:xfrm>
            <a:custGeom>
              <a:avLst/>
              <a:gdLst/>
              <a:ahLst/>
              <a:cxnLst/>
              <a:rect l="l" t="t" r="r" b="b"/>
              <a:pathLst>
                <a:path w="71167" h="38059" extrusionOk="0">
                  <a:moveTo>
                    <a:pt x="69130" y="19712"/>
                  </a:moveTo>
                  <a:cubicBezTo>
                    <a:pt x="66563" y="17775"/>
                    <a:pt x="63628" y="16220"/>
                    <a:pt x="60621" y="15091"/>
                  </a:cubicBezTo>
                  <a:lnTo>
                    <a:pt x="49179" y="10030"/>
                  </a:lnTo>
                  <a:cubicBezTo>
                    <a:pt x="41844" y="6949"/>
                    <a:pt x="34510" y="4162"/>
                    <a:pt x="27175" y="1668"/>
                  </a:cubicBezTo>
                  <a:cubicBezTo>
                    <a:pt x="17419" y="-2755"/>
                    <a:pt x="5904" y="1580"/>
                    <a:pt x="1430" y="11365"/>
                  </a:cubicBezTo>
                  <a:cubicBezTo>
                    <a:pt x="770" y="12949"/>
                    <a:pt x="256" y="14621"/>
                    <a:pt x="-38" y="16337"/>
                  </a:cubicBezTo>
                  <a:cubicBezTo>
                    <a:pt x="623" y="25029"/>
                    <a:pt x="5684" y="32782"/>
                    <a:pt x="13386" y="36875"/>
                  </a:cubicBezTo>
                  <a:cubicBezTo>
                    <a:pt x="13972" y="37675"/>
                    <a:pt x="14926" y="38092"/>
                    <a:pt x="15953" y="37975"/>
                  </a:cubicBezTo>
                  <a:lnTo>
                    <a:pt x="15953" y="37975"/>
                  </a:lnTo>
                  <a:cubicBezTo>
                    <a:pt x="15953" y="37975"/>
                    <a:pt x="15953" y="37975"/>
                    <a:pt x="15953" y="37975"/>
                  </a:cubicBezTo>
                  <a:lnTo>
                    <a:pt x="41185" y="34894"/>
                  </a:lnTo>
                  <a:cubicBezTo>
                    <a:pt x="48519" y="33941"/>
                    <a:pt x="56807" y="33428"/>
                    <a:pt x="64362" y="32034"/>
                  </a:cubicBezTo>
                  <a:cubicBezTo>
                    <a:pt x="68396" y="31711"/>
                    <a:pt x="71404" y="28176"/>
                    <a:pt x="71110" y="24134"/>
                  </a:cubicBezTo>
                  <a:cubicBezTo>
                    <a:pt x="70963" y="22484"/>
                    <a:pt x="70230" y="20922"/>
                    <a:pt x="69130" y="19712"/>
                  </a:cubicBezTo>
                  <a:close/>
                  <a:moveTo>
                    <a:pt x="17786" y="30274"/>
                  </a:moveTo>
                  <a:cubicBezTo>
                    <a:pt x="13752" y="28022"/>
                    <a:pt x="10598" y="24450"/>
                    <a:pt x="8838" y="20152"/>
                  </a:cubicBezTo>
                  <a:cubicBezTo>
                    <a:pt x="6637" y="13550"/>
                    <a:pt x="11405" y="9590"/>
                    <a:pt x="17273" y="8123"/>
                  </a:cubicBezTo>
                  <a:cubicBezTo>
                    <a:pt x="18227" y="7822"/>
                    <a:pt x="19253" y="7602"/>
                    <a:pt x="20280" y="7462"/>
                  </a:cubicBezTo>
                  <a:cubicBezTo>
                    <a:pt x="19546" y="7462"/>
                    <a:pt x="20280" y="7462"/>
                    <a:pt x="20941" y="7462"/>
                  </a:cubicBezTo>
                  <a:cubicBezTo>
                    <a:pt x="26955" y="9105"/>
                    <a:pt x="32823" y="11211"/>
                    <a:pt x="38543" y="13771"/>
                  </a:cubicBezTo>
                  <a:cubicBezTo>
                    <a:pt x="44411" y="16044"/>
                    <a:pt x="50133" y="18465"/>
                    <a:pt x="55854" y="21105"/>
                  </a:cubicBezTo>
                  <a:cubicBezTo>
                    <a:pt x="58201" y="22059"/>
                    <a:pt x="60474" y="23159"/>
                    <a:pt x="62675" y="24406"/>
                  </a:cubicBezTo>
                  <a:lnTo>
                    <a:pt x="60915" y="2477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8" name="Google Shape;888;p14"/>
            <p:cNvSpPr/>
            <p:nvPr/>
          </p:nvSpPr>
          <p:spPr>
            <a:xfrm flipH="1">
              <a:off x="501319" y="483672"/>
              <a:ext cx="325725" cy="263555"/>
            </a:xfrm>
            <a:custGeom>
              <a:avLst/>
              <a:gdLst/>
              <a:ahLst/>
              <a:cxnLst/>
              <a:rect l="l" t="t" r="r" b="b"/>
              <a:pathLst>
                <a:path w="269194" h="217814" extrusionOk="0">
                  <a:moveTo>
                    <a:pt x="1984" y="79650"/>
                  </a:moveTo>
                  <a:cubicBezTo>
                    <a:pt x="-10779" y="137595"/>
                    <a:pt x="38217" y="197593"/>
                    <a:pt x="111419" y="213730"/>
                  </a:cubicBezTo>
                  <a:cubicBezTo>
                    <a:pt x="184620" y="229866"/>
                    <a:pt x="254373" y="195980"/>
                    <a:pt x="267136" y="138035"/>
                  </a:cubicBezTo>
                  <a:cubicBezTo>
                    <a:pt x="279898" y="80091"/>
                    <a:pt x="230901" y="20092"/>
                    <a:pt x="157701" y="3956"/>
                  </a:cubicBezTo>
                  <a:cubicBezTo>
                    <a:pt x="84500" y="-12181"/>
                    <a:pt x="14673" y="21706"/>
                    <a:pt x="1984" y="7965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89" name="Google Shape;889;p14"/>
            <p:cNvSpPr/>
            <p:nvPr/>
          </p:nvSpPr>
          <p:spPr>
            <a:xfrm flipH="1">
              <a:off x="496692" y="478914"/>
              <a:ext cx="334880" cy="273040"/>
            </a:xfrm>
            <a:custGeom>
              <a:avLst/>
              <a:gdLst/>
              <a:ahLst/>
              <a:cxnLst/>
              <a:rect l="l" t="t" r="r" b="b"/>
              <a:pathLst>
                <a:path w="276760" h="225653" extrusionOk="0">
                  <a:moveTo>
                    <a:pt x="151473" y="225589"/>
                  </a:moveTo>
                  <a:cubicBezTo>
                    <a:pt x="139004" y="225567"/>
                    <a:pt x="126534" y="224217"/>
                    <a:pt x="114286" y="221555"/>
                  </a:cubicBezTo>
                  <a:cubicBezTo>
                    <a:pt x="79446" y="214447"/>
                    <a:pt x="48053" y="195854"/>
                    <a:pt x="25095" y="168745"/>
                  </a:cubicBezTo>
                  <a:cubicBezTo>
                    <a:pt x="4410" y="145237"/>
                    <a:pt x="-4171" y="113441"/>
                    <a:pt x="1843" y="82708"/>
                  </a:cubicBezTo>
                  <a:lnTo>
                    <a:pt x="1843" y="82708"/>
                  </a:lnTo>
                  <a:cubicBezTo>
                    <a:pt x="15046" y="22783"/>
                    <a:pt x="87000" y="-12644"/>
                    <a:pt x="162181" y="4079"/>
                  </a:cubicBezTo>
                  <a:cubicBezTo>
                    <a:pt x="237362" y="20802"/>
                    <a:pt x="287826" y="82855"/>
                    <a:pt x="274624" y="142853"/>
                  </a:cubicBezTo>
                  <a:cubicBezTo>
                    <a:pt x="263621" y="192803"/>
                    <a:pt x="211911" y="225589"/>
                    <a:pt x="151473" y="225589"/>
                  </a:cubicBezTo>
                  <a:close/>
                  <a:moveTo>
                    <a:pt x="9472" y="84395"/>
                  </a:moveTo>
                  <a:cubicBezTo>
                    <a:pt x="4118" y="112854"/>
                    <a:pt x="12186" y="142200"/>
                    <a:pt x="31476" y="163830"/>
                  </a:cubicBezTo>
                  <a:cubicBezTo>
                    <a:pt x="53334" y="189517"/>
                    <a:pt x="83187" y="207127"/>
                    <a:pt x="116265" y="213853"/>
                  </a:cubicBezTo>
                  <a:cubicBezTo>
                    <a:pt x="187266" y="229476"/>
                    <a:pt x="254966" y="196910"/>
                    <a:pt x="267289" y="141166"/>
                  </a:cubicBezTo>
                  <a:cubicBezTo>
                    <a:pt x="279611" y="85422"/>
                    <a:pt x="231788" y="27331"/>
                    <a:pt x="160788" y="11707"/>
                  </a:cubicBezTo>
                  <a:cubicBezTo>
                    <a:pt x="89787" y="-3916"/>
                    <a:pt x="22087" y="28651"/>
                    <a:pt x="9765" y="843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0" name="Google Shape;890;p14"/>
            <p:cNvSpPr/>
            <p:nvPr/>
          </p:nvSpPr>
          <p:spPr>
            <a:xfrm flipH="1">
              <a:off x="641447" y="481174"/>
              <a:ext cx="116688" cy="250897"/>
            </a:xfrm>
            <a:custGeom>
              <a:avLst/>
              <a:gdLst/>
              <a:ahLst/>
              <a:cxnLst/>
              <a:rect l="l" t="t" r="r" b="b"/>
              <a:pathLst>
                <a:path w="96436" h="207353" extrusionOk="0">
                  <a:moveTo>
                    <a:pt x="-38" y="197020"/>
                  </a:moveTo>
                  <a:cubicBezTo>
                    <a:pt x="-38" y="197020"/>
                    <a:pt x="43971" y="175383"/>
                    <a:pt x="64288" y="95801"/>
                  </a:cubicBezTo>
                  <a:cubicBezTo>
                    <a:pt x="72283" y="63278"/>
                    <a:pt x="67368" y="28908"/>
                    <a:pt x="50572" y="-65"/>
                  </a:cubicBezTo>
                  <a:lnTo>
                    <a:pt x="77124" y="1182"/>
                  </a:lnTo>
                  <a:cubicBezTo>
                    <a:pt x="77124" y="1182"/>
                    <a:pt x="106463" y="47391"/>
                    <a:pt x="92747" y="101155"/>
                  </a:cubicBezTo>
                  <a:cubicBezTo>
                    <a:pt x="72283" y="180810"/>
                    <a:pt x="24974" y="207289"/>
                    <a:pt x="24974" y="20728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1" name="Google Shape;891;p14"/>
            <p:cNvSpPr/>
            <p:nvPr/>
          </p:nvSpPr>
          <p:spPr>
            <a:xfrm flipH="1">
              <a:off x="572364" y="492252"/>
              <a:ext cx="131355" cy="255602"/>
            </a:xfrm>
            <a:custGeom>
              <a:avLst/>
              <a:gdLst/>
              <a:ahLst/>
              <a:cxnLst/>
              <a:rect l="l" t="t" r="r" b="b"/>
              <a:pathLst>
                <a:path w="108558" h="211241" extrusionOk="0">
                  <a:moveTo>
                    <a:pt x="-38" y="205822"/>
                  </a:moveTo>
                  <a:cubicBezTo>
                    <a:pt x="-38" y="205822"/>
                    <a:pt x="55853" y="175383"/>
                    <a:pt x="76317" y="95801"/>
                  </a:cubicBezTo>
                  <a:cubicBezTo>
                    <a:pt x="84312" y="63264"/>
                    <a:pt x="79397" y="28893"/>
                    <a:pt x="62528" y="-65"/>
                  </a:cubicBezTo>
                  <a:lnTo>
                    <a:pt x="91060" y="5363"/>
                  </a:lnTo>
                  <a:cubicBezTo>
                    <a:pt x="107856" y="34306"/>
                    <a:pt x="112771" y="68655"/>
                    <a:pt x="104776" y="101155"/>
                  </a:cubicBezTo>
                  <a:cubicBezTo>
                    <a:pt x="84312" y="180810"/>
                    <a:pt x="28421" y="211176"/>
                    <a:pt x="28421" y="21117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2" name="Google Shape;892;p14"/>
            <p:cNvSpPr/>
            <p:nvPr/>
          </p:nvSpPr>
          <p:spPr>
            <a:xfrm flipH="1">
              <a:off x="520487" y="526904"/>
              <a:ext cx="97710" cy="224716"/>
            </a:xfrm>
            <a:custGeom>
              <a:avLst/>
              <a:gdLst/>
              <a:ahLst/>
              <a:cxnLst/>
              <a:rect l="l" t="t" r="r" b="b"/>
              <a:pathLst>
                <a:path w="80752" h="185716" extrusionOk="0">
                  <a:moveTo>
                    <a:pt x="-38" y="181471"/>
                  </a:moveTo>
                  <a:cubicBezTo>
                    <a:pt x="-38" y="181471"/>
                    <a:pt x="35683" y="160566"/>
                    <a:pt x="54166" y="87219"/>
                  </a:cubicBezTo>
                  <a:cubicBezTo>
                    <a:pt x="61647" y="58034"/>
                    <a:pt x="58714" y="27140"/>
                    <a:pt x="45731" y="-65"/>
                  </a:cubicBezTo>
                  <a:lnTo>
                    <a:pt x="68249" y="13138"/>
                  </a:lnTo>
                  <a:cubicBezTo>
                    <a:pt x="68249" y="13138"/>
                    <a:pt x="89226" y="41890"/>
                    <a:pt x="76757" y="91400"/>
                  </a:cubicBezTo>
                  <a:cubicBezTo>
                    <a:pt x="58273" y="164747"/>
                    <a:pt x="22627" y="185651"/>
                    <a:pt x="22627" y="18565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3" name="Google Shape;893;p14"/>
            <p:cNvSpPr/>
            <p:nvPr/>
          </p:nvSpPr>
          <p:spPr>
            <a:xfrm flipH="1">
              <a:off x="727770" y="559165"/>
              <a:ext cx="53037" cy="65000"/>
            </a:xfrm>
            <a:custGeom>
              <a:avLst/>
              <a:gdLst/>
              <a:ahLst/>
              <a:cxnLst/>
              <a:rect l="l" t="t" r="r" b="b"/>
              <a:pathLst>
                <a:path w="43832" h="53719" extrusionOk="0">
                  <a:moveTo>
                    <a:pt x="21882" y="26998"/>
                  </a:moveTo>
                  <a:lnTo>
                    <a:pt x="40879" y="37927"/>
                  </a:lnTo>
                  <a:cubicBezTo>
                    <a:pt x="37285" y="48342"/>
                    <a:pt x="26943" y="54833"/>
                    <a:pt x="16014" y="53476"/>
                  </a:cubicBezTo>
                  <a:cubicBezTo>
                    <a:pt x="4425" y="50909"/>
                    <a:pt x="-2470" y="36827"/>
                    <a:pt x="758" y="22304"/>
                  </a:cubicBezTo>
                  <a:cubicBezTo>
                    <a:pt x="3985" y="7781"/>
                    <a:pt x="16087" y="-2121"/>
                    <a:pt x="27676" y="299"/>
                  </a:cubicBezTo>
                  <a:cubicBezTo>
                    <a:pt x="37871" y="3468"/>
                    <a:pt x="44473" y="13223"/>
                    <a:pt x="43739" y="23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4" name="Google Shape;894;p14"/>
            <p:cNvSpPr/>
            <p:nvPr/>
          </p:nvSpPr>
          <p:spPr>
            <a:xfrm flipH="1">
              <a:off x="703864" y="430903"/>
              <a:ext cx="26580" cy="91023"/>
            </a:xfrm>
            <a:custGeom>
              <a:avLst/>
              <a:gdLst/>
              <a:ahLst/>
              <a:cxnLst/>
              <a:rect l="l" t="t" r="r" b="b"/>
              <a:pathLst>
                <a:path w="21967" h="75226" extrusionOk="0">
                  <a:moveTo>
                    <a:pt x="7706" y="71393"/>
                  </a:moveTo>
                  <a:cubicBezTo>
                    <a:pt x="6826" y="48751"/>
                    <a:pt x="11519" y="26248"/>
                    <a:pt x="21495" y="5894"/>
                  </a:cubicBezTo>
                  <a:cubicBezTo>
                    <a:pt x="23695" y="1419"/>
                    <a:pt x="16947" y="-2615"/>
                    <a:pt x="14747" y="1933"/>
                  </a:cubicBezTo>
                  <a:cubicBezTo>
                    <a:pt x="4111" y="23505"/>
                    <a:pt x="-876" y="47379"/>
                    <a:pt x="77" y="71393"/>
                  </a:cubicBezTo>
                  <a:cubicBezTo>
                    <a:pt x="77" y="76381"/>
                    <a:pt x="8145" y="76454"/>
                    <a:pt x="7925" y="713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5" name="Google Shape;895;p14"/>
            <p:cNvSpPr/>
            <p:nvPr/>
          </p:nvSpPr>
          <p:spPr>
            <a:xfrm flipH="1">
              <a:off x="769815" y="447674"/>
              <a:ext cx="16256" cy="64673"/>
            </a:xfrm>
            <a:custGeom>
              <a:avLst/>
              <a:gdLst/>
              <a:ahLst/>
              <a:cxnLst/>
              <a:rect l="l" t="t" r="r" b="b"/>
              <a:pathLst>
                <a:path w="13435" h="53449" extrusionOk="0">
                  <a:moveTo>
                    <a:pt x="13036" y="47831"/>
                  </a:moveTo>
                  <a:cubicBezTo>
                    <a:pt x="5701" y="34482"/>
                    <a:pt x="7608" y="18492"/>
                    <a:pt x="9442" y="3823"/>
                  </a:cubicBezTo>
                  <a:cubicBezTo>
                    <a:pt x="9442" y="1696"/>
                    <a:pt x="7462" y="-65"/>
                    <a:pt x="5554" y="-65"/>
                  </a:cubicBezTo>
                  <a:cubicBezTo>
                    <a:pt x="3427" y="-28"/>
                    <a:pt x="1667" y="1681"/>
                    <a:pt x="1593" y="3823"/>
                  </a:cubicBezTo>
                  <a:cubicBezTo>
                    <a:pt x="-460" y="19959"/>
                    <a:pt x="-2001" y="36976"/>
                    <a:pt x="6214" y="51719"/>
                  </a:cubicBezTo>
                  <a:cubicBezTo>
                    <a:pt x="7462" y="53501"/>
                    <a:pt x="9955" y="53919"/>
                    <a:pt x="11715" y="52650"/>
                  </a:cubicBezTo>
                  <a:cubicBezTo>
                    <a:pt x="13256" y="51543"/>
                    <a:pt x="13843" y="49489"/>
                    <a:pt x="13036" y="477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6" name="Google Shape;896;p14"/>
            <p:cNvSpPr/>
            <p:nvPr/>
          </p:nvSpPr>
          <p:spPr>
            <a:xfrm flipH="1">
              <a:off x="545218" y="638505"/>
              <a:ext cx="130761" cy="129973"/>
            </a:xfrm>
            <a:custGeom>
              <a:avLst/>
              <a:gdLst/>
              <a:ahLst/>
              <a:cxnLst/>
              <a:rect l="l" t="t" r="r" b="b"/>
              <a:pathLst>
                <a:path w="108067" h="107416" extrusionOk="0">
                  <a:moveTo>
                    <a:pt x="76684" y="869"/>
                  </a:moveTo>
                  <a:cubicBezTo>
                    <a:pt x="76684" y="869"/>
                    <a:pt x="132354" y="65048"/>
                    <a:pt x="95314" y="95854"/>
                  </a:cubicBezTo>
                  <a:cubicBezTo>
                    <a:pt x="58273" y="126660"/>
                    <a:pt x="3850" y="93140"/>
                    <a:pt x="-38" y="24193"/>
                  </a:cubicBezTo>
                  <a:cubicBezTo>
                    <a:pt x="-111" y="24193"/>
                    <a:pt x="34435" y="-5659"/>
                    <a:pt x="76684" y="8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7" name="Google Shape;897;p14"/>
            <p:cNvSpPr/>
            <p:nvPr/>
          </p:nvSpPr>
          <p:spPr>
            <a:xfrm flipH="1">
              <a:off x="540449" y="633732"/>
              <a:ext cx="140414" cy="139566"/>
            </a:xfrm>
            <a:custGeom>
              <a:avLst/>
              <a:gdLst/>
              <a:ahLst/>
              <a:cxnLst/>
              <a:rect l="l" t="t" r="r" b="b"/>
              <a:pathLst>
                <a:path w="116045" h="115344" extrusionOk="0">
                  <a:moveTo>
                    <a:pt x="83659" y="2178"/>
                  </a:moveTo>
                  <a:cubicBezTo>
                    <a:pt x="83073" y="1511"/>
                    <a:pt x="82193" y="1078"/>
                    <a:pt x="81312" y="931"/>
                  </a:cubicBezTo>
                  <a:cubicBezTo>
                    <a:pt x="37817" y="-5817"/>
                    <a:pt x="2830" y="23889"/>
                    <a:pt x="1363" y="25136"/>
                  </a:cubicBezTo>
                  <a:cubicBezTo>
                    <a:pt x="410" y="25928"/>
                    <a:pt x="-104" y="27124"/>
                    <a:pt x="-31" y="28363"/>
                  </a:cubicBezTo>
                  <a:cubicBezTo>
                    <a:pt x="2243" y="67311"/>
                    <a:pt x="20580" y="98924"/>
                    <a:pt x="47865" y="110733"/>
                  </a:cubicBezTo>
                  <a:cubicBezTo>
                    <a:pt x="54467" y="113674"/>
                    <a:pt x="61581" y="115222"/>
                    <a:pt x="68843" y="115280"/>
                  </a:cubicBezTo>
                  <a:cubicBezTo>
                    <a:pt x="80945" y="115155"/>
                    <a:pt x="92681" y="110733"/>
                    <a:pt x="101849" y="102811"/>
                  </a:cubicBezTo>
                  <a:cubicBezTo>
                    <a:pt x="110064" y="96158"/>
                    <a:pt x="115126" y="86374"/>
                    <a:pt x="115859" y="75819"/>
                  </a:cubicBezTo>
                  <a:cubicBezTo>
                    <a:pt x="118499" y="42813"/>
                    <a:pt x="85126" y="3865"/>
                    <a:pt x="83659" y="2178"/>
                  </a:cubicBezTo>
                  <a:close/>
                  <a:moveTo>
                    <a:pt x="51020" y="103398"/>
                  </a:moveTo>
                  <a:cubicBezTo>
                    <a:pt x="32022" y="95183"/>
                    <a:pt x="10971" y="71565"/>
                    <a:pt x="7965" y="30050"/>
                  </a:cubicBezTo>
                  <a:cubicBezTo>
                    <a:pt x="18380" y="22180"/>
                    <a:pt x="30042" y="16129"/>
                    <a:pt x="42438" y="12153"/>
                  </a:cubicBezTo>
                  <a:cubicBezTo>
                    <a:pt x="56961" y="42578"/>
                    <a:pt x="69503" y="73912"/>
                    <a:pt x="79918" y="105965"/>
                  </a:cubicBezTo>
                  <a:cubicBezTo>
                    <a:pt x="70310" y="108488"/>
                    <a:pt x="60041" y="107579"/>
                    <a:pt x="51020" y="103398"/>
                  </a:cubicBezTo>
                  <a:close/>
                  <a:moveTo>
                    <a:pt x="108010" y="75086"/>
                  </a:moveTo>
                  <a:cubicBezTo>
                    <a:pt x="107497" y="83521"/>
                    <a:pt x="103463" y="91347"/>
                    <a:pt x="96862" y="96650"/>
                  </a:cubicBezTo>
                  <a:cubicBezTo>
                    <a:pt x="93928" y="99056"/>
                    <a:pt x="90700" y="101124"/>
                    <a:pt x="87253" y="102811"/>
                  </a:cubicBezTo>
                  <a:cubicBezTo>
                    <a:pt x="76911" y="71044"/>
                    <a:pt x="64516" y="39982"/>
                    <a:pt x="50140" y="9806"/>
                  </a:cubicBezTo>
                  <a:cubicBezTo>
                    <a:pt x="59454" y="7606"/>
                    <a:pt x="69136" y="7107"/>
                    <a:pt x="78671" y="8339"/>
                  </a:cubicBezTo>
                  <a:cubicBezTo>
                    <a:pt x="83953" y="14867"/>
                    <a:pt x="110211" y="48241"/>
                    <a:pt x="108377" y="752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898" name="Google Shape;898;p14"/>
            <p:cNvSpPr/>
            <p:nvPr/>
          </p:nvSpPr>
          <p:spPr>
            <a:xfrm flipH="1">
              <a:off x="-605" y="658951"/>
              <a:ext cx="396988" cy="204837"/>
            </a:xfrm>
            <a:custGeom>
              <a:avLst/>
              <a:gdLst/>
              <a:ahLst/>
              <a:cxnLst/>
              <a:rect l="l" t="t" r="r" b="b"/>
              <a:pathLst>
                <a:path w="328089" h="169287" extrusionOk="0">
                  <a:moveTo>
                    <a:pt x="322552" y="169222"/>
                  </a:moveTo>
                  <a:cubicBezTo>
                    <a:pt x="321232" y="169222"/>
                    <a:pt x="319984" y="168753"/>
                    <a:pt x="318958" y="167902"/>
                  </a:cubicBezTo>
                  <a:cubicBezTo>
                    <a:pt x="305976" y="156607"/>
                    <a:pt x="292626" y="145898"/>
                    <a:pt x="279424" y="135629"/>
                  </a:cubicBezTo>
                  <a:cubicBezTo>
                    <a:pt x="277003" y="133781"/>
                    <a:pt x="276563" y="130341"/>
                    <a:pt x="278397" y="127928"/>
                  </a:cubicBezTo>
                  <a:cubicBezTo>
                    <a:pt x="280304" y="125515"/>
                    <a:pt x="283751" y="125053"/>
                    <a:pt x="286171" y="126901"/>
                  </a:cubicBezTo>
                  <a:cubicBezTo>
                    <a:pt x="299521" y="137170"/>
                    <a:pt x="313017" y="148172"/>
                    <a:pt x="326146" y="159541"/>
                  </a:cubicBezTo>
                  <a:cubicBezTo>
                    <a:pt x="328420" y="161514"/>
                    <a:pt x="328713" y="164990"/>
                    <a:pt x="326733" y="167293"/>
                  </a:cubicBezTo>
                  <a:cubicBezTo>
                    <a:pt x="325706" y="168526"/>
                    <a:pt x="324166" y="169230"/>
                    <a:pt x="322552" y="169222"/>
                  </a:cubicBezTo>
                  <a:close/>
                  <a:moveTo>
                    <a:pt x="241136" y="106804"/>
                  </a:moveTo>
                  <a:cubicBezTo>
                    <a:pt x="240036" y="106804"/>
                    <a:pt x="239009" y="106503"/>
                    <a:pt x="238056" y="105923"/>
                  </a:cubicBezTo>
                  <a:cubicBezTo>
                    <a:pt x="223386" y="96315"/>
                    <a:pt x="209230" y="87293"/>
                    <a:pt x="194780" y="79005"/>
                  </a:cubicBezTo>
                  <a:cubicBezTo>
                    <a:pt x="192287" y="77479"/>
                    <a:pt x="191407" y="74274"/>
                    <a:pt x="192727" y="71670"/>
                  </a:cubicBezTo>
                  <a:cubicBezTo>
                    <a:pt x="194267" y="69154"/>
                    <a:pt x="197494" y="68282"/>
                    <a:pt x="200061" y="69690"/>
                  </a:cubicBezTo>
                  <a:cubicBezTo>
                    <a:pt x="214731" y="78051"/>
                    <a:pt x="229400" y="87293"/>
                    <a:pt x="244070" y="96975"/>
                  </a:cubicBezTo>
                  <a:cubicBezTo>
                    <a:pt x="246563" y="98684"/>
                    <a:pt x="247224" y="102102"/>
                    <a:pt x="245537" y="104618"/>
                  </a:cubicBezTo>
                  <a:cubicBezTo>
                    <a:pt x="244510" y="106099"/>
                    <a:pt x="242823" y="106994"/>
                    <a:pt x="241062" y="107024"/>
                  </a:cubicBezTo>
                  <a:close/>
                  <a:moveTo>
                    <a:pt x="152093" y="55827"/>
                  </a:moveTo>
                  <a:cubicBezTo>
                    <a:pt x="151285" y="55842"/>
                    <a:pt x="150478" y="55666"/>
                    <a:pt x="149745" y="55314"/>
                  </a:cubicBezTo>
                  <a:cubicBezTo>
                    <a:pt x="134122" y="47979"/>
                    <a:pt x="118352" y="41157"/>
                    <a:pt x="102949" y="35363"/>
                  </a:cubicBezTo>
                  <a:cubicBezTo>
                    <a:pt x="100015" y="34578"/>
                    <a:pt x="98255" y="31556"/>
                    <a:pt x="99061" y="28622"/>
                  </a:cubicBezTo>
                  <a:cubicBezTo>
                    <a:pt x="99868" y="25689"/>
                    <a:pt x="102876" y="23950"/>
                    <a:pt x="105810" y="24735"/>
                  </a:cubicBezTo>
                  <a:cubicBezTo>
                    <a:pt x="106103" y="24823"/>
                    <a:pt x="106470" y="24948"/>
                    <a:pt x="106763" y="25095"/>
                  </a:cubicBezTo>
                  <a:cubicBezTo>
                    <a:pt x="122533" y="30962"/>
                    <a:pt x="138596" y="37784"/>
                    <a:pt x="154439" y="45338"/>
                  </a:cubicBezTo>
                  <a:cubicBezTo>
                    <a:pt x="157227" y="46622"/>
                    <a:pt x="158400" y="49893"/>
                    <a:pt x="157080" y="52644"/>
                  </a:cubicBezTo>
                  <a:cubicBezTo>
                    <a:pt x="156200" y="54595"/>
                    <a:pt x="154219" y="55834"/>
                    <a:pt x="152093" y="55827"/>
                  </a:cubicBezTo>
                  <a:close/>
                  <a:moveTo>
                    <a:pt x="56006" y="20107"/>
                  </a:moveTo>
                  <a:cubicBezTo>
                    <a:pt x="55567" y="20180"/>
                    <a:pt x="55053" y="20180"/>
                    <a:pt x="54613" y="20107"/>
                  </a:cubicBezTo>
                  <a:cubicBezTo>
                    <a:pt x="38476" y="15574"/>
                    <a:pt x="21901" y="12508"/>
                    <a:pt x="5177" y="10938"/>
                  </a:cubicBezTo>
                  <a:cubicBezTo>
                    <a:pt x="2170" y="10740"/>
                    <a:pt x="-177" y="8166"/>
                    <a:pt x="-31" y="5144"/>
                  </a:cubicBezTo>
                  <a:cubicBezTo>
                    <a:pt x="262" y="2159"/>
                    <a:pt x="2756" y="-115"/>
                    <a:pt x="5764" y="-64"/>
                  </a:cubicBezTo>
                  <a:cubicBezTo>
                    <a:pt x="23147" y="1579"/>
                    <a:pt x="40310" y="4770"/>
                    <a:pt x="57107" y="9471"/>
                  </a:cubicBezTo>
                  <a:cubicBezTo>
                    <a:pt x="60041" y="10220"/>
                    <a:pt x="61801" y="13212"/>
                    <a:pt x="61068" y="16161"/>
                  </a:cubicBezTo>
                  <a:cubicBezTo>
                    <a:pt x="61068" y="16175"/>
                    <a:pt x="61068" y="16197"/>
                    <a:pt x="61068" y="16219"/>
                  </a:cubicBezTo>
                  <a:cubicBezTo>
                    <a:pt x="60408" y="18354"/>
                    <a:pt x="58501" y="19887"/>
                    <a:pt x="56300" y="20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7180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99"/>
        <p:cNvGrpSpPr/>
        <p:nvPr/>
      </p:nvGrpSpPr>
      <p:grpSpPr>
        <a:xfrm>
          <a:off x="0" y="0"/>
          <a:ext cx="0" cy="0"/>
          <a:chOff x="0" y="0"/>
          <a:chExt cx="0" cy="0"/>
        </a:xfrm>
      </p:grpSpPr>
      <p:sp>
        <p:nvSpPr>
          <p:cNvPr id="900" name="Google Shape;900;p15"/>
          <p:cNvSpPr txBox="1">
            <a:spLocks noGrp="1"/>
          </p:cNvSpPr>
          <p:nvPr>
            <p:ph type="title"/>
          </p:nvPr>
        </p:nvSpPr>
        <p:spPr>
          <a:xfrm>
            <a:off x="957625" y="593367"/>
            <a:ext cx="10246588"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01" name="Google Shape;901;p15"/>
          <p:cNvSpPr txBox="1">
            <a:spLocks noGrp="1"/>
          </p:cNvSpPr>
          <p:nvPr>
            <p:ph type="body" idx="1"/>
          </p:nvPr>
        </p:nvSpPr>
        <p:spPr>
          <a:xfrm>
            <a:off x="957625" y="1622933"/>
            <a:ext cx="10246588" cy="2210400"/>
          </a:xfrm>
          <a:prstGeom prst="rect">
            <a:avLst/>
          </a:prstGeom>
        </p:spPr>
        <p:txBody>
          <a:bodyPr spcFirstLastPara="1" wrap="square" lIns="91425" tIns="91425" rIns="91425" bIns="91425" anchor="t" anchorCtr="0">
            <a:noAutofit/>
          </a:bodyPr>
          <a:lstStyle>
            <a:lvl1pPr marL="608076" lvl="0" indent="-380048" rtl="0">
              <a:lnSpc>
                <a:spcPct val="100000"/>
              </a:lnSpc>
              <a:spcBef>
                <a:spcPts val="0"/>
              </a:spcBef>
              <a:spcAft>
                <a:spcPts val="0"/>
              </a:spcAft>
              <a:buClr>
                <a:schemeClr val="accent2"/>
              </a:buClr>
              <a:buSzPts val="900"/>
              <a:buFont typeface="Darker Grotesque SemiBold"/>
              <a:buChar char="★"/>
              <a:defRPr/>
            </a:lvl1pPr>
            <a:lvl2pPr marL="1216152" lvl="1" indent="-422275" rtl="0">
              <a:lnSpc>
                <a:spcPct val="115000"/>
              </a:lnSpc>
              <a:spcBef>
                <a:spcPts val="0"/>
              </a:spcBef>
              <a:spcAft>
                <a:spcPts val="0"/>
              </a:spcAft>
              <a:buSzPts val="1400"/>
              <a:buFont typeface="Darker Grotesque SemiBold"/>
              <a:buChar char="○"/>
              <a:defRPr/>
            </a:lvl2pPr>
            <a:lvl3pPr marL="1824228" lvl="2" indent="-422275" rtl="0">
              <a:lnSpc>
                <a:spcPct val="115000"/>
              </a:lnSpc>
              <a:spcBef>
                <a:spcPts val="0"/>
              </a:spcBef>
              <a:spcAft>
                <a:spcPts val="0"/>
              </a:spcAft>
              <a:buSzPts val="1400"/>
              <a:buFont typeface="Darker Grotesque SemiBold"/>
              <a:buChar char="■"/>
              <a:defRPr/>
            </a:lvl3pPr>
            <a:lvl4pPr marL="2432304" lvl="3" indent="-422275" rtl="0">
              <a:lnSpc>
                <a:spcPct val="115000"/>
              </a:lnSpc>
              <a:spcBef>
                <a:spcPts val="0"/>
              </a:spcBef>
              <a:spcAft>
                <a:spcPts val="0"/>
              </a:spcAft>
              <a:buSzPts val="1400"/>
              <a:buFont typeface="Darker Grotesque SemiBold"/>
              <a:buChar char="●"/>
              <a:defRPr/>
            </a:lvl4pPr>
            <a:lvl5pPr marL="3040380" lvl="4" indent="-422275" rtl="0">
              <a:lnSpc>
                <a:spcPct val="115000"/>
              </a:lnSpc>
              <a:spcBef>
                <a:spcPts val="0"/>
              </a:spcBef>
              <a:spcAft>
                <a:spcPts val="0"/>
              </a:spcAft>
              <a:buSzPts val="1400"/>
              <a:buFont typeface="Darker Grotesque SemiBold"/>
              <a:buChar char="○"/>
              <a:defRPr/>
            </a:lvl5pPr>
            <a:lvl6pPr marL="3648456" lvl="5" indent="-422275" rtl="0">
              <a:lnSpc>
                <a:spcPct val="115000"/>
              </a:lnSpc>
              <a:spcBef>
                <a:spcPts val="0"/>
              </a:spcBef>
              <a:spcAft>
                <a:spcPts val="0"/>
              </a:spcAft>
              <a:buSzPts val="1400"/>
              <a:buFont typeface="Darker Grotesque SemiBold"/>
              <a:buChar char="■"/>
              <a:defRPr/>
            </a:lvl6pPr>
            <a:lvl7pPr marL="4256532" lvl="6" indent="-422275" rtl="0">
              <a:lnSpc>
                <a:spcPct val="115000"/>
              </a:lnSpc>
              <a:spcBef>
                <a:spcPts val="0"/>
              </a:spcBef>
              <a:spcAft>
                <a:spcPts val="0"/>
              </a:spcAft>
              <a:buSzPts val="1400"/>
              <a:buFont typeface="Darker Grotesque SemiBold"/>
              <a:buChar char="●"/>
              <a:defRPr/>
            </a:lvl7pPr>
            <a:lvl8pPr marL="4864608" lvl="7" indent="-422275" rtl="0">
              <a:lnSpc>
                <a:spcPct val="115000"/>
              </a:lnSpc>
              <a:spcBef>
                <a:spcPts val="0"/>
              </a:spcBef>
              <a:spcAft>
                <a:spcPts val="0"/>
              </a:spcAft>
              <a:buSzPts val="1400"/>
              <a:buFont typeface="Darker Grotesque SemiBold"/>
              <a:buChar char="○"/>
              <a:defRPr/>
            </a:lvl8pPr>
            <a:lvl9pPr marL="5472684" lvl="8" indent="-422275" rtl="0">
              <a:lnSpc>
                <a:spcPct val="115000"/>
              </a:lnSpc>
              <a:spcBef>
                <a:spcPts val="0"/>
              </a:spcBef>
              <a:spcAft>
                <a:spcPts val="0"/>
              </a:spcAft>
              <a:buSzPts val="1400"/>
              <a:buFont typeface="Darker Grotesque SemiBold"/>
              <a:buChar char="■"/>
              <a:defRPr/>
            </a:lvl9pPr>
          </a:lstStyle>
          <a:p>
            <a:endParaRPr/>
          </a:p>
        </p:txBody>
      </p:sp>
      <p:sp>
        <p:nvSpPr>
          <p:cNvPr id="902" name="Google Shape;902;p15"/>
          <p:cNvSpPr/>
          <p:nvPr/>
        </p:nvSpPr>
        <p:spPr>
          <a:xfrm>
            <a:off x="324963" y="1635573"/>
            <a:ext cx="195490" cy="193148"/>
          </a:xfrm>
          <a:custGeom>
            <a:avLst/>
            <a:gdLst/>
            <a:ahLst/>
            <a:cxnLst/>
            <a:rect l="l" t="t" r="r" b="b"/>
            <a:pathLst>
              <a:path w="146981" h="144861" extrusionOk="0">
                <a:moveTo>
                  <a:pt x="19698" y="9591"/>
                </a:moveTo>
                <a:cubicBezTo>
                  <a:pt x="28719" y="1669"/>
                  <a:pt x="66493" y="20666"/>
                  <a:pt x="66493" y="20666"/>
                </a:cubicBezTo>
                <a:cubicBezTo>
                  <a:pt x="66493" y="20666"/>
                  <a:pt x="99939" y="-5226"/>
                  <a:pt x="110502" y="862"/>
                </a:cubicBezTo>
                <a:cubicBezTo>
                  <a:pt x="121064" y="6950"/>
                  <a:pt x="114462" y="48831"/>
                  <a:pt x="114462" y="48831"/>
                </a:cubicBezTo>
                <a:cubicBezTo>
                  <a:pt x="114462" y="48831"/>
                  <a:pt x="149376" y="72669"/>
                  <a:pt x="146809" y="84405"/>
                </a:cubicBezTo>
                <a:cubicBezTo>
                  <a:pt x="144242" y="96141"/>
                  <a:pt x="102800" y="102962"/>
                  <a:pt x="102800" y="102962"/>
                </a:cubicBezTo>
                <a:cubicBezTo>
                  <a:pt x="102800" y="102962"/>
                  <a:pt x="90918" y="143597"/>
                  <a:pt x="78962" y="144770"/>
                </a:cubicBezTo>
                <a:cubicBezTo>
                  <a:pt x="67006" y="145944"/>
                  <a:pt x="47569" y="108096"/>
                  <a:pt x="47569" y="108096"/>
                </a:cubicBezTo>
                <a:cubicBezTo>
                  <a:pt x="47569" y="108096"/>
                  <a:pt x="5247" y="109343"/>
                  <a:pt x="480" y="98341"/>
                </a:cubicBezTo>
                <a:cubicBezTo>
                  <a:pt x="-4287" y="87339"/>
                  <a:pt x="25418" y="57193"/>
                  <a:pt x="25418" y="57193"/>
                </a:cubicBezTo>
                <a:cubicBezTo>
                  <a:pt x="25418" y="57193"/>
                  <a:pt x="10676" y="17585"/>
                  <a:pt x="19698"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r>
              <a:rPr lang="en" sz="2394">
                <a:latin typeface="Calibri"/>
                <a:ea typeface="Calibri"/>
                <a:cs typeface="Calibri"/>
                <a:sym typeface="Calibri"/>
              </a:rPr>
              <a:t>      </a:t>
            </a:r>
            <a:endParaRPr sz="2394">
              <a:solidFill>
                <a:srgbClr val="000000"/>
              </a:solidFill>
              <a:latin typeface="Calibri"/>
              <a:ea typeface="Calibri"/>
              <a:cs typeface="Calibri"/>
              <a:sym typeface="Calibri"/>
            </a:endParaRPr>
          </a:p>
        </p:txBody>
      </p:sp>
      <p:grpSp>
        <p:nvGrpSpPr>
          <p:cNvPr id="903" name="Google Shape;903;p15"/>
          <p:cNvGrpSpPr/>
          <p:nvPr/>
        </p:nvGrpSpPr>
        <p:grpSpPr>
          <a:xfrm>
            <a:off x="-221837" y="385271"/>
            <a:ext cx="12799038" cy="4049957"/>
            <a:chOff x="-166791" y="288953"/>
            <a:chExt cx="9623085" cy="3037468"/>
          </a:xfrm>
        </p:grpSpPr>
        <p:grpSp>
          <p:nvGrpSpPr>
            <p:cNvPr id="904" name="Google Shape;904;p15"/>
            <p:cNvGrpSpPr/>
            <p:nvPr/>
          </p:nvGrpSpPr>
          <p:grpSpPr>
            <a:xfrm>
              <a:off x="8559534" y="370528"/>
              <a:ext cx="706260" cy="501093"/>
              <a:chOff x="8437747" y="2448440"/>
              <a:chExt cx="706260" cy="501093"/>
            </a:xfrm>
          </p:grpSpPr>
          <p:grpSp>
            <p:nvGrpSpPr>
              <p:cNvPr id="905" name="Google Shape;905;p15"/>
              <p:cNvGrpSpPr/>
              <p:nvPr/>
            </p:nvGrpSpPr>
            <p:grpSpPr>
              <a:xfrm>
                <a:off x="8437750" y="2448440"/>
                <a:ext cx="706250" cy="501093"/>
                <a:chOff x="8437750" y="2448440"/>
                <a:chExt cx="706250" cy="501093"/>
              </a:xfrm>
            </p:grpSpPr>
            <p:sp>
              <p:nvSpPr>
                <p:cNvPr id="906" name="Google Shape;906;p15"/>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07" name="Google Shape;907;p15"/>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08" name="Google Shape;908;p15"/>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09" name="Google Shape;909;p15"/>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10" name="Google Shape;910;p15"/>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11" name="Google Shape;911;p15"/>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912" name="Google Shape;912;p15"/>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913" name="Google Shape;913;p15"/>
            <p:cNvGrpSpPr/>
            <p:nvPr/>
          </p:nvGrpSpPr>
          <p:grpSpPr>
            <a:xfrm>
              <a:off x="-166791" y="288953"/>
              <a:ext cx="706260" cy="501093"/>
              <a:chOff x="8437747" y="2448440"/>
              <a:chExt cx="706260" cy="501093"/>
            </a:xfrm>
          </p:grpSpPr>
          <p:grpSp>
            <p:nvGrpSpPr>
              <p:cNvPr id="914" name="Google Shape;914;p15"/>
              <p:cNvGrpSpPr/>
              <p:nvPr/>
            </p:nvGrpSpPr>
            <p:grpSpPr>
              <a:xfrm>
                <a:off x="8437750" y="2448440"/>
                <a:ext cx="706250" cy="501093"/>
                <a:chOff x="8437750" y="2448440"/>
                <a:chExt cx="706250" cy="501093"/>
              </a:xfrm>
            </p:grpSpPr>
            <p:sp>
              <p:nvSpPr>
                <p:cNvPr id="915" name="Google Shape;915;p15"/>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16" name="Google Shape;916;p15"/>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17" name="Google Shape;917;p15"/>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18" name="Google Shape;918;p15"/>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19" name="Google Shape;919;p15"/>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20" name="Google Shape;920;p15"/>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921" name="Google Shape;921;p15"/>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922" name="Google Shape;922;p15"/>
            <p:cNvGrpSpPr/>
            <p:nvPr/>
          </p:nvGrpSpPr>
          <p:grpSpPr>
            <a:xfrm>
              <a:off x="8750034" y="2825328"/>
              <a:ext cx="706260" cy="501093"/>
              <a:chOff x="8437747" y="2448440"/>
              <a:chExt cx="706260" cy="501093"/>
            </a:xfrm>
          </p:grpSpPr>
          <p:grpSp>
            <p:nvGrpSpPr>
              <p:cNvPr id="923" name="Google Shape;923;p15"/>
              <p:cNvGrpSpPr/>
              <p:nvPr/>
            </p:nvGrpSpPr>
            <p:grpSpPr>
              <a:xfrm>
                <a:off x="8437750" y="2448440"/>
                <a:ext cx="706250" cy="501093"/>
                <a:chOff x="8437750" y="2448440"/>
                <a:chExt cx="706250" cy="501093"/>
              </a:xfrm>
            </p:grpSpPr>
            <p:sp>
              <p:nvSpPr>
                <p:cNvPr id="924" name="Google Shape;924;p15"/>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25" name="Google Shape;925;p15"/>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26" name="Google Shape;926;p15"/>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27" name="Google Shape;927;p15"/>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28" name="Google Shape;928;p15"/>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929" name="Google Shape;929;p15"/>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930" name="Google Shape;930;p15"/>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
        <p:nvSpPr>
          <p:cNvPr id="931" name="Google Shape;931;p15"/>
          <p:cNvSpPr/>
          <p:nvPr/>
        </p:nvSpPr>
        <p:spPr>
          <a:xfrm>
            <a:off x="11571836" y="2511839"/>
            <a:ext cx="195490" cy="193148"/>
          </a:xfrm>
          <a:custGeom>
            <a:avLst/>
            <a:gdLst/>
            <a:ahLst/>
            <a:cxnLst/>
            <a:rect l="l" t="t" r="r" b="b"/>
            <a:pathLst>
              <a:path w="146981" h="144861" extrusionOk="0">
                <a:moveTo>
                  <a:pt x="19698" y="9591"/>
                </a:moveTo>
                <a:cubicBezTo>
                  <a:pt x="28719" y="1669"/>
                  <a:pt x="66493" y="20666"/>
                  <a:pt x="66493" y="20666"/>
                </a:cubicBezTo>
                <a:cubicBezTo>
                  <a:pt x="66493" y="20666"/>
                  <a:pt x="99939" y="-5226"/>
                  <a:pt x="110502" y="862"/>
                </a:cubicBezTo>
                <a:cubicBezTo>
                  <a:pt x="121064" y="6950"/>
                  <a:pt x="114462" y="48831"/>
                  <a:pt x="114462" y="48831"/>
                </a:cubicBezTo>
                <a:cubicBezTo>
                  <a:pt x="114462" y="48831"/>
                  <a:pt x="149376" y="72669"/>
                  <a:pt x="146809" y="84405"/>
                </a:cubicBezTo>
                <a:cubicBezTo>
                  <a:pt x="144242" y="96141"/>
                  <a:pt x="102800" y="102962"/>
                  <a:pt x="102800" y="102962"/>
                </a:cubicBezTo>
                <a:cubicBezTo>
                  <a:pt x="102800" y="102962"/>
                  <a:pt x="90918" y="143597"/>
                  <a:pt x="78962" y="144770"/>
                </a:cubicBezTo>
                <a:cubicBezTo>
                  <a:pt x="67006" y="145944"/>
                  <a:pt x="47569" y="108096"/>
                  <a:pt x="47569" y="108096"/>
                </a:cubicBezTo>
                <a:cubicBezTo>
                  <a:pt x="47569" y="108096"/>
                  <a:pt x="5247" y="109343"/>
                  <a:pt x="480" y="98341"/>
                </a:cubicBezTo>
                <a:cubicBezTo>
                  <a:pt x="-4287" y="87339"/>
                  <a:pt x="25418" y="57193"/>
                  <a:pt x="25418" y="57193"/>
                </a:cubicBezTo>
                <a:cubicBezTo>
                  <a:pt x="25418" y="57193"/>
                  <a:pt x="10676" y="17585"/>
                  <a:pt x="19698"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r>
              <a:rPr lang="en" sz="2394">
                <a:latin typeface="Calibri"/>
                <a:ea typeface="Calibri"/>
                <a:cs typeface="Calibri"/>
                <a:sym typeface="Calibri"/>
              </a:rPr>
              <a:t>      </a:t>
            </a:r>
            <a:endParaRPr sz="2394">
              <a:solidFill>
                <a:srgbClr val="000000"/>
              </a:solidFill>
              <a:latin typeface="Calibri"/>
              <a:ea typeface="Calibri"/>
              <a:cs typeface="Calibri"/>
              <a:sym typeface="Calibri"/>
            </a:endParaRPr>
          </a:p>
        </p:txBody>
      </p:sp>
      <p:grpSp>
        <p:nvGrpSpPr>
          <p:cNvPr id="932" name="Google Shape;932;p15"/>
          <p:cNvGrpSpPr/>
          <p:nvPr/>
        </p:nvGrpSpPr>
        <p:grpSpPr>
          <a:xfrm>
            <a:off x="9779791" y="5556965"/>
            <a:ext cx="3164270" cy="1466163"/>
            <a:chOff x="7353034" y="4167724"/>
            <a:chExt cx="2379088" cy="1099622"/>
          </a:xfrm>
        </p:grpSpPr>
        <p:grpSp>
          <p:nvGrpSpPr>
            <p:cNvPr id="933" name="Google Shape;933;p15"/>
            <p:cNvGrpSpPr/>
            <p:nvPr/>
          </p:nvGrpSpPr>
          <p:grpSpPr>
            <a:xfrm>
              <a:off x="7353034" y="4167724"/>
              <a:ext cx="2379088" cy="1099622"/>
              <a:chOff x="7353034" y="4167724"/>
              <a:chExt cx="2379088" cy="1099622"/>
            </a:xfrm>
          </p:grpSpPr>
          <p:sp>
            <p:nvSpPr>
              <p:cNvPr id="934" name="Google Shape;934;p15"/>
              <p:cNvSpPr/>
              <p:nvPr/>
            </p:nvSpPr>
            <p:spPr>
              <a:xfrm>
                <a:off x="7353034" y="4488580"/>
                <a:ext cx="2379088" cy="778766"/>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35" name="Google Shape;935;p15"/>
              <p:cNvSpPr/>
              <p:nvPr/>
            </p:nvSpPr>
            <p:spPr>
              <a:xfrm>
                <a:off x="7560140" y="4825440"/>
                <a:ext cx="166816" cy="104871"/>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36" name="Google Shape;936;p15"/>
              <p:cNvSpPr/>
              <p:nvPr/>
            </p:nvSpPr>
            <p:spPr>
              <a:xfrm>
                <a:off x="7557348" y="4822329"/>
                <a:ext cx="172553" cy="111247"/>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37" name="Google Shape;937;p15"/>
              <p:cNvSpPr/>
              <p:nvPr/>
            </p:nvSpPr>
            <p:spPr>
              <a:xfrm flipH="1">
                <a:off x="8546356" y="4222218"/>
                <a:ext cx="407401" cy="435170"/>
              </a:xfrm>
              <a:custGeom>
                <a:avLst/>
                <a:gdLst/>
                <a:ahLst/>
                <a:cxnLst/>
                <a:rect l="l" t="t" r="r" b="b"/>
                <a:pathLst>
                  <a:path w="310993" h="332191" extrusionOk="0">
                    <a:moveTo>
                      <a:pt x="310956" y="290538"/>
                    </a:moveTo>
                    <a:cubicBezTo>
                      <a:pt x="310956" y="313570"/>
                      <a:pt x="241349" y="332127"/>
                      <a:pt x="155459" y="332127"/>
                    </a:cubicBezTo>
                    <a:cubicBezTo>
                      <a:pt x="69569" y="332127"/>
                      <a:pt x="-38" y="313570"/>
                      <a:pt x="-38" y="290538"/>
                    </a:cubicBezTo>
                    <a:lnTo>
                      <a:pt x="-38" y="-65"/>
                    </a:lnTo>
                    <a:cubicBezTo>
                      <a:pt x="-38" y="22893"/>
                      <a:pt x="69569" y="41523"/>
                      <a:pt x="155459" y="41523"/>
                    </a:cubicBezTo>
                    <a:cubicBezTo>
                      <a:pt x="241349" y="41523"/>
                      <a:pt x="310956" y="22893"/>
                      <a:pt x="310956" y="-65"/>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38" name="Google Shape;938;p15"/>
              <p:cNvSpPr/>
              <p:nvPr/>
            </p:nvSpPr>
            <p:spPr>
              <a:xfrm flipH="1">
                <a:off x="8546356" y="4335050"/>
                <a:ext cx="407401" cy="191209"/>
              </a:xfrm>
              <a:custGeom>
                <a:avLst/>
                <a:gdLst/>
                <a:ahLst/>
                <a:cxnLst/>
                <a:rect l="l" t="t" r="r" b="b"/>
                <a:pathLst>
                  <a:path w="310993" h="145961" extrusionOk="0">
                    <a:moveTo>
                      <a:pt x="-38" y="-65"/>
                    </a:moveTo>
                    <a:cubicBezTo>
                      <a:pt x="-38" y="22893"/>
                      <a:pt x="69569" y="41524"/>
                      <a:pt x="155459" y="41524"/>
                    </a:cubicBezTo>
                    <a:cubicBezTo>
                      <a:pt x="241349" y="41524"/>
                      <a:pt x="310956" y="22893"/>
                      <a:pt x="310956" y="-65"/>
                    </a:cubicBezTo>
                    <a:lnTo>
                      <a:pt x="310956" y="104309"/>
                    </a:lnTo>
                    <a:cubicBezTo>
                      <a:pt x="310956" y="127267"/>
                      <a:pt x="241349" y="145897"/>
                      <a:pt x="155459" y="145897"/>
                    </a:cubicBezTo>
                    <a:cubicBezTo>
                      <a:pt x="69569" y="145897"/>
                      <a:pt x="-38" y="127267"/>
                      <a:pt x="-38" y="104309"/>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39" name="Google Shape;939;p15"/>
              <p:cNvSpPr/>
              <p:nvPr/>
            </p:nvSpPr>
            <p:spPr>
              <a:xfrm flipH="1">
                <a:off x="8546356" y="4567152"/>
                <a:ext cx="407401" cy="54479"/>
              </a:xfrm>
              <a:custGeom>
                <a:avLst/>
                <a:gdLst/>
                <a:ahLst/>
                <a:cxnLst/>
                <a:rect l="l" t="t" r="r" b="b"/>
                <a:pathLst>
                  <a:path w="310993" h="41587" extrusionOk="0">
                    <a:moveTo>
                      <a:pt x="310956" y="-65"/>
                    </a:moveTo>
                    <a:cubicBezTo>
                      <a:pt x="310956" y="22893"/>
                      <a:pt x="241349" y="41523"/>
                      <a:pt x="155459" y="41523"/>
                    </a:cubicBezTo>
                    <a:cubicBezTo>
                      <a:pt x="69569"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0" name="Google Shape;940;p15"/>
              <p:cNvSpPr/>
              <p:nvPr/>
            </p:nvSpPr>
            <p:spPr>
              <a:xfrm flipH="1">
                <a:off x="8546356" y="4255952"/>
                <a:ext cx="407401" cy="54479"/>
              </a:xfrm>
              <a:custGeom>
                <a:avLst/>
                <a:gdLst/>
                <a:ahLst/>
                <a:cxnLst/>
                <a:rect l="l" t="t" r="r" b="b"/>
                <a:pathLst>
                  <a:path w="310993" h="41587" extrusionOk="0">
                    <a:moveTo>
                      <a:pt x="310956" y="-65"/>
                    </a:moveTo>
                    <a:cubicBezTo>
                      <a:pt x="310956" y="22893"/>
                      <a:pt x="241349" y="41523"/>
                      <a:pt x="155459" y="41523"/>
                    </a:cubicBezTo>
                    <a:cubicBezTo>
                      <a:pt x="69569"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1" name="Google Shape;941;p15"/>
              <p:cNvSpPr/>
              <p:nvPr/>
            </p:nvSpPr>
            <p:spPr>
              <a:xfrm flipH="1">
                <a:off x="8546356" y="4167724"/>
                <a:ext cx="407401" cy="108959"/>
              </a:xfrm>
              <a:custGeom>
                <a:avLst/>
                <a:gdLst/>
                <a:ahLst/>
                <a:cxnLst/>
                <a:rect l="l" t="t" r="r" b="b"/>
                <a:pathLst>
                  <a:path w="310993" h="83175" extrusionOk="0">
                    <a:moveTo>
                      <a:pt x="310956" y="41523"/>
                    </a:moveTo>
                    <a:cubicBezTo>
                      <a:pt x="310956" y="64481"/>
                      <a:pt x="241349" y="83111"/>
                      <a:pt x="155459" y="83111"/>
                    </a:cubicBezTo>
                    <a:cubicBezTo>
                      <a:pt x="69569" y="83111"/>
                      <a:pt x="-38" y="64481"/>
                      <a:pt x="-38" y="41523"/>
                    </a:cubicBezTo>
                    <a:cubicBezTo>
                      <a:pt x="-38" y="18565"/>
                      <a:pt x="69569" y="-65"/>
                      <a:pt x="155459" y="-65"/>
                    </a:cubicBezTo>
                    <a:cubicBezTo>
                      <a:pt x="241349" y="-65"/>
                      <a:pt x="310956" y="18492"/>
                      <a:pt x="310956" y="41523"/>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2" name="Google Shape;942;p15"/>
              <p:cNvSpPr/>
              <p:nvPr/>
            </p:nvSpPr>
            <p:spPr>
              <a:xfrm flipH="1">
                <a:off x="8583495" y="4207025"/>
                <a:ext cx="333111" cy="69662"/>
              </a:xfrm>
              <a:custGeom>
                <a:avLst/>
                <a:gdLst/>
                <a:ahLst/>
                <a:cxnLst/>
                <a:rect l="l" t="t" r="r" b="b"/>
                <a:pathLst>
                  <a:path w="254283" h="53177" extrusionOk="0">
                    <a:moveTo>
                      <a:pt x="253390" y="35215"/>
                    </a:moveTo>
                    <a:cubicBezTo>
                      <a:pt x="249943" y="41597"/>
                      <a:pt x="196472" y="53112"/>
                      <a:pt x="126499" y="53112"/>
                    </a:cubicBezTo>
                    <a:cubicBezTo>
                      <a:pt x="56525" y="53112"/>
                      <a:pt x="-980" y="42330"/>
                      <a:pt x="-26" y="35215"/>
                    </a:cubicBezTo>
                    <a:cubicBezTo>
                      <a:pt x="2614" y="15852"/>
                      <a:pt x="56672" y="-65"/>
                      <a:pt x="126645" y="-65"/>
                    </a:cubicBezTo>
                    <a:cubicBezTo>
                      <a:pt x="196619" y="-65"/>
                      <a:pt x="262558" y="17979"/>
                      <a:pt x="253390" y="35215"/>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3" name="Google Shape;943;p15"/>
              <p:cNvSpPr/>
              <p:nvPr/>
            </p:nvSpPr>
            <p:spPr>
              <a:xfrm flipH="1">
                <a:off x="8820395" y="4319773"/>
                <a:ext cx="146337" cy="171508"/>
              </a:xfrm>
              <a:custGeom>
                <a:avLst/>
                <a:gdLst/>
                <a:ahLst/>
                <a:cxnLst/>
                <a:rect l="l" t="t" r="r" b="b"/>
                <a:pathLst>
                  <a:path w="111708" h="130922" extrusionOk="0">
                    <a:moveTo>
                      <a:pt x="95095" y="33379"/>
                    </a:moveTo>
                    <a:lnTo>
                      <a:pt x="95095" y="79368"/>
                    </a:lnTo>
                    <a:cubicBezTo>
                      <a:pt x="94977" y="89006"/>
                      <a:pt x="90664" y="98108"/>
                      <a:pt x="83286" y="104306"/>
                    </a:cubicBezTo>
                    <a:cubicBezTo>
                      <a:pt x="75870" y="111046"/>
                      <a:pt x="65528" y="113541"/>
                      <a:pt x="55854" y="110907"/>
                    </a:cubicBezTo>
                    <a:lnTo>
                      <a:pt x="39424" y="106139"/>
                    </a:lnTo>
                    <a:cubicBezTo>
                      <a:pt x="35456" y="104951"/>
                      <a:pt x="31796" y="102897"/>
                      <a:pt x="28715" y="100125"/>
                    </a:cubicBezTo>
                    <a:cubicBezTo>
                      <a:pt x="21043" y="93003"/>
                      <a:pt x="16657" y="83021"/>
                      <a:pt x="16613" y="72546"/>
                    </a:cubicBezTo>
                    <a:lnTo>
                      <a:pt x="16613" y="6533"/>
                    </a:lnTo>
                    <a:cubicBezTo>
                      <a:pt x="16606" y="5448"/>
                      <a:pt x="16246" y="4392"/>
                      <a:pt x="15586" y="3526"/>
                    </a:cubicBezTo>
                    <a:cubicBezTo>
                      <a:pt x="14926" y="2675"/>
                      <a:pt x="13994" y="2074"/>
                      <a:pt x="12945" y="1839"/>
                    </a:cubicBezTo>
                    <a:lnTo>
                      <a:pt x="6051" y="79"/>
                    </a:lnTo>
                    <a:cubicBezTo>
                      <a:pt x="4598" y="-280"/>
                      <a:pt x="3058" y="42"/>
                      <a:pt x="1870" y="959"/>
                    </a:cubicBezTo>
                    <a:cubicBezTo>
                      <a:pt x="645" y="1876"/>
                      <a:pt x="-59" y="3321"/>
                      <a:pt x="-37" y="4846"/>
                    </a:cubicBezTo>
                    <a:lnTo>
                      <a:pt x="-37" y="74600"/>
                    </a:lnTo>
                    <a:cubicBezTo>
                      <a:pt x="-74" y="97859"/>
                      <a:pt x="15168" y="118381"/>
                      <a:pt x="37444" y="125063"/>
                    </a:cubicBezTo>
                    <a:lnTo>
                      <a:pt x="49693" y="128804"/>
                    </a:lnTo>
                    <a:cubicBezTo>
                      <a:pt x="75137" y="136462"/>
                      <a:pt x="101975" y="122041"/>
                      <a:pt x="109632" y="96590"/>
                    </a:cubicBezTo>
                    <a:cubicBezTo>
                      <a:pt x="110975" y="92123"/>
                      <a:pt x="111664" y="87480"/>
                      <a:pt x="111671" y="82815"/>
                    </a:cubicBezTo>
                    <a:lnTo>
                      <a:pt x="111671" y="34406"/>
                    </a:lnTo>
                    <a:cubicBezTo>
                      <a:pt x="111657" y="33262"/>
                      <a:pt x="111268" y="32154"/>
                      <a:pt x="110571" y="31251"/>
                    </a:cubicBezTo>
                    <a:cubicBezTo>
                      <a:pt x="109845" y="30342"/>
                      <a:pt x="108840" y="29697"/>
                      <a:pt x="107710" y="29418"/>
                    </a:cubicBezTo>
                    <a:lnTo>
                      <a:pt x="101403" y="28025"/>
                    </a:lnTo>
                    <a:cubicBezTo>
                      <a:pt x="99892" y="27650"/>
                      <a:pt x="98293" y="28002"/>
                      <a:pt x="97075" y="28978"/>
                    </a:cubicBezTo>
                    <a:cubicBezTo>
                      <a:pt x="95711" y="30019"/>
                      <a:pt x="94970" y="31670"/>
                      <a:pt x="95095" y="33379"/>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4" name="Google Shape;944;p15"/>
              <p:cNvSpPr/>
              <p:nvPr/>
            </p:nvSpPr>
            <p:spPr>
              <a:xfrm flipH="1">
                <a:off x="8480807" y="4467104"/>
                <a:ext cx="407498" cy="435266"/>
              </a:xfrm>
              <a:custGeom>
                <a:avLst/>
                <a:gdLst/>
                <a:ahLst/>
                <a:cxnLst/>
                <a:rect l="l" t="t" r="r" b="b"/>
                <a:pathLst>
                  <a:path w="311067" h="332264" extrusionOk="0">
                    <a:moveTo>
                      <a:pt x="310736" y="290611"/>
                    </a:moveTo>
                    <a:cubicBezTo>
                      <a:pt x="310736" y="313569"/>
                      <a:pt x="241056" y="332200"/>
                      <a:pt x="155166" y="332200"/>
                    </a:cubicBezTo>
                    <a:cubicBezTo>
                      <a:pt x="69276" y="332200"/>
                      <a:pt x="-38" y="313276"/>
                      <a:pt x="-38" y="290611"/>
                    </a:cubicBezTo>
                    <a:lnTo>
                      <a:pt x="-38" y="-65"/>
                    </a:lnTo>
                    <a:cubicBezTo>
                      <a:pt x="-38" y="22893"/>
                      <a:pt x="69569" y="41523"/>
                      <a:pt x="155459" y="41523"/>
                    </a:cubicBezTo>
                    <a:cubicBezTo>
                      <a:pt x="241349" y="41523"/>
                      <a:pt x="311030" y="22893"/>
                      <a:pt x="311030" y="-65"/>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5" name="Google Shape;945;p15"/>
              <p:cNvSpPr/>
              <p:nvPr/>
            </p:nvSpPr>
            <p:spPr>
              <a:xfrm flipH="1">
                <a:off x="8480807" y="4579743"/>
                <a:ext cx="407498" cy="191305"/>
              </a:xfrm>
              <a:custGeom>
                <a:avLst/>
                <a:gdLst/>
                <a:ahLst/>
                <a:cxnLst/>
                <a:rect l="l" t="t" r="r" b="b"/>
                <a:pathLst>
                  <a:path w="311067" h="146034" extrusionOk="0">
                    <a:moveTo>
                      <a:pt x="-38" y="-65"/>
                    </a:moveTo>
                    <a:cubicBezTo>
                      <a:pt x="-38" y="22967"/>
                      <a:pt x="69569" y="41523"/>
                      <a:pt x="155459" y="41523"/>
                    </a:cubicBezTo>
                    <a:cubicBezTo>
                      <a:pt x="241349" y="41523"/>
                      <a:pt x="311030" y="22967"/>
                      <a:pt x="311030" y="-65"/>
                    </a:cubicBezTo>
                    <a:lnTo>
                      <a:pt x="311030" y="104382"/>
                    </a:lnTo>
                    <a:cubicBezTo>
                      <a:pt x="311030" y="127340"/>
                      <a:pt x="241349" y="145970"/>
                      <a:pt x="155459" y="145970"/>
                    </a:cubicBezTo>
                    <a:cubicBezTo>
                      <a:pt x="69569" y="145970"/>
                      <a:pt x="-38" y="127340"/>
                      <a:pt x="-38" y="104382"/>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6" name="Google Shape;946;p15"/>
              <p:cNvSpPr/>
              <p:nvPr/>
            </p:nvSpPr>
            <p:spPr>
              <a:xfrm flipH="1">
                <a:off x="8481192" y="4812039"/>
                <a:ext cx="407113" cy="54480"/>
              </a:xfrm>
              <a:custGeom>
                <a:avLst/>
                <a:gdLst/>
                <a:ahLst/>
                <a:cxnLst/>
                <a:rect l="l" t="t" r="r" b="b"/>
                <a:pathLst>
                  <a:path w="310773" h="41588" extrusionOk="0">
                    <a:moveTo>
                      <a:pt x="310736" y="-65"/>
                    </a:moveTo>
                    <a:cubicBezTo>
                      <a:pt x="310736" y="22893"/>
                      <a:pt x="241056" y="41524"/>
                      <a:pt x="155166" y="41524"/>
                    </a:cubicBezTo>
                    <a:cubicBezTo>
                      <a:pt x="69276" y="41524"/>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7" name="Google Shape;947;p15"/>
              <p:cNvSpPr/>
              <p:nvPr/>
            </p:nvSpPr>
            <p:spPr>
              <a:xfrm flipH="1">
                <a:off x="8481192" y="4500934"/>
                <a:ext cx="407113" cy="54479"/>
              </a:xfrm>
              <a:custGeom>
                <a:avLst/>
                <a:gdLst/>
                <a:ahLst/>
                <a:cxnLst/>
                <a:rect l="l" t="t" r="r" b="b"/>
                <a:pathLst>
                  <a:path w="310773" h="41587" extrusionOk="0">
                    <a:moveTo>
                      <a:pt x="310736" y="-65"/>
                    </a:moveTo>
                    <a:cubicBezTo>
                      <a:pt x="310736" y="22893"/>
                      <a:pt x="241056" y="41523"/>
                      <a:pt x="155166" y="41523"/>
                    </a:cubicBezTo>
                    <a:cubicBezTo>
                      <a:pt x="69276" y="41523"/>
                      <a:pt x="-38" y="22893"/>
                      <a:pt x="-38" y="-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8" name="Google Shape;948;p15"/>
              <p:cNvSpPr/>
              <p:nvPr/>
            </p:nvSpPr>
            <p:spPr>
              <a:xfrm flipH="1">
                <a:off x="8481289" y="4412609"/>
                <a:ext cx="407401" cy="108961"/>
              </a:xfrm>
              <a:custGeom>
                <a:avLst/>
                <a:gdLst/>
                <a:ahLst/>
                <a:cxnLst/>
                <a:rect l="l" t="t" r="r" b="b"/>
                <a:pathLst>
                  <a:path w="310993" h="83176" extrusionOk="0">
                    <a:moveTo>
                      <a:pt x="310994" y="41588"/>
                    </a:moveTo>
                    <a:cubicBezTo>
                      <a:pt x="310994" y="64557"/>
                      <a:pt x="241375" y="83176"/>
                      <a:pt x="155497" y="83176"/>
                    </a:cubicBezTo>
                    <a:cubicBezTo>
                      <a:pt x="69618" y="83176"/>
                      <a:pt x="0" y="64556"/>
                      <a:pt x="0" y="41588"/>
                    </a:cubicBezTo>
                    <a:cubicBezTo>
                      <a:pt x="0" y="18619"/>
                      <a:pt x="69618" y="0"/>
                      <a:pt x="155497" y="0"/>
                    </a:cubicBezTo>
                    <a:cubicBezTo>
                      <a:pt x="241375" y="0"/>
                      <a:pt x="310994" y="18620"/>
                      <a:pt x="310994" y="41588"/>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49" name="Google Shape;949;p15"/>
              <p:cNvSpPr/>
              <p:nvPr/>
            </p:nvSpPr>
            <p:spPr>
              <a:xfrm flipH="1">
                <a:off x="8518711" y="4451037"/>
                <a:ext cx="332572" cy="70526"/>
              </a:xfrm>
              <a:custGeom>
                <a:avLst/>
                <a:gdLst/>
                <a:ahLst/>
                <a:cxnLst/>
                <a:rect l="l" t="t" r="r" b="b"/>
                <a:pathLst>
                  <a:path w="253872" h="53837" extrusionOk="0">
                    <a:moveTo>
                      <a:pt x="253824" y="35215"/>
                    </a:moveTo>
                    <a:cubicBezTo>
                      <a:pt x="254705" y="40276"/>
                      <a:pt x="201234" y="53773"/>
                      <a:pt x="131260" y="53773"/>
                    </a:cubicBezTo>
                    <a:cubicBezTo>
                      <a:pt x="61287" y="53773"/>
                      <a:pt x="2389" y="40937"/>
                      <a:pt x="408" y="35215"/>
                    </a:cubicBezTo>
                    <a:cubicBezTo>
                      <a:pt x="-5973" y="16806"/>
                      <a:pt x="57106" y="-65"/>
                      <a:pt x="127153" y="-65"/>
                    </a:cubicBezTo>
                    <a:cubicBezTo>
                      <a:pt x="197200" y="-65"/>
                      <a:pt x="250524" y="15998"/>
                      <a:pt x="253824" y="3521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50" name="Google Shape;950;p15"/>
              <p:cNvSpPr/>
              <p:nvPr/>
            </p:nvSpPr>
            <p:spPr>
              <a:xfrm flipH="1">
                <a:off x="8469396" y="4554086"/>
                <a:ext cx="146339" cy="171501"/>
              </a:xfrm>
              <a:custGeom>
                <a:avLst/>
                <a:gdLst/>
                <a:ahLst/>
                <a:cxnLst/>
                <a:rect l="l" t="t" r="r" b="b"/>
                <a:pathLst>
                  <a:path w="111709" h="130917" extrusionOk="0">
                    <a:moveTo>
                      <a:pt x="16173" y="32939"/>
                    </a:moveTo>
                    <a:lnTo>
                      <a:pt x="16173" y="78927"/>
                    </a:lnTo>
                    <a:cubicBezTo>
                      <a:pt x="16290" y="88566"/>
                      <a:pt x="20603" y="97668"/>
                      <a:pt x="27982" y="103866"/>
                    </a:cubicBezTo>
                    <a:cubicBezTo>
                      <a:pt x="35412" y="110636"/>
                      <a:pt x="45790" y="113122"/>
                      <a:pt x="55487" y="110467"/>
                    </a:cubicBezTo>
                    <a:lnTo>
                      <a:pt x="71917" y="105700"/>
                    </a:lnTo>
                    <a:cubicBezTo>
                      <a:pt x="75870" y="104475"/>
                      <a:pt x="79523" y="102421"/>
                      <a:pt x="82626" y="99685"/>
                    </a:cubicBezTo>
                    <a:cubicBezTo>
                      <a:pt x="90283" y="92556"/>
                      <a:pt x="94640" y="82566"/>
                      <a:pt x="94654" y="72106"/>
                    </a:cubicBezTo>
                    <a:lnTo>
                      <a:pt x="94654" y="6533"/>
                    </a:lnTo>
                    <a:cubicBezTo>
                      <a:pt x="94640" y="5441"/>
                      <a:pt x="94999" y="4377"/>
                      <a:pt x="95681" y="3526"/>
                    </a:cubicBezTo>
                    <a:cubicBezTo>
                      <a:pt x="96334" y="2653"/>
                      <a:pt x="97266" y="2030"/>
                      <a:pt x="98322" y="1766"/>
                    </a:cubicBezTo>
                    <a:lnTo>
                      <a:pt x="105657" y="79"/>
                    </a:lnTo>
                    <a:cubicBezTo>
                      <a:pt x="107087" y="-280"/>
                      <a:pt x="108605" y="42"/>
                      <a:pt x="109764" y="959"/>
                    </a:cubicBezTo>
                    <a:cubicBezTo>
                      <a:pt x="110982" y="1847"/>
                      <a:pt x="111693" y="3269"/>
                      <a:pt x="111671" y="4773"/>
                    </a:cubicBezTo>
                    <a:lnTo>
                      <a:pt x="111671" y="74600"/>
                    </a:lnTo>
                    <a:cubicBezTo>
                      <a:pt x="111642" y="97836"/>
                      <a:pt x="96422" y="118315"/>
                      <a:pt x="74191" y="125063"/>
                    </a:cubicBezTo>
                    <a:lnTo>
                      <a:pt x="61941" y="128731"/>
                    </a:lnTo>
                    <a:cubicBezTo>
                      <a:pt x="50375" y="132325"/>
                      <a:pt x="37876" y="131327"/>
                      <a:pt x="27028" y="125944"/>
                    </a:cubicBezTo>
                    <a:cubicBezTo>
                      <a:pt x="10429" y="117963"/>
                      <a:pt x="-103" y="101159"/>
                      <a:pt x="-37" y="82742"/>
                    </a:cubicBezTo>
                    <a:lnTo>
                      <a:pt x="-37" y="34186"/>
                    </a:lnTo>
                    <a:cubicBezTo>
                      <a:pt x="-23" y="33041"/>
                      <a:pt x="366" y="31934"/>
                      <a:pt x="1063" y="31032"/>
                    </a:cubicBezTo>
                    <a:cubicBezTo>
                      <a:pt x="1819" y="30122"/>
                      <a:pt x="2853" y="29484"/>
                      <a:pt x="3997" y="29198"/>
                    </a:cubicBezTo>
                    <a:lnTo>
                      <a:pt x="10305" y="27804"/>
                    </a:lnTo>
                    <a:cubicBezTo>
                      <a:pt x="13077" y="27196"/>
                      <a:pt x="15813" y="28949"/>
                      <a:pt x="16422" y="31721"/>
                    </a:cubicBezTo>
                    <a:cubicBezTo>
                      <a:pt x="16495" y="32073"/>
                      <a:pt x="16539" y="32432"/>
                      <a:pt x="16539" y="32792"/>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51" name="Google Shape;951;p15"/>
              <p:cNvSpPr/>
              <p:nvPr/>
            </p:nvSpPr>
            <p:spPr>
              <a:xfrm flipH="1">
                <a:off x="8704678" y="4499684"/>
                <a:ext cx="147841" cy="108641"/>
              </a:xfrm>
              <a:custGeom>
                <a:avLst/>
                <a:gdLst/>
                <a:ahLst/>
                <a:cxnLst/>
                <a:rect l="l" t="t" r="r" b="b"/>
                <a:pathLst>
                  <a:path w="112856" h="82932" extrusionOk="0">
                    <a:moveTo>
                      <a:pt x="1991" y="-65"/>
                    </a:moveTo>
                    <a:cubicBezTo>
                      <a:pt x="-1794" y="8899"/>
                      <a:pt x="-203" y="19226"/>
                      <a:pt x="6098" y="26634"/>
                    </a:cubicBezTo>
                    <a:cubicBezTo>
                      <a:pt x="16954" y="37636"/>
                      <a:pt x="23115" y="33529"/>
                      <a:pt x="25169" y="53112"/>
                    </a:cubicBezTo>
                    <a:cubicBezTo>
                      <a:pt x="26049" y="61327"/>
                      <a:pt x="27149" y="88173"/>
                      <a:pt x="42919" y="81938"/>
                    </a:cubicBezTo>
                    <a:cubicBezTo>
                      <a:pt x="54434" y="77464"/>
                      <a:pt x="40058" y="56706"/>
                      <a:pt x="50914" y="51572"/>
                    </a:cubicBezTo>
                    <a:cubicBezTo>
                      <a:pt x="61769" y="46438"/>
                      <a:pt x="58688" y="67562"/>
                      <a:pt x="74091" y="69102"/>
                    </a:cubicBezTo>
                    <a:cubicBezTo>
                      <a:pt x="89494" y="70642"/>
                      <a:pt x="87001" y="59714"/>
                      <a:pt x="90081" y="47098"/>
                    </a:cubicBezTo>
                    <a:cubicBezTo>
                      <a:pt x="93162" y="34482"/>
                      <a:pt x="110765" y="32428"/>
                      <a:pt x="112819" y="16365"/>
                    </a:cubicBezTo>
                    <a:cubicBezTo>
                      <a:pt x="112672" y="17025"/>
                      <a:pt x="48273" y="17025"/>
                      <a:pt x="1991" y="-65"/>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52" name="Google Shape;952;p15"/>
              <p:cNvSpPr/>
              <p:nvPr/>
            </p:nvSpPr>
            <p:spPr>
              <a:xfrm>
                <a:off x="8807051" y="5021176"/>
                <a:ext cx="173005" cy="99833"/>
              </a:xfrm>
              <a:custGeom>
                <a:avLst/>
                <a:gdLst/>
                <a:ahLst/>
                <a:cxnLst/>
                <a:rect l="l" t="t" r="r" b="b"/>
                <a:pathLst>
                  <a:path w="173005" h="99833" extrusionOk="0">
                    <a:moveTo>
                      <a:pt x="160126" y="14365"/>
                    </a:moveTo>
                    <a:cubicBezTo>
                      <a:pt x="148610" y="8571"/>
                      <a:pt x="136802" y="18913"/>
                      <a:pt x="130347" y="27641"/>
                    </a:cubicBezTo>
                    <a:cubicBezTo>
                      <a:pt x="128366" y="30406"/>
                      <a:pt x="126680" y="33384"/>
                      <a:pt x="125359" y="36516"/>
                    </a:cubicBezTo>
                    <a:cubicBezTo>
                      <a:pt x="124699" y="35064"/>
                      <a:pt x="123892" y="33641"/>
                      <a:pt x="123086" y="32262"/>
                    </a:cubicBezTo>
                    <a:cubicBezTo>
                      <a:pt x="118832" y="23592"/>
                      <a:pt x="111350" y="16874"/>
                      <a:pt x="102329" y="13485"/>
                    </a:cubicBezTo>
                    <a:cubicBezTo>
                      <a:pt x="91986" y="10698"/>
                      <a:pt x="85311" y="17593"/>
                      <a:pt x="82377" y="26761"/>
                    </a:cubicBezTo>
                    <a:cubicBezTo>
                      <a:pt x="80690" y="32160"/>
                      <a:pt x="79371" y="37675"/>
                      <a:pt x="78417" y="43264"/>
                    </a:cubicBezTo>
                    <a:cubicBezTo>
                      <a:pt x="66241" y="24869"/>
                      <a:pt x="48564" y="10801"/>
                      <a:pt x="27881" y="3070"/>
                    </a:cubicBezTo>
                    <a:cubicBezTo>
                      <a:pt x="21426" y="-480"/>
                      <a:pt x="13797" y="-1045"/>
                      <a:pt x="6903" y="1529"/>
                    </a:cubicBezTo>
                    <a:cubicBezTo>
                      <a:pt x="1842" y="4889"/>
                      <a:pt x="-799" y="10874"/>
                      <a:pt x="155" y="16859"/>
                    </a:cubicBezTo>
                    <a:cubicBezTo>
                      <a:pt x="1108" y="23497"/>
                      <a:pt x="3089" y="29937"/>
                      <a:pt x="6097" y="35929"/>
                    </a:cubicBezTo>
                    <a:cubicBezTo>
                      <a:pt x="9103" y="42964"/>
                      <a:pt x="12550" y="49799"/>
                      <a:pt x="16438" y="56394"/>
                    </a:cubicBezTo>
                    <a:cubicBezTo>
                      <a:pt x="25460" y="71796"/>
                      <a:pt x="36535" y="85872"/>
                      <a:pt x="49444" y="98201"/>
                    </a:cubicBezTo>
                    <a:cubicBezTo>
                      <a:pt x="54506" y="103116"/>
                      <a:pt x="62280" y="95341"/>
                      <a:pt x="57220" y="90427"/>
                    </a:cubicBezTo>
                    <a:cubicBezTo>
                      <a:pt x="38222" y="72361"/>
                      <a:pt x="23406" y="50386"/>
                      <a:pt x="13797" y="26028"/>
                    </a:cubicBezTo>
                    <a:cubicBezTo>
                      <a:pt x="12404" y="22360"/>
                      <a:pt x="9690" y="16566"/>
                      <a:pt x="11377" y="12605"/>
                    </a:cubicBezTo>
                    <a:cubicBezTo>
                      <a:pt x="13064" y="8644"/>
                      <a:pt x="22379" y="12605"/>
                      <a:pt x="25533" y="13925"/>
                    </a:cubicBezTo>
                    <a:cubicBezTo>
                      <a:pt x="36388" y="18033"/>
                      <a:pt x="46364" y="24209"/>
                      <a:pt x="54872" y="32116"/>
                    </a:cubicBezTo>
                    <a:cubicBezTo>
                      <a:pt x="64554" y="41027"/>
                      <a:pt x="72255" y="51868"/>
                      <a:pt x="77464" y="63948"/>
                    </a:cubicBezTo>
                    <a:cubicBezTo>
                      <a:pt x="79810" y="69302"/>
                      <a:pt x="87512" y="66149"/>
                      <a:pt x="87732" y="61161"/>
                    </a:cubicBezTo>
                    <a:cubicBezTo>
                      <a:pt x="88099" y="52719"/>
                      <a:pt x="89272" y="44335"/>
                      <a:pt x="91399" y="36150"/>
                    </a:cubicBezTo>
                    <a:cubicBezTo>
                      <a:pt x="92793" y="30428"/>
                      <a:pt x="94114" y="21040"/>
                      <a:pt x="101961" y="25001"/>
                    </a:cubicBezTo>
                    <a:cubicBezTo>
                      <a:pt x="107830" y="28712"/>
                      <a:pt x="112451" y="34037"/>
                      <a:pt x="115310" y="40331"/>
                    </a:cubicBezTo>
                    <a:cubicBezTo>
                      <a:pt x="118758" y="46866"/>
                      <a:pt x="120958" y="54017"/>
                      <a:pt x="121619" y="61381"/>
                    </a:cubicBezTo>
                    <a:cubicBezTo>
                      <a:pt x="122426" y="68276"/>
                      <a:pt x="133281" y="68716"/>
                      <a:pt x="132621" y="61381"/>
                    </a:cubicBezTo>
                    <a:cubicBezTo>
                      <a:pt x="131594" y="52770"/>
                      <a:pt x="133354" y="44049"/>
                      <a:pt x="137829" y="36590"/>
                    </a:cubicBezTo>
                    <a:cubicBezTo>
                      <a:pt x="140763" y="31749"/>
                      <a:pt x="151104" y="18693"/>
                      <a:pt x="157192" y="25734"/>
                    </a:cubicBezTo>
                    <a:cubicBezTo>
                      <a:pt x="163280" y="32776"/>
                      <a:pt x="162033" y="43484"/>
                      <a:pt x="161960" y="50966"/>
                    </a:cubicBezTo>
                    <a:cubicBezTo>
                      <a:pt x="161887" y="61946"/>
                      <a:pt x="159980" y="72845"/>
                      <a:pt x="156459" y="83239"/>
                    </a:cubicBezTo>
                    <a:cubicBezTo>
                      <a:pt x="154185" y="89987"/>
                      <a:pt x="164820" y="92847"/>
                      <a:pt x="167021" y="86173"/>
                    </a:cubicBezTo>
                    <a:cubicBezTo>
                      <a:pt x="171642" y="72713"/>
                      <a:pt x="173549" y="58491"/>
                      <a:pt x="172815" y="44291"/>
                    </a:cubicBezTo>
                    <a:cubicBezTo>
                      <a:pt x="172009" y="33949"/>
                      <a:pt x="170615" y="20013"/>
                      <a:pt x="160126" y="143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953" name="Google Shape;953;p15"/>
              <p:cNvGrpSpPr/>
              <p:nvPr/>
            </p:nvGrpSpPr>
            <p:grpSpPr>
              <a:xfrm>
                <a:off x="7840145" y="5036088"/>
                <a:ext cx="58971" cy="69975"/>
                <a:chOff x="6991745" y="4740688"/>
                <a:chExt cx="58971" cy="69975"/>
              </a:xfrm>
            </p:grpSpPr>
            <p:sp>
              <p:nvSpPr>
                <p:cNvPr id="954" name="Google Shape;954;p15"/>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55" name="Google Shape;955;p15"/>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56" name="Google Shape;956;p15"/>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957" name="Google Shape;957;p15"/>
              <p:cNvGrpSpPr/>
              <p:nvPr/>
            </p:nvGrpSpPr>
            <p:grpSpPr>
              <a:xfrm>
                <a:off x="7881151" y="4583330"/>
                <a:ext cx="513940" cy="375340"/>
                <a:chOff x="7891151" y="5312943"/>
                <a:chExt cx="513940" cy="375340"/>
              </a:xfrm>
            </p:grpSpPr>
            <p:sp>
              <p:nvSpPr>
                <p:cNvPr id="958" name="Google Shape;958;p15"/>
                <p:cNvSpPr/>
                <p:nvPr/>
              </p:nvSpPr>
              <p:spPr>
                <a:xfrm flipH="1">
                  <a:off x="8105719" y="5320329"/>
                  <a:ext cx="299373" cy="367954"/>
                </a:xfrm>
                <a:custGeom>
                  <a:avLst/>
                  <a:gdLst/>
                  <a:ahLst/>
                  <a:cxnLst/>
                  <a:rect l="l" t="t" r="r" b="b"/>
                  <a:pathLst>
                    <a:path w="228529" h="280881" extrusionOk="0">
                      <a:moveTo>
                        <a:pt x="223703" y="190303"/>
                      </a:moveTo>
                      <a:cubicBezTo>
                        <a:pt x="206613" y="266511"/>
                        <a:pt x="149402" y="290862"/>
                        <a:pt x="88670" y="277219"/>
                      </a:cubicBezTo>
                      <a:cubicBezTo>
                        <a:pt x="27938" y="263577"/>
                        <a:pt x="-13283" y="217148"/>
                        <a:pt x="3880" y="140940"/>
                      </a:cubicBezTo>
                      <a:cubicBezTo>
                        <a:pt x="21043" y="64732"/>
                        <a:pt x="89990" y="-12357"/>
                        <a:pt x="150575" y="1579"/>
                      </a:cubicBezTo>
                      <a:cubicBezTo>
                        <a:pt x="211160" y="15515"/>
                        <a:pt x="240793" y="114094"/>
                        <a:pt x="223703" y="190303"/>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59" name="Google Shape;959;p15"/>
                <p:cNvSpPr/>
                <p:nvPr/>
              </p:nvSpPr>
              <p:spPr>
                <a:xfrm flipH="1">
                  <a:off x="8252142" y="5356066"/>
                  <a:ext cx="139539" cy="164836"/>
                </a:xfrm>
                <a:custGeom>
                  <a:avLst/>
                  <a:gdLst/>
                  <a:ahLst/>
                  <a:cxnLst/>
                  <a:rect l="l" t="t" r="r" b="b"/>
                  <a:pathLst>
                    <a:path w="106518" h="125829" extrusionOk="0">
                      <a:moveTo>
                        <a:pt x="58241" y="4278"/>
                      </a:moveTo>
                      <a:cubicBezTo>
                        <a:pt x="60331" y="14488"/>
                        <a:pt x="60331" y="25021"/>
                        <a:pt x="58241" y="35230"/>
                      </a:cubicBezTo>
                      <a:cubicBezTo>
                        <a:pt x="55718" y="43468"/>
                        <a:pt x="53928" y="51910"/>
                        <a:pt x="52887" y="60462"/>
                      </a:cubicBezTo>
                      <a:cubicBezTo>
                        <a:pt x="52410" y="67401"/>
                        <a:pt x="54676" y="74244"/>
                        <a:pt x="59195" y="79533"/>
                      </a:cubicBezTo>
                      <a:cubicBezTo>
                        <a:pt x="64197" y="84080"/>
                        <a:pt x="70571" y="86838"/>
                        <a:pt x="77311" y="87381"/>
                      </a:cubicBezTo>
                      <a:cubicBezTo>
                        <a:pt x="83619" y="88481"/>
                        <a:pt x="91981" y="88921"/>
                        <a:pt x="96088" y="94716"/>
                      </a:cubicBezTo>
                      <a:cubicBezTo>
                        <a:pt x="100416" y="101258"/>
                        <a:pt x="98832" y="110045"/>
                        <a:pt x="92494" y="114666"/>
                      </a:cubicBezTo>
                      <a:cubicBezTo>
                        <a:pt x="85578" y="119250"/>
                        <a:pt x="76776" y="119918"/>
                        <a:pt x="69243" y="116426"/>
                      </a:cubicBezTo>
                      <a:cubicBezTo>
                        <a:pt x="62099" y="112517"/>
                        <a:pt x="55447" y="107764"/>
                        <a:pt x="49439" y="102270"/>
                      </a:cubicBezTo>
                      <a:cubicBezTo>
                        <a:pt x="43374" y="96843"/>
                        <a:pt x="34095" y="97202"/>
                        <a:pt x="28462" y="103077"/>
                      </a:cubicBezTo>
                      <a:cubicBezTo>
                        <a:pt x="25748" y="106011"/>
                        <a:pt x="23694" y="109972"/>
                        <a:pt x="19293" y="110412"/>
                      </a:cubicBezTo>
                      <a:cubicBezTo>
                        <a:pt x="14394" y="110441"/>
                        <a:pt x="9700" y="108454"/>
                        <a:pt x="6311" y="104911"/>
                      </a:cubicBezTo>
                      <a:cubicBezTo>
                        <a:pt x="2790" y="101757"/>
                        <a:pt x="-2344" y="106891"/>
                        <a:pt x="1103" y="110118"/>
                      </a:cubicBezTo>
                      <a:cubicBezTo>
                        <a:pt x="6700" y="116170"/>
                        <a:pt x="15003" y="118942"/>
                        <a:pt x="23108" y="117453"/>
                      </a:cubicBezTo>
                      <a:cubicBezTo>
                        <a:pt x="26482" y="116302"/>
                        <a:pt x="29437" y="114189"/>
                        <a:pt x="31616" y="111365"/>
                      </a:cubicBezTo>
                      <a:cubicBezTo>
                        <a:pt x="34917" y="107478"/>
                        <a:pt x="37630" y="104030"/>
                        <a:pt x="42985" y="106891"/>
                      </a:cubicBezTo>
                      <a:cubicBezTo>
                        <a:pt x="46740" y="109158"/>
                        <a:pt x="50209" y="111872"/>
                        <a:pt x="53327" y="114960"/>
                      </a:cubicBezTo>
                      <a:cubicBezTo>
                        <a:pt x="56870" y="117915"/>
                        <a:pt x="60794" y="120380"/>
                        <a:pt x="64989" y="122294"/>
                      </a:cubicBezTo>
                      <a:cubicBezTo>
                        <a:pt x="72434" y="125976"/>
                        <a:pt x="80979" y="126761"/>
                        <a:pt x="88974" y="124495"/>
                      </a:cubicBezTo>
                      <a:cubicBezTo>
                        <a:pt x="103643" y="119947"/>
                        <a:pt x="112885" y="101243"/>
                        <a:pt x="101149" y="88847"/>
                      </a:cubicBezTo>
                      <a:cubicBezTo>
                        <a:pt x="95832" y="84190"/>
                        <a:pt x="89135" y="81410"/>
                        <a:pt x="82079" y="80926"/>
                      </a:cubicBezTo>
                      <a:cubicBezTo>
                        <a:pt x="73937" y="79606"/>
                        <a:pt x="64989" y="78286"/>
                        <a:pt x="61762" y="69484"/>
                      </a:cubicBezTo>
                      <a:cubicBezTo>
                        <a:pt x="57948" y="58995"/>
                        <a:pt x="63522" y="47480"/>
                        <a:pt x="65649" y="37358"/>
                      </a:cubicBezTo>
                      <a:cubicBezTo>
                        <a:pt x="67996" y="25886"/>
                        <a:pt x="67996" y="14062"/>
                        <a:pt x="65649" y="2591"/>
                      </a:cubicBezTo>
                      <a:cubicBezTo>
                        <a:pt x="64696" y="-2030"/>
                        <a:pt x="57581" y="-123"/>
                        <a:pt x="58314" y="44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0" name="Google Shape;960;p15"/>
                <p:cNvSpPr/>
                <p:nvPr/>
              </p:nvSpPr>
              <p:spPr>
                <a:xfrm flipH="1">
                  <a:off x="8105639" y="5408300"/>
                  <a:ext cx="89161" cy="108691"/>
                </a:xfrm>
                <a:custGeom>
                  <a:avLst/>
                  <a:gdLst/>
                  <a:ahLst/>
                  <a:cxnLst/>
                  <a:rect l="l" t="t" r="r" b="b"/>
                  <a:pathLst>
                    <a:path w="75721" h="82970" extrusionOk="0">
                      <a:moveTo>
                        <a:pt x="50280" y="1750"/>
                      </a:moveTo>
                      <a:cubicBezTo>
                        <a:pt x="47016" y="7904"/>
                        <a:pt x="41031" y="12150"/>
                        <a:pt x="34143" y="13192"/>
                      </a:cubicBezTo>
                      <a:cubicBezTo>
                        <a:pt x="26809" y="13999"/>
                        <a:pt x="19474" y="12239"/>
                        <a:pt x="12653" y="13705"/>
                      </a:cubicBezTo>
                      <a:cubicBezTo>
                        <a:pt x="6433" y="14402"/>
                        <a:pt x="1335" y="18965"/>
                        <a:pt x="-37" y="25074"/>
                      </a:cubicBezTo>
                      <a:cubicBezTo>
                        <a:pt x="-103" y="30106"/>
                        <a:pt x="2758" y="34712"/>
                        <a:pt x="7298" y="36883"/>
                      </a:cubicBezTo>
                      <a:cubicBezTo>
                        <a:pt x="9323" y="38108"/>
                        <a:pt x="11237" y="39509"/>
                        <a:pt x="13019" y="41064"/>
                      </a:cubicBezTo>
                      <a:cubicBezTo>
                        <a:pt x="15880" y="43998"/>
                        <a:pt x="14780" y="47519"/>
                        <a:pt x="13019" y="50819"/>
                      </a:cubicBezTo>
                      <a:cubicBezTo>
                        <a:pt x="9645" y="56834"/>
                        <a:pt x="3851" y="61528"/>
                        <a:pt x="3557" y="69010"/>
                      </a:cubicBezTo>
                      <a:cubicBezTo>
                        <a:pt x="3433" y="74899"/>
                        <a:pt x="7188" y="80181"/>
                        <a:pt x="12799" y="81992"/>
                      </a:cubicBezTo>
                      <a:cubicBezTo>
                        <a:pt x="18873" y="83928"/>
                        <a:pt x="25510" y="82748"/>
                        <a:pt x="30550" y="78838"/>
                      </a:cubicBezTo>
                      <a:cubicBezTo>
                        <a:pt x="36432" y="73425"/>
                        <a:pt x="41992" y="67667"/>
                        <a:pt x="47199" y="61601"/>
                      </a:cubicBezTo>
                      <a:cubicBezTo>
                        <a:pt x="53859" y="56115"/>
                        <a:pt x="62683" y="54003"/>
                        <a:pt x="71111" y="55880"/>
                      </a:cubicBezTo>
                      <a:cubicBezTo>
                        <a:pt x="75658" y="56687"/>
                        <a:pt x="77712" y="49646"/>
                        <a:pt x="73018" y="48545"/>
                      </a:cubicBezTo>
                      <a:cubicBezTo>
                        <a:pt x="66541" y="47262"/>
                        <a:pt x="59844" y="47563"/>
                        <a:pt x="53507" y="49426"/>
                      </a:cubicBezTo>
                      <a:cubicBezTo>
                        <a:pt x="47287" y="51582"/>
                        <a:pt x="41808" y="55477"/>
                        <a:pt x="37737" y="60648"/>
                      </a:cubicBezTo>
                      <a:cubicBezTo>
                        <a:pt x="34048" y="65951"/>
                        <a:pt x="29369" y="70484"/>
                        <a:pt x="23948" y="73997"/>
                      </a:cubicBezTo>
                      <a:cubicBezTo>
                        <a:pt x="19327" y="76271"/>
                        <a:pt x="10306" y="75611"/>
                        <a:pt x="10892" y="68570"/>
                      </a:cubicBezTo>
                      <a:cubicBezTo>
                        <a:pt x="11479" y="61528"/>
                        <a:pt x="18227" y="56980"/>
                        <a:pt x="20868" y="51113"/>
                      </a:cubicBezTo>
                      <a:cubicBezTo>
                        <a:pt x="23310" y="46044"/>
                        <a:pt x="22408" y="39993"/>
                        <a:pt x="18594" y="35856"/>
                      </a:cubicBezTo>
                      <a:cubicBezTo>
                        <a:pt x="15660" y="32776"/>
                        <a:pt x="10306" y="31235"/>
                        <a:pt x="7958" y="27641"/>
                      </a:cubicBezTo>
                      <a:cubicBezTo>
                        <a:pt x="3998" y="21480"/>
                        <a:pt x="17274" y="20307"/>
                        <a:pt x="20501" y="20307"/>
                      </a:cubicBezTo>
                      <a:cubicBezTo>
                        <a:pt x="27872" y="21209"/>
                        <a:pt x="35346" y="20659"/>
                        <a:pt x="42505" y="18693"/>
                      </a:cubicBezTo>
                      <a:cubicBezTo>
                        <a:pt x="48710" y="15987"/>
                        <a:pt x="53859" y="11322"/>
                        <a:pt x="57175" y="5417"/>
                      </a:cubicBezTo>
                      <a:cubicBezTo>
                        <a:pt x="58180" y="3657"/>
                        <a:pt x="57563" y="1420"/>
                        <a:pt x="55803" y="415"/>
                      </a:cubicBezTo>
                      <a:cubicBezTo>
                        <a:pt x="54087" y="-560"/>
                        <a:pt x="51901" y="-3"/>
                        <a:pt x="50867" y="16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1" name="Google Shape;961;p15"/>
                <p:cNvSpPr/>
                <p:nvPr/>
              </p:nvSpPr>
              <p:spPr>
                <a:xfrm flipH="1">
                  <a:off x="8259644" y="5555300"/>
                  <a:ext cx="139506" cy="88890"/>
                </a:xfrm>
                <a:custGeom>
                  <a:avLst/>
                  <a:gdLst/>
                  <a:ahLst/>
                  <a:cxnLst/>
                  <a:rect l="l" t="t" r="r" b="b"/>
                  <a:pathLst>
                    <a:path w="115294" h="73311" extrusionOk="0">
                      <a:moveTo>
                        <a:pt x="6302" y="11465"/>
                      </a:moveTo>
                      <a:cubicBezTo>
                        <a:pt x="11994" y="6125"/>
                        <a:pt x="20663" y="5575"/>
                        <a:pt x="26986" y="10145"/>
                      </a:cubicBezTo>
                      <a:cubicBezTo>
                        <a:pt x="32927" y="14399"/>
                        <a:pt x="36668" y="21001"/>
                        <a:pt x="43196" y="24814"/>
                      </a:cubicBezTo>
                      <a:cubicBezTo>
                        <a:pt x="48755" y="28335"/>
                        <a:pt x="55892" y="28137"/>
                        <a:pt x="61239" y="24301"/>
                      </a:cubicBezTo>
                      <a:cubicBezTo>
                        <a:pt x="63396" y="22350"/>
                        <a:pt x="65288" y="20128"/>
                        <a:pt x="66887" y="17700"/>
                      </a:cubicBezTo>
                      <a:cubicBezTo>
                        <a:pt x="69293" y="14663"/>
                        <a:pt x="72527" y="12397"/>
                        <a:pt x="76202" y="11172"/>
                      </a:cubicBezTo>
                      <a:cubicBezTo>
                        <a:pt x="82855" y="9419"/>
                        <a:pt x="89786" y="9023"/>
                        <a:pt x="96593" y="9998"/>
                      </a:cubicBezTo>
                      <a:cubicBezTo>
                        <a:pt x="99747" y="10365"/>
                        <a:pt x="104514" y="9998"/>
                        <a:pt x="106348" y="13152"/>
                      </a:cubicBezTo>
                      <a:cubicBezTo>
                        <a:pt x="107859" y="16768"/>
                        <a:pt x="107859" y="20832"/>
                        <a:pt x="106348" y="24448"/>
                      </a:cubicBezTo>
                      <a:cubicBezTo>
                        <a:pt x="103399" y="31841"/>
                        <a:pt x="97018" y="37328"/>
                        <a:pt x="89258" y="39117"/>
                      </a:cubicBezTo>
                      <a:cubicBezTo>
                        <a:pt x="81182" y="40621"/>
                        <a:pt x="72924" y="40914"/>
                        <a:pt x="64760" y="39997"/>
                      </a:cubicBezTo>
                      <a:cubicBezTo>
                        <a:pt x="56780" y="39521"/>
                        <a:pt x="48968" y="42455"/>
                        <a:pt x="43269" y="48066"/>
                      </a:cubicBezTo>
                      <a:cubicBezTo>
                        <a:pt x="38157" y="53875"/>
                        <a:pt x="34621" y="60894"/>
                        <a:pt x="33000" y="68456"/>
                      </a:cubicBezTo>
                      <a:cubicBezTo>
                        <a:pt x="32450" y="70481"/>
                        <a:pt x="33653" y="72564"/>
                        <a:pt x="35678" y="73114"/>
                      </a:cubicBezTo>
                      <a:cubicBezTo>
                        <a:pt x="37702" y="73664"/>
                        <a:pt x="39785" y="72461"/>
                        <a:pt x="40335" y="70437"/>
                      </a:cubicBezTo>
                      <a:cubicBezTo>
                        <a:pt x="41611" y="62156"/>
                        <a:pt x="46159" y="54733"/>
                        <a:pt x="52951" y="49826"/>
                      </a:cubicBezTo>
                      <a:cubicBezTo>
                        <a:pt x="61093" y="45205"/>
                        <a:pt x="71215" y="48212"/>
                        <a:pt x="80090" y="47919"/>
                      </a:cubicBezTo>
                      <a:cubicBezTo>
                        <a:pt x="95786" y="47332"/>
                        <a:pt x="112289" y="38531"/>
                        <a:pt x="114710" y="21660"/>
                      </a:cubicBezTo>
                      <a:cubicBezTo>
                        <a:pt x="116661" y="14612"/>
                        <a:pt x="113257" y="7182"/>
                        <a:pt x="106641" y="4057"/>
                      </a:cubicBezTo>
                      <a:cubicBezTo>
                        <a:pt x="99490" y="2055"/>
                        <a:pt x="92030" y="1380"/>
                        <a:pt x="84637" y="2077"/>
                      </a:cubicBezTo>
                      <a:cubicBezTo>
                        <a:pt x="77324" y="2194"/>
                        <a:pt x="70268" y="4776"/>
                        <a:pt x="64613" y="9411"/>
                      </a:cubicBezTo>
                      <a:cubicBezTo>
                        <a:pt x="61973" y="11685"/>
                        <a:pt x="60359" y="14839"/>
                        <a:pt x="57939" y="17333"/>
                      </a:cubicBezTo>
                      <a:cubicBezTo>
                        <a:pt x="54550" y="20568"/>
                        <a:pt x="49269" y="20722"/>
                        <a:pt x="45689" y="17700"/>
                      </a:cubicBezTo>
                      <a:cubicBezTo>
                        <a:pt x="37768" y="12712"/>
                        <a:pt x="33661" y="3691"/>
                        <a:pt x="24199" y="830"/>
                      </a:cubicBezTo>
                      <a:cubicBezTo>
                        <a:pt x="16028" y="-1459"/>
                        <a:pt x="7255" y="713"/>
                        <a:pt x="1094" y="6551"/>
                      </a:cubicBezTo>
                      <a:cubicBezTo>
                        <a:pt x="-2353" y="9705"/>
                        <a:pt x="2855" y="14913"/>
                        <a:pt x="6302" y="116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2" name="Google Shape;962;p15"/>
                <p:cNvSpPr/>
                <p:nvPr/>
              </p:nvSpPr>
              <p:spPr>
                <a:xfrm flipH="1">
                  <a:off x="8114804" y="5536500"/>
                  <a:ext cx="194921" cy="135714"/>
                </a:xfrm>
                <a:custGeom>
                  <a:avLst/>
                  <a:gdLst/>
                  <a:ahLst/>
                  <a:cxnLst/>
                  <a:rect l="l" t="t" r="r" b="b"/>
                  <a:pathLst>
                    <a:path w="153481" h="107496" extrusionOk="0">
                      <a:moveTo>
                        <a:pt x="7359" y="105459"/>
                      </a:moveTo>
                      <a:cubicBezTo>
                        <a:pt x="13630" y="97537"/>
                        <a:pt x="22674" y="92293"/>
                        <a:pt x="32664" y="90790"/>
                      </a:cubicBezTo>
                      <a:cubicBezTo>
                        <a:pt x="41318" y="89249"/>
                        <a:pt x="50340" y="89543"/>
                        <a:pt x="58922" y="87342"/>
                      </a:cubicBezTo>
                      <a:cubicBezTo>
                        <a:pt x="77039" y="82648"/>
                        <a:pt x="83860" y="65851"/>
                        <a:pt x="80926" y="48468"/>
                      </a:cubicBezTo>
                      <a:cubicBezTo>
                        <a:pt x="79907" y="42828"/>
                        <a:pt x="78506" y="37268"/>
                        <a:pt x="76745" y="31818"/>
                      </a:cubicBezTo>
                      <a:cubicBezTo>
                        <a:pt x="75352" y="27417"/>
                        <a:pt x="72638" y="21403"/>
                        <a:pt x="74765" y="17148"/>
                      </a:cubicBezTo>
                      <a:cubicBezTo>
                        <a:pt x="76503" y="13885"/>
                        <a:pt x="79804" y="11750"/>
                        <a:pt x="83493" y="11501"/>
                      </a:cubicBezTo>
                      <a:cubicBezTo>
                        <a:pt x="88290" y="11831"/>
                        <a:pt x="92346" y="15153"/>
                        <a:pt x="93615" y="19789"/>
                      </a:cubicBezTo>
                      <a:cubicBezTo>
                        <a:pt x="97283" y="28811"/>
                        <a:pt x="95596" y="39299"/>
                        <a:pt x="100950" y="47661"/>
                      </a:cubicBezTo>
                      <a:cubicBezTo>
                        <a:pt x="104838" y="54658"/>
                        <a:pt x="113140" y="57922"/>
                        <a:pt x="120754" y="55436"/>
                      </a:cubicBezTo>
                      <a:cubicBezTo>
                        <a:pt x="130436" y="51255"/>
                        <a:pt x="130729" y="39739"/>
                        <a:pt x="130949" y="30791"/>
                      </a:cubicBezTo>
                      <a:cubicBezTo>
                        <a:pt x="130656" y="24864"/>
                        <a:pt x="132776" y="19070"/>
                        <a:pt x="136817" y="14728"/>
                      </a:cubicBezTo>
                      <a:cubicBezTo>
                        <a:pt x="140668" y="11083"/>
                        <a:pt x="145428" y="8545"/>
                        <a:pt x="150606" y="7393"/>
                      </a:cubicBezTo>
                      <a:cubicBezTo>
                        <a:pt x="152631" y="6865"/>
                        <a:pt x="153848" y="4797"/>
                        <a:pt x="153320" y="2772"/>
                      </a:cubicBezTo>
                      <a:cubicBezTo>
                        <a:pt x="152792" y="748"/>
                        <a:pt x="150724" y="-470"/>
                        <a:pt x="148699" y="59"/>
                      </a:cubicBezTo>
                      <a:cubicBezTo>
                        <a:pt x="140000" y="2053"/>
                        <a:pt x="132387" y="7305"/>
                        <a:pt x="127428" y="14728"/>
                      </a:cubicBezTo>
                      <a:cubicBezTo>
                        <a:pt x="125492" y="18109"/>
                        <a:pt x="124297" y="21857"/>
                        <a:pt x="123908" y="25730"/>
                      </a:cubicBezTo>
                      <a:cubicBezTo>
                        <a:pt x="124047" y="31488"/>
                        <a:pt x="123556" y="37246"/>
                        <a:pt x="122441" y="42893"/>
                      </a:cubicBezTo>
                      <a:cubicBezTo>
                        <a:pt x="121700" y="46876"/>
                        <a:pt x="117864" y="49502"/>
                        <a:pt x="113881" y="48754"/>
                      </a:cubicBezTo>
                      <a:cubicBezTo>
                        <a:pt x="112876" y="48571"/>
                        <a:pt x="111916" y="48167"/>
                        <a:pt x="111072" y="47588"/>
                      </a:cubicBezTo>
                      <a:cubicBezTo>
                        <a:pt x="106781" y="44206"/>
                        <a:pt x="104119" y="39175"/>
                        <a:pt x="103737" y="33725"/>
                      </a:cubicBezTo>
                      <a:cubicBezTo>
                        <a:pt x="102050" y="24556"/>
                        <a:pt x="101537" y="14141"/>
                        <a:pt x="93762" y="7687"/>
                      </a:cubicBezTo>
                      <a:cubicBezTo>
                        <a:pt x="87960" y="3110"/>
                        <a:pt x="79841" y="2897"/>
                        <a:pt x="73811" y="7173"/>
                      </a:cubicBezTo>
                      <a:cubicBezTo>
                        <a:pt x="67342" y="11765"/>
                        <a:pt x="64782" y="20141"/>
                        <a:pt x="67577" y="27564"/>
                      </a:cubicBezTo>
                      <a:cubicBezTo>
                        <a:pt x="70364" y="38640"/>
                        <a:pt x="75498" y="49568"/>
                        <a:pt x="73811" y="61524"/>
                      </a:cubicBezTo>
                      <a:cubicBezTo>
                        <a:pt x="72675" y="70839"/>
                        <a:pt x="65751" y="78409"/>
                        <a:pt x="56575" y="80374"/>
                      </a:cubicBezTo>
                      <a:cubicBezTo>
                        <a:pt x="46746" y="82941"/>
                        <a:pt x="36331" y="82208"/>
                        <a:pt x="26429" y="84628"/>
                      </a:cubicBezTo>
                      <a:cubicBezTo>
                        <a:pt x="16101" y="87408"/>
                        <a:pt x="7021" y="93614"/>
                        <a:pt x="684" y="102232"/>
                      </a:cubicBezTo>
                      <a:cubicBezTo>
                        <a:pt x="-2177" y="105973"/>
                        <a:pt x="4205" y="109567"/>
                        <a:pt x="6992" y="105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3" name="Google Shape;963;p15"/>
                <p:cNvSpPr/>
                <p:nvPr/>
              </p:nvSpPr>
              <p:spPr>
                <a:xfrm flipH="1">
                  <a:off x="7891151" y="53129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4" name="Google Shape;964;p15"/>
                <p:cNvSpPr/>
                <p:nvPr/>
              </p:nvSpPr>
              <p:spPr>
                <a:xfrm flipH="1">
                  <a:off x="7918708" y="5420481"/>
                  <a:ext cx="270992" cy="110941"/>
                </a:xfrm>
                <a:custGeom>
                  <a:avLst/>
                  <a:gdLst/>
                  <a:ahLst/>
                  <a:cxnLst/>
                  <a:rect l="l" t="t" r="r" b="b"/>
                  <a:pathLst>
                    <a:path w="209260" h="84688" extrusionOk="0">
                      <a:moveTo>
                        <a:pt x="-38" y="55313"/>
                      </a:moveTo>
                      <a:cubicBezTo>
                        <a:pt x="35199" y="79283"/>
                        <a:pt x="78180" y="89075"/>
                        <a:pt x="120326" y="82745"/>
                      </a:cubicBezTo>
                      <a:cubicBezTo>
                        <a:pt x="155650" y="76789"/>
                        <a:pt x="187409" y="57689"/>
                        <a:pt x="209223" y="29274"/>
                      </a:cubicBezTo>
                      <a:lnTo>
                        <a:pt x="197561" y="-65"/>
                      </a:lnTo>
                      <a:cubicBezTo>
                        <a:pt x="175975" y="24807"/>
                        <a:pt x="146416" y="41399"/>
                        <a:pt x="113945" y="46878"/>
                      </a:cubicBezTo>
                      <a:cubicBezTo>
                        <a:pt x="76904" y="52584"/>
                        <a:pt x="39020" y="45719"/>
                        <a:pt x="6344" y="27367"/>
                      </a:cubicBezTo>
                      <a:lnTo>
                        <a:pt x="1649" y="58394"/>
                      </a:ln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5" name="Google Shape;965;p15"/>
                <p:cNvSpPr/>
                <p:nvPr/>
              </p:nvSpPr>
              <p:spPr>
                <a:xfrm flipH="1">
                  <a:off x="7891353" y="5497939"/>
                  <a:ext cx="290369" cy="141988"/>
                </a:xfrm>
                <a:custGeom>
                  <a:avLst/>
                  <a:gdLst/>
                  <a:ahLst/>
                  <a:cxnLst/>
                  <a:rect l="l" t="t" r="r" b="b"/>
                  <a:pathLst>
                    <a:path w="224223" h="108388" extrusionOk="0">
                      <a:moveTo>
                        <a:pt x="6344" y="79004"/>
                      </a:moveTo>
                      <a:cubicBezTo>
                        <a:pt x="41110" y="102974"/>
                        <a:pt x="83711" y="112788"/>
                        <a:pt x="125460" y="106436"/>
                      </a:cubicBezTo>
                      <a:cubicBezTo>
                        <a:pt x="167540" y="99424"/>
                        <a:pt x="204001" y="73312"/>
                        <a:pt x="224186" y="35729"/>
                      </a:cubicBezTo>
                      <a:lnTo>
                        <a:pt x="217805" y="-65"/>
                      </a:lnTo>
                      <a:cubicBezTo>
                        <a:pt x="197664" y="37563"/>
                        <a:pt x="161180" y="63689"/>
                        <a:pt x="119079" y="70642"/>
                      </a:cubicBezTo>
                      <a:cubicBezTo>
                        <a:pt x="77329" y="77017"/>
                        <a:pt x="34722" y="67203"/>
                        <a:pt x="-38" y="43211"/>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6" name="Google Shape;966;p15"/>
                <p:cNvSpPr/>
                <p:nvPr/>
              </p:nvSpPr>
              <p:spPr>
                <a:xfrm flipH="1">
                  <a:off x="7962005" y="5336200"/>
                  <a:ext cx="216442" cy="83473"/>
                </a:xfrm>
                <a:custGeom>
                  <a:avLst/>
                  <a:gdLst/>
                  <a:ahLst/>
                  <a:cxnLst/>
                  <a:rect l="l" t="t" r="r" b="b"/>
                  <a:pathLst>
                    <a:path w="167137" h="63720" extrusionOk="0">
                      <a:moveTo>
                        <a:pt x="-38" y="47947"/>
                      </a:moveTo>
                      <a:cubicBezTo>
                        <a:pt x="29851" y="62001"/>
                        <a:pt x="63269" y="66775"/>
                        <a:pt x="95901" y="61663"/>
                      </a:cubicBezTo>
                      <a:cubicBezTo>
                        <a:pt x="122269" y="57666"/>
                        <a:pt x="146855" y="45923"/>
                        <a:pt x="166535" y="27923"/>
                      </a:cubicBezTo>
                      <a:cubicBezTo>
                        <a:pt x="169909" y="24623"/>
                        <a:pt x="157073" y="13767"/>
                        <a:pt x="157073" y="13767"/>
                      </a:cubicBezTo>
                      <a:cubicBezTo>
                        <a:pt x="157073" y="13767"/>
                        <a:pt x="137856" y="-2590"/>
                        <a:pt x="137856" y="271"/>
                      </a:cubicBezTo>
                      <a:cubicBezTo>
                        <a:pt x="137856" y="13107"/>
                        <a:pt x="109324" y="22275"/>
                        <a:pt x="89520" y="25869"/>
                      </a:cubicBezTo>
                      <a:cubicBezTo>
                        <a:pt x="64516" y="29933"/>
                        <a:pt x="38903" y="28026"/>
                        <a:pt x="14778" y="2029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967" name="Google Shape;967;p15"/>
                <p:cNvSpPr/>
                <p:nvPr/>
              </p:nvSpPr>
              <p:spPr>
                <a:xfrm flipH="1">
                  <a:off x="8172705" y="5334572"/>
                  <a:ext cx="107795" cy="96156"/>
                </a:xfrm>
                <a:custGeom>
                  <a:avLst/>
                  <a:gdLst/>
                  <a:ahLst/>
                  <a:cxnLst/>
                  <a:rect l="l" t="t" r="r" b="b"/>
                  <a:pathLst>
                    <a:path w="99810" h="102841" extrusionOk="0">
                      <a:moveTo>
                        <a:pt x="2949" y="22175"/>
                      </a:moveTo>
                      <a:cubicBezTo>
                        <a:pt x="8523" y="28629"/>
                        <a:pt x="6323" y="38238"/>
                        <a:pt x="4709" y="45793"/>
                      </a:cubicBezTo>
                      <a:cubicBezTo>
                        <a:pt x="2590" y="55064"/>
                        <a:pt x="1115" y="64482"/>
                        <a:pt x="309" y="73958"/>
                      </a:cubicBezTo>
                      <a:cubicBezTo>
                        <a:pt x="-931" y="82070"/>
                        <a:pt x="1189" y="90329"/>
                        <a:pt x="6176" y="96843"/>
                      </a:cubicBezTo>
                      <a:cubicBezTo>
                        <a:pt x="10812" y="102380"/>
                        <a:pt x="18491" y="104273"/>
                        <a:pt x="25173" y="101537"/>
                      </a:cubicBezTo>
                      <a:cubicBezTo>
                        <a:pt x="31848" y="97936"/>
                        <a:pt x="36872" y="91892"/>
                        <a:pt x="39183" y="84667"/>
                      </a:cubicBezTo>
                      <a:cubicBezTo>
                        <a:pt x="40606" y="80648"/>
                        <a:pt x="42395" y="76767"/>
                        <a:pt x="44537" y="73078"/>
                      </a:cubicBezTo>
                      <a:cubicBezTo>
                        <a:pt x="45857" y="69726"/>
                        <a:pt x="49649" y="68076"/>
                        <a:pt x="53001" y="69396"/>
                      </a:cubicBezTo>
                      <a:cubicBezTo>
                        <a:pt x="53911" y="69755"/>
                        <a:pt x="54725" y="70313"/>
                        <a:pt x="55392" y="71024"/>
                      </a:cubicBezTo>
                      <a:cubicBezTo>
                        <a:pt x="60798" y="75799"/>
                        <a:pt x="68133" y="77750"/>
                        <a:pt x="75196" y="76305"/>
                      </a:cubicBezTo>
                      <a:cubicBezTo>
                        <a:pt x="82414" y="74376"/>
                        <a:pt x="88553" y="69616"/>
                        <a:pt x="92213" y="63103"/>
                      </a:cubicBezTo>
                      <a:cubicBezTo>
                        <a:pt x="96387" y="54976"/>
                        <a:pt x="98763" y="46042"/>
                        <a:pt x="99181" y="36918"/>
                      </a:cubicBezTo>
                      <a:cubicBezTo>
                        <a:pt x="100274" y="25468"/>
                        <a:pt x="99848" y="13931"/>
                        <a:pt x="97934" y="2591"/>
                      </a:cubicBezTo>
                      <a:cubicBezTo>
                        <a:pt x="97201" y="-2030"/>
                        <a:pt x="90159" y="-123"/>
                        <a:pt x="90599" y="4498"/>
                      </a:cubicBezTo>
                      <a:cubicBezTo>
                        <a:pt x="92066" y="13762"/>
                        <a:pt x="92506" y="23158"/>
                        <a:pt x="91920" y="32517"/>
                      </a:cubicBezTo>
                      <a:cubicBezTo>
                        <a:pt x="91788" y="40871"/>
                        <a:pt x="90093" y="49130"/>
                        <a:pt x="86932" y="56868"/>
                      </a:cubicBezTo>
                      <a:cubicBezTo>
                        <a:pt x="84203" y="63675"/>
                        <a:pt x="78057" y="68509"/>
                        <a:pt x="70796" y="69557"/>
                      </a:cubicBezTo>
                      <a:cubicBezTo>
                        <a:pt x="63461" y="70218"/>
                        <a:pt x="59647" y="63543"/>
                        <a:pt x="53119" y="61709"/>
                      </a:cubicBezTo>
                      <a:cubicBezTo>
                        <a:pt x="37202" y="57309"/>
                        <a:pt x="34415" y="81587"/>
                        <a:pt x="27667" y="90095"/>
                      </a:cubicBezTo>
                      <a:cubicBezTo>
                        <a:pt x="24829" y="95002"/>
                        <a:pt x="18543" y="96681"/>
                        <a:pt x="13636" y="93843"/>
                      </a:cubicBezTo>
                      <a:cubicBezTo>
                        <a:pt x="11765" y="92757"/>
                        <a:pt x="10284" y="91114"/>
                        <a:pt x="9404" y="89141"/>
                      </a:cubicBezTo>
                      <a:cubicBezTo>
                        <a:pt x="5296" y="81806"/>
                        <a:pt x="7423" y="71244"/>
                        <a:pt x="8597" y="63176"/>
                      </a:cubicBezTo>
                      <a:cubicBezTo>
                        <a:pt x="10724" y="48507"/>
                        <a:pt x="18939" y="29803"/>
                        <a:pt x="7863" y="16967"/>
                      </a:cubicBezTo>
                      <a:cubicBezTo>
                        <a:pt x="4709" y="13446"/>
                        <a:pt x="-425" y="18654"/>
                        <a:pt x="2656" y="221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
          <p:nvSpPr>
            <p:cNvPr id="968" name="Google Shape;968;p15"/>
            <p:cNvSpPr/>
            <p:nvPr/>
          </p:nvSpPr>
          <p:spPr>
            <a:xfrm flipH="1">
              <a:off x="7881151" y="4583330"/>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85269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65"/>
        <p:cNvGrpSpPr/>
        <p:nvPr/>
      </p:nvGrpSpPr>
      <p:grpSpPr>
        <a:xfrm>
          <a:off x="0" y="0"/>
          <a:ext cx="0" cy="0"/>
          <a:chOff x="0" y="0"/>
          <a:chExt cx="0" cy="0"/>
        </a:xfrm>
      </p:grpSpPr>
      <p:sp>
        <p:nvSpPr>
          <p:cNvPr id="1066" name="Google Shape;1066;p17"/>
          <p:cNvSpPr txBox="1">
            <a:spLocks noGrp="1"/>
          </p:cNvSpPr>
          <p:nvPr>
            <p:ph type="subTitle" idx="1"/>
          </p:nvPr>
        </p:nvSpPr>
        <p:spPr>
          <a:xfrm>
            <a:off x="1835043" y="2540484"/>
            <a:ext cx="2547283" cy="11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7" name="Google Shape;1067;p17"/>
          <p:cNvSpPr txBox="1">
            <a:spLocks noGrp="1"/>
          </p:cNvSpPr>
          <p:nvPr>
            <p:ph type="subTitle" idx="2"/>
          </p:nvPr>
        </p:nvSpPr>
        <p:spPr>
          <a:xfrm>
            <a:off x="4807250" y="2540484"/>
            <a:ext cx="2547283" cy="11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8" name="Google Shape;1068;p17"/>
          <p:cNvSpPr txBox="1">
            <a:spLocks noGrp="1"/>
          </p:cNvSpPr>
          <p:nvPr>
            <p:ph type="subTitle" idx="3"/>
          </p:nvPr>
        </p:nvSpPr>
        <p:spPr>
          <a:xfrm>
            <a:off x="1835043" y="4416333"/>
            <a:ext cx="2547283" cy="11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9" name="Google Shape;1069;p17"/>
          <p:cNvSpPr txBox="1">
            <a:spLocks noGrp="1"/>
          </p:cNvSpPr>
          <p:nvPr>
            <p:ph type="subTitle" idx="4"/>
          </p:nvPr>
        </p:nvSpPr>
        <p:spPr>
          <a:xfrm>
            <a:off x="4807250" y="4416333"/>
            <a:ext cx="2547283" cy="11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0" name="Google Shape;1070;p17"/>
          <p:cNvSpPr txBox="1">
            <a:spLocks noGrp="1"/>
          </p:cNvSpPr>
          <p:nvPr>
            <p:ph type="subTitle" idx="5"/>
          </p:nvPr>
        </p:nvSpPr>
        <p:spPr>
          <a:xfrm>
            <a:off x="7779502" y="2540484"/>
            <a:ext cx="2547283" cy="11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1" name="Google Shape;1071;p17"/>
          <p:cNvSpPr txBox="1">
            <a:spLocks noGrp="1"/>
          </p:cNvSpPr>
          <p:nvPr>
            <p:ph type="subTitle" idx="6"/>
          </p:nvPr>
        </p:nvSpPr>
        <p:spPr>
          <a:xfrm>
            <a:off x="7779501" y="4416333"/>
            <a:ext cx="2547283" cy="11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2" name="Google Shape;1072;p17"/>
          <p:cNvSpPr txBox="1">
            <a:spLocks noGrp="1"/>
          </p:cNvSpPr>
          <p:nvPr>
            <p:ph type="title"/>
          </p:nvPr>
        </p:nvSpPr>
        <p:spPr>
          <a:xfrm>
            <a:off x="957625" y="593367"/>
            <a:ext cx="10246588"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3" name="Google Shape;1073;p17"/>
          <p:cNvSpPr txBox="1">
            <a:spLocks noGrp="1"/>
          </p:cNvSpPr>
          <p:nvPr>
            <p:ph type="subTitle" idx="7"/>
          </p:nvPr>
        </p:nvSpPr>
        <p:spPr>
          <a:xfrm>
            <a:off x="1835043" y="2119617"/>
            <a:ext cx="2547283"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394">
                <a:latin typeface="Lilita One"/>
                <a:ea typeface="Lilita One"/>
                <a:cs typeface="Lilita One"/>
                <a:sym typeface="Lilita One"/>
              </a:defRPr>
            </a:lvl1pPr>
            <a:lvl2pPr lvl="1" algn="ctr" rtl="0">
              <a:lnSpc>
                <a:spcPct val="100000"/>
              </a:lnSpc>
              <a:spcBef>
                <a:spcPts val="0"/>
              </a:spcBef>
              <a:spcAft>
                <a:spcPts val="0"/>
              </a:spcAft>
              <a:buSzPts val="2400"/>
              <a:buFont typeface="Raleway"/>
              <a:buNone/>
              <a:defRPr sz="3192"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192"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192"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192"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192"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192"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192"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192" b="1">
                <a:latin typeface="Raleway"/>
                <a:ea typeface="Raleway"/>
                <a:cs typeface="Raleway"/>
                <a:sym typeface="Raleway"/>
              </a:defRPr>
            </a:lvl9pPr>
          </a:lstStyle>
          <a:p>
            <a:endParaRPr/>
          </a:p>
        </p:txBody>
      </p:sp>
      <p:sp>
        <p:nvSpPr>
          <p:cNvPr id="1074" name="Google Shape;1074;p17"/>
          <p:cNvSpPr txBox="1">
            <a:spLocks noGrp="1"/>
          </p:cNvSpPr>
          <p:nvPr>
            <p:ph type="subTitle" idx="8"/>
          </p:nvPr>
        </p:nvSpPr>
        <p:spPr>
          <a:xfrm>
            <a:off x="4807252" y="2119617"/>
            <a:ext cx="2547283"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394">
                <a:latin typeface="Lilita One"/>
                <a:ea typeface="Lilita One"/>
                <a:cs typeface="Lilita One"/>
                <a:sym typeface="Lilita One"/>
              </a:defRPr>
            </a:lvl1pPr>
            <a:lvl2pPr lvl="1" algn="ctr" rtl="0">
              <a:lnSpc>
                <a:spcPct val="100000"/>
              </a:lnSpc>
              <a:spcBef>
                <a:spcPts val="0"/>
              </a:spcBef>
              <a:spcAft>
                <a:spcPts val="0"/>
              </a:spcAft>
              <a:buSzPts val="2400"/>
              <a:buFont typeface="Raleway"/>
              <a:buNone/>
              <a:defRPr sz="3192"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192"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192"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192"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192"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192"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192"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192" b="1">
                <a:latin typeface="Raleway"/>
                <a:ea typeface="Raleway"/>
                <a:cs typeface="Raleway"/>
                <a:sym typeface="Raleway"/>
              </a:defRPr>
            </a:lvl9pPr>
          </a:lstStyle>
          <a:p>
            <a:endParaRPr/>
          </a:p>
        </p:txBody>
      </p:sp>
      <p:sp>
        <p:nvSpPr>
          <p:cNvPr id="1075" name="Google Shape;1075;p17"/>
          <p:cNvSpPr txBox="1">
            <a:spLocks noGrp="1"/>
          </p:cNvSpPr>
          <p:nvPr>
            <p:ph type="subTitle" idx="9"/>
          </p:nvPr>
        </p:nvSpPr>
        <p:spPr>
          <a:xfrm>
            <a:off x="7779506" y="2119617"/>
            <a:ext cx="2547283"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394">
                <a:latin typeface="Lilita One"/>
                <a:ea typeface="Lilita One"/>
                <a:cs typeface="Lilita One"/>
                <a:sym typeface="Lilita One"/>
              </a:defRPr>
            </a:lvl1pPr>
            <a:lvl2pPr lvl="1" algn="ctr" rtl="0">
              <a:lnSpc>
                <a:spcPct val="100000"/>
              </a:lnSpc>
              <a:spcBef>
                <a:spcPts val="0"/>
              </a:spcBef>
              <a:spcAft>
                <a:spcPts val="0"/>
              </a:spcAft>
              <a:buSzPts val="2400"/>
              <a:buFont typeface="Raleway"/>
              <a:buNone/>
              <a:defRPr sz="3192"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192"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192"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192"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192"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192"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192"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192" b="1">
                <a:latin typeface="Raleway"/>
                <a:ea typeface="Raleway"/>
                <a:cs typeface="Raleway"/>
                <a:sym typeface="Raleway"/>
              </a:defRPr>
            </a:lvl9pPr>
          </a:lstStyle>
          <a:p>
            <a:endParaRPr/>
          </a:p>
        </p:txBody>
      </p:sp>
      <p:sp>
        <p:nvSpPr>
          <p:cNvPr id="1076" name="Google Shape;1076;p17"/>
          <p:cNvSpPr txBox="1">
            <a:spLocks noGrp="1"/>
          </p:cNvSpPr>
          <p:nvPr>
            <p:ph type="subTitle" idx="13"/>
          </p:nvPr>
        </p:nvSpPr>
        <p:spPr>
          <a:xfrm>
            <a:off x="1835043" y="3995533"/>
            <a:ext cx="2547283"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394">
                <a:latin typeface="Lilita One"/>
                <a:ea typeface="Lilita One"/>
                <a:cs typeface="Lilita One"/>
                <a:sym typeface="Lilita One"/>
              </a:defRPr>
            </a:lvl1pPr>
            <a:lvl2pPr lvl="1" algn="ctr" rtl="0">
              <a:lnSpc>
                <a:spcPct val="100000"/>
              </a:lnSpc>
              <a:spcBef>
                <a:spcPts val="0"/>
              </a:spcBef>
              <a:spcAft>
                <a:spcPts val="0"/>
              </a:spcAft>
              <a:buSzPts val="2400"/>
              <a:buFont typeface="Raleway"/>
              <a:buNone/>
              <a:defRPr sz="3192"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192"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192"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192"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192"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192"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192"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192" b="1">
                <a:latin typeface="Raleway"/>
                <a:ea typeface="Raleway"/>
                <a:cs typeface="Raleway"/>
                <a:sym typeface="Raleway"/>
              </a:defRPr>
            </a:lvl9pPr>
          </a:lstStyle>
          <a:p>
            <a:endParaRPr/>
          </a:p>
        </p:txBody>
      </p:sp>
      <p:sp>
        <p:nvSpPr>
          <p:cNvPr id="1077" name="Google Shape;1077;p17"/>
          <p:cNvSpPr txBox="1">
            <a:spLocks noGrp="1"/>
          </p:cNvSpPr>
          <p:nvPr>
            <p:ph type="subTitle" idx="14"/>
          </p:nvPr>
        </p:nvSpPr>
        <p:spPr>
          <a:xfrm>
            <a:off x="4807259" y="3995533"/>
            <a:ext cx="2547283"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394">
                <a:latin typeface="Lilita One"/>
                <a:ea typeface="Lilita One"/>
                <a:cs typeface="Lilita One"/>
                <a:sym typeface="Lilita One"/>
              </a:defRPr>
            </a:lvl1pPr>
            <a:lvl2pPr lvl="1" algn="ctr" rtl="0">
              <a:lnSpc>
                <a:spcPct val="100000"/>
              </a:lnSpc>
              <a:spcBef>
                <a:spcPts val="0"/>
              </a:spcBef>
              <a:spcAft>
                <a:spcPts val="0"/>
              </a:spcAft>
              <a:buSzPts val="2400"/>
              <a:buFont typeface="Raleway"/>
              <a:buNone/>
              <a:defRPr sz="3192"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192"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192"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192"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192"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192"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192"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192" b="1">
                <a:latin typeface="Raleway"/>
                <a:ea typeface="Raleway"/>
                <a:cs typeface="Raleway"/>
                <a:sym typeface="Raleway"/>
              </a:defRPr>
            </a:lvl9pPr>
          </a:lstStyle>
          <a:p>
            <a:endParaRPr/>
          </a:p>
        </p:txBody>
      </p:sp>
      <p:sp>
        <p:nvSpPr>
          <p:cNvPr id="1078" name="Google Shape;1078;p17"/>
          <p:cNvSpPr txBox="1">
            <a:spLocks noGrp="1"/>
          </p:cNvSpPr>
          <p:nvPr>
            <p:ph type="subTitle" idx="15"/>
          </p:nvPr>
        </p:nvSpPr>
        <p:spPr>
          <a:xfrm>
            <a:off x="7779512" y="3995533"/>
            <a:ext cx="2547283"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394">
                <a:latin typeface="Lilita One"/>
                <a:ea typeface="Lilita One"/>
                <a:cs typeface="Lilita One"/>
                <a:sym typeface="Lilita One"/>
              </a:defRPr>
            </a:lvl1pPr>
            <a:lvl2pPr lvl="1" algn="ctr" rtl="0">
              <a:lnSpc>
                <a:spcPct val="100000"/>
              </a:lnSpc>
              <a:spcBef>
                <a:spcPts val="0"/>
              </a:spcBef>
              <a:spcAft>
                <a:spcPts val="0"/>
              </a:spcAft>
              <a:buSzPts val="2400"/>
              <a:buFont typeface="Raleway"/>
              <a:buNone/>
              <a:defRPr sz="3192"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192"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192"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192"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192"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192"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192"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192" b="1">
                <a:latin typeface="Raleway"/>
                <a:ea typeface="Raleway"/>
                <a:cs typeface="Raleway"/>
                <a:sym typeface="Raleway"/>
              </a:defRPr>
            </a:lvl9pPr>
          </a:lstStyle>
          <a:p>
            <a:endParaRPr/>
          </a:p>
        </p:txBody>
      </p:sp>
      <p:grpSp>
        <p:nvGrpSpPr>
          <p:cNvPr id="1079" name="Google Shape;1079;p17"/>
          <p:cNvGrpSpPr/>
          <p:nvPr/>
        </p:nvGrpSpPr>
        <p:grpSpPr>
          <a:xfrm flipH="1">
            <a:off x="9631097" y="5571400"/>
            <a:ext cx="3164270" cy="1357128"/>
            <a:chOff x="-529241" y="4178550"/>
            <a:chExt cx="2379088" cy="1017846"/>
          </a:xfrm>
        </p:grpSpPr>
        <p:sp>
          <p:nvSpPr>
            <p:cNvPr id="1080" name="Google Shape;1080;p17"/>
            <p:cNvSpPr/>
            <p:nvPr/>
          </p:nvSpPr>
          <p:spPr>
            <a:xfrm flipH="1">
              <a:off x="-529241" y="4417630"/>
              <a:ext cx="2379088" cy="778766"/>
            </a:xfrm>
            <a:custGeom>
              <a:avLst/>
              <a:gdLst/>
              <a:ahLst/>
              <a:cxnLst/>
              <a:rect l="l" t="t" r="r" b="b"/>
              <a:pathLst>
                <a:path w="3193407" h="1442160" extrusionOk="0">
                  <a:moveTo>
                    <a:pt x="3193370" y="124626"/>
                  </a:moveTo>
                  <a:cubicBezTo>
                    <a:pt x="2910908" y="44384"/>
                    <a:pt x="2597861" y="-65"/>
                    <a:pt x="2268456" y="-65"/>
                  </a:cubicBezTo>
                  <a:cubicBezTo>
                    <a:pt x="1015606" y="-65"/>
                    <a:pt x="-38" y="645394"/>
                    <a:pt x="-38" y="1442095"/>
                  </a:cubicBezTo>
                  <a:lnTo>
                    <a:pt x="3193370" y="1442095"/>
                  </a:lnTo>
                  <a:close/>
                </a:path>
              </a:pathLst>
            </a:custGeom>
            <a:solidFill>
              <a:schemeClr val="accent4"/>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081" name="Google Shape;1081;p17"/>
            <p:cNvGrpSpPr/>
            <p:nvPr/>
          </p:nvGrpSpPr>
          <p:grpSpPr>
            <a:xfrm>
              <a:off x="1398269" y="4609910"/>
              <a:ext cx="252057" cy="222256"/>
              <a:chOff x="1398269" y="4609910"/>
              <a:chExt cx="252057" cy="222256"/>
            </a:xfrm>
          </p:grpSpPr>
          <p:sp>
            <p:nvSpPr>
              <p:cNvPr id="1082" name="Google Shape;1082;p17"/>
              <p:cNvSpPr/>
              <p:nvPr/>
            </p:nvSpPr>
            <p:spPr>
              <a:xfrm rot="1726948" flipH="1">
                <a:off x="1421757" y="4656469"/>
                <a:ext cx="205310" cy="129071"/>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83" name="Google Shape;1083;p17"/>
              <p:cNvSpPr/>
              <p:nvPr/>
            </p:nvSpPr>
            <p:spPr>
              <a:xfrm rot="1726948" flipH="1">
                <a:off x="1418112" y="4652579"/>
                <a:ext cx="212371" cy="136918"/>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084" name="Google Shape;1084;p17"/>
            <p:cNvSpPr/>
            <p:nvPr/>
          </p:nvSpPr>
          <p:spPr>
            <a:xfrm flipH="1">
              <a:off x="222824" y="4950226"/>
              <a:ext cx="173005" cy="99833"/>
            </a:xfrm>
            <a:custGeom>
              <a:avLst/>
              <a:gdLst/>
              <a:ahLst/>
              <a:cxnLst/>
              <a:rect l="l" t="t" r="r" b="b"/>
              <a:pathLst>
                <a:path w="173005" h="99833" extrusionOk="0">
                  <a:moveTo>
                    <a:pt x="160126" y="14365"/>
                  </a:moveTo>
                  <a:cubicBezTo>
                    <a:pt x="148610" y="8571"/>
                    <a:pt x="136802" y="18913"/>
                    <a:pt x="130347" y="27641"/>
                  </a:cubicBezTo>
                  <a:cubicBezTo>
                    <a:pt x="128366" y="30406"/>
                    <a:pt x="126680" y="33384"/>
                    <a:pt x="125359" y="36516"/>
                  </a:cubicBezTo>
                  <a:cubicBezTo>
                    <a:pt x="124699" y="35064"/>
                    <a:pt x="123892" y="33641"/>
                    <a:pt x="123086" y="32262"/>
                  </a:cubicBezTo>
                  <a:cubicBezTo>
                    <a:pt x="118832" y="23592"/>
                    <a:pt x="111350" y="16874"/>
                    <a:pt x="102329" y="13485"/>
                  </a:cubicBezTo>
                  <a:cubicBezTo>
                    <a:pt x="91986" y="10698"/>
                    <a:pt x="85311" y="17593"/>
                    <a:pt x="82377" y="26761"/>
                  </a:cubicBezTo>
                  <a:cubicBezTo>
                    <a:pt x="80690" y="32160"/>
                    <a:pt x="79371" y="37675"/>
                    <a:pt x="78417" y="43264"/>
                  </a:cubicBezTo>
                  <a:cubicBezTo>
                    <a:pt x="66241" y="24869"/>
                    <a:pt x="48564" y="10801"/>
                    <a:pt x="27881" y="3070"/>
                  </a:cubicBezTo>
                  <a:cubicBezTo>
                    <a:pt x="21426" y="-480"/>
                    <a:pt x="13797" y="-1045"/>
                    <a:pt x="6903" y="1529"/>
                  </a:cubicBezTo>
                  <a:cubicBezTo>
                    <a:pt x="1842" y="4889"/>
                    <a:pt x="-799" y="10874"/>
                    <a:pt x="155" y="16859"/>
                  </a:cubicBezTo>
                  <a:cubicBezTo>
                    <a:pt x="1108" y="23497"/>
                    <a:pt x="3089" y="29937"/>
                    <a:pt x="6097" y="35929"/>
                  </a:cubicBezTo>
                  <a:cubicBezTo>
                    <a:pt x="9103" y="42964"/>
                    <a:pt x="12550" y="49799"/>
                    <a:pt x="16438" y="56394"/>
                  </a:cubicBezTo>
                  <a:cubicBezTo>
                    <a:pt x="25460" y="71796"/>
                    <a:pt x="36535" y="85872"/>
                    <a:pt x="49444" y="98201"/>
                  </a:cubicBezTo>
                  <a:cubicBezTo>
                    <a:pt x="54506" y="103116"/>
                    <a:pt x="62280" y="95341"/>
                    <a:pt x="57220" y="90427"/>
                  </a:cubicBezTo>
                  <a:cubicBezTo>
                    <a:pt x="38222" y="72361"/>
                    <a:pt x="23406" y="50386"/>
                    <a:pt x="13797" y="26028"/>
                  </a:cubicBezTo>
                  <a:cubicBezTo>
                    <a:pt x="12404" y="22360"/>
                    <a:pt x="9690" y="16566"/>
                    <a:pt x="11377" y="12605"/>
                  </a:cubicBezTo>
                  <a:cubicBezTo>
                    <a:pt x="13064" y="8644"/>
                    <a:pt x="22379" y="12605"/>
                    <a:pt x="25533" y="13925"/>
                  </a:cubicBezTo>
                  <a:cubicBezTo>
                    <a:pt x="36388" y="18033"/>
                    <a:pt x="46364" y="24209"/>
                    <a:pt x="54872" y="32116"/>
                  </a:cubicBezTo>
                  <a:cubicBezTo>
                    <a:pt x="64554" y="41027"/>
                    <a:pt x="72255" y="51868"/>
                    <a:pt x="77464" y="63948"/>
                  </a:cubicBezTo>
                  <a:cubicBezTo>
                    <a:pt x="79810" y="69302"/>
                    <a:pt x="87512" y="66149"/>
                    <a:pt x="87732" y="61161"/>
                  </a:cubicBezTo>
                  <a:cubicBezTo>
                    <a:pt x="88099" y="52719"/>
                    <a:pt x="89272" y="44335"/>
                    <a:pt x="91399" y="36150"/>
                  </a:cubicBezTo>
                  <a:cubicBezTo>
                    <a:pt x="92793" y="30428"/>
                    <a:pt x="94114" y="21040"/>
                    <a:pt x="101961" y="25001"/>
                  </a:cubicBezTo>
                  <a:cubicBezTo>
                    <a:pt x="107830" y="28712"/>
                    <a:pt x="112451" y="34037"/>
                    <a:pt x="115310" y="40331"/>
                  </a:cubicBezTo>
                  <a:cubicBezTo>
                    <a:pt x="118758" y="46866"/>
                    <a:pt x="120958" y="54017"/>
                    <a:pt x="121619" y="61381"/>
                  </a:cubicBezTo>
                  <a:cubicBezTo>
                    <a:pt x="122426" y="68276"/>
                    <a:pt x="133281" y="68716"/>
                    <a:pt x="132621" y="61381"/>
                  </a:cubicBezTo>
                  <a:cubicBezTo>
                    <a:pt x="131594" y="52770"/>
                    <a:pt x="133354" y="44049"/>
                    <a:pt x="137829" y="36590"/>
                  </a:cubicBezTo>
                  <a:cubicBezTo>
                    <a:pt x="140763" y="31749"/>
                    <a:pt x="151104" y="18693"/>
                    <a:pt x="157192" y="25734"/>
                  </a:cubicBezTo>
                  <a:cubicBezTo>
                    <a:pt x="163280" y="32776"/>
                    <a:pt x="162033" y="43484"/>
                    <a:pt x="161960" y="50966"/>
                  </a:cubicBezTo>
                  <a:cubicBezTo>
                    <a:pt x="161887" y="61946"/>
                    <a:pt x="159980" y="72845"/>
                    <a:pt x="156459" y="83239"/>
                  </a:cubicBezTo>
                  <a:cubicBezTo>
                    <a:pt x="154185" y="89987"/>
                    <a:pt x="164820" y="92847"/>
                    <a:pt x="167021" y="86173"/>
                  </a:cubicBezTo>
                  <a:cubicBezTo>
                    <a:pt x="171642" y="72713"/>
                    <a:pt x="173549" y="58491"/>
                    <a:pt x="172815" y="44291"/>
                  </a:cubicBezTo>
                  <a:cubicBezTo>
                    <a:pt x="172009" y="33949"/>
                    <a:pt x="170615" y="20013"/>
                    <a:pt x="160126" y="143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085" name="Google Shape;1085;p17"/>
            <p:cNvGrpSpPr/>
            <p:nvPr/>
          </p:nvGrpSpPr>
          <p:grpSpPr>
            <a:xfrm flipH="1">
              <a:off x="1303764" y="4965138"/>
              <a:ext cx="58971" cy="69975"/>
              <a:chOff x="6991745" y="4740688"/>
              <a:chExt cx="58971" cy="69975"/>
            </a:xfrm>
          </p:grpSpPr>
          <p:sp>
            <p:nvSpPr>
              <p:cNvPr id="1086" name="Google Shape;1086;p17"/>
              <p:cNvSpPr/>
              <p:nvPr/>
            </p:nvSpPr>
            <p:spPr>
              <a:xfrm>
                <a:off x="6991745" y="4785870"/>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87" name="Google Shape;1087;p17"/>
              <p:cNvSpPr/>
              <p:nvPr/>
            </p:nvSpPr>
            <p:spPr>
              <a:xfrm>
                <a:off x="7039696" y="4797092"/>
                <a:ext cx="11020" cy="13571"/>
              </a:xfrm>
              <a:custGeom>
                <a:avLst/>
                <a:gdLst/>
                <a:ahLst/>
                <a:cxnLst/>
                <a:rect l="l" t="t" r="r" b="b"/>
                <a:pathLst>
                  <a:path w="11020" h="13571" extrusionOk="0">
                    <a:moveTo>
                      <a:pt x="9369" y="1550"/>
                    </a:moveTo>
                    <a:cubicBezTo>
                      <a:pt x="8856" y="1051"/>
                      <a:pt x="8269" y="669"/>
                      <a:pt x="7609" y="449"/>
                    </a:cubicBezTo>
                    <a:cubicBezTo>
                      <a:pt x="6949" y="97"/>
                      <a:pt x="6216" y="-79"/>
                      <a:pt x="5481" y="-64"/>
                    </a:cubicBezTo>
                    <a:lnTo>
                      <a:pt x="4015" y="-64"/>
                    </a:lnTo>
                    <a:cubicBezTo>
                      <a:pt x="3135" y="193"/>
                      <a:pt x="2255" y="669"/>
                      <a:pt x="1595" y="1330"/>
                    </a:cubicBezTo>
                    <a:lnTo>
                      <a:pt x="715" y="2503"/>
                    </a:lnTo>
                    <a:cubicBezTo>
                      <a:pt x="201" y="3317"/>
                      <a:pt x="-20" y="4263"/>
                      <a:pt x="-20" y="5217"/>
                    </a:cubicBezTo>
                    <a:lnTo>
                      <a:pt x="-20" y="8004"/>
                    </a:lnTo>
                    <a:cubicBezTo>
                      <a:pt x="-92" y="8745"/>
                      <a:pt x="54" y="9486"/>
                      <a:pt x="421" y="10131"/>
                    </a:cubicBezTo>
                    <a:cubicBezTo>
                      <a:pt x="641" y="10813"/>
                      <a:pt x="1081" y="11422"/>
                      <a:pt x="1595" y="11892"/>
                    </a:cubicBezTo>
                    <a:cubicBezTo>
                      <a:pt x="2034" y="12420"/>
                      <a:pt x="2695" y="12809"/>
                      <a:pt x="3355" y="12992"/>
                    </a:cubicBezTo>
                    <a:cubicBezTo>
                      <a:pt x="4015" y="13351"/>
                      <a:pt x="4748" y="13527"/>
                      <a:pt x="5481" y="13505"/>
                    </a:cubicBezTo>
                    <a:lnTo>
                      <a:pt x="6949" y="13505"/>
                    </a:lnTo>
                    <a:cubicBezTo>
                      <a:pt x="7829" y="13249"/>
                      <a:pt x="8709" y="12764"/>
                      <a:pt x="9369" y="12112"/>
                    </a:cubicBezTo>
                    <a:lnTo>
                      <a:pt x="10176" y="11011"/>
                    </a:lnTo>
                    <a:cubicBezTo>
                      <a:pt x="10690" y="10168"/>
                      <a:pt x="10983" y="9207"/>
                      <a:pt x="10983" y="8224"/>
                    </a:cubicBezTo>
                    <a:lnTo>
                      <a:pt x="10983" y="5364"/>
                    </a:lnTo>
                    <a:cubicBezTo>
                      <a:pt x="10983" y="4623"/>
                      <a:pt x="10837" y="3890"/>
                      <a:pt x="10470" y="3236"/>
                    </a:cubicBezTo>
                    <a:cubicBezTo>
                      <a:pt x="10249" y="2598"/>
                      <a:pt x="9883" y="2019"/>
                      <a:pt x="9369"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88" name="Google Shape;1088;p17"/>
              <p:cNvSpPr/>
              <p:nvPr/>
            </p:nvSpPr>
            <p:spPr>
              <a:xfrm>
                <a:off x="7017123" y="4740688"/>
                <a:ext cx="11002" cy="11002"/>
              </a:xfrm>
              <a:custGeom>
                <a:avLst/>
                <a:gdLst/>
                <a:ahLst/>
                <a:cxnLst/>
                <a:rect l="l" t="t" r="r" b="b"/>
                <a:pathLst>
                  <a:path w="11002" h="11002" extrusionOk="0">
                    <a:moveTo>
                      <a:pt x="5463" y="-65"/>
                    </a:moveTo>
                    <a:cubicBezTo>
                      <a:pt x="2456" y="-65"/>
                      <a:pt x="-38" y="2400"/>
                      <a:pt x="-38" y="5436"/>
                    </a:cubicBezTo>
                    <a:cubicBezTo>
                      <a:pt x="-38" y="8473"/>
                      <a:pt x="2456" y="10937"/>
                      <a:pt x="5463" y="10937"/>
                    </a:cubicBezTo>
                    <a:cubicBezTo>
                      <a:pt x="8471" y="10937"/>
                      <a:pt x="10964" y="8473"/>
                      <a:pt x="10964" y="5436"/>
                    </a:cubicBezTo>
                    <a:cubicBezTo>
                      <a:pt x="10964" y="2400"/>
                      <a:pt x="8471" y="-65"/>
                      <a:pt x="5463" y="-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089" name="Google Shape;1089;p17"/>
            <p:cNvSpPr/>
            <p:nvPr/>
          </p:nvSpPr>
          <p:spPr>
            <a:xfrm>
              <a:off x="739206" y="4668752"/>
              <a:ext cx="131051" cy="67517"/>
            </a:xfrm>
            <a:custGeom>
              <a:avLst/>
              <a:gdLst/>
              <a:ahLst/>
              <a:cxnLst/>
              <a:rect l="l" t="t" r="r" b="b"/>
              <a:pathLst>
                <a:path w="176500" h="90932" extrusionOk="0">
                  <a:moveTo>
                    <a:pt x="146013" y="25639"/>
                  </a:moveTo>
                  <a:cubicBezTo>
                    <a:pt x="142566" y="29563"/>
                    <a:pt x="139632" y="33898"/>
                    <a:pt x="137212" y="38548"/>
                  </a:cubicBezTo>
                  <a:cubicBezTo>
                    <a:pt x="136112" y="34587"/>
                    <a:pt x="134791" y="30627"/>
                    <a:pt x="133324" y="26812"/>
                  </a:cubicBezTo>
                  <a:cubicBezTo>
                    <a:pt x="132224" y="22808"/>
                    <a:pt x="129877" y="19250"/>
                    <a:pt x="126650" y="16690"/>
                  </a:cubicBezTo>
                  <a:cubicBezTo>
                    <a:pt x="122543" y="14761"/>
                    <a:pt x="117775" y="15268"/>
                    <a:pt x="114181" y="18011"/>
                  </a:cubicBezTo>
                  <a:cubicBezTo>
                    <a:pt x="108606" y="21605"/>
                    <a:pt x="103839" y="26417"/>
                    <a:pt x="100391" y="32094"/>
                  </a:cubicBezTo>
                  <a:cubicBezTo>
                    <a:pt x="100024" y="31213"/>
                    <a:pt x="99731" y="30260"/>
                    <a:pt x="99291" y="29306"/>
                  </a:cubicBezTo>
                  <a:cubicBezTo>
                    <a:pt x="95257" y="21018"/>
                    <a:pt x="86749" y="8035"/>
                    <a:pt x="75747" y="10529"/>
                  </a:cubicBezTo>
                  <a:cubicBezTo>
                    <a:pt x="71126" y="12209"/>
                    <a:pt x="67238" y="15385"/>
                    <a:pt x="64598" y="19551"/>
                  </a:cubicBezTo>
                  <a:cubicBezTo>
                    <a:pt x="61223" y="23600"/>
                    <a:pt x="58290" y="28030"/>
                    <a:pt x="55942" y="32754"/>
                  </a:cubicBezTo>
                  <a:cubicBezTo>
                    <a:pt x="55650" y="33377"/>
                    <a:pt x="55429" y="34015"/>
                    <a:pt x="55209" y="34661"/>
                  </a:cubicBezTo>
                  <a:cubicBezTo>
                    <a:pt x="50588" y="27539"/>
                    <a:pt x="45454" y="20776"/>
                    <a:pt x="39806" y="14417"/>
                  </a:cubicBezTo>
                  <a:cubicBezTo>
                    <a:pt x="35332" y="8146"/>
                    <a:pt x="29097" y="3268"/>
                    <a:pt x="21982" y="334"/>
                  </a:cubicBezTo>
                  <a:cubicBezTo>
                    <a:pt x="16115" y="-1008"/>
                    <a:pt x="9953" y="1097"/>
                    <a:pt x="6140" y="5762"/>
                  </a:cubicBezTo>
                  <a:cubicBezTo>
                    <a:pt x="-2589" y="16250"/>
                    <a:pt x="-608" y="31654"/>
                    <a:pt x="3206" y="43609"/>
                  </a:cubicBezTo>
                  <a:cubicBezTo>
                    <a:pt x="7680" y="58015"/>
                    <a:pt x="16334" y="70770"/>
                    <a:pt x="28071" y="80283"/>
                  </a:cubicBezTo>
                  <a:cubicBezTo>
                    <a:pt x="33572" y="84757"/>
                    <a:pt x="41346" y="76982"/>
                    <a:pt x="35845" y="72508"/>
                  </a:cubicBezTo>
                  <a:cubicBezTo>
                    <a:pt x="26456" y="65092"/>
                    <a:pt x="19195" y="55257"/>
                    <a:pt x="14941" y="44049"/>
                  </a:cubicBezTo>
                  <a:cubicBezTo>
                    <a:pt x="11641" y="35321"/>
                    <a:pt x="8193" y="22852"/>
                    <a:pt x="13621" y="14197"/>
                  </a:cubicBezTo>
                  <a:cubicBezTo>
                    <a:pt x="16334" y="9869"/>
                    <a:pt x="19856" y="10456"/>
                    <a:pt x="23596" y="13610"/>
                  </a:cubicBezTo>
                  <a:cubicBezTo>
                    <a:pt x="28144" y="17695"/>
                    <a:pt x="32325" y="22162"/>
                    <a:pt x="36139" y="26959"/>
                  </a:cubicBezTo>
                  <a:cubicBezTo>
                    <a:pt x="42886" y="35284"/>
                    <a:pt x="48754" y="44313"/>
                    <a:pt x="53596" y="53878"/>
                  </a:cubicBezTo>
                  <a:cubicBezTo>
                    <a:pt x="54255" y="55873"/>
                    <a:pt x="55136" y="57751"/>
                    <a:pt x="56383" y="59452"/>
                  </a:cubicBezTo>
                  <a:lnTo>
                    <a:pt x="56383" y="60112"/>
                  </a:lnTo>
                  <a:lnTo>
                    <a:pt x="56383" y="60112"/>
                  </a:lnTo>
                  <a:lnTo>
                    <a:pt x="57190" y="61286"/>
                  </a:lnTo>
                  <a:cubicBezTo>
                    <a:pt x="61297" y="66567"/>
                    <a:pt x="68192" y="59892"/>
                    <a:pt x="65844" y="54685"/>
                  </a:cubicBezTo>
                  <a:cubicBezTo>
                    <a:pt x="64964" y="52778"/>
                    <a:pt x="63937" y="50944"/>
                    <a:pt x="63057" y="49110"/>
                  </a:cubicBezTo>
                  <a:cubicBezTo>
                    <a:pt x="62764" y="44475"/>
                    <a:pt x="63864" y="39847"/>
                    <a:pt x="66358" y="35907"/>
                  </a:cubicBezTo>
                  <a:cubicBezTo>
                    <a:pt x="68118" y="32681"/>
                    <a:pt x="74867" y="20285"/>
                    <a:pt x="79267" y="21678"/>
                  </a:cubicBezTo>
                  <a:cubicBezTo>
                    <a:pt x="82054" y="22559"/>
                    <a:pt x="84548" y="26812"/>
                    <a:pt x="86161" y="29013"/>
                  </a:cubicBezTo>
                  <a:cubicBezTo>
                    <a:pt x="88362" y="32328"/>
                    <a:pt x="90049" y="35900"/>
                    <a:pt x="91370" y="39648"/>
                  </a:cubicBezTo>
                  <a:cubicBezTo>
                    <a:pt x="92469" y="42964"/>
                    <a:pt x="93130" y="46382"/>
                    <a:pt x="93496" y="49844"/>
                  </a:cubicBezTo>
                  <a:cubicBezTo>
                    <a:pt x="92983" y="53687"/>
                    <a:pt x="92983" y="57589"/>
                    <a:pt x="93496" y="61433"/>
                  </a:cubicBezTo>
                  <a:cubicBezTo>
                    <a:pt x="93496" y="64469"/>
                    <a:pt x="95991" y="66934"/>
                    <a:pt x="98997" y="66934"/>
                  </a:cubicBezTo>
                  <a:cubicBezTo>
                    <a:pt x="102005" y="66934"/>
                    <a:pt x="104498" y="64469"/>
                    <a:pt x="104498" y="61433"/>
                  </a:cubicBezTo>
                  <a:cubicBezTo>
                    <a:pt x="104792" y="57941"/>
                    <a:pt x="104792" y="54435"/>
                    <a:pt x="104498" y="50944"/>
                  </a:cubicBezTo>
                  <a:cubicBezTo>
                    <a:pt x="105672" y="42494"/>
                    <a:pt x="109999" y="34807"/>
                    <a:pt x="116601" y="29380"/>
                  </a:cubicBezTo>
                  <a:cubicBezTo>
                    <a:pt x="117628" y="28573"/>
                    <a:pt x="118948" y="27913"/>
                    <a:pt x="119829" y="27106"/>
                  </a:cubicBezTo>
                  <a:lnTo>
                    <a:pt x="120928" y="27106"/>
                  </a:lnTo>
                  <a:lnTo>
                    <a:pt x="120928" y="27106"/>
                  </a:lnTo>
                  <a:cubicBezTo>
                    <a:pt x="122029" y="30333"/>
                    <a:pt x="123496" y="33487"/>
                    <a:pt x="124596" y="36715"/>
                  </a:cubicBezTo>
                  <a:cubicBezTo>
                    <a:pt x="127017" y="44174"/>
                    <a:pt x="128777" y="51831"/>
                    <a:pt x="129877" y="59599"/>
                  </a:cubicBezTo>
                  <a:cubicBezTo>
                    <a:pt x="130611" y="65027"/>
                    <a:pt x="139412" y="64660"/>
                    <a:pt x="140439" y="59599"/>
                  </a:cubicBezTo>
                  <a:cubicBezTo>
                    <a:pt x="142126" y="51509"/>
                    <a:pt x="145427" y="43844"/>
                    <a:pt x="150194" y="37081"/>
                  </a:cubicBezTo>
                  <a:cubicBezTo>
                    <a:pt x="151882" y="34661"/>
                    <a:pt x="155108" y="29746"/>
                    <a:pt x="158409" y="29233"/>
                  </a:cubicBezTo>
                  <a:cubicBezTo>
                    <a:pt x="161710" y="28719"/>
                    <a:pt x="162737" y="32827"/>
                    <a:pt x="163397" y="35101"/>
                  </a:cubicBezTo>
                  <a:cubicBezTo>
                    <a:pt x="167284" y="51267"/>
                    <a:pt x="164644" y="68327"/>
                    <a:pt x="156062" y="82557"/>
                  </a:cubicBezTo>
                  <a:cubicBezTo>
                    <a:pt x="154522" y="85190"/>
                    <a:pt x="155402" y="88571"/>
                    <a:pt x="158042" y="90111"/>
                  </a:cubicBezTo>
                  <a:cubicBezTo>
                    <a:pt x="160683" y="91652"/>
                    <a:pt x="164057" y="90764"/>
                    <a:pt x="165598" y="88131"/>
                  </a:cubicBezTo>
                  <a:cubicBezTo>
                    <a:pt x="171465" y="77928"/>
                    <a:pt x="174912" y="66552"/>
                    <a:pt x="175865" y="54831"/>
                  </a:cubicBezTo>
                  <a:cubicBezTo>
                    <a:pt x="177553" y="44328"/>
                    <a:pt x="175646" y="33568"/>
                    <a:pt x="170364" y="24319"/>
                  </a:cubicBezTo>
                  <a:cubicBezTo>
                    <a:pt x="163983" y="15004"/>
                    <a:pt x="152908" y="17864"/>
                    <a:pt x="146013" y="25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0" name="Google Shape;1090;p17"/>
            <p:cNvSpPr/>
            <p:nvPr/>
          </p:nvSpPr>
          <p:spPr>
            <a:xfrm>
              <a:off x="623819" y="4178550"/>
              <a:ext cx="323983" cy="405893"/>
            </a:xfrm>
            <a:custGeom>
              <a:avLst/>
              <a:gdLst/>
              <a:ahLst/>
              <a:cxnLst/>
              <a:rect l="l" t="t" r="r" b="b"/>
              <a:pathLst>
                <a:path w="436341" h="546657" extrusionOk="0">
                  <a:moveTo>
                    <a:pt x="435118" y="342652"/>
                  </a:moveTo>
                  <a:cubicBezTo>
                    <a:pt x="422942" y="493235"/>
                    <a:pt x="320036" y="555360"/>
                    <a:pt x="200405" y="545605"/>
                  </a:cubicBezTo>
                  <a:cubicBezTo>
                    <a:pt x="80776" y="535850"/>
                    <a:pt x="-11129" y="458028"/>
                    <a:pt x="1046" y="307445"/>
                  </a:cubicBezTo>
                  <a:cubicBezTo>
                    <a:pt x="13222" y="156863"/>
                    <a:pt x="124638" y="-9343"/>
                    <a:pt x="244561" y="339"/>
                  </a:cubicBezTo>
                  <a:cubicBezTo>
                    <a:pt x="364484" y="10021"/>
                    <a:pt x="447294" y="192070"/>
                    <a:pt x="435118" y="342652"/>
                  </a:cubicBezTo>
                  <a:close/>
                </a:path>
              </a:pathLst>
            </a:custGeom>
            <a:solidFill>
              <a:schemeClr val="dk2"/>
            </a:solidFill>
            <a:ln w="146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1" name="Google Shape;1091;p17"/>
            <p:cNvSpPr/>
            <p:nvPr/>
          </p:nvSpPr>
          <p:spPr>
            <a:xfrm>
              <a:off x="849440" y="4487753"/>
              <a:ext cx="74295" cy="68570"/>
            </a:xfrm>
            <a:custGeom>
              <a:avLst/>
              <a:gdLst/>
              <a:ahLst/>
              <a:cxnLst/>
              <a:rect l="l" t="t" r="r" b="b"/>
              <a:pathLst>
                <a:path w="100061" h="92350" extrusionOk="0">
                  <a:moveTo>
                    <a:pt x="83448" y="21212"/>
                  </a:moveTo>
                  <a:cubicBezTo>
                    <a:pt x="76113" y="21850"/>
                    <a:pt x="69219" y="24806"/>
                    <a:pt x="63717" y="29647"/>
                  </a:cubicBezTo>
                  <a:lnTo>
                    <a:pt x="61663" y="31187"/>
                  </a:lnTo>
                  <a:cubicBezTo>
                    <a:pt x="62323" y="25613"/>
                    <a:pt x="62911" y="20112"/>
                    <a:pt x="62911" y="20112"/>
                  </a:cubicBezTo>
                  <a:cubicBezTo>
                    <a:pt x="63571" y="10555"/>
                    <a:pt x="56969" y="2017"/>
                    <a:pt x="47580" y="162"/>
                  </a:cubicBezTo>
                  <a:cubicBezTo>
                    <a:pt x="38119" y="-1217"/>
                    <a:pt x="28951" y="3807"/>
                    <a:pt x="24990" y="12484"/>
                  </a:cubicBezTo>
                  <a:cubicBezTo>
                    <a:pt x="21322" y="21227"/>
                    <a:pt x="23083" y="31290"/>
                    <a:pt x="29464" y="38302"/>
                  </a:cubicBezTo>
                  <a:cubicBezTo>
                    <a:pt x="27044" y="34708"/>
                    <a:pt x="21616" y="35002"/>
                    <a:pt x="17508" y="36395"/>
                  </a:cubicBezTo>
                  <a:cubicBezTo>
                    <a:pt x="10320" y="38596"/>
                    <a:pt x="4453" y="43745"/>
                    <a:pt x="1299" y="50551"/>
                  </a:cubicBezTo>
                  <a:cubicBezTo>
                    <a:pt x="-1709" y="57585"/>
                    <a:pt x="492" y="65749"/>
                    <a:pt x="6579" y="70355"/>
                  </a:cubicBezTo>
                  <a:cubicBezTo>
                    <a:pt x="9660" y="72174"/>
                    <a:pt x="13254" y="73106"/>
                    <a:pt x="16848" y="73069"/>
                  </a:cubicBezTo>
                  <a:cubicBezTo>
                    <a:pt x="24256" y="73340"/>
                    <a:pt x="31518" y="71477"/>
                    <a:pt x="37899" y="67715"/>
                  </a:cubicBezTo>
                  <a:cubicBezTo>
                    <a:pt x="36065" y="77265"/>
                    <a:pt x="40173" y="86976"/>
                    <a:pt x="48315" y="92286"/>
                  </a:cubicBezTo>
                  <a:cubicBezTo>
                    <a:pt x="59903" y="83939"/>
                    <a:pt x="70392" y="74265"/>
                    <a:pt x="79707" y="63461"/>
                  </a:cubicBezTo>
                  <a:cubicBezTo>
                    <a:pt x="79561" y="62976"/>
                    <a:pt x="79341" y="62514"/>
                    <a:pt x="79120" y="62067"/>
                  </a:cubicBezTo>
                  <a:cubicBezTo>
                    <a:pt x="79927" y="62067"/>
                    <a:pt x="80660" y="61627"/>
                    <a:pt x="81468" y="61480"/>
                  </a:cubicBezTo>
                  <a:cubicBezTo>
                    <a:pt x="88436" y="53038"/>
                    <a:pt x="94670" y="44009"/>
                    <a:pt x="100024" y="34488"/>
                  </a:cubicBezTo>
                  <a:cubicBezTo>
                    <a:pt x="97751" y="27102"/>
                    <a:pt x="91149" y="21850"/>
                    <a:pt x="83448" y="2121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2" name="Google Shape;1092;p17"/>
            <p:cNvSpPr/>
            <p:nvPr/>
          </p:nvSpPr>
          <p:spPr>
            <a:xfrm>
              <a:off x="651489" y="4373677"/>
              <a:ext cx="83843" cy="67919"/>
            </a:xfrm>
            <a:custGeom>
              <a:avLst/>
              <a:gdLst/>
              <a:ahLst/>
              <a:cxnLst/>
              <a:rect l="l" t="t" r="r" b="b"/>
              <a:pathLst>
                <a:path w="112920" h="91473" extrusionOk="0">
                  <a:moveTo>
                    <a:pt x="89887" y="8854"/>
                  </a:moveTo>
                  <a:cubicBezTo>
                    <a:pt x="83799" y="801"/>
                    <a:pt x="73090" y="-2207"/>
                    <a:pt x="63702" y="1519"/>
                  </a:cubicBezTo>
                  <a:cubicBezTo>
                    <a:pt x="53433" y="6082"/>
                    <a:pt x="47199" y="16658"/>
                    <a:pt x="48151" y="27851"/>
                  </a:cubicBezTo>
                  <a:cubicBezTo>
                    <a:pt x="36197" y="16284"/>
                    <a:pt x="17125" y="16548"/>
                    <a:pt x="5463" y="28438"/>
                  </a:cubicBezTo>
                  <a:cubicBezTo>
                    <a:pt x="2163" y="31643"/>
                    <a:pt x="183" y="35963"/>
                    <a:pt x="-38" y="40540"/>
                  </a:cubicBezTo>
                  <a:cubicBezTo>
                    <a:pt x="769" y="48264"/>
                    <a:pt x="6564" y="54542"/>
                    <a:pt x="14192" y="56017"/>
                  </a:cubicBezTo>
                  <a:cubicBezTo>
                    <a:pt x="21673" y="57212"/>
                    <a:pt x="29301" y="56787"/>
                    <a:pt x="36636" y="54770"/>
                  </a:cubicBezTo>
                  <a:cubicBezTo>
                    <a:pt x="27394" y="60396"/>
                    <a:pt x="24460" y="72446"/>
                    <a:pt x="30108" y="81681"/>
                  </a:cubicBezTo>
                  <a:cubicBezTo>
                    <a:pt x="30255" y="81879"/>
                    <a:pt x="30328" y="82077"/>
                    <a:pt x="30475" y="82275"/>
                  </a:cubicBezTo>
                  <a:cubicBezTo>
                    <a:pt x="37223" y="90945"/>
                    <a:pt x="49032" y="93835"/>
                    <a:pt x="59008" y="89243"/>
                  </a:cubicBezTo>
                  <a:cubicBezTo>
                    <a:pt x="66269" y="85502"/>
                    <a:pt x="71623" y="78872"/>
                    <a:pt x="73677" y="70980"/>
                  </a:cubicBezTo>
                  <a:cubicBezTo>
                    <a:pt x="74337" y="68581"/>
                    <a:pt x="74704" y="66124"/>
                    <a:pt x="74777" y="63645"/>
                  </a:cubicBezTo>
                  <a:cubicBezTo>
                    <a:pt x="78738" y="73796"/>
                    <a:pt x="90180" y="78828"/>
                    <a:pt x="100302" y="74874"/>
                  </a:cubicBezTo>
                  <a:cubicBezTo>
                    <a:pt x="110497" y="70921"/>
                    <a:pt x="115485" y="59479"/>
                    <a:pt x="111524" y="49327"/>
                  </a:cubicBezTo>
                  <a:cubicBezTo>
                    <a:pt x="110717" y="47156"/>
                    <a:pt x="109471" y="45147"/>
                    <a:pt x="107930" y="43401"/>
                  </a:cubicBezTo>
                  <a:cubicBezTo>
                    <a:pt x="101989" y="37570"/>
                    <a:pt x="93701" y="34621"/>
                    <a:pt x="85412" y="35333"/>
                  </a:cubicBezTo>
                  <a:cubicBezTo>
                    <a:pt x="93627" y="29061"/>
                    <a:pt x="95608" y="17480"/>
                    <a:pt x="89887" y="88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3" name="Google Shape;1093;p17"/>
            <p:cNvSpPr/>
            <p:nvPr/>
          </p:nvSpPr>
          <p:spPr>
            <a:xfrm>
              <a:off x="641517" y="4478511"/>
              <a:ext cx="70050" cy="73124"/>
            </a:xfrm>
            <a:custGeom>
              <a:avLst/>
              <a:gdLst/>
              <a:ahLst/>
              <a:cxnLst/>
              <a:rect l="l" t="t" r="r" b="b"/>
              <a:pathLst>
                <a:path w="94344" h="98483" extrusionOk="0">
                  <a:moveTo>
                    <a:pt x="59153" y="69667"/>
                  </a:moveTo>
                  <a:cubicBezTo>
                    <a:pt x="67956" y="74757"/>
                    <a:pt x="78958" y="73818"/>
                    <a:pt x="86732" y="67319"/>
                  </a:cubicBezTo>
                  <a:cubicBezTo>
                    <a:pt x="94214" y="60476"/>
                    <a:pt x="96414" y="49547"/>
                    <a:pt x="92160" y="40328"/>
                  </a:cubicBezTo>
                  <a:cubicBezTo>
                    <a:pt x="87466" y="31335"/>
                    <a:pt x="77270" y="26619"/>
                    <a:pt x="67368" y="28812"/>
                  </a:cubicBezTo>
                  <a:cubicBezTo>
                    <a:pt x="70376" y="18411"/>
                    <a:pt x="65902" y="7306"/>
                    <a:pt x="56513" y="1893"/>
                  </a:cubicBezTo>
                  <a:cubicBezTo>
                    <a:pt x="46832" y="-2808"/>
                    <a:pt x="35169" y="1248"/>
                    <a:pt x="30474" y="10944"/>
                  </a:cubicBezTo>
                  <a:cubicBezTo>
                    <a:pt x="30401" y="11084"/>
                    <a:pt x="30328" y="11216"/>
                    <a:pt x="30255" y="11355"/>
                  </a:cubicBezTo>
                  <a:cubicBezTo>
                    <a:pt x="28421" y="18441"/>
                    <a:pt x="28934" y="25929"/>
                    <a:pt x="31722" y="32699"/>
                  </a:cubicBezTo>
                  <a:lnTo>
                    <a:pt x="32455" y="35120"/>
                  </a:lnTo>
                  <a:lnTo>
                    <a:pt x="22406" y="30352"/>
                  </a:lnTo>
                  <a:cubicBezTo>
                    <a:pt x="14412" y="27008"/>
                    <a:pt x="5096" y="29582"/>
                    <a:pt x="-38" y="36587"/>
                  </a:cubicBezTo>
                  <a:cubicBezTo>
                    <a:pt x="6050" y="48359"/>
                    <a:pt x="13458" y="59427"/>
                    <a:pt x="21967" y="69593"/>
                  </a:cubicBezTo>
                  <a:cubicBezTo>
                    <a:pt x="24167" y="69351"/>
                    <a:pt x="26367" y="68808"/>
                    <a:pt x="28421" y="67980"/>
                  </a:cubicBezTo>
                  <a:cubicBezTo>
                    <a:pt x="26367" y="68581"/>
                    <a:pt x="24754" y="70099"/>
                    <a:pt x="23947" y="72087"/>
                  </a:cubicBezTo>
                  <a:cubicBezTo>
                    <a:pt x="32528" y="81872"/>
                    <a:pt x="42137" y="90703"/>
                    <a:pt x="52625" y="98419"/>
                  </a:cubicBezTo>
                  <a:cubicBezTo>
                    <a:pt x="54606" y="96299"/>
                    <a:pt x="56146" y="93805"/>
                    <a:pt x="57173" y="91084"/>
                  </a:cubicBezTo>
                  <a:cubicBezTo>
                    <a:pt x="59813" y="84277"/>
                    <a:pt x="60548" y="76847"/>
                    <a:pt x="59153" y="69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4" name="Google Shape;1094;p17"/>
            <p:cNvSpPr/>
            <p:nvPr/>
          </p:nvSpPr>
          <p:spPr>
            <a:xfrm>
              <a:off x="747991" y="4558944"/>
              <a:ext cx="65035" cy="25733"/>
            </a:xfrm>
            <a:custGeom>
              <a:avLst/>
              <a:gdLst/>
              <a:ahLst/>
              <a:cxnLst/>
              <a:rect l="l" t="t" r="r" b="b"/>
              <a:pathLst>
                <a:path w="87589" h="34657" extrusionOk="0">
                  <a:moveTo>
                    <a:pt x="84312" y="8854"/>
                  </a:moveTo>
                  <a:cubicBezTo>
                    <a:pt x="78225" y="801"/>
                    <a:pt x="67516" y="-2207"/>
                    <a:pt x="58127" y="1519"/>
                  </a:cubicBezTo>
                  <a:cubicBezTo>
                    <a:pt x="47859" y="6052"/>
                    <a:pt x="41624" y="16600"/>
                    <a:pt x="42578" y="27778"/>
                  </a:cubicBezTo>
                  <a:cubicBezTo>
                    <a:pt x="30622" y="16255"/>
                    <a:pt x="11625" y="16519"/>
                    <a:pt x="-38" y="28365"/>
                  </a:cubicBezTo>
                  <a:lnTo>
                    <a:pt x="-38" y="28805"/>
                  </a:lnTo>
                  <a:cubicBezTo>
                    <a:pt x="26955" y="34438"/>
                    <a:pt x="54607" y="35971"/>
                    <a:pt x="82039" y="33352"/>
                  </a:cubicBezTo>
                  <a:cubicBezTo>
                    <a:pt x="88420" y="26729"/>
                    <a:pt x="89374" y="16541"/>
                    <a:pt x="84312" y="88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5" name="Google Shape;1095;p17"/>
            <p:cNvSpPr/>
            <p:nvPr/>
          </p:nvSpPr>
          <p:spPr>
            <a:xfrm>
              <a:off x="862911" y="4381613"/>
              <a:ext cx="64959" cy="62213"/>
            </a:xfrm>
            <a:custGeom>
              <a:avLst/>
              <a:gdLst/>
              <a:ahLst/>
              <a:cxnLst/>
              <a:rect l="l" t="t" r="r" b="b"/>
              <a:pathLst>
                <a:path w="87487" h="83789" extrusionOk="0">
                  <a:moveTo>
                    <a:pt x="8471" y="46213"/>
                  </a:moveTo>
                  <a:cubicBezTo>
                    <a:pt x="2970" y="51303"/>
                    <a:pt x="-110" y="58462"/>
                    <a:pt x="-36" y="65943"/>
                  </a:cubicBezTo>
                  <a:cubicBezTo>
                    <a:pt x="256" y="73579"/>
                    <a:pt x="5757" y="80026"/>
                    <a:pt x="13239" y="81567"/>
                  </a:cubicBezTo>
                  <a:cubicBezTo>
                    <a:pt x="16833" y="81867"/>
                    <a:pt x="20500" y="81185"/>
                    <a:pt x="23728" y="79586"/>
                  </a:cubicBezTo>
                  <a:cubicBezTo>
                    <a:pt x="30476" y="76645"/>
                    <a:pt x="36270" y="71833"/>
                    <a:pt x="40378" y="65723"/>
                  </a:cubicBezTo>
                  <a:cubicBezTo>
                    <a:pt x="42872" y="75545"/>
                    <a:pt x="51234" y="82733"/>
                    <a:pt x="61356" y="83694"/>
                  </a:cubicBezTo>
                  <a:cubicBezTo>
                    <a:pt x="71478" y="84214"/>
                    <a:pt x="80792" y="78097"/>
                    <a:pt x="84387" y="68584"/>
                  </a:cubicBezTo>
                  <a:cubicBezTo>
                    <a:pt x="87467" y="58902"/>
                    <a:pt x="83726" y="48333"/>
                    <a:pt x="75145" y="42839"/>
                  </a:cubicBezTo>
                  <a:cubicBezTo>
                    <a:pt x="84680" y="37705"/>
                    <a:pt x="89447" y="26688"/>
                    <a:pt x="86660" y="16214"/>
                  </a:cubicBezTo>
                  <a:cubicBezTo>
                    <a:pt x="83213" y="6004"/>
                    <a:pt x="72137" y="518"/>
                    <a:pt x="61942" y="3957"/>
                  </a:cubicBezTo>
                  <a:cubicBezTo>
                    <a:pt x="61795" y="4009"/>
                    <a:pt x="61648" y="4060"/>
                    <a:pt x="61502" y="4111"/>
                  </a:cubicBezTo>
                  <a:cubicBezTo>
                    <a:pt x="55194" y="7837"/>
                    <a:pt x="50207" y="13493"/>
                    <a:pt x="47346" y="20248"/>
                  </a:cubicBezTo>
                  <a:lnTo>
                    <a:pt x="46099" y="22448"/>
                  </a:lnTo>
                  <a:lnTo>
                    <a:pt x="42505" y="11960"/>
                  </a:lnTo>
                  <a:cubicBezTo>
                    <a:pt x="38911" y="3070"/>
                    <a:pt x="29376" y="-1822"/>
                    <a:pt x="20061" y="518"/>
                  </a:cubicBezTo>
                  <a:cubicBezTo>
                    <a:pt x="10966" y="3371"/>
                    <a:pt x="4804" y="11879"/>
                    <a:pt x="4951" y="21421"/>
                  </a:cubicBezTo>
                  <a:cubicBezTo>
                    <a:pt x="5465" y="30854"/>
                    <a:pt x="11332" y="39157"/>
                    <a:pt x="20061" y="42766"/>
                  </a:cubicBezTo>
                  <a:cubicBezTo>
                    <a:pt x="16393" y="40565"/>
                    <a:pt x="11552" y="43132"/>
                    <a:pt x="8471" y="462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6" name="Google Shape;1096;p17"/>
            <p:cNvSpPr/>
            <p:nvPr/>
          </p:nvSpPr>
          <p:spPr>
            <a:xfrm>
              <a:off x="758722" y="4338032"/>
              <a:ext cx="64962" cy="62200"/>
            </a:xfrm>
            <a:custGeom>
              <a:avLst/>
              <a:gdLst/>
              <a:ahLst/>
              <a:cxnLst/>
              <a:rect l="l" t="t" r="r" b="b"/>
              <a:pathLst>
                <a:path w="87491" h="83771" extrusionOk="0">
                  <a:moveTo>
                    <a:pt x="86664" y="16126"/>
                  </a:moveTo>
                  <a:cubicBezTo>
                    <a:pt x="83143" y="5902"/>
                    <a:pt x="71994" y="474"/>
                    <a:pt x="61725" y="4009"/>
                  </a:cubicBezTo>
                  <a:cubicBezTo>
                    <a:pt x="61652" y="4039"/>
                    <a:pt x="61579" y="4068"/>
                    <a:pt x="61505" y="4097"/>
                  </a:cubicBezTo>
                  <a:cubicBezTo>
                    <a:pt x="55197" y="7801"/>
                    <a:pt x="50210" y="13464"/>
                    <a:pt x="47350" y="20234"/>
                  </a:cubicBezTo>
                  <a:lnTo>
                    <a:pt x="46102" y="22434"/>
                  </a:lnTo>
                  <a:lnTo>
                    <a:pt x="42508" y="11945"/>
                  </a:lnTo>
                  <a:cubicBezTo>
                    <a:pt x="38914" y="3078"/>
                    <a:pt x="29380" y="-1800"/>
                    <a:pt x="20065" y="503"/>
                  </a:cubicBezTo>
                  <a:cubicBezTo>
                    <a:pt x="10970" y="3334"/>
                    <a:pt x="4808" y="11806"/>
                    <a:pt x="4955" y="21334"/>
                  </a:cubicBezTo>
                  <a:cubicBezTo>
                    <a:pt x="5468" y="30781"/>
                    <a:pt x="11336" y="39106"/>
                    <a:pt x="20065" y="42751"/>
                  </a:cubicBezTo>
                  <a:cubicBezTo>
                    <a:pt x="16324" y="40478"/>
                    <a:pt x="11556" y="43118"/>
                    <a:pt x="8475" y="46199"/>
                  </a:cubicBezTo>
                  <a:cubicBezTo>
                    <a:pt x="2901" y="51245"/>
                    <a:pt x="-179" y="58433"/>
                    <a:pt x="-33" y="65929"/>
                  </a:cubicBezTo>
                  <a:cubicBezTo>
                    <a:pt x="260" y="73557"/>
                    <a:pt x="5761" y="79990"/>
                    <a:pt x="13243" y="81479"/>
                  </a:cubicBezTo>
                  <a:cubicBezTo>
                    <a:pt x="16837" y="81765"/>
                    <a:pt x="20431" y="81112"/>
                    <a:pt x="23732" y="79572"/>
                  </a:cubicBezTo>
                  <a:cubicBezTo>
                    <a:pt x="30479" y="76623"/>
                    <a:pt x="36201" y="71812"/>
                    <a:pt x="40309" y="65709"/>
                  </a:cubicBezTo>
                  <a:cubicBezTo>
                    <a:pt x="42876" y="75501"/>
                    <a:pt x="51311" y="82667"/>
                    <a:pt x="61359" y="83679"/>
                  </a:cubicBezTo>
                  <a:cubicBezTo>
                    <a:pt x="71481" y="84171"/>
                    <a:pt x="80796" y="78068"/>
                    <a:pt x="84391" y="68570"/>
                  </a:cubicBezTo>
                  <a:cubicBezTo>
                    <a:pt x="87471" y="58888"/>
                    <a:pt x="83730" y="48318"/>
                    <a:pt x="75149" y="42825"/>
                  </a:cubicBezTo>
                  <a:cubicBezTo>
                    <a:pt x="84683" y="37661"/>
                    <a:pt x="89451" y="26615"/>
                    <a:pt x="86664" y="1612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7" name="Google Shape;1097;p17"/>
            <p:cNvSpPr/>
            <p:nvPr/>
          </p:nvSpPr>
          <p:spPr>
            <a:xfrm>
              <a:off x="753506" y="4445030"/>
              <a:ext cx="65059" cy="59525"/>
            </a:xfrm>
            <a:custGeom>
              <a:avLst/>
              <a:gdLst/>
              <a:ahLst/>
              <a:cxnLst/>
              <a:rect l="l" t="t" r="r" b="b"/>
              <a:pathLst>
                <a:path w="87622" h="80168" extrusionOk="0">
                  <a:moveTo>
                    <a:pt x="6622" y="47547"/>
                  </a:moveTo>
                  <a:cubicBezTo>
                    <a:pt x="4275" y="49373"/>
                    <a:pt x="2588" y="51962"/>
                    <a:pt x="1854" y="54881"/>
                  </a:cubicBezTo>
                  <a:cubicBezTo>
                    <a:pt x="21" y="60947"/>
                    <a:pt x="1048" y="67512"/>
                    <a:pt x="4715" y="72705"/>
                  </a:cubicBezTo>
                  <a:cubicBezTo>
                    <a:pt x="11023" y="79827"/>
                    <a:pt x="21218" y="82071"/>
                    <a:pt x="29947" y="78279"/>
                  </a:cubicBezTo>
                  <a:cubicBezTo>
                    <a:pt x="34641" y="76277"/>
                    <a:pt x="38822" y="73248"/>
                    <a:pt x="42122" y="69404"/>
                  </a:cubicBezTo>
                  <a:cubicBezTo>
                    <a:pt x="44983" y="66287"/>
                    <a:pt x="47404" y="62840"/>
                    <a:pt x="49457" y="59136"/>
                  </a:cubicBezTo>
                  <a:cubicBezTo>
                    <a:pt x="53785" y="69214"/>
                    <a:pt x="65521" y="73857"/>
                    <a:pt x="75569" y="69500"/>
                  </a:cubicBezTo>
                  <a:cubicBezTo>
                    <a:pt x="83344" y="66140"/>
                    <a:pt x="88185" y="58204"/>
                    <a:pt x="87525" y="49747"/>
                  </a:cubicBezTo>
                  <a:cubicBezTo>
                    <a:pt x="86645" y="40212"/>
                    <a:pt x="79237" y="32569"/>
                    <a:pt x="69774" y="31337"/>
                  </a:cubicBezTo>
                  <a:cubicBezTo>
                    <a:pt x="77256" y="28044"/>
                    <a:pt x="80850" y="19499"/>
                    <a:pt x="78063" y="11826"/>
                  </a:cubicBezTo>
                  <a:cubicBezTo>
                    <a:pt x="74836" y="4411"/>
                    <a:pt x="67428" y="-298"/>
                    <a:pt x="59359" y="-56"/>
                  </a:cubicBezTo>
                  <a:cubicBezTo>
                    <a:pt x="51805" y="267"/>
                    <a:pt x="44763" y="3721"/>
                    <a:pt x="39849" y="9479"/>
                  </a:cubicBezTo>
                  <a:cubicBezTo>
                    <a:pt x="33760" y="3458"/>
                    <a:pt x="24959" y="1118"/>
                    <a:pt x="16671" y="3318"/>
                  </a:cubicBezTo>
                  <a:cubicBezTo>
                    <a:pt x="4348" y="6890"/>
                    <a:pt x="-2693" y="19748"/>
                    <a:pt x="901" y="32041"/>
                  </a:cubicBezTo>
                  <a:cubicBezTo>
                    <a:pt x="2955" y="39112"/>
                    <a:pt x="8236" y="44781"/>
                    <a:pt x="15131" y="47327"/>
                  </a:cubicBezTo>
                  <a:cubicBezTo>
                    <a:pt x="12564" y="45581"/>
                    <a:pt x="9116" y="45669"/>
                    <a:pt x="6622" y="4754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8" name="Google Shape;1098;p17"/>
            <p:cNvSpPr/>
            <p:nvPr/>
          </p:nvSpPr>
          <p:spPr>
            <a:xfrm>
              <a:off x="857463" y="4376184"/>
              <a:ext cx="75723" cy="72799"/>
            </a:xfrm>
            <a:custGeom>
              <a:avLst/>
              <a:gdLst/>
              <a:ahLst/>
              <a:cxnLst/>
              <a:rect l="l" t="t" r="r" b="b"/>
              <a:pathLst>
                <a:path w="101984" h="98046" extrusionOk="0">
                  <a:moveTo>
                    <a:pt x="3336" y="84621"/>
                  </a:moveTo>
                  <a:cubicBezTo>
                    <a:pt x="13532" y="102517"/>
                    <a:pt x="32675" y="96650"/>
                    <a:pt x="46024" y="85428"/>
                  </a:cubicBezTo>
                  <a:cubicBezTo>
                    <a:pt x="55560" y="98696"/>
                    <a:pt x="73897" y="101953"/>
                    <a:pt x="87392" y="92762"/>
                  </a:cubicBezTo>
                  <a:cubicBezTo>
                    <a:pt x="100595" y="83389"/>
                    <a:pt x="103749" y="65074"/>
                    <a:pt x="94361" y="51856"/>
                  </a:cubicBezTo>
                  <a:cubicBezTo>
                    <a:pt x="93994" y="51402"/>
                    <a:pt x="93700" y="50954"/>
                    <a:pt x="93334" y="50514"/>
                  </a:cubicBezTo>
                  <a:cubicBezTo>
                    <a:pt x="104556" y="39673"/>
                    <a:pt x="104849" y="21791"/>
                    <a:pt x="93994" y="10584"/>
                  </a:cubicBezTo>
                  <a:cubicBezTo>
                    <a:pt x="93114" y="9703"/>
                    <a:pt x="92233" y="8882"/>
                    <a:pt x="91280" y="8119"/>
                  </a:cubicBezTo>
                  <a:cubicBezTo>
                    <a:pt x="83798" y="2383"/>
                    <a:pt x="73750" y="1232"/>
                    <a:pt x="65169" y="5112"/>
                  </a:cubicBezTo>
                  <a:cubicBezTo>
                    <a:pt x="61134" y="7085"/>
                    <a:pt x="57614" y="10004"/>
                    <a:pt x="54900" y="13620"/>
                  </a:cubicBezTo>
                  <a:cubicBezTo>
                    <a:pt x="52919" y="9601"/>
                    <a:pt x="49838" y="6227"/>
                    <a:pt x="46024" y="3865"/>
                  </a:cubicBezTo>
                  <a:cubicBezTo>
                    <a:pt x="37149" y="-1629"/>
                    <a:pt x="25854" y="-1343"/>
                    <a:pt x="17272" y="4599"/>
                  </a:cubicBezTo>
                  <a:cubicBezTo>
                    <a:pt x="4216" y="14170"/>
                    <a:pt x="1356" y="32529"/>
                    <a:pt x="10965" y="45600"/>
                  </a:cubicBezTo>
                  <a:cubicBezTo>
                    <a:pt x="11331" y="46128"/>
                    <a:pt x="11698" y="46641"/>
                    <a:pt x="12138" y="47140"/>
                  </a:cubicBezTo>
                  <a:cubicBezTo>
                    <a:pt x="9277" y="49436"/>
                    <a:pt x="6783" y="52157"/>
                    <a:pt x="4803" y="55208"/>
                  </a:cubicBezTo>
                  <a:cubicBezTo>
                    <a:pt x="-1064" y="63981"/>
                    <a:pt x="-1652" y="75306"/>
                    <a:pt x="3336" y="84621"/>
                  </a:cubicBezTo>
                  <a:close/>
                  <a:moveTo>
                    <a:pt x="15586" y="66724"/>
                  </a:moveTo>
                  <a:cubicBezTo>
                    <a:pt x="16539" y="64333"/>
                    <a:pt x="17859" y="62125"/>
                    <a:pt x="19546" y="60196"/>
                  </a:cubicBezTo>
                  <a:cubicBezTo>
                    <a:pt x="20352" y="59206"/>
                    <a:pt x="21306" y="58318"/>
                    <a:pt x="22333" y="57556"/>
                  </a:cubicBezTo>
                  <a:cubicBezTo>
                    <a:pt x="22773" y="57174"/>
                    <a:pt x="23287" y="56881"/>
                    <a:pt x="23874" y="56675"/>
                  </a:cubicBezTo>
                  <a:lnTo>
                    <a:pt x="23874" y="56675"/>
                  </a:lnTo>
                  <a:cubicBezTo>
                    <a:pt x="27687" y="57952"/>
                    <a:pt x="31869" y="55876"/>
                    <a:pt x="33115" y="52032"/>
                  </a:cubicBezTo>
                  <a:cubicBezTo>
                    <a:pt x="34142" y="49113"/>
                    <a:pt x="33188" y="45908"/>
                    <a:pt x="30768" y="43986"/>
                  </a:cubicBezTo>
                  <a:cubicBezTo>
                    <a:pt x="20207" y="39219"/>
                    <a:pt x="14118" y="24696"/>
                    <a:pt x="25267" y="16774"/>
                  </a:cubicBezTo>
                  <a:cubicBezTo>
                    <a:pt x="29521" y="13906"/>
                    <a:pt x="35095" y="14082"/>
                    <a:pt x="39130" y="17214"/>
                  </a:cubicBezTo>
                  <a:cubicBezTo>
                    <a:pt x="43384" y="20515"/>
                    <a:pt x="44411" y="27116"/>
                    <a:pt x="46024" y="31884"/>
                  </a:cubicBezTo>
                  <a:cubicBezTo>
                    <a:pt x="47125" y="35779"/>
                    <a:pt x="51159" y="38038"/>
                    <a:pt x="55119" y="36930"/>
                  </a:cubicBezTo>
                  <a:cubicBezTo>
                    <a:pt x="56880" y="36424"/>
                    <a:pt x="58420" y="35243"/>
                    <a:pt x="59374" y="33644"/>
                  </a:cubicBezTo>
                  <a:cubicBezTo>
                    <a:pt x="63848" y="25502"/>
                    <a:pt x="70742" y="12373"/>
                    <a:pt x="81378" y="19635"/>
                  </a:cubicBezTo>
                  <a:cubicBezTo>
                    <a:pt x="90913" y="26016"/>
                    <a:pt x="86659" y="38999"/>
                    <a:pt x="78077" y="43986"/>
                  </a:cubicBezTo>
                  <a:cubicBezTo>
                    <a:pt x="74556" y="46055"/>
                    <a:pt x="73456" y="50551"/>
                    <a:pt x="75510" y="54035"/>
                  </a:cubicBezTo>
                  <a:cubicBezTo>
                    <a:pt x="76171" y="55091"/>
                    <a:pt x="77051" y="55979"/>
                    <a:pt x="78077" y="56602"/>
                  </a:cubicBezTo>
                  <a:cubicBezTo>
                    <a:pt x="84825" y="61091"/>
                    <a:pt x="86659" y="70193"/>
                    <a:pt x="82185" y="76941"/>
                  </a:cubicBezTo>
                  <a:cubicBezTo>
                    <a:pt x="81084" y="78562"/>
                    <a:pt x="79691" y="79948"/>
                    <a:pt x="78077" y="81027"/>
                  </a:cubicBezTo>
                  <a:cubicBezTo>
                    <a:pt x="70742" y="85824"/>
                    <a:pt x="60914" y="83777"/>
                    <a:pt x="56146" y="76457"/>
                  </a:cubicBezTo>
                  <a:cubicBezTo>
                    <a:pt x="55266" y="75130"/>
                    <a:pt x="54606" y="73677"/>
                    <a:pt x="54166" y="72152"/>
                  </a:cubicBezTo>
                  <a:cubicBezTo>
                    <a:pt x="53946" y="70964"/>
                    <a:pt x="53432" y="69856"/>
                    <a:pt x="52626" y="68924"/>
                  </a:cubicBezTo>
                  <a:cubicBezTo>
                    <a:pt x="50426" y="66166"/>
                    <a:pt x="46538" y="65367"/>
                    <a:pt x="43457" y="67017"/>
                  </a:cubicBezTo>
                  <a:lnTo>
                    <a:pt x="42577" y="67457"/>
                  </a:lnTo>
                  <a:cubicBezTo>
                    <a:pt x="41770" y="67956"/>
                    <a:pt x="41037" y="68638"/>
                    <a:pt x="40523" y="69438"/>
                  </a:cubicBezTo>
                  <a:lnTo>
                    <a:pt x="40523" y="69438"/>
                  </a:lnTo>
                  <a:cubicBezTo>
                    <a:pt x="36343" y="75452"/>
                    <a:pt x="23287" y="87115"/>
                    <a:pt x="16245" y="79120"/>
                  </a:cubicBezTo>
                  <a:cubicBezTo>
                    <a:pt x="13752" y="75430"/>
                    <a:pt x="13458" y="70663"/>
                    <a:pt x="15586" y="66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099" name="Google Shape;1099;p17"/>
            <p:cNvSpPr/>
            <p:nvPr/>
          </p:nvSpPr>
          <p:spPr>
            <a:xfrm>
              <a:off x="646381" y="4368418"/>
              <a:ext cx="94543" cy="78822"/>
            </a:xfrm>
            <a:custGeom>
              <a:avLst/>
              <a:gdLst/>
              <a:ahLst/>
              <a:cxnLst/>
              <a:rect l="l" t="t" r="r" b="b"/>
              <a:pathLst>
                <a:path w="127330" h="106157" extrusionOk="0">
                  <a:moveTo>
                    <a:pt x="106809" y="21067"/>
                  </a:moveTo>
                  <a:cubicBezTo>
                    <a:pt x="104535" y="11172"/>
                    <a:pt x="96908" y="3375"/>
                    <a:pt x="87079" y="823"/>
                  </a:cubicBezTo>
                  <a:cubicBezTo>
                    <a:pt x="70722" y="-3153"/>
                    <a:pt x="54145" y="6588"/>
                    <a:pt x="49671" y="22827"/>
                  </a:cubicBezTo>
                  <a:cubicBezTo>
                    <a:pt x="34122" y="15771"/>
                    <a:pt x="15858" y="20084"/>
                    <a:pt x="5076" y="33316"/>
                  </a:cubicBezTo>
                  <a:cubicBezTo>
                    <a:pt x="-2552" y="42447"/>
                    <a:pt x="-1525" y="56002"/>
                    <a:pt x="7349" y="63902"/>
                  </a:cubicBezTo>
                  <a:cubicBezTo>
                    <a:pt x="13144" y="68882"/>
                    <a:pt x="20626" y="71493"/>
                    <a:pt x="28254" y="71237"/>
                  </a:cubicBezTo>
                  <a:cubicBezTo>
                    <a:pt x="24953" y="82921"/>
                    <a:pt x="29794" y="95368"/>
                    <a:pt x="40137" y="101749"/>
                  </a:cubicBezTo>
                  <a:cubicBezTo>
                    <a:pt x="57740" y="112238"/>
                    <a:pt x="77323" y="102482"/>
                    <a:pt x="85538" y="85833"/>
                  </a:cubicBezTo>
                  <a:cubicBezTo>
                    <a:pt x="98008" y="94026"/>
                    <a:pt x="114730" y="90578"/>
                    <a:pt x="122945" y="78124"/>
                  </a:cubicBezTo>
                  <a:cubicBezTo>
                    <a:pt x="123166" y="77764"/>
                    <a:pt x="123386" y="77398"/>
                    <a:pt x="123606" y="77031"/>
                  </a:cubicBezTo>
                  <a:cubicBezTo>
                    <a:pt x="131088" y="64202"/>
                    <a:pt x="126833" y="47714"/>
                    <a:pt x="113997" y="40196"/>
                  </a:cubicBezTo>
                  <a:cubicBezTo>
                    <a:pt x="111357" y="38648"/>
                    <a:pt x="108423" y="37555"/>
                    <a:pt x="105416" y="36983"/>
                  </a:cubicBezTo>
                  <a:cubicBezTo>
                    <a:pt x="107396" y="31915"/>
                    <a:pt x="107836" y="26399"/>
                    <a:pt x="106809" y="21067"/>
                  </a:cubicBezTo>
                  <a:close/>
                  <a:moveTo>
                    <a:pt x="110477" y="55980"/>
                  </a:moveTo>
                  <a:cubicBezTo>
                    <a:pt x="113044" y="60021"/>
                    <a:pt x="113190" y="65105"/>
                    <a:pt x="110990" y="69329"/>
                  </a:cubicBezTo>
                  <a:cubicBezTo>
                    <a:pt x="106003" y="79525"/>
                    <a:pt x="92213" y="75711"/>
                    <a:pt x="88326" y="66762"/>
                  </a:cubicBezTo>
                  <a:cubicBezTo>
                    <a:pt x="85246" y="59427"/>
                    <a:pt x="75123" y="63975"/>
                    <a:pt x="74756" y="70430"/>
                  </a:cubicBezTo>
                  <a:cubicBezTo>
                    <a:pt x="74610" y="72307"/>
                    <a:pt x="74316" y="74170"/>
                    <a:pt x="73876" y="76004"/>
                  </a:cubicBezTo>
                  <a:cubicBezTo>
                    <a:pt x="71822" y="86038"/>
                    <a:pt x="61994" y="92485"/>
                    <a:pt x="51945" y="90409"/>
                  </a:cubicBezTo>
                  <a:cubicBezTo>
                    <a:pt x="50845" y="90175"/>
                    <a:pt x="49745" y="89852"/>
                    <a:pt x="48718" y="89427"/>
                  </a:cubicBezTo>
                  <a:cubicBezTo>
                    <a:pt x="42630" y="86603"/>
                    <a:pt x="39990" y="79371"/>
                    <a:pt x="42777" y="73268"/>
                  </a:cubicBezTo>
                  <a:cubicBezTo>
                    <a:pt x="43731" y="71134"/>
                    <a:pt x="45344" y="69337"/>
                    <a:pt x="47324" y="68082"/>
                  </a:cubicBezTo>
                  <a:cubicBezTo>
                    <a:pt x="50772" y="65948"/>
                    <a:pt x="51799" y="61430"/>
                    <a:pt x="49671" y="57983"/>
                  </a:cubicBezTo>
                  <a:cubicBezTo>
                    <a:pt x="47984" y="55269"/>
                    <a:pt x="44757" y="53956"/>
                    <a:pt x="41677" y="54733"/>
                  </a:cubicBezTo>
                  <a:cubicBezTo>
                    <a:pt x="34342" y="56200"/>
                    <a:pt x="24660" y="58547"/>
                    <a:pt x="17985" y="53560"/>
                  </a:cubicBezTo>
                  <a:cubicBezTo>
                    <a:pt x="11311" y="48572"/>
                    <a:pt x="14684" y="42704"/>
                    <a:pt x="19672" y="38890"/>
                  </a:cubicBezTo>
                  <a:cubicBezTo>
                    <a:pt x="28694" y="31702"/>
                    <a:pt x="41677" y="32267"/>
                    <a:pt x="50038" y="40210"/>
                  </a:cubicBezTo>
                  <a:cubicBezTo>
                    <a:pt x="52899" y="43049"/>
                    <a:pt x="57593" y="42998"/>
                    <a:pt x="60381" y="40108"/>
                  </a:cubicBezTo>
                  <a:cubicBezTo>
                    <a:pt x="61700" y="38766"/>
                    <a:pt x="62507" y="36961"/>
                    <a:pt x="62507" y="35076"/>
                  </a:cubicBezTo>
                  <a:cubicBezTo>
                    <a:pt x="61774" y="24221"/>
                    <a:pt x="69842" y="12632"/>
                    <a:pt x="81724" y="14759"/>
                  </a:cubicBezTo>
                  <a:cubicBezTo>
                    <a:pt x="88546" y="15617"/>
                    <a:pt x="93387" y="21852"/>
                    <a:pt x="92507" y="28687"/>
                  </a:cubicBezTo>
                  <a:cubicBezTo>
                    <a:pt x="92140" y="32098"/>
                    <a:pt x="90306" y="35179"/>
                    <a:pt x="87519" y="37203"/>
                  </a:cubicBezTo>
                  <a:cubicBezTo>
                    <a:pt x="82311" y="41164"/>
                    <a:pt x="86859" y="49672"/>
                    <a:pt x="92653" y="49672"/>
                  </a:cubicBezTo>
                  <a:cubicBezTo>
                    <a:pt x="99181" y="48851"/>
                    <a:pt x="105782" y="51191"/>
                    <a:pt x="110330" y="559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0" name="Google Shape;1100;p17"/>
            <p:cNvSpPr/>
            <p:nvPr/>
          </p:nvSpPr>
          <p:spPr>
            <a:xfrm>
              <a:off x="638847" y="4473150"/>
              <a:ext cx="78048" cy="81477"/>
            </a:xfrm>
            <a:custGeom>
              <a:avLst/>
              <a:gdLst/>
              <a:ahLst/>
              <a:cxnLst/>
              <a:rect l="l" t="t" r="r" b="b"/>
              <a:pathLst>
                <a:path w="105115" h="109733" extrusionOk="0">
                  <a:moveTo>
                    <a:pt x="70449" y="86784"/>
                  </a:moveTo>
                  <a:cubicBezTo>
                    <a:pt x="86512" y="89366"/>
                    <a:pt x="101769" y="78613"/>
                    <a:pt x="104702" y="62579"/>
                  </a:cubicBezTo>
                  <a:cubicBezTo>
                    <a:pt x="107270" y="46582"/>
                    <a:pt x="96414" y="31517"/>
                    <a:pt x="80424" y="28920"/>
                  </a:cubicBezTo>
                  <a:cubicBezTo>
                    <a:pt x="79911" y="28825"/>
                    <a:pt x="79324" y="28752"/>
                    <a:pt x="78738" y="28693"/>
                  </a:cubicBezTo>
                  <a:cubicBezTo>
                    <a:pt x="79104" y="13180"/>
                    <a:pt x="66855" y="307"/>
                    <a:pt x="51306" y="-59"/>
                  </a:cubicBezTo>
                  <a:cubicBezTo>
                    <a:pt x="50939" y="-67"/>
                    <a:pt x="50498" y="-67"/>
                    <a:pt x="50132" y="-59"/>
                  </a:cubicBezTo>
                  <a:cubicBezTo>
                    <a:pt x="41257" y="352"/>
                    <a:pt x="33188" y="5134"/>
                    <a:pt x="28567" y="12703"/>
                  </a:cubicBezTo>
                  <a:cubicBezTo>
                    <a:pt x="25707" y="18028"/>
                    <a:pt x="24754" y="24145"/>
                    <a:pt x="25780" y="30087"/>
                  </a:cubicBezTo>
                  <a:cubicBezTo>
                    <a:pt x="21526" y="28686"/>
                    <a:pt x="16979" y="28451"/>
                    <a:pt x="12578" y="29426"/>
                  </a:cubicBezTo>
                  <a:cubicBezTo>
                    <a:pt x="7737" y="30629"/>
                    <a:pt x="3409" y="33174"/>
                    <a:pt x="-38" y="36761"/>
                  </a:cubicBezTo>
                  <a:cubicBezTo>
                    <a:pt x="2383" y="41822"/>
                    <a:pt x="4803" y="46883"/>
                    <a:pt x="7297" y="51431"/>
                  </a:cubicBezTo>
                  <a:cubicBezTo>
                    <a:pt x="8690" y="47140"/>
                    <a:pt x="12358" y="44015"/>
                    <a:pt x="16832" y="43362"/>
                  </a:cubicBezTo>
                  <a:cubicBezTo>
                    <a:pt x="22113" y="42556"/>
                    <a:pt x="27614" y="46516"/>
                    <a:pt x="32089" y="48643"/>
                  </a:cubicBezTo>
                  <a:cubicBezTo>
                    <a:pt x="35609" y="50631"/>
                    <a:pt x="40083" y="49392"/>
                    <a:pt x="42064" y="45864"/>
                  </a:cubicBezTo>
                  <a:cubicBezTo>
                    <a:pt x="43017" y="44213"/>
                    <a:pt x="43237" y="42262"/>
                    <a:pt x="42797" y="40429"/>
                  </a:cubicBezTo>
                  <a:cubicBezTo>
                    <a:pt x="41037" y="34561"/>
                    <a:pt x="37662" y="26493"/>
                    <a:pt x="40596" y="20478"/>
                  </a:cubicBezTo>
                  <a:cubicBezTo>
                    <a:pt x="42577" y="16965"/>
                    <a:pt x="46171" y="14698"/>
                    <a:pt x="50205" y="14463"/>
                  </a:cubicBezTo>
                  <a:cubicBezTo>
                    <a:pt x="60693" y="13510"/>
                    <a:pt x="65902" y="25319"/>
                    <a:pt x="63628" y="34121"/>
                  </a:cubicBezTo>
                  <a:cubicBezTo>
                    <a:pt x="62601" y="38038"/>
                    <a:pt x="64948" y="42050"/>
                    <a:pt x="68908" y="43069"/>
                  </a:cubicBezTo>
                  <a:cubicBezTo>
                    <a:pt x="70082" y="43384"/>
                    <a:pt x="71329" y="43384"/>
                    <a:pt x="72576" y="43069"/>
                  </a:cubicBezTo>
                  <a:cubicBezTo>
                    <a:pt x="80498" y="41360"/>
                    <a:pt x="88272" y="46399"/>
                    <a:pt x="90033" y="54313"/>
                  </a:cubicBezTo>
                  <a:cubicBezTo>
                    <a:pt x="90400" y="56191"/>
                    <a:pt x="90473" y="58127"/>
                    <a:pt x="90106" y="60012"/>
                  </a:cubicBezTo>
                  <a:cubicBezTo>
                    <a:pt x="88419" y="68601"/>
                    <a:pt x="80131" y="74205"/>
                    <a:pt x="71550" y="72526"/>
                  </a:cubicBezTo>
                  <a:cubicBezTo>
                    <a:pt x="69935" y="72225"/>
                    <a:pt x="68469" y="71689"/>
                    <a:pt x="67075" y="70941"/>
                  </a:cubicBezTo>
                  <a:cubicBezTo>
                    <a:pt x="65975" y="70215"/>
                    <a:pt x="64801" y="69790"/>
                    <a:pt x="63481" y="69694"/>
                  </a:cubicBezTo>
                  <a:cubicBezTo>
                    <a:pt x="59447" y="69151"/>
                    <a:pt x="55780" y="71968"/>
                    <a:pt x="55192" y="75980"/>
                  </a:cubicBezTo>
                  <a:cubicBezTo>
                    <a:pt x="55119" y="76941"/>
                    <a:pt x="55192" y="77924"/>
                    <a:pt x="55413" y="78863"/>
                  </a:cubicBezTo>
                  <a:cubicBezTo>
                    <a:pt x="56440" y="84804"/>
                    <a:pt x="55853" y="96906"/>
                    <a:pt x="50352" y="100867"/>
                  </a:cubicBezTo>
                  <a:cubicBezTo>
                    <a:pt x="54093" y="103948"/>
                    <a:pt x="57687" y="106955"/>
                    <a:pt x="61794" y="109669"/>
                  </a:cubicBezTo>
                  <a:cubicBezTo>
                    <a:pt x="62454" y="109119"/>
                    <a:pt x="63041" y="108532"/>
                    <a:pt x="63628" y="107908"/>
                  </a:cubicBezTo>
                  <a:cubicBezTo>
                    <a:pt x="67955" y="101703"/>
                    <a:pt x="70302" y="94346"/>
                    <a:pt x="70449" y="867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1" name="Google Shape;1101;p17"/>
            <p:cNvSpPr/>
            <p:nvPr/>
          </p:nvSpPr>
          <p:spPr>
            <a:xfrm>
              <a:off x="741834" y="4553644"/>
              <a:ext cx="79240" cy="30655"/>
            </a:xfrm>
            <a:custGeom>
              <a:avLst/>
              <a:gdLst/>
              <a:ahLst/>
              <a:cxnLst/>
              <a:rect l="l" t="t" r="r" b="b"/>
              <a:pathLst>
                <a:path w="106721" h="41286" extrusionOk="0">
                  <a:moveTo>
                    <a:pt x="102503" y="21124"/>
                  </a:moveTo>
                  <a:cubicBezTo>
                    <a:pt x="100229" y="11207"/>
                    <a:pt x="92600" y="3381"/>
                    <a:pt x="82772" y="807"/>
                  </a:cubicBezTo>
                  <a:cubicBezTo>
                    <a:pt x="66416" y="-3125"/>
                    <a:pt x="49913" y="6601"/>
                    <a:pt x="45365" y="22811"/>
                  </a:cubicBezTo>
                  <a:cubicBezTo>
                    <a:pt x="29815" y="15755"/>
                    <a:pt x="11552" y="20068"/>
                    <a:pt x="770" y="33300"/>
                  </a:cubicBezTo>
                  <a:cubicBezTo>
                    <a:pt x="770" y="33667"/>
                    <a:pt x="256" y="34107"/>
                    <a:pt x="-38" y="34547"/>
                  </a:cubicBezTo>
                  <a:cubicBezTo>
                    <a:pt x="5610" y="35867"/>
                    <a:pt x="11405" y="36967"/>
                    <a:pt x="17200" y="37921"/>
                  </a:cubicBezTo>
                  <a:cubicBezTo>
                    <a:pt x="26075" y="31921"/>
                    <a:pt x="37957" y="32896"/>
                    <a:pt x="45731" y="40268"/>
                  </a:cubicBezTo>
                  <a:cubicBezTo>
                    <a:pt x="46098" y="40642"/>
                    <a:pt x="46539" y="40965"/>
                    <a:pt x="47052" y="41221"/>
                  </a:cubicBezTo>
                  <a:lnTo>
                    <a:pt x="54387" y="41221"/>
                  </a:lnTo>
                  <a:cubicBezTo>
                    <a:pt x="56954" y="40143"/>
                    <a:pt x="58640" y="37569"/>
                    <a:pt x="58494" y="34767"/>
                  </a:cubicBezTo>
                  <a:cubicBezTo>
                    <a:pt x="57100" y="25070"/>
                    <a:pt x="63775" y="16048"/>
                    <a:pt x="73457" y="14625"/>
                  </a:cubicBezTo>
                  <a:cubicBezTo>
                    <a:pt x="74924" y="14420"/>
                    <a:pt x="76317" y="14384"/>
                    <a:pt x="77785" y="14523"/>
                  </a:cubicBezTo>
                  <a:cubicBezTo>
                    <a:pt x="84606" y="15359"/>
                    <a:pt x="89447" y="21542"/>
                    <a:pt x="88567" y="28334"/>
                  </a:cubicBezTo>
                  <a:cubicBezTo>
                    <a:pt x="88126" y="31774"/>
                    <a:pt x="86293" y="34877"/>
                    <a:pt x="83505" y="36894"/>
                  </a:cubicBezTo>
                  <a:cubicBezTo>
                    <a:pt x="82259" y="37891"/>
                    <a:pt x="81452" y="39388"/>
                    <a:pt x="81305" y="41001"/>
                  </a:cubicBezTo>
                  <a:cubicBezTo>
                    <a:pt x="89887" y="40488"/>
                    <a:pt x="98395" y="39754"/>
                    <a:pt x="106683" y="38434"/>
                  </a:cubicBezTo>
                  <a:cubicBezTo>
                    <a:pt x="104997" y="37701"/>
                    <a:pt x="103236" y="37092"/>
                    <a:pt x="101403" y="36600"/>
                  </a:cubicBezTo>
                  <a:cubicBezTo>
                    <a:pt x="103236" y="31650"/>
                    <a:pt x="103603" y="26288"/>
                    <a:pt x="102503" y="211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2" name="Google Shape;1102;p17"/>
            <p:cNvSpPr/>
            <p:nvPr/>
          </p:nvSpPr>
          <p:spPr>
            <a:xfrm>
              <a:off x="748006" y="4439841"/>
              <a:ext cx="75797" cy="70161"/>
            </a:xfrm>
            <a:custGeom>
              <a:avLst/>
              <a:gdLst/>
              <a:ahLst/>
              <a:cxnLst/>
              <a:rect l="l" t="t" r="r" b="b"/>
              <a:pathLst>
                <a:path w="102083" h="94493" extrusionOk="0">
                  <a:moveTo>
                    <a:pt x="6690" y="84972"/>
                  </a:moveTo>
                  <a:cubicBezTo>
                    <a:pt x="12412" y="91492"/>
                    <a:pt x="20774" y="94969"/>
                    <a:pt x="29428" y="94360"/>
                  </a:cubicBezTo>
                  <a:cubicBezTo>
                    <a:pt x="39110" y="93627"/>
                    <a:pt x="48132" y="89094"/>
                    <a:pt x="54440" y="81744"/>
                  </a:cubicBezTo>
                  <a:cubicBezTo>
                    <a:pt x="55393" y="80644"/>
                    <a:pt x="56053" y="79397"/>
                    <a:pt x="56860" y="78297"/>
                  </a:cubicBezTo>
                  <a:cubicBezTo>
                    <a:pt x="67789" y="88382"/>
                    <a:pt x="84806" y="87693"/>
                    <a:pt x="94928" y="76772"/>
                  </a:cubicBezTo>
                  <a:cubicBezTo>
                    <a:pt x="104976" y="65843"/>
                    <a:pt x="104317" y="48811"/>
                    <a:pt x="93387" y="38733"/>
                  </a:cubicBezTo>
                  <a:cubicBezTo>
                    <a:pt x="92214" y="37685"/>
                    <a:pt x="91040" y="36738"/>
                    <a:pt x="89720" y="35902"/>
                  </a:cubicBezTo>
                  <a:cubicBezTo>
                    <a:pt x="95294" y="26822"/>
                    <a:pt x="93827" y="15101"/>
                    <a:pt x="86199" y="7663"/>
                  </a:cubicBezTo>
                  <a:cubicBezTo>
                    <a:pt x="74978" y="-2473"/>
                    <a:pt x="57887" y="-2657"/>
                    <a:pt x="46445" y="7223"/>
                  </a:cubicBezTo>
                  <a:cubicBezTo>
                    <a:pt x="32215" y="-1732"/>
                    <a:pt x="13439" y="2544"/>
                    <a:pt x="4490" y="16773"/>
                  </a:cubicBezTo>
                  <a:cubicBezTo>
                    <a:pt x="4416" y="16839"/>
                    <a:pt x="4416" y="16913"/>
                    <a:pt x="4344" y="16979"/>
                  </a:cubicBezTo>
                  <a:cubicBezTo>
                    <a:pt x="-2331" y="27775"/>
                    <a:pt x="-1304" y="41623"/>
                    <a:pt x="6911" y="51305"/>
                  </a:cubicBezTo>
                  <a:cubicBezTo>
                    <a:pt x="5224" y="53146"/>
                    <a:pt x="3830" y="55288"/>
                    <a:pt x="2876" y="57613"/>
                  </a:cubicBezTo>
                  <a:cubicBezTo>
                    <a:pt x="-718" y="66767"/>
                    <a:pt x="676" y="77153"/>
                    <a:pt x="6690" y="84972"/>
                  </a:cubicBezTo>
                  <a:close/>
                  <a:moveTo>
                    <a:pt x="16959" y="24313"/>
                  </a:moveTo>
                  <a:cubicBezTo>
                    <a:pt x="21654" y="16942"/>
                    <a:pt x="31482" y="14793"/>
                    <a:pt x="38817" y="19502"/>
                  </a:cubicBezTo>
                  <a:cubicBezTo>
                    <a:pt x="39844" y="20162"/>
                    <a:pt x="40797" y="20939"/>
                    <a:pt x="41677" y="21820"/>
                  </a:cubicBezTo>
                  <a:cubicBezTo>
                    <a:pt x="44538" y="24665"/>
                    <a:pt x="49159" y="24665"/>
                    <a:pt x="52020" y="21820"/>
                  </a:cubicBezTo>
                  <a:cubicBezTo>
                    <a:pt x="57154" y="14712"/>
                    <a:pt x="66835" y="12570"/>
                    <a:pt x="74464" y="16832"/>
                  </a:cubicBezTo>
                  <a:cubicBezTo>
                    <a:pt x="78717" y="19839"/>
                    <a:pt x="81138" y="28861"/>
                    <a:pt x="74904" y="31501"/>
                  </a:cubicBezTo>
                  <a:cubicBezTo>
                    <a:pt x="71603" y="32411"/>
                    <a:pt x="69403" y="35448"/>
                    <a:pt x="69549" y="38836"/>
                  </a:cubicBezTo>
                  <a:cubicBezTo>
                    <a:pt x="69403" y="42225"/>
                    <a:pt x="71603" y="45254"/>
                    <a:pt x="74904" y="46171"/>
                  </a:cubicBezTo>
                  <a:cubicBezTo>
                    <a:pt x="81872" y="46325"/>
                    <a:pt x="87373" y="52097"/>
                    <a:pt x="87226" y="59065"/>
                  </a:cubicBezTo>
                  <a:cubicBezTo>
                    <a:pt x="87079" y="66026"/>
                    <a:pt x="81285" y="71549"/>
                    <a:pt x="74317" y="71395"/>
                  </a:cubicBezTo>
                  <a:cubicBezTo>
                    <a:pt x="69183" y="71278"/>
                    <a:pt x="64635" y="68028"/>
                    <a:pt x="62802" y="63187"/>
                  </a:cubicBezTo>
                  <a:cubicBezTo>
                    <a:pt x="60748" y="59703"/>
                    <a:pt x="56200" y="58552"/>
                    <a:pt x="52753" y="60620"/>
                  </a:cubicBezTo>
                  <a:cubicBezTo>
                    <a:pt x="51726" y="61251"/>
                    <a:pt x="50846" y="62131"/>
                    <a:pt x="50186" y="63187"/>
                  </a:cubicBezTo>
                  <a:cubicBezTo>
                    <a:pt x="48498" y="66341"/>
                    <a:pt x="46445" y="69319"/>
                    <a:pt x="44171" y="72063"/>
                  </a:cubicBezTo>
                  <a:cubicBezTo>
                    <a:pt x="38376" y="78224"/>
                    <a:pt x="29501" y="83505"/>
                    <a:pt x="20919" y="78811"/>
                  </a:cubicBezTo>
                  <a:cubicBezTo>
                    <a:pt x="17546" y="76823"/>
                    <a:pt x="15492" y="73192"/>
                    <a:pt x="15492" y="69275"/>
                  </a:cubicBezTo>
                  <a:cubicBezTo>
                    <a:pt x="15492" y="67588"/>
                    <a:pt x="16519" y="60034"/>
                    <a:pt x="18499" y="61354"/>
                  </a:cubicBezTo>
                  <a:lnTo>
                    <a:pt x="18499" y="61354"/>
                  </a:lnTo>
                  <a:cubicBezTo>
                    <a:pt x="19013" y="61677"/>
                    <a:pt x="19600" y="61970"/>
                    <a:pt x="20186" y="62234"/>
                  </a:cubicBezTo>
                  <a:cubicBezTo>
                    <a:pt x="28254" y="65461"/>
                    <a:pt x="32289" y="53212"/>
                    <a:pt x="25834" y="48885"/>
                  </a:cubicBezTo>
                  <a:cubicBezTo>
                    <a:pt x="25101" y="48452"/>
                    <a:pt x="24294" y="48056"/>
                    <a:pt x="23487" y="47711"/>
                  </a:cubicBezTo>
                  <a:cubicBezTo>
                    <a:pt x="15492" y="44132"/>
                    <a:pt x="11898" y="34758"/>
                    <a:pt x="15492" y="26778"/>
                  </a:cubicBezTo>
                  <a:cubicBezTo>
                    <a:pt x="15859" y="25912"/>
                    <a:pt x="16372" y="25091"/>
                    <a:pt x="16886" y="243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3" name="Google Shape;1103;p17"/>
            <p:cNvSpPr/>
            <p:nvPr/>
          </p:nvSpPr>
          <p:spPr>
            <a:xfrm>
              <a:off x="753137" y="4332635"/>
              <a:ext cx="75710" cy="72777"/>
            </a:xfrm>
            <a:custGeom>
              <a:avLst/>
              <a:gdLst/>
              <a:ahLst/>
              <a:cxnLst/>
              <a:rect l="l" t="t" r="r" b="b"/>
              <a:pathLst>
                <a:path w="101966" h="98016" extrusionOk="0">
                  <a:moveTo>
                    <a:pt x="91468" y="8133"/>
                  </a:moveTo>
                  <a:cubicBezTo>
                    <a:pt x="83986" y="2390"/>
                    <a:pt x="73938" y="1209"/>
                    <a:pt x="65283" y="5053"/>
                  </a:cubicBezTo>
                  <a:cubicBezTo>
                    <a:pt x="61249" y="7092"/>
                    <a:pt x="57801" y="10033"/>
                    <a:pt x="55088" y="13634"/>
                  </a:cubicBezTo>
                  <a:cubicBezTo>
                    <a:pt x="53107" y="9593"/>
                    <a:pt x="49953" y="6189"/>
                    <a:pt x="46139" y="3806"/>
                  </a:cubicBezTo>
                  <a:cubicBezTo>
                    <a:pt x="37264" y="-1637"/>
                    <a:pt x="26041" y="-1314"/>
                    <a:pt x="17460" y="4612"/>
                  </a:cubicBezTo>
                  <a:cubicBezTo>
                    <a:pt x="4404" y="14206"/>
                    <a:pt x="1617" y="32565"/>
                    <a:pt x="11152" y="45628"/>
                  </a:cubicBezTo>
                  <a:cubicBezTo>
                    <a:pt x="11519" y="46120"/>
                    <a:pt x="11959" y="46611"/>
                    <a:pt x="12325" y="47081"/>
                  </a:cubicBezTo>
                  <a:cubicBezTo>
                    <a:pt x="9465" y="49376"/>
                    <a:pt x="6971" y="52098"/>
                    <a:pt x="4991" y="55149"/>
                  </a:cubicBezTo>
                  <a:cubicBezTo>
                    <a:pt x="-1023" y="63841"/>
                    <a:pt x="-1683" y="75143"/>
                    <a:pt x="3230" y="84488"/>
                  </a:cubicBezTo>
                  <a:cubicBezTo>
                    <a:pt x="13352" y="102385"/>
                    <a:pt x="32569" y="96517"/>
                    <a:pt x="45919" y="85368"/>
                  </a:cubicBezTo>
                  <a:cubicBezTo>
                    <a:pt x="55380" y="98673"/>
                    <a:pt x="73791" y="101937"/>
                    <a:pt x="87287" y="92703"/>
                  </a:cubicBezTo>
                  <a:cubicBezTo>
                    <a:pt x="100489" y="83300"/>
                    <a:pt x="103570" y="64985"/>
                    <a:pt x="94182" y="51782"/>
                  </a:cubicBezTo>
                  <a:cubicBezTo>
                    <a:pt x="93814" y="51335"/>
                    <a:pt x="93522" y="50888"/>
                    <a:pt x="93155" y="50455"/>
                  </a:cubicBezTo>
                  <a:cubicBezTo>
                    <a:pt x="104450" y="39739"/>
                    <a:pt x="104890" y="21915"/>
                    <a:pt x="94182" y="10634"/>
                  </a:cubicBezTo>
                  <a:cubicBezTo>
                    <a:pt x="93301" y="9747"/>
                    <a:pt x="92421" y="8911"/>
                    <a:pt x="91468" y="8133"/>
                  </a:cubicBezTo>
                  <a:close/>
                  <a:moveTo>
                    <a:pt x="78999" y="43780"/>
                  </a:moveTo>
                  <a:cubicBezTo>
                    <a:pt x="75551" y="45849"/>
                    <a:pt x="74378" y="50345"/>
                    <a:pt x="76431" y="53829"/>
                  </a:cubicBezTo>
                  <a:cubicBezTo>
                    <a:pt x="77092" y="54885"/>
                    <a:pt x="77972" y="55772"/>
                    <a:pt x="78999" y="56396"/>
                  </a:cubicBezTo>
                  <a:cubicBezTo>
                    <a:pt x="85746" y="60885"/>
                    <a:pt x="87580" y="69987"/>
                    <a:pt x="83106" y="76735"/>
                  </a:cubicBezTo>
                  <a:cubicBezTo>
                    <a:pt x="82006" y="78356"/>
                    <a:pt x="80612" y="79742"/>
                    <a:pt x="78999" y="80821"/>
                  </a:cubicBezTo>
                  <a:cubicBezTo>
                    <a:pt x="71664" y="85625"/>
                    <a:pt x="61762" y="83556"/>
                    <a:pt x="56995" y="76200"/>
                  </a:cubicBezTo>
                  <a:cubicBezTo>
                    <a:pt x="56115" y="74887"/>
                    <a:pt x="55454" y="73449"/>
                    <a:pt x="55014" y="71946"/>
                  </a:cubicBezTo>
                  <a:cubicBezTo>
                    <a:pt x="54867" y="70743"/>
                    <a:pt x="54353" y="69613"/>
                    <a:pt x="53547" y="68718"/>
                  </a:cubicBezTo>
                  <a:cubicBezTo>
                    <a:pt x="51347" y="65960"/>
                    <a:pt x="47533" y="65161"/>
                    <a:pt x="44378" y="66811"/>
                  </a:cubicBezTo>
                  <a:lnTo>
                    <a:pt x="43498" y="67178"/>
                  </a:lnTo>
                  <a:cubicBezTo>
                    <a:pt x="42691" y="67743"/>
                    <a:pt x="41958" y="68439"/>
                    <a:pt x="41372" y="69232"/>
                  </a:cubicBezTo>
                  <a:lnTo>
                    <a:pt x="41372" y="69232"/>
                  </a:lnTo>
                  <a:cubicBezTo>
                    <a:pt x="37264" y="75246"/>
                    <a:pt x="24208" y="86908"/>
                    <a:pt x="17167" y="78914"/>
                  </a:cubicBezTo>
                  <a:cubicBezTo>
                    <a:pt x="14379" y="75422"/>
                    <a:pt x="13793" y="70662"/>
                    <a:pt x="15627" y="66591"/>
                  </a:cubicBezTo>
                  <a:cubicBezTo>
                    <a:pt x="16580" y="64215"/>
                    <a:pt x="17900" y="62029"/>
                    <a:pt x="19587" y="60137"/>
                  </a:cubicBezTo>
                  <a:cubicBezTo>
                    <a:pt x="20394" y="59146"/>
                    <a:pt x="21274" y="58259"/>
                    <a:pt x="22301" y="57496"/>
                  </a:cubicBezTo>
                  <a:lnTo>
                    <a:pt x="23841" y="56543"/>
                  </a:lnTo>
                  <a:lnTo>
                    <a:pt x="24281" y="56543"/>
                  </a:lnTo>
                  <a:cubicBezTo>
                    <a:pt x="28095" y="57841"/>
                    <a:pt x="32277" y="55780"/>
                    <a:pt x="33596" y="51944"/>
                  </a:cubicBezTo>
                  <a:cubicBezTo>
                    <a:pt x="34550" y="48973"/>
                    <a:pt x="33596" y="45695"/>
                    <a:pt x="31103" y="43780"/>
                  </a:cubicBezTo>
                  <a:cubicBezTo>
                    <a:pt x="20540" y="39086"/>
                    <a:pt x="14453" y="24563"/>
                    <a:pt x="25675" y="16642"/>
                  </a:cubicBezTo>
                  <a:cubicBezTo>
                    <a:pt x="29856" y="13708"/>
                    <a:pt x="35503" y="13854"/>
                    <a:pt x="39538" y="17008"/>
                  </a:cubicBezTo>
                  <a:cubicBezTo>
                    <a:pt x="43792" y="20309"/>
                    <a:pt x="44819" y="26910"/>
                    <a:pt x="46432" y="31678"/>
                  </a:cubicBezTo>
                  <a:cubicBezTo>
                    <a:pt x="47533" y="35573"/>
                    <a:pt x="51567" y="37832"/>
                    <a:pt x="55527" y="36724"/>
                  </a:cubicBezTo>
                  <a:cubicBezTo>
                    <a:pt x="57288" y="36218"/>
                    <a:pt x="58828" y="35037"/>
                    <a:pt x="59782" y="33438"/>
                  </a:cubicBezTo>
                  <a:cubicBezTo>
                    <a:pt x="64256" y="25370"/>
                    <a:pt x="71077" y="12241"/>
                    <a:pt x="81786" y="19502"/>
                  </a:cubicBezTo>
                  <a:cubicBezTo>
                    <a:pt x="91835" y="25737"/>
                    <a:pt x="87800" y="38792"/>
                    <a:pt x="78999" y="437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4" name="Google Shape;1104;p17"/>
            <p:cNvSpPr/>
            <p:nvPr/>
          </p:nvSpPr>
          <p:spPr>
            <a:xfrm>
              <a:off x="843840" y="4482263"/>
              <a:ext cx="82779" cy="77162"/>
            </a:xfrm>
            <a:custGeom>
              <a:avLst/>
              <a:gdLst/>
              <a:ahLst/>
              <a:cxnLst/>
              <a:rect l="l" t="t" r="r" b="b"/>
              <a:pathLst>
                <a:path w="111487" h="103922" extrusionOk="0">
                  <a:moveTo>
                    <a:pt x="94287" y="21635"/>
                  </a:moveTo>
                  <a:cubicBezTo>
                    <a:pt x="88493" y="20836"/>
                    <a:pt x="82624" y="21943"/>
                    <a:pt x="77490" y="24789"/>
                  </a:cubicBezTo>
                  <a:cubicBezTo>
                    <a:pt x="77417" y="19801"/>
                    <a:pt x="75804" y="14961"/>
                    <a:pt x="72869" y="10926"/>
                  </a:cubicBezTo>
                  <a:cubicBezTo>
                    <a:pt x="66708" y="2323"/>
                    <a:pt x="56000" y="-1748"/>
                    <a:pt x="45658" y="584"/>
                  </a:cubicBezTo>
                  <a:cubicBezTo>
                    <a:pt x="30108" y="4186"/>
                    <a:pt x="20426" y="19713"/>
                    <a:pt x="24020" y="35263"/>
                  </a:cubicBezTo>
                  <a:cubicBezTo>
                    <a:pt x="24093" y="35637"/>
                    <a:pt x="24240" y="36011"/>
                    <a:pt x="24313" y="36378"/>
                  </a:cubicBezTo>
                  <a:cubicBezTo>
                    <a:pt x="20866" y="37317"/>
                    <a:pt x="17638" y="38747"/>
                    <a:pt x="14632" y="40632"/>
                  </a:cubicBezTo>
                  <a:cubicBezTo>
                    <a:pt x="5830" y="45620"/>
                    <a:pt x="255" y="54854"/>
                    <a:pt x="-38" y="64983"/>
                  </a:cubicBezTo>
                  <a:cubicBezTo>
                    <a:pt x="-38" y="86401"/>
                    <a:pt x="21306" y="90068"/>
                    <a:pt x="38323" y="85374"/>
                  </a:cubicBezTo>
                  <a:cubicBezTo>
                    <a:pt x="39716" y="92628"/>
                    <a:pt x="43604" y="99156"/>
                    <a:pt x="49325" y="103858"/>
                  </a:cubicBezTo>
                  <a:cubicBezTo>
                    <a:pt x="53652" y="100997"/>
                    <a:pt x="57980" y="98063"/>
                    <a:pt x="62088" y="94836"/>
                  </a:cubicBezTo>
                  <a:cubicBezTo>
                    <a:pt x="54973" y="91983"/>
                    <a:pt x="50792" y="84575"/>
                    <a:pt x="52039" y="77013"/>
                  </a:cubicBezTo>
                  <a:cubicBezTo>
                    <a:pt x="53066" y="73088"/>
                    <a:pt x="50718" y="69091"/>
                    <a:pt x="46758" y="68086"/>
                  </a:cubicBezTo>
                  <a:cubicBezTo>
                    <a:pt x="45878" y="67851"/>
                    <a:pt x="44924" y="67793"/>
                    <a:pt x="43971" y="67917"/>
                  </a:cubicBezTo>
                  <a:cubicBezTo>
                    <a:pt x="42577" y="67932"/>
                    <a:pt x="41257" y="68423"/>
                    <a:pt x="40230" y="69311"/>
                  </a:cubicBezTo>
                  <a:cubicBezTo>
                    <a:pt x="32895" y="72978"/>
                    <a:pt x="16098" y="77526"/>
                    <a:pt x="14632" y="65937"/>
                  </a:cubicBezTo>
                  <a:cubicBezTo>
                    <a:pt x="14265" y="61426"/>
                    <a:pt x="16319" y="57047"/>
                    <a:pt x="19986" y="54421"/>
                  </a:cubicBezTo>
                  <a:cubicBezTo>
                    <a:pt x="22333" y="52588"/>
                    <a:pt x="29228" y="48114"/>
                    <a:pt x="31428" y="50827"/>
                  </a:cubicBezTo>
                  <a:cubicBezTo>
                    <a:pt x="37516" y="58162"/>
                    <a:pt x="47712" y="47674"/>
                    <a:pt x="41770" y="40485"/>
                  </a:cubicBezTo>
                  <a:cubicBezTo>
                    <a:pt x="34435" y="31537"/>
                    <a:pt x="37369" y="15914"/>
                    <a:pt x="50205" y="14520"/>
                  </a:cubicBezTo>
                  <a:cubicBezTo>
                    <a:pt x="55486" y="14095"/>
                    <a:pt x="60401" y="17249"/>
                    <a:pt x="62234" y="22222"/>
                  </a:cubicBezTo>
                  <a:cubicBezTo>
                    <a:pt x="63115" y="27635"/>
                    <a:pt x="62894" y="33180"/>
                    <a:pt x="61574" y="38505"/>
                  </a:cubicBezTo>
                  <a:cubicBezTo>
                    <a:pt x="61647" y="42554"/>
                    <a:pt x="64948" y="45803"/>
                    <a:pt x="68982" y="45752"/>
                  </a:cubicBezTo>
                  <a:cubicBezTo>
                    <a:pt x="70229" y="45737"/>
                    <a:pt x="71403" y="45414"/>
                    <a:pt x="72503" y="44813"/>
                  </a:cubicBezTo>
                  <a:cubicBezTo>
                    <a:pt x="80424" y="39092"/>
                    <a:pt x="93554" y="29630"/>
                    <a:pt x="99788" y="42686"/>
                  </a:cubicBezTo>
                  <a:cubicBezTo>
                    <a:pt x="104116" y="51928"/>
                    <a:pt x="95460" y="61316"/>
                    <a:pt x="86292" y="62050"/>
                  </a:cubicBezTo>
                  <a:cubicBezTo>
                    <a:pt x="82258" y="62072"/>
                    <a:pt x="78957" y="65380"/>
                    <a:pt x="79030" y="69428"/>
                  </a:cubicBezTo>
                  <a:cubicBezTo>
                    <a:pt x="79030" y="70705"/>
                    <a:pt x="79324" y="71952"/>
                    <a:pt x="79984" y="73052"/>
                  </a:cubicBezTo>
                  <a:cubicBezTo>
                    <a:pt x="80718" y="74145"/>
                    <a:pt x="81231" y="75325"/>
                    <a:pt x="81598" y="76572"/>
                  </a:cubicBezTo>
                  <a:cubicBezTo>
                    <a:pt x="93481" y="63891"/>
                    <a:pt x="103529" y="49624"/>
                    <a:pt x="111450" y="34178"/>
                  </a:cubicBezTo>
                  <a:cubicBezTo>
                    <a:pt x="107856" y="27701"/>
                    <a:pt x="101549" y="23124"/>
                    <a:pt x="94287" y="216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105" name="Google Shape;1105;p17"/>
            <p:cNvGrpSpPr/>
            <p:nvPr/>
          </p:nvGrpSpPr>
          <p:grpSpPr>
            <a:xfrm>
              <a:off x="276469" y="4690628"/>
              <a:ext cx="96252" cy="60819"/>
              <a:chOff x="7623694" y="4873007"/>
              <a:chExt cx="129563" cy="81856"/>
            </a:xfrm>
          </p:grpSpPr>
          <p:sp>
            <p:nvSpPr>
              <p:cNvPr id="1106" name="Google Shape;1106;p17"/>
              <p:cNvSpPr/>
              <p:nvPr/>
            </p:nvSpPr>
            <p:spPr>
              <a:xfrm>
                <a:off x="7623694" y="4915621"/>
                <a:ext cx="13675" cy="11005"/>
              </a:xfrm>
              <a:custGeom>
                <a:avLst/>
                <a:gdLst/>
                <a:ahLst/>
                <a:cxnLst/>
                <a:rect l="l" t="t" r="r" b="b"/>
                <a:pathLst>
                  <a:path w="13675" h="11005" extrusionOk="0">
                    <a:moveTo>
                      <a:pt x="12152" y="1550"/>
                    </a:moveTo>
                    <a:lnTo>
                      <a:pt x="11051" y="670"/>
                    </a:lnTo>
                    <a:cubicBezTo>
                      <a:pt x="10171" y="171"/>
                      <a:pt x="9218" y="-85"/>
                      <a:pt x="8264" y="-63"/>
                    </a:cubicBezTo>
                    <a:lnTo>
                      <a:pt x="5478" y="-63"/>
                    </a:lnTo>
                    <a:cubicBezTo>
                      <a:pt x="4744" y="-78"/>
                      <a:pt x="4010" y="76"/>
                      <a:pt x="3350" y="377"/>
                    </a:cubicBezTo>
                    <a:cubicBezTo>
                      <a:pt x="2690" y="626"/>
                      <a:pt x="2103" y="1029"/>
                      <a:pt x="1590" y="1550"/>
                    </a:cubicBezTo>
                    <a:cubicBezTo>
                      <a:pt x="1076" y="2020"/>
                      <a:pt x="637" y="2628"/>
                      <a:pt x="416" y="3311"/>
                    </a:cubicBezTo>
                    <a:cubicBezTo>
                      <a:pt x="123" y="3971"/>
                      <a:pt x="-97" y="4704"/>
                      <a:pt x="-23" y="5438"/>
                    </a:cubicBezTo>
                    <a:lnTo>
                      <a:pt x="-23" y="6905"/>
                    </a:lnTo>
                    <a:cubicBezTo>
                      <a:pt x="196" y="7836"/>
                      <a:pt x="710" y="8672"/>
                      <a:pt x="1443" y="9325"/>
                    </a:cubicBezTo>
                    <a:lnTo>
                      <a:pt x="2544" y="10205"/>
                    </a:lnTo>
                    <a:cubicBezTo>
                      <a:pt x="3424" y="10667"/>
                      <a:pt x="4377" y="10924"/>
                      <a:pt x="5331" y="10939"/>
                    </a:cubicBezTo>
                    <a:lnTo>
                      <a:pt x="8118" y="10939"/>
                    </a:lnTo>
                    <a:cubicBezTo>
                      <a:pt x="8851" y="10961"/>
                      <a:pt x="9585" y="10785"/>
                      <a:pt x="10245" y="10425"/>
                    </a:cubicBezTo>
                    <a:cubicBezTo>
                      <a:pt x="10905" y="10220"/>
                      <a:pt x="11492" y="9838"/>
                      <a:pt x="12005" y="9325"/>
                    </a:cubicBezTo>
                    <a:cubicBezTo>
                      <a:pt x="12519" y="8856"/>
                      <a:pt x="12958" y="8247"/>
                      <a:pt x="13179" y="7565"/>
                    </a:cubicBezTo>
                    <a:cubicBezTo>
                      <a:pt x="13546" y="6919"/>
                      <a:pt x="13693" y="6179"/>
                      <a:pt x="13619" y="5438"/>
                    </a:cubicBezTo>
                    <a:lnTo>
                      <a:pt x="13619" y="3971"/>
                    </a:lnTo>
                    <a:cubicBezTo>
                      <a:pt x="13399" y="3039"/>
                      <a:pt x="12885" y="2203"/>
                      <a:pt x="12152" y="1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7" name="Google Shape;1107;p17"/>
              <p:cNvSpPr/>
              <p:nvPr/>
            </p:nvSpPr>
            <p:spPr>
              <a:xfrm>
                <a:off x="7694195" y="4943840"/>
                <a:ext cx="13642" cy="11023"/>
              </a:xfrm>
              <a:custGeom>
                <a:avLst/>
                <a:gdLst/>
                <a:ahLst/>
                <a:cxnLst/>
                <a:rect l="l" t="t" r="r" b="b"/>
                <a:pathLst>
                  <a:path w="13642" h="11023" extrusionOk="0">
                    <a:moveTo>
                      <a:pt x="12211" y="1570"/>
                    </a:moveTo>
                    <a:lnTo>
                      <a:pt x="11110" y="690"/>
                    </a:lnTo>
                    <a:cubicBezTo>
                      <a:pt x="10230" y="198"/>
                      <a:pt x="9277" y="-51"/>
                      <a:pt x="8324" y="-44"/>
                    </a:cubicBezTo>
                    <a:lnTo>
                      <a:pt x="5463" y="-44"/>
                    </a:lnTo>
                    <a:cubicBezTo>
                      <a:pt x="4729" y="-124"/>
                      <a:pt x="3996" y="30"/>
                      <a:pt x="3409" y="396"/>
                    </a:cubicBezTo>
                    <a:cubicBezTo>
                      <a:pt x="2676" y="595"/>
                      <a:pt x="2089" y="1005"/>
                      <a:pt x="1576" y="1570"/>
                    </a:cubicBezTo>
                    <a:cubicBezTo>
                      <a:pt x="1062" y="2032"/>
                      <a:pt x="696" y="2648"/>
                      <a:pt x="475" y="3330"/>
                    </a:cubicBezTo>
                    <a:cubicBezTo>
                      <a:pt x="108" y="3983"/>
                      <a:pt x="-38" y="4717"/>
                      <a:pt x="-38" y="5457"/>
                    </a:cubicBezTo>
                    <a:lnTo>
                      <a:pt x="-38" y="6851"/>
                    </a:lnTo>
                    <a:cubicBezTo>
                      <a:pt x="255" y="7775"/>
                      <a:pt x="696" y="8626"/>
                      <a:pt x="1356" y="9345"/>
                    </a:cubicBezTo>
                    <a:lnTo>
                      <a:pt x="2529" y="10152"/>
                    </a:lnTo>
                    <a:cubicBezTo>
                      <a:pt x="3336" y="10672"/>
                      <a:pt x="4290" y="10951"/>
                      <a:pt x="5243" y="10958"/>
                    </a:cubicBezTo>
                    <a:lnTo>
                      <a:pt x="8104" y="10958"/>
                    </a:lnTo>
                    <a:cubicBezTo>
                      <a:pt x="8837" y="10973"/>
                      <a:pt x="9570" y="10797"/>
                      <a:pt x="10230" y="10445"/>
                    </a:cubicBezTo>
                    <a:cubicBezTo>
                      <a:pt x="10891" y="10218"/>
                      <a:pt x="11478" y="9844"/>
                      <a:pt x="11991" y="9345"/>
                    </a:cubicBezTo>
                    <a:cubicBezTo>
                      <a:pt x="12505" y="8839"/>
                      <a:pt x="12872" y="8208"/>
                      <a:pt x="13091" y="7511"/>
                    </a:cubicBezTo>
                    <a:cubicBezTo>
                      <a:pt x="13458" y="6888"/>
                      <a:pt x="13605" y="6176"/>
                      <a:pt x="13605" y="5457"/>
                    </a:cubicBezTo>
                    <a:lnTo>
                      <a:pt x="13605" y="3991"/>
                    </a:lnTo>
                    <a:cubicBezTo>
                      <a:pt x="13385" y="3066"/>
                      <a:pt x="12872" y="2230"/>
                      <a:pt x="12211" y="15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8" name="Google Shape;1108;p17"/>
              <p:cNvSpPr/>
              <p:nvPr/>
            </p:nvSpPr>
            <p:spPr>
              <a:xfrm>
                <a:off x="7668835" y="4901539"/>
                <a:ext cx="13844" cy="13642"/>
              </a:xfrm>
              <a:custGeom>
                <a:avLst/>
                <a:gdLst/>
                <a:ahLst/>
                <a:cxnLst/>
                <a:rect l="l" t="t" r="r" b="b"/>
                <a:pathLst>
                  <a:path w="13844" h="13642" extrusionOk="0">
                    <a:moveTo>
                      <a:pt x="12193" y="1549"/>
                    </a:moveTo>
                    <a:lnTo>
                      <a:pt x="11093" y="669"/>
                    </a:lnTo>
                    <a:cubicBezTo>
                      <a:pt x="10213" y="177"/>
                      <a:pt x="9259" y="-72"/>
                      <a:pt x="8306" y="-65"/>
                    </a:cubicBezTo>
                    <a:lnTo>
                      <a:pt x="6839" y="-65"/>
                    </a:lnTo>
                    <a:cubicBezTo>
                      <a:pt x="5886" y="185"/>
                      <a:pt x="5079" y="698"/>
                      <a:pt x="4418" y="1402"/>
                    </a:cubicBezTo>
                    <a:lnTo>
                      <a:pt x="1558" y="4189"/>
                    </a:lnTo>
                    <a:cubicBezTo>
                      <a:pt x="1044" y="4681"/>
                      <a:pt x="678" y="5283"/>
                      <a:pt x="458" y="5950"/>
                    </a:cubicBezTo>
                    <a:cubicBezTo>
                      <a:pt x="-203" y="7285"/>
                      <a:pt x="-203" y="8869"/>
                      <a:pt x="458" y="10204"/>
                    </a:cubicBezTo>
                    <a:cubicBezTo>
                      <a:pt x="678" y="10871"/>
                      <a:pt x="1044" y="11473"/>
                      <a:pt x="1558" y="11965"/>
                    </a:cubicBezTo>
                    <a:lnTo>
                      <a:pt x="2658" y="12845"/>
                    </a:lnTo>
                    <a:cubicBezTo>
                      <a:pt x="3538" y="13336"/>
                      <a:pt x="4492" y="13585"/>
                      <a:pt x="5445" y="13578"/>
                    </a:cubicBezTo>
                    <a:lnTo>
                      <a:pt x="6913" y="13578"/>
                    </a:lnTo>
                    <a:cubicBezTo>
                      <a:pt x="7866" y="13351"/>
                      <a:pt x="8673" y="12867"/>
                      <a:pt x="9333" y="12184"/>
                    </a:cubicBezTo>
                    <a:lnTo>
                      <a:pt x="12193" y="9397"/>
                    </a:lnTo>
                    <a:cubicBezTo>
                      <a:pt x="12706" y="8891"/>
                      <a:pt x="13074" y="8260"/>
                      <a:pt x="13294" y="7563"/>
                    </a:cubicBezTo>
                    <a:cubicBezTo>
                      <a:pt x="13660" y="6940"/>
                      <a:pt x="13807" y="6228"/>
                      <a:pt x="13807" y="5510"/>
                    </a:cubicBezTo>
                    <a:cubicBezTo>
                      <a:pt x="13807" y="4769"/>
                      <a:pt x="13660" y="4035"/>
                      <a:pt x="13294" y="3383"/>
                    </a:cubicBezTo>
                    <a:cubicBezTo>
                      <a:pt x="13147" y="2671"/>
                      <a:pt x="12706" y="2033"/>
                      <a:pt x="12193" y="15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09" name="Google Shape;1109;p17"/>
              <p:cNvSpPr/>
              <p:nvPr/>
            </p:nvSpPr>
            <p:spPr>
              <a:xfrm>
                <a:off x="7742237" y="4912760"/>
                <a:ext cx="11020" cy="13645"/>
              </a:xfrm>
              <a:custGeom>
                <a:avLst/>
                <a:gdLst/>
                <a:ahLst/>
                <a:cxnLst/>
                <a:rect l="l" t="t" r="r" b="b"/>
                <a:pathLst>
                  <a:path w="11020" h="13645" extrusionOk="0">
                    <a:moveTo>
                      <a:pt x="9351" y="1551"/>
                    </a:moveTo>
                    <a:cubicBezTo>
                      <a:pt x="8911" y="1023"/>
                      <a:pt x="8251" y="634"/>
                      <a:pt x="7591" y="451"/>
                    </a:cubicBezTo>
                    <a:cubicBezTo>
                      <a:pt x="6931" y="91"/>
                      <a:pt x="6197" y="-85"/>
                      <a:pt x="5463" y="-63"/>
                    </a:cubicBezTo>
                    <a:lnTo>
                      <a:pt x="3997" y="-63"/>
                    </a:lnTo>
                    <a:cubicBezTo>
                      <a:pt x="3117" y="231"/>
                      <a:pt x="2310" y="700"/>
                      <a:pt x="1576" y="1331"/>
                    </a:cubicBezTo>
                    <a:lnTo>
                      <a:pt x="769" y="2505"/>
                    </a:lnTo>
                    <a:cubicBezTo>
                      <a:pt x="256" y="3318"/>
                      <a:pt x="-38" y="4257"/>
                      <a:pt x="-38" y="5218"/>
                    </a:cubicBezTo>
                    <a:lnTo>
                      <a:pt x="-38" y="8079"/>
                    </a:lnTo>
                    <a:cubicBezTo>
                      <a:pt x="-38" y="8819"/>
                      <a:pt x="109" y="9553"/>
                      <a:pt x="476" y="10206"/>
                    </a:cubicBezTo>
                    <a:cubicBezTo>
                      <a:pt x="916" y="11548"/>
                      <a:pt x="2016" y="12604"/>
                      <a:pt x="3337" y="13067"/>
                    </a:cubicBezTo>
                    <a:cubicBezTo>
                      <a:pt x="3997" y="13418"/>
                      <a:pt x="4730" y="13594"/>
                      <a:pt x="5463" y="13580"/>
                    </a:cubicBezTo>
                    <a:lnTo>
                      <a:pt x="6931" y="13580"/>
                    </a:lnTo>
                    <a:cubicBezTo>
                      <a:pt x="7884" y="13353"/>
                      <a:pt x="8691" y="12868"/>
                      <a:pt x="9351" y="12186"/>
                    </a:cubicBezTo>
                    <a:lnTo>
                      <a:pt x="10231" y="11086"/>
                    </a:lnTo>
                    <a:cubicBezTo>
                      <a:pt x="10744" y="10235"/>
                      <a:pt x="10964" y="9274"/>
                      <a:pt x="10964" y="8299"/>
                    </a:cubicBezTo>
                    <a:lnTo>
                      <a:pt x="10964" y="5438"/>
                    </a:lnTo>
                    <a:cubicBezTo>
                      <a:pt x="11038" y="4727"/>
                      <a:pt x="10891" y="4001"/>
                      <a:pt x="10525" y="3385"/>
                    </a:cubicBezTo>
                    <a:cubicBezTo>
                      <a:pt x="10305" y="2673"/>
                      <a:pt x="9938" y="2035"/>
                      <a:pt x="9351" y="15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0" name="Google Shape;1110;p17"/>
              <p:cNvSpPr/>
              <p:nvPr/>
            </p:nvSpPr>
            <p:spPr>
              <a:xfrm>
                <a:off x="7734022" y="4873007"/>
                <a:ext cx="11002" cy="13586"/>
              </a:xfrm>
              <a:custGeom>
                <a:avLst/>
                <a:gdLst/>
                <a:ahLst/>
                <a:cxnLst/>
                <a:rect l="l" t="t" r="r" b="b"/>
                <a:pathLst>
                  <a:path w="11002" h="13586" extrusionOk="0">
                    <a:moveTo>
                      <a:pt x="10231" y="11304"/>
                    </a:moveTo>
                    <a:cubicBezTo>
                      <a:pt x="10672" y="10453"/>
                      <a:pt x="10964" y="9492"/>
                      <a:pt x="10964" y="8517"/>
                    </a:cubicBezTo>
                    <a:lnTo>
                      <a:pt x="10964" y="5436"/>
                    </a:lnTo>
                    <a:cubicBezTo>
                      <a:pt x="10964" y="4695"/>
                      <a:pt x="10818" y="3962"/>
                      <a:pt x="10451" y="3309"/>
                    </a:cubicBezTo>
                    <a:cubicBezTo>
                      <a:pt x="10231" y="2642"/>
                      <a:pt x="9864" y="2040"/>
                      <a:pt x="9351" y="1549"/>
                    </a:cubicBezTo>
                    <a:cubicBezTo>
                      <a:pt x="8838" y="1028"/>
                      <a:pt x="8251" y="625"/>
                      <a:pt x="7591" y="375"/>
                    </a:cubicBezTo>
                    <a:cubicBezTo>
                      <a:pt x="6931" y="82"/>
                      <a:pt x="6197" y="-65"/>
                      <a:pt x="5463" y="-65"/>
                    </a:cubicBezTo>
                    <a:lnTo>
                      <a:pt x="3997" y="-65"/>
                    </a:lnTo>
                    <a:cubicBezTo>
                      <a:pt x="3043" y="163"/>
                      <a:pt x="2237" y="647"/>
                      <a:pt x="1576" y="1329"/>
                    </a:cubicBezTo>
                    <a:lnTo>
                      <a:pt x="696" y="2429"/>
                    </a:lnTo>
                    <a:cubicBezTo>
                      <a:pt x="183" y="3273"/>
                      <a:pt x="-38" y="4241"/>
                      <a:pt x="-38" y="5216"/>
                    </a:cubicBezTo>
                    <a:lnTo>
                      <a:pt x="-38" y="8003"/>
                    </a:lnTo>
                    <a:cubicBezTo>
                      <a:pt x="-38" y="8737"/>
                      <a:pt x="109" y="9463"/>
                      <a:pt x="403" y="10131"/>
                    </a:cubicBezTo>
                    <a:cubicBezTo>
                      <a:pt x="622" y="10820"/>
                      <a:pt x="989" y="11429"/>
                      <a:pt x="1576" y="11891"/>
                    </a:cubicBezTo>
                    <a:cubicBezTo>
                      <a:pt x="2016" y="12434"/>
                      <a:pt x="2676" y="12837"/>
                      <a:pt x="3337" y="13064"/>
                    </a:cubicBezTo>
                    <a:cubicBezTo>
                      <a:pt x="3997" y="13424"/>
                      <a:pt x="4730" y="13578"/>
                      <a:pt x="5463" y="13504"/>
                    </a:cubicBezTo>
                    <a:lnTo>
                      <a:pt x="6931" y="13504"/>
                    </a:lnTo>
                    <a:cubicBezTo>
                      <a:pt x="7884" y="13255"/>
                      <a:pt x="8691" y="12742"/>
                      <a:pt x="9351" y="120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111" name="Google Shape;1111;p17"/>
            <p:cNvSpPr/>
            <p:nvPr/>
          </p:nvSpPr>
          <p:spPr>
            <a:xfrm>
              <a:off x="521128" y="4525785"/>
              <a:ext cx="77008" cy="77027"/>
            </a:xfrm>
            <a:custGeom>
              <a:avLst/>
              <a:gdLst/>
              <a:ahLst/>
              <a:cxnLst/>
              <a:rect l="l" t="t" r="r" b="b"/>
              <a:pathLst>
                <a:path w="103715" h="103740" extrusionOk="0">
                  <a:moveTo>
                    <a:pt x="2775" y="68672"/>
                  </a:moveTo>
                  <a:cubicBezTo>
                    <a:pt x="12091" y="95752"/>
                    <a:pt x="41576" y="110157"/>
                    <a:pt x="68715" y="100842"/>
                  </a:cubicBezTo>
                  <a:cubicBezTo>
                    <a:pt x="95780" y="91527"/>
                    <a:pt x="110156" y="62019"/>
                    <a:pt x="100841" y="34939"/>
                  </a:cubicBezTo>
                  <a:cubicBezTo>
                    <a:pt x="91599" y="7984"/>
                    <a:pt x="62260" y="-6436"/>
                    <a:pt x="35269" y="2659"/>
                  </a:cubicBezTo>
                  <a:cubicBezTo>
                    <a:pt x="8130" y="11798"/>
                    <a:pt x="-6467" y="41210"/>
                    <a:pt x="2702" y="68349"/>
                  </a:cubicBezTo>
                  <a:cubicBezTo>
                    <a:pt x="2702" y="68459"/>
                    <a:pt x="2702" y="68562"/>
                    <a:pt x="2775" y="68672"/>
                  </a:cubicBezTo>
                  <a:close/>
                  <a:moveTo>
                    <a:pt x="51919" y="14834"/>
                  </a:moveTo>
                  <a:cubicBezTo>
                    <a:pt x="72529" y="14813"/>
                    <a:pt x="89252" y="31506"/>
                    <a:pt x="89326" y="52125"/>
                  </a:cubicBezTo>
                  <a:cubicBezTo>
                    <a:pt x="89326" y="72743"/>
                    <a:pt x="72602" y="89480"/>
                    <a:pt x="51992" y="89503"/>
                  </a:cubicBezTo>
                  <a:cubicBezTo>
                    <a:pt x="31381" y="89524"/>
                    <a:pt x="14657" y="72831"/>
                    <a:pt x="14657" y="52212"/>
                  </a:cubicBezTo>
                  <a:cubicBezTo>
                    <a:pt x="14584" y="36201"/>
                    <a:pt x="24779" y="21957"/>
                    <a:pt x="39963" y="16815"/>
                  </a:cubicBezTo>
                  <a:cubicBezTo>
                    <a:pt x="43851" y="15509"/>
                    <a:pt x="47884" y="14842"/>
                    <a:pt x="51919" y="14834"/>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2" name="Google Shape;1112;p17"/>
            <p:cNvSpPr/>
            <p:nvPr/>
          </p:nvSpPr>
          <p:spPr>
            <a:xfrm>
              <a:off x="389988" y="4507210"/>
              <a:ext cx="73438" cy="76300"/>
            </a:xfrm>
            <a:custGeom>
              <a:avLst/>
              <a:gdLst/>
              <a:ahLst/>
              <a:cxnLst/>
              <a:rect l="l" t="t" r="r" b="b"/>
              <a:pathLst>
                <a:path w="98906" h="102761" extrusionOk="0">
                  <a:moveTo>
                    <a:pt x="93481" y="74751"/>
                  </a:moveTo>
                  <a:cubicBezTo>
                    <a:pt x="106170" y="49109"/>
                    <a:pt x="95681" y="18024"/>
                    <a:pt x="70082" y="5328"/>
                  </a:cubicBezTo>
                  <a:cubicBezTo>
                    <a:pt x="44411" y="-7369"/>
                    <a:pt x="13311" y="3120"/>
                    <a:pt x="622" y="28762"/>
                  </a:cubicBezTo>
                  <a:cubicBezTo>
                    <a:pt x="329" y="29305"/>
                    <a:pt x="109" y="29870"/>
                    <a:pt x="-38" y="30449"/>
                  </a:cubicBezTo>
                  <a:cubicBezTo>
                    <a:pt x="3043" y="37124"/>
                    <a:pt x="6344" y="43432"/>
                    <a:pt x="9864" y="49519"/>
                  </a:cubicBezTo>
                  <a:cubicBezTo>
                    <a:pt x="10158" y="44539"/>
                    <a:pt x="11478" y="39676"/>
                    <a:pt x="13678" y="35217"/>
                  </a:cubicBezTo>
                  <a:cubicBezTo>
                    <a:pt x="18079" y="26349"/>
                    <a:pt x="25781" y="19594"/>
                    <a:pt x="35170" y="16440"/>
                  </a:cubicBezTo>
                  <a:cubicBezTo>
                    <a:pt x="38983" y="15164"/>
                    <a:pt x="42944" y="14518"/>
                    <a:pt x="46978" y="14533"/>
                  </a:cubicBezTo>
                  <a:cubicBezTo>
                    <a:pt x="62968" y="14525"/>
                    <a:pt x="77198" y="24706"/>
                    <a:pt x="82332" y="39838"/>
                  </a:cubicBezTo>
                  <a:cubicBezTo>
                    <a:pt x="88933" y="59334"/>
                    <a:pt x="78444" y="80480"/>
                    <a:pt x="58934" y="87066"/>
                  </a:cubicBezTo>
                  <a:cubicBezTo>
                    <a:pt x="58934" y="87066"/>
                    <a:pt x="58934" y="87073"/>
                    <a:pt x="58934" y="87073"/>
                  </a:cubicBezTo>
                  <a:cubicBezTo>
                    <a:pt x="52553" y="89201"/>
                    <a:pt x="45658" y="89531"/>
                    <a:pt x="39130" y="88027"/>
                  </a:cubicBezTo>
                  <a:cubicBezTo>
                    <a:pt x="44338" y="93242"/>
                    <a:pt x="49839" y="98142"/>
                    <a:pt x="55633" y="102697"/>
                  </a:cubicBezTo>
                  <a:cubicBezTo>
                    <a:pt x="58347" y="102190"/>
                    <a:pt x="60987" y="101508"/>
                    <a:pt x="63628" y="100643"/>
                  </a:cubicBezTo>
                  <a:cubicBezTo>
                    <a:pt x="76610" y="96337"/>
                    <a:pt x="87393" y="87022"/>
                    <a:pt x="93481" y="74751"/>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3" name="Google Shape;1113;p17"/>
            <p:cNvSpPr/>
            <p:nvPr/>
          </p:nvSpPr>
          <p:spPr>
            <a:xfrm>
              <a:off x="644063" y="4466311"/>
              <a:ext cx="52132" cy="76005"/>
            </a:xfrm>
            <a:custGeom>
              <a:avLst/>
              <a:gdLst/>
              <a:ahLst/>
              <a:cxnLst/>
              <a:rect l="l" t="t" r="r" b="b"/>
              <a:pathLst>
                <a:path w="70212" h="102363" extrusionOk="0">
                  <a:moveTo>
                    <a:pt x="35408" y="2546"/>
                  </a:moveTo>
                  <a:cubicBezTo>
                    <a:pt x="8270" y="11545"/>
                    <a:pt x="-6399" y="40811"/>
                    <a:pt x="2622" y="67913"/>
                  </a:cubicBezTo>
                  <a:cubicBezTo>
                    <a:pt x="8490" y="85502"/>
                    <a:pt x="23233" y="98616"/>
                    <a:pt x="41423" y="102298"/>
                  </a:cubicBezTo>
                  <a:cubicBezTo>
                    <a:pt x="44137" y="97971"/>
                    <a:pt x="46484" y="93350"/>
                    <a:pt x="48758" y="88729"/>
                  </a:cubicBezTo>
                  <a:cubicBezTo>
                    <a:pt x="28294" y="87027"/>
                    <a:pt x="13111" y="69057"/>
                    <a:pt x="14798" y="48586"/>
                  </a:cubicBezTo>
                  <a:cubicBezTo>
                    <a:pt x="16044" y="33777"/>
                    <a:pt x="25947" y="21125"/>
                    <a:pt x="40029" y="16408"/>
                  </a:cubicBezTo>
                  <a:cubicBezTo>
                    <a:pt x="43843" y="15066"/>
                    <a:pt x="47878" y="14399"/>
                    <a:pt x="51912" y="14428"/>
                  </a:cubicBezTo>
                  <a:cubicBezTo>
                    <a:pt x="57927" y="14443"/>
                    <a:pt x="63867" y="15924"/>
                    <a:pt x="69221" y="18756"/>
                  </a:cubicBezTo>
                  <a:cubicBezTo>
                    <a:pt x="69735" y="13768"/>
                    <a:pt x="69956" y="8634"/>
                    <a:pt x="70175" y="3426"/>
                  </a:cubicBezTo>
                  <a:cubicBezTo>
                    <a:pt x="59027" y="-902"/>
                    <a:pt x="46778" y="-1217"/>
                    <a:pt x="35408" y="2546"/>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4" name="Google Shape;1114;p17"/>
            <p:cNvSpPr/>
            <p:nvPr/>
          </p:nvSpPr>
          <p:spPr>
            <a:xfrm>
              <a:off x="559114" y="4399144"/>
              <a:ext cx="77147" cy="77127"/>
            </a:xfrm>
            <a:custGeom>
              <a:avLst/>
              <a:gdLst/>
              <a:ahLst/>
              <a:cxnLst/>
              <a:rect l="l" t="t" r="r" b="b"/>
              <a:pathLst>
                <a:path w="103902" h="103875" extrusionOk="0">
                  <a:moveTo>
                    <a:pt x="51910" y="103811"/>
                  </a:moveTo>
                  <a:cubicBezTo>
                    <a:pt x="57558" y="103804"/>
                    <a:pt x="63132" y="102887"/>
                    <a:pt x="68487" y="101097"/>
                  </a:cubicBezTo>
                  <a:cubicBezTo>
                    <a:pt x="95698" y="91944"/>
                    <a:pt x="110294" y="62495"/>
                    <a:pt x="101126" y="35312"/>
                  </a:cubicBezTo>
                  <a:cubicBezTo>
                    <a:pt x="91958" y="8129"/>
                    <a:pt x="62545" y="-6489"/>
                    <a:pt x="35333" y="2665"/>
                  </a:cubicBezTo>
                  <a:cubicBezTo>
                    <a:pt x="8195" y="11819"/>
                    <a:pt x="-6474" y="41268"/>
                    <a:pt x="2694" y="68450"/>
                  </a:cubicBezTo>
                  <a:cubicBezTo>
                    <a:pt x="9809" y="89574"/>
                    <a:pt x="29612" y="103811"/>
                    <a:pt x="51910" y="103811"/>
                  </a:cubicBezTo>
                  <a:close/>
                  <a:moveTo>
                    <a:pt x="39954" y="16674"/>
                  </a:moveTo>
                  <a:cubicBezTo>
                    <a:pt x="59465" y="10073"/>
                    <a:pt x="80589" y="20525"/>
                    <a:pt x="87191" y="40014"/>
                  </a:cubicBezTo>
                  <a:cubicBezTo>
                    <a:pt x="90344" y="49395"/>
                    <a:pt x="89684" y="59656"/>
                    <a:pt x="85284" y="68531"/>
                  </a:cubicBezTo>
                  <a:cubicBezTo>
                    <a:pt x="80955" y="77406"/>
                    <a:pt x="73181" y="84154"/>
                    <a:pt x="63792" y="87235"/>
                  </a:cubicBezTo>
                  <a:cubicBezTo>
                    <a:pt x="44062" y="93154"/>
                    <a:pt x="23304" y="81983"/>
                    <a:pt x="17364" y="62275"/>
                  </a:cubicBezTo>
                  <a:cubicBezTo>
                    <a:pt x="11716" y="43505"/>
                    <a:pt x="21617" y="23576"/>
                    <a:pt x="39954" y="16674"/>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5" name="Google Shape;1115;p17"/>
            <p:cNvSpPr/>
            <p:nvPr/>
          </p:nvSpPr>
          <p:spPr>
            <a:xfrm>
              <a:off x="371352" y="4332786"/>
              <a:ext cx="51986" cy="76737"/>
            </a:xfrm>
            <a:custGeom>
              <a:avLst/>
              <a:gdLst/>
              <a:ahLst/>
              <a:cxnLst/>
              <a:rect l="l" t="t" r="r" b="b"/>
              <a:pathLst>
                <a:path w="70015" h="103349" extrusionOk="0">
                  <a:moveTo>
                    <a:pt x="18373" y="14165"/>
                  </a:moveTo>
                  <a:cubicBezTo>
                    <a:pt x="24094" y="14179"/>
                    <a:pt x="29742" y="15507"/>
                    <a:pt x="34876" y="18052"/>
                  </a:cubicBezTo>
                  <a:cubicBezTo>
                    <a:pt x="43752" y="22372"/>
                    <a:pt x="50499" y="30096"/>
                    <a:pt x="53653" y="39470"/>
                  </a:cubicBezTo>
                  <a:cubicBezTo>
                    <a:pt x="60255" y="58921"/>
                    <a:pt x="49839" y="80031"/>
                    <a:pt x="30328" y="86617"/>
                  </a:cubicBezTo>
                  <a:cubicBezTo>
                    <a:pt x="20794" y="89859"/>
                    <a:pt x="10305" y="89067"/>
                    <a:pt x="1356" y="84432"/>
                  </a:cubicBezTo>
                  <a:cubicBezTo>
                    <a:pt x="769" y="89493"/>
                    <a:pt x="329" y="94627"/>
                    <a:pt x="-38" y="99688"/>
                  </a:cubicBezTo>
                  <a:cubicBezTo>
                    <a:pt x="11111" y="104184"/>
                    <a:pt x="23581" y="104478"/>
                    <a:pt x="34949" y="100495"/>
                  </a:cubicBezTo>
                  <a:cubicBezTo>
                    <a:pt x="62015" y="91180"/>
                    <a:pt x="76464" y="61672"/>
                    <a:pt x="67149" y="34592"/>
                  </a:cubicBezTo>
                  <a:cubicBezTo>
                    <a:pt x="62748" y="21793"/>
                    <a:pt x="53506" y="11231"/>
                    <a:pt x="41404" y="5143"/>
                  </a:cubicBezTo>
                  <a:cubicBezTo>
                    <a:pt x="34510" y="1857"/>
                    <a:pt x="27028" y="82"/>
                    <a:pt x="19400" y="-65"/>
                  </a:cubicBezTo>
                  <a:cubicBezTo>
                    <a:pt x="17860" y="4849"/>
                    <a:pt x="16392" y="9690"/>
                    <a:pt x="14999" y="14605"/>
                  </a:cubicBezTo>
                  <a:cubicBezTo>
                    <a:pt x="16099" y="14399"/>
                    <a:pt x="17272" y="14253"/>
                    <a:pt x="18373" y="14165"/>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6" name="Google Shape;1116;p17"/>
            <p:cNvSpPr/>
            <p:nvPr/>
          </p:nvSpPr>
          <p:spPr>
            <a:xfrm>
              <a:off x="611847" y="4288703"/>
              <a:ext cx="61622" cy="73739"/>
            </a:xfrm>
            <a:custGeom>
              <a:avLst/>
              <a:gdLst/>
              <a:ahLst/>
              <a:cxnLst/>
              <a:rect l="l" t="t" r="r" b="b"/>
              <a:pathLst>
                <a:path w="82992" h="99312" extrusionOk="0">
                  <a:moveTo>
                    <a:pt x="2566" y="63968"/>
                  </a:moveTo>
                  <a:cubicBezTo>
                    <a:pt x="9755" y="85040"/>
                    <a:pt x="29558" y="99211"/>
                    <a:pt x="51783" y="99248"/>
                  </a:cubicBezTo>
                  <a:cubicBezTo>
                    <a:pt x="57430" y="99248"/>
                    <a:pt x="63004" y="98302"/>
                    <a:pt x="68286" y="96461"/>
                  </a:cubicBezTo>
                  <a:cubicBezTo>
                    <a:pt x="73567" y="94656"/>
                    <a:pt x="78481" y="92038"/>
                    <a:pt x="82955" y="88686"/>
                  </a:cubicBezTo>
                  <a:cubicBezTo>
                    <a:pt x="80975" y="84065"/>
                    <a:pt x="78921" y="79517"/>
                    <a:pt x="76867" y="74970"/>
                  </a:cubicBezTo>
                  <a:cubicBezTo>
                    <a:pt x="73054" y="78395"/>
                    <a:pt x="68652" y="81014"/>
                    <a:pt x="63812" y="82671"/>
                  </a:cubicBezTo>
                  <a:cubicBezTo>
                    <a:pt x="44595" y="90057"/>
                    <a:pt x="23030" y="80471"/>
                    <a:pt x="15695" y="61261"/>
                  </a:cubicBezTo>
                  <a:cubicBezTo>
                    <a:pt x="8287" y="42059"/>
                    <a:pt x="17896" y="20502"/>
                    <a:pt x="37040" y="13116"/>
                  </a:cubicBezTo>
                  <a:cubicBezTo>
                    <a:pt x="38067" y="12734"/>
                    <a:pt x="39020" y="12404"/>
                    <a:pt x="40047" y="12111"/>
                  </a:cubicBezTo>
                  <a:cubicBezTo>
                    <a:pt x="40340" y="12067"/>
                    <a:pt x="40560" y="12067"/>
                    <a:pt x="40854" y="12111"/>
                  </a:cubicBezTo>
                  <a:cubicBezTo>
                    <a:pt x="37993" y="7930"/>
                    <a:pt x="35133" y="3896"/>
                    <a:pt x="32198" y="-65"/>
                  </a:cubicBezTo>
                  <a:cubicBezTo>
                    <a:pt x="7041" y="10182"/>
                    <a:pt x="-5942" y="38157"/>
                    <a:pt x="2566" y="63968"/>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7" name="Google Shape;1117;p17"/>
            <p:cNvSpPr/>
            <p:nvPr/>
          </p:nvSpPr>
          <p:spPr>
            <a:xfrm>
              <a:off x="479213" y="4306970"/>
              <a:ext cx="77022" cy="77042"/>
            </a:xfrm>
            <a:custGeom>
              <a:avLst/>
              <a:gdLst/>
              <a:ahLst/>
              <a:cxnLst/>
              <a:rect l="l" t="t" r="r" b="b"/>
              <a:pathLst>
                <a:path w="103733" h="103760" extrusionOk="0">
                  <a:moveTo>
                    <a:pt x="34991" y="2780"/>
                  </a:moveTo>
                  <a:cubicBezTo>
                    <a:pt x="7925" y="12080"/>
                    <a:pt x="-6524" y="41581"/>
                    <a:pt x="2791" y="68668"/>
                  </a:cubicBezTo>
                  <a:cubicBezTo>
                    <a:pt x="12107" y="95755"/>
                    <a:pt x="41592" y="110175"/>
                    <a:pt x="68657" y="100868"/>
                  </a:cubicBezTo>
                  <a:cubicBezTo>
                    <a:pt x="95650" y="91618"/>
                    <a:pt x="110025" y="62360"/>
                    <a:pt x="101004" y="35346"/>
                  </a:cubicBezTo>
                  <a:cubicBezTo>
                    <a:pt x="91982" y="8215"/>
                    <a:pt x="62643" y="-6440"/>
                    <a:pt x="35504" y="2611"/>
                  </a:cubicBezTo>
                  <a:cubicBezTo>
                    <a:pt x="35357" y="2662"/>
                    <a:pt x="35138" y="2721"/>
                    <a:pt x="34991" y="2780"/>
                  </a:cubicBezTo>
                  <a:close/>
                  <a:moveTo>
                    <a:pt x="63450" y="87203"/>
                  </a:moveTo>
                  <a:cubicBezTo>
                    <a:pt x="43939" y="93746"/>
                    <a:pt x="22888" y="83279"/>
                    <a:pt x="16287" y="63805"/>
                  </a:cubicBezTo>
                  <a:cubicBezTo>
                    <a:pt x="9759" y="44346"/>
                    <a:pt x="20175" y="23251"/>
                    <a:pt x="39612" y="16643"/>
                  </a:cubicBezTo>
                  <a:cubicBezTo>
                    <a:pt x="59049" y="10027"/>
                    <a:pt x="80172" y="20435"/>
                    <a:pt x="86774" y="39879"/>
                  </a:cubicBezTo>
                  <a:cubicBezTo>
                    <a:pt x="86847" y="39930"/>
                    <a:pt x="86847" y="39989"/>
                    <a:pt x="86847" y="40040"/>
                  </a:cubicBezTo>
                  <a:cubicBezTo>
                    <a:pt x="93375" y="59521"/>
                    <a:pt x="82887" y="80624"/>
                    <a:pt x="63450" y="87203"/>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8" name="Google Shape;1118;p17"/>
            <p:cNvSpPr/>
            <p:nvPr/>
          </p:nvSpPr>
          <p:spPr>
            <a:xfrm>
              <a:off x="431867" y="4409670"/>
              <a:ext cx="77028" cy="77000"/>
            </a:xfrm>
            <a:custGeom>
              <a:avLst/>
              <a:gdLst/>
              <a:ahLst/>
              <a:cxnLst/>
              <a:rect l="l" t="t" r="r" b="b"/>
              <a:pathLst>
                <a:path w="103741" h="103704" extrusionOk="0">
                  <a:moveTo>
                    <a:pt x="35203" y="2653"/>
                  </a:moveTo>
                  <a:cubicBezTo>
                    <a:pt x="8065" y="11836"/>
                    <a:pt x="-6459" y="41270"/>
                    <a:pt x="2710" y="68402"/>
                  </a:cubicBezTo>
                  <a:cubicBezTo>
                    <a:pt x="11878" y="95525"/>
                    <a:pt x="41364" y="110070"/>
                    <a:pt x="68430" y="100887"/>
                  </a:cubicBezTo>
                  <a:cubicBezTo>
                    <a:pt x="81486" y="96486"/>
                    <a:pt x="92194" y="87120"/>
                    <a:pt x="98282" y="74827"/>
                  </a:cubicBezTo>
                  <a:cubicBezTo>
                    <a:pt x="104444" y="62512"/>
                    <a:pt x="105396" y="48238"/>
                    <a:pt x="100922" y="35219"/>
                  </a:cubicBezTo>
                  <a:cubicBezTo>
                    <a:pt x="91754" y="8102"/>
                    <a:pt x="62341" y="-6464"/>
                    <a:pt x="35203" y="2653"/>
                  </a:cubicBezTo>
                  <a:close/>
                  <a:moveTo>
                    <a:pt x="87133" y="39913"/>
                  </a:moveTo>
                  <a:cubicBezTo>
                    <a:pt x="93661" y="59387"/>
                    <a:pt x="83173" y="80460"/>
                    <a:pt x="63662" y="86988"/>
                  </a:cubicBezTo>
                  <a:cubicBezTo>
                    <a:pt x="44225" y="93508"/>
                    <a:pt x="23100" y="83005"/>
                    <a:pt x="16572" y="63531"/>
                  </a:cubicBezTo>
                  <a:cubicBezTo>
                    <a:pt x="10118" y="44057"/>
                    <a:pt x="20607" y="22985"/>
                    <a:pt x="40044" y="16457"/>
                  </a:cubicBezTo>
                  <a:cubicBezTo>
                    <a:pt x="43858" y="15195"/>
                    <a:pt x="47819" y="14542"/>
                    <a:pt x="51780" y="14535"/>
                  </a:cubicBezTo>
                  <a:cubicBezTo>
                    <a:pt x="67916" y="14293"/>
                    <a:pt x="82439" y="24562"/>
                    <a:pt x="87500" y="39913"/>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19" name="Google Shape;1119;p17"/>
            <p:cNvSpPr/>
            <p:nvPr/>
          </p:nvSpPr>
          <p:spPr>
            <a:xfrm>
              <a:off x="653123" y="4523473"/>
              <a:ext cx="14721" cy="13537"/>
            </a:xfrm>
            <a:custGeom>
              <a:avLst/>
              <a:gdLst/>
              <a:ahLst/>
              <a:cxnLst/>
              <a:rect l="l" t="t" r="r" b="b"/>
              <a:pathLst>
                <a:path w="19826" h="18231" extrusionOk="0">
                  <a:moveTo>
                    <a:pt x="11038" y="417"/>
                  </a:moveTo>
                  <a:cubicBezTo>
                    <a:pt x="7516" y="1671"/>
                    <a:pt x="3630" y="1949"/>
                    <a:pt x="-38" y="1223"/>
                  </a:cubicBezTo>
                  <a:cubicBezTo>
                    <a:pt x="4510" y="7157"/>
                    <a:pt x="9424" y="12812"/>
                    <a:pt x="14632" y="18167"/>
                  </a:cubicBezTo>
                  <a:lnTo>
                    <a:pt x="14632" y="18167"/>
                  </a:lnTo>
                  <a:cubicBezTo>
                    <a:pt x="14632" y="16993"/>
                    <a:pt x="14632" y="16333"/>
                    <a:pt x="14632" y="15233"/>
                  </a:cubicBezTo>
                  <a:cubicBezTo>
                    <a:pt x="14632" y="14133"/>
                    <a:pt x="15365" y="14279"/>
                    <a:pt x="14632" y="14499"/>
                  </a:cubicBezTo>
                  <a:cubicBezTo>
                    <a:pt x="23580" y="11125"/>
                    <a:pt x="19913" y="-2811"/>
                    <a:pt x="11038" y="417"/>
                  </a:cubicBezTo>
                  <a:close/>
                </a:path>
              </a:pathLst>
            </a:custGeom>
            <a:solidFill>
              <a:srgbClr val="512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0" name="Google Shape;1120;p17"/>
            <p:cNvSpPr/>
            <p:nvPr/>
          </p:nvSpPr>
          <p:spPr>
            <a:xfrm>
              <a:off x="370479" y="4209563"/>
              <a:ext cx="326038" cy="404984"/>
            </a:xfrm>
            <a:custGeom>
              <a:avLst/>
              <a:gdLst/>
              <a:ahLst/>
              <a:cxnLst/>
              <a:rect l="l" t="t" r="r" b="b"/>
              <a:pathLst>
                <a:path w="439108" h="545433" extrusionOk="0">
                  <a:moveTo>
                    <a:pt x="435062" y="288805"/>
                  </a:moveTo>
                  <a:cubicBezTo>
                    <a:pt x="458900" y="437994"/>
                    <a:pt x="373597" y="522710"/>
                    <a:pt x="254774" y="541707"/>
                  </a:cubicBezTo>
                  <a:cubicBezTo>
                    <a:pt x="135950" y="560704"/>
                    <a:pt x="28496" y="506721"/>
                    <a:pt x="4658" y="357531"/>
                  </a:cubicBezTo>
                  <a:cubicBezTo>
                    <a:pt x="-19180" y="208342"/>
                    <a:pt x="49620" y="20499"/>
                    <a:pt x="168517" y="1502"/>
                  </a:cubicBezTo>
                  <a:cubicBezTo>
                    <a:pt x="287413" y="-17495"/>
                    <a:pt x="411224" y="139616"/>
                    <a:pt x="435062" y="288805"/>
                  </a:cubicBezTo>
                  <a:close/>
                </a:path>
              </a:pathLst>
            </a:custGeom>
            <a:solidFill>
              <a:schemeClr val="accent2"/>
            </a:solidFill>
            <a:ln w="146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1" name="Google Shape;1121;p17"/>
            <p:cNvSpPr/>
            <p:nvPr/>
          </p:nvSpPr>
          <p:spPr>
            <a:xfrm>
              <a:off x="526624" y="4531411"/>
              <a:ext cx="66115" cy="66118"/>
            </a:xfrm>
            <a:custGeom>
              <a:avLst/>
              <a:gdLst/>
              <a:ahLst/>
              <a:cxnLst/>
              <a:rect l="l" t="t" r="r" b="b"/>
              <a:pathLst>
                <a:path w="89044" h="89048" extrusionOk="0">
                  <a:moveTo>
                    <a:pt x="30217" y="2274"/>
                  </a:moveTo>
                  <a:cubicBezTo>
                    <a:pt x="6893" y="10152"/>
                    <a:pt x="-5576" y="35420"/>
                    <a:pt x="2346" y="58715"/>
                  </a:cubicBezTo>
                  <a:cubicBezTo>
                    <a:pt x="10194" y="82011"/>
                    <a:pt x="35426" y="94502"/>
                    <a:pt x="58750" y="86624"/>
                  </a:cubicBezTo>
                  <a:cubicBezTo>
                    <a:pt x="82001" y="78761"/>
                    <a:pt x="94470" y="53566"/>
                    <a:pt x="86696" y="30293"/>
                  </a:cubicBezTo>
                  <a:cubicBezTo>
                    <a:pt x="78847" y="6969"/>
                    <a:pt x="53542" y="-5574"/>
                    <a:pt x="30217" y="2274"/>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2" name="Google Shape;1122;p17"/>
            <p:cNvSpPr/>
            <p:nvPr/>
          </p:nvSpPr>
          <p:spPr>
            <a:xfrm>
              <a:off x="564576" y="4404982"/>
              <a:ext cx="66136" cy="66119"/>
            </a:xfrm>
            <a:custGeom>
              <a:avLst/>
              <a:gdLst/>
              <a:ahLst/>
              <a:cxnLst/>
              <a:rect l="l" t="t" r="r" b="b"/>
              <a:pathLst>
                <a:path w="89072" h="89049" extrusionOk="0">
                  <a:moveTo>
                    <a:pt x="58787" y="86638"/>
                  </a:moveTo>
                  <a:cubicBezTo>
                    <a:pt x="82039" y="78745"/>
                    <a:pt x="94581" y="53470"/>
                    <a:pt x="86659" y="30182"/>
                  </a:cubicBezTo>
                  <a:cubicBezTo>
                    <a:pt x="78812" y="6894"/>
                    <a:pt x="53506" y="-5589"/>
                    <a:pt x="30182" y="2303"/>
                  </a:cubicBezTo>
                  <a:cubicBezTo>
                    <a:pt x="6931" y="10188"/>
                    <a:pt x="-5538" y="35419"/>
                    <a:pt x="2310" y="58692"/>
                  </a:cubicBezTo>
                  <a:cubicBezTo>
                    <a:pt x="10231" y="81988"/>
                    <a:pt x="35463" y="94493"/>
                    <a:pt x="58787" y="86638"/>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3" name="Google Shape;1123;p17"/>
            <p:cNvSpPr/>
            <p:nvPr/>
          </p:nvSpPr>
          <p:spPr>
            <a:xfrm>
              <a:off x="393367" y="4512642"/>
              <a:ext cx="64808" cy="65915"/>
            </a:xfrm>
            <a:custGeom>
              <a:avLst/>
              <a:gdLst/>
              <a:ahLst/>
              <a:cxnLst/>
              <a:rect l="l" t="t" r="r" b="b"/>
              <a:pathLst>
                <a:path w="87283" h="88774" extrusionOk="0">
                  <a:moveTo>
                    <a:pt x="84679" y="30178"/>
                  </a:moveTo>
                  <a:cubicBezTo>
                    <a:pt x="76831" y="6920"/>
                    <a:pt x="51599" y="-5572"/>
                    <a:pt x="28348" y="2284"/>
                  </a:cubicBezTo>
                  <a:cubicBezTo>
                    <a:pt x="14632" y="6898"/>
                    <a:pt x="4070" y="17878"/>
                    <a:pt x="-38" y="31718"/>
                  </a:cubicBezTo>
                  <a:cubicBezTo>
                    <a:pt x="10744" y="53217"/>
                    <a:pt x="25340" y="72544"/>
                    <a:pt x="43164" y="88709"/>
                  </a:cubicBezTo>
                  <a:cubicBezTo>
                    <a:pt x="67442" y="88761"/>
                    <a:pt x="87246" y="69104"/>
                    <a:pt x="87246" y="44796"/>
                  </a:cubicBezTo>
                  <a:cubicBezTo>
                    <a:pt x="87246" y="39765"/>
                    <a:pt x="86439" y="34777"/>
                    <a:pt x="84753" y="30031"/>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4" name="Google Shape;1124;p17"/>
            <p:cNvSpPr/>
            <p:nvPr/>
          </p:nvSpPr>
          <p:spPr>
            <a:xfrm>
              <a:off x="649641" y="4471701"/>
              <a:ext cx="46231" cy="65552"/>
            </a:xfrm>
            <a:custGeom>
              <a:avLst/>
              <a:gdLst/>
              <a:ahLst/>
              <a:cxnLst/>
              <a:rect l="l" t="t" r="r" b="b"/>
              <a:pathLst>
                <a:path w="62264" h="88286" extrusionOk="0">
                  <a:moveTo>
                    <a:pt x="30248" y="2185"/>
                  </a:moveTo>
                  <a:cubicBezTo>
                    <a:pt x="6996" y="10025"/>
                    <a:pt x="-5546" y="35235"/>
                    <a:pt x="2302" y="58501"/>
                  </a:cubicBezTo>
                  <a:cubicBezTo>
                    <a:pt x="7583" y="74205"/>
                    <a:pt x="21226" y="85662"/>
                    <a:pt x="37583" y="88221"/>
                  </a:cubicBezTo>
                  <a:cubicBezTo>
                    <a:pt x="51885" y="62212"/>
                    <a:pt x="60320" y="33357"/>
                    <a:pt x="62227" y="3725"/>
                  </a:cubicBezTo>
                  <a:cubicBezTo>
                    <a:pt x="52105" y="-727"/>
                    <a:pt x="40736" y="-1277"/>
                    <a:pt x="30248" y="2185"/>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5" name="Google Shape;1125;p17"/>
            <p:cNvSpPr/>
            <p:nvPr/>
          </p:nvSpPr>
          <p:spPr>
            <a:xfrm>
              <a:off x="484448" y="4312516"/>
              <a:ext cx="66142" cy="66119"/>
            </a:xfrm>
            <a:custGeom>
              <a:avLst/>
              <a:gdLst/>
              <a:ahLst/>
              <a:cxnLst/>
              <a:rect l="l" t="t" r="r" b="b"/>
              <a:pathLst>
                <a:path w="89080" h="89049" extrusionOk="0">
                  <a:moveTo>
                    <a:pt x="30217" y="2282"/>
                  </a:moveTo>
                  <a:cubicBezTo>
                    <a:pt x="6893" y="10174"/>
                    <a:pt x="-5576" y="35450"/>
                    <a:pt x="2346" y="58738"/>
                  </a:cubicBezTo>
                  <a:cubicBezTo>
                    <a:pt x="10194" y="82026"/>
                    <a:pt x="35499" y="94510"/>
                    <a:pt x="58823" y="86617"/>
                  </a:cubicBezTo>
                  <a:cubicBezTo>
                    <a:pt x="82075" y="78732"/>
                    <a:pt x="94543" y="53501"/>
                    <a:pt x="86696" y="30228"/>
                  </a:cubicBezTo>
                  <a:cubicBezTo>
                    <a:pt x="78773" y="6932"/>
                    <a:pt x="53542" y="-5573"/>
                    <a:pt x="30217" y="2282"/>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6" name="Google Shape;1126;p17"/>
            <p:cNvSpPr/>
            <p:nvPr/>
          </p:nvSpPr>
          <p:spPr>
            <a:xfrm>
              <a:off x="371789" y="4338094"/>
              <a:ext cx="46439" cy="65951"/>
            </a:xfrm>
            <a:custGeom>
              <a:avLst/>
              <a:gdLst/>
              <a:ahLst/>
              <a:cxnLst/>
              <a:rect l="l" t="t" r="r" b="b"/>
              <a:pathLst>
                <a:path w="62544" h="88823" extrusionOk="0">
                  <a:moveTo>
                    <a:pt x="32015" y="86455"/>
                  </a:moveTo>
                  <a:cubicBezTo>
                    <a:pt x="55266" y="78783"/>
                    <a:pt x="67956" y="53691"/>
                    <a:pt x="60254" y="30418"/>
                  </a:cubicBezTo>
                  <a:cubicBezTo>
                    <a:pt x="54020" y="11538"/>
                    <a:pt x="36049" y="-895"/>
                    <a:pt x="16172" y="-22"/>
                  </a:cubicBezTo>
                  <a:cubicBezTo>
                    <a:pt x="7957" y="27682"/>
                    <a:pt x="2529" y="56133"/>
                    <a:pt x="-38" y="84915"/>
                  </a:cubicBezTo>
                  <a:cubicBezTo>
                    <a:pt x="10084" y="89440"/>
                    <a:pt x="21526" y="89990"/>
                    <a:pt x="32015" y="86455"/>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27" name="Google Shape;1127;p17"/>
            <p:cNvSpPr/>
            <p:nvPr/>
          </p:nvSpPr>
          <p:spPr>
            <a:xfrm>
              <a:off x="437314" y="4415122"/>
              <a:ext cx="66142" cy="66119"/>
            </a:xfrm>
            <a:custGeom>
              <a:avLst/>
              <a:gdLst/>
              <a:ahLst/>
              <a:cxnLst/>
              <a:rect l="l" t="t" r="r" b="b"/>
              <a:pathLst>
                <a:path w="89080" h="89049" extrusionOk="0">
                  <a:moveTo>
                    <a:pt x="30217" y="2282"/>
                  </a:moveTo>
                  <a:cubicBezTo>
                    <a:pt x="6893" y="10174"/>
                    <a:pt x="-5576" y="35450"/>
                    <a:pt x="2345" y="58738"/>
                  </a:cubicBezTo>
                  <a:cubicBezTo>
                    <a:pt x="10193" y="82026"/>
                    <a:pt x="35499" y="94509"/>
                    <a:pt x="58823" y="86617"/>
                  </a:cubicBezTo>
                  <a:cubicBezTo>
                    <a:pt x="82074" y="78732"/>
                    <a:pt x="94543" y="53501"/>
                    <a:pt x="86695" y="30228"/>
                  </a:cubicBezTo>
                  <a:cubicBezTo>
                    <a:pt x="78774" y="6932"/>
                    <a:pt x="53542" y="-5573"/>
                    <a:pt x="30217" y="2282"/>
                  </a:cubicBezTo>
                  <a:close/>
                </a:path>
              </a:pathLst>
            </a:custGeom>
            <a:solidFill>
              <a:schemeClr val="accent6"/>
            </a:solidFill>
            <a:ln w="146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128" name="Google Shape;1128;p17"/>
            <p:cNvGrpSpPr/>
            <p:nvPr/>
          </p:nvGrpSpPr>
          <p:grpSpPr>
            <a:xfrm>
              <a:off x="321909" y="4522979"/>
              <a:ext cx="237388" cy="153068"/>
              <a:chOff x="7684859" y="4647369"/>
              <a:chExt cx="319542" cy="206013"/>
            </a:xfrm>
          </p:grpSpPr>
          <p:sp>
            <p:nvSpPr>
              <p:cNvPr id="1129" name="Google Shape;1129;p17"/>
              <p:cNvSpPr/>
              <p:nvPr/>
            </p:nvSpPr>
            <p:spPr>
              <a:xfrm>
                <a:off x="7690030" y="4653130"/>
                <a:ext cx="308918" cy="194205"/>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30" name="Google Shape;1130;p17"/>
              <p:cNvSpPr/>
              <p:nvPr/>
            </p:nvSpPr>
            <p:spPr>
              <a:xfrm>
                <a:off x="7684859" y="4647369"/>
                <a:ext cx="319542" cy="206013"/>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sp>
        <p:nvSpPr>
          <p:cNvPr id="1131" name="Google Shape;1131;p17"/>
          <p:cNvSpPr/>
          <p:nvPr/>
        </p:nvSpPr>
        <p:spPr>
          <a:xfrm flipH="1">
            <a:off x="11484922" y="2841449"/>
            <a:ext cx="197962" cy="195563"/>
          </a:xfrm>
          <a:custGeom>
            <a:avLst/>
            <a:gdLst/>
            <a:ahLst/>
            <a:cxnLst/>
            <a:rect l="l" t="t" r="r" b="b"/>
            <a:pathLst>
              <a:path w="147002" h="144861" extrusionOk="0">
                <a:moveTo>
                  <a:pt x="19710" y="9591"/>
                </a:moveTo>
                <a:cubicBezTo>
                  <a:pt x="28732" y="1596"/>
                  <a:pt x="66506" y="20666"/>
                  <a:pt x="66506" y="20666"/>
                </a:cubicBezTo>
                <a:cubicBezTo>
                  <a:pt x="66506" y="20666"/>
                  <a:pt x="100026" y="-5226"/>
                  <a:pt x="110515" y="862"/>
                </a:cubicBezTo>
                <a:cubicBezTo>
                  <a:pt x="121004" y="6950"/>
                  <a:pt x="114476" y="48832"/>
                  <a:pt x="114476" y="48832"/>
                </a:cubicBezTo>
                <a:cubicBezTo>
                  <a:pt x="114476" y="48832"/>
                  <a:pt x="149463" y="72670"/>
                  <a:pt x="146822" y="84405"/>
                </a:cubicBezTo>
                <a:cubicBezTo>
                  <a:pt x="144182" y="96141"/>
                  <a:pt x="102814" y="102962"/>
                  <a:pt x="102814" y="102962"/>
                </a:cubicBezTo>
                <a:cubicBezTo>
                  <a:pt x="102814" y="102962"/>
                  <a:pt x="90931" y="143597"/>
                  <a:pt x="78976" y="144770"/>
                </a:cubicBezTo>
                <a:cubicBezTo>
                  <a:pt x="67020" y="145944"/>
                  <a:pt x="47583" y="108096"/>
                  <a:pt x="47583" y="108096"/>
                </a:cubicBezTo>
                <a:cubicBezTo>
                  <a:pt x="47583" y="108096"/>
                  <a:pt x="5334" y="109343"/>
                  <a:pt x="493" y="98268"/>
                </a:cubicBezTo>
                <a:cubicBezTo>
                  <a:pt x="-4347" y="87192"/>
                  <a:pt x="25505" y="57193"/>
                  <a:pt x="25505" y="57193"/>
                </a:cubicBezTo>
                <a:cubicBezTo>
                  <a:pt x="25505" y="57193"/>
                  <a:pt x="10689" y="17585"/>
                  <a:pt x="19710"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32" name="Google Shape;1132;p17"/>
          <p:cNvSpPr/>
          <p:nvPr/>
        </p:nvSpPr>
        <p:spPr>
          <a:xfrm>
            <a:off x="677121" y="3653689"/>
            <a:ext cx="195490" cy="193148"/>
          </a:xfrm>
          <a:custGeom>
            <a:avLst/>
            <a:gdLst/>
            <a:ahLst/>
            <a:cxnLst/>
            <a:rect l="l" t="t" r="r" b="b"/>
            <a:pathLst>
              <a:path w="146981" h="144861" extrusionOk="0">
                <a:moveTo>
                  <a:pt x="19698" y="9591"/>
                </a:moveTo>
                <a:cubicBezTo>
                  <a:pt x="28719" y="1669"/>
                  <a:pt x="66493" y="20666"/>
                  <a:pt x="66493" y="20666"/>
                </a:cubicBezTo>
                <a:cubicBezTo>
                  <a:pt x="66493" y="20666"/>
                  <a:pt x="99939" y="-5226"/>
                  <a:pt x="110502" y="862"/>
                </a:cubicBezTo>
                <a:cubicBezTo>
                  <a:pt x="121064" y="6950"/>
                  <a:pt x="114462" y="48831"/>
                  <a:pt x="114462" y="48831"/>
                </a:cubicBezTo>
                <a:cubicBezTo>
                  <a:pt x="114462" y="48831"/>
                  <a:pt x="149376" y="72669"/>
                  <a:pt x="146809" y="84405"/>
                </a:cubicBezTo>
                <a:cubicBezTo>
                  <a:pt x="144242" y="96141"/>
                  <a:pt x="102800" y="102962"/>
                  <a:pt x="102800" y="102962"/>
                </a:cubicBezTo>
                <a:cubicBezTo>
                  <a:pt x="102800" y="102962"/>
                  <a:pt x="90918" y="143597"/>
                  <a:pt x="78962" y="144770"/>
                </a:cubicBezTo>
                <a:cubicBezTo>
                  <a:pt x="67006" y="145944"/>
                  <a:pt x="47569" y="108096"/>
                  <a:pt x="47569" y="108096"/>
                </a:cubicBezTo>
                <a:cubicBezTo>
                  <a:pt x="47569" y="108096"/>
                  <a:pt x="5247" y="109343"/>
                  <a:pt x="480" y="98341"/>
                </a:cubicBezTo>
                <a:cubicBezTo>
                  <a:pt x="-4287" y="87339"/>
                  <a:pt x="25418" y="57193"/>
                  <a:pt x="25418" y="57193"/>
                </a:cubicBezTo>
                <a:cubicBezTo>
                  <a:pt x="25418" y="57193"/>
                  <a:pt x="10676" y="17585"/>
                  <a:pt x="19698" y="9591"/>
                </a:cubicBezTo>
                <a:close/>
              </a:path>
            </a:pathLst>
          </a:custGeom>
          <a:solidFill>
            <a:schemeClr val="dk2"/>
          </a:solidFill>
          <a:ln w="10975" cap="rnd" cmpd="sng">
            <a:solidFill>
              <a:schemeClr val="dk1"/>
            </a:solidFill>
            <a:prstDash val="solid"/>
            <a:round/>
            <a:headEnd type="none" w="sm" len="sm"/>
            <a:tailEnd type="none" w="sm" len="sm"/>
          </a:ln>
        </p:spPr>
        <p:txBody>
          <a:bodyPr spcFirstLastPara="1" wrap="square" lIns="121598" tIns="60783" rIns="121598" bIns="60783" anchor="ctr" anchorCtr="0">
            <a:noAutofit/>
          </a:bodyPr>
          <a:lstStyle/>
          <a:p>
            <a:pPr marL="0" marR="0" lvl="0" indent="0" algn="l" rtl="0">
              <a:spcBef>
                <a:spcPts val="0"/>
              </a:spcBef>
              <a:spcAft>
                <a:spcPts val="0"/>
              </a:spcAft>
              <a:buNone/>
            </a:pPr>
            <a:r>
              <a:rPr lang="en" sz="2394">
                <a:latin typeface="Calibri"/>
                <a:ea typeface="Calibri"/>
                <a:cs typeface="Calibri"/>
                <a:sym typeface="Calibri"/>
              </a:rPr>
              <a:t>      </a:t>
            </a:r>
            <a:endParaRPr sz="2394">
              <a:solidFill>
                <a:srgbClr val="000000"/>
              </a:solidFill>
              <a:latin typeface="Calibri"/>
              <a:ea typeface="Calibri"/>
              <a:cs typeface="Calibri"/>
              <a:sym typeface="Calibri"/>
            </a:endParaRPr>
          </a:p>
        </p:txBody>
      </p:sp>
      <p:grpSp>
        <p:nvGrpSpPr>
          <p:cNvPr id="1133" name="Google Shape;1133;p17"/>
          <p:cNvGrpSpPr/>
          <p:nvPr/>
        </p:nvGrpSpPr>
        <p:grpSpPr>
          <a:xfrm>
            <a:off x="305206" y="935221"/>
            <a:ext cx="11923326" cy="3386591"/>
            <a:chOff x="229472" y="701415"/>
            <a:chExt cx="8964672" cy="2539943"/>
          </a:xfrm>
        </p:grpSpPr>
        <p:grpSp>
          <p:nvGrpSpPr>
            <p:cNvPr id="1134" name="Google Shape;1134;p17"/>
            <p:cNvGrpSpPr/>
            <p:nvPr/>
          </p:nvGrpSpPr>
          <p:grpSpPr>
            <a:xfrm>
              <a:off x="8487884" y="2740265"/>
              <a:ext cx="706260" cy="501093"/>
              <a:chOff x="8437747" y="2448440"/>
              <a:chExt cx="706260" cy="501093"/>
            </a:xfrm>
          </p:grpSpPr>
          <p:grpSp>
            <p:nvGrpSpPr>
              <p:cNvPr id="1135" name="Google Shape;1135;p17"/>
              <p:cNvGrpSpPr/>
              <p:nvPr/>
            </p:nvGrpSpPr>
            <p:grpSpPr>
              <a:xfrm>
                <a:off x="8437750" y="2448440"/>
                <a:ext cx="706250" cy="501093"/>
                <a:chOff x="8437750" y="2448440"/>
                <a:chExt cx="706250" cy="501093"/>
              </a:xfrm>
            </p:grpSpPr>
            <p:sp>
              <p:nvSpPr>
                <p:cNvPr id="1136" name="Google Shape;1136;p17"/>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37" name="Google Shape;1137;p17"/>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38" name="Google Shape;1138;p17"/>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39" name="Google Shape;1139;p17"/>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40" name="Google Shape;1140;p17"/>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41" name="Google Shape;1141;p17"/>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142" name="Google Shape;1142;p17"/>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143" name="Google Shape;1143;p17"/>
            <p:cNvGrpSpPr/>
            <p:nvPr/>
          </p:nvGrpSpPr>
          <p:grpSpPr>
            <a:xfrm>
              <a:off x="229472" y="1420490"/>
              <a:ext cx="706260" cy="501093"/>
              <a:chOff x="8437747" y="2448440"/>
              <a:chExt cx="706260" cy="501093"/>
            </a:xfrm>
          </p:grpSpPr>
          <p:grpSp>
            <p:nvGrpSpPr>
              <p:cNvPr id="1144" name="Google Shape;1144;p17"/>
              <p:cNvGrpSpPr/>
              <p:nvPr/>
            </p:nvGrpSpPr>
            <p:grpSpPr>
              <a:xfrm>
                <a:off x="8437750" y="2448440"/>
                <a:ext cx="706250" cy="501093"/>
                <a:chOff x="8437750" y="2448440"/>
                <a:chExt cx="706250" cy="501093"/>
              </a:xfrm>
            </p:grpSpPr>
            <p:sp>
              <p:nvSpPr>
                <p:cNvPr id="1145" name="Google Shape;1145;p17"/>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46" name="Google Shape;1146;p17"/>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47" name="Google Shape;1147;p17"/>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48" name="Google Shape;1148;p17"/>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49" name="Google Shape;1149;p17"/>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50" name="Google Shape;1150;p17"/>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151" name="Google Shape;1151;p17"/>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152" name="Google Shape;1152;p17"/>
            <p:cNvGrpSpPr/>
            <p:nvPr/>
          </p:nvGrpSpPr>
          <p:grpSpPr>
            <a:xfrm>
              <a:off x="8077647" y="701415"/>
              <a:ext cx="706260" cy="501093"/>
              <a:chOff x="8437747" y="2448440"/>
              <a:chExt cx="706260" cy="501093"/>
            </a:xfrm>
          </p:grpSpPr>
          <p:grpSp>
            <p:nvGrpSpPr>
              <p:cNvPr id="1153" name="Google Shape;1153;p17"/>
              <p:cNvGrpSpPr/>
              <p:nvPr/>
            </p:nvGrpSpPr>
            <p:grpSpPr>
              <a:xfrm>
                <a:off x="8437750" y="2448440"/>
                <a:ext cx="706250" cy="501093"/>
                <a:chOff x="8437750" y="2448440"/>
                <a:chExt cx="706250" cy="501093"/>
              </a:xfrm>
            </p:grpSpPr>
            <p:sp>
              <p:nvSpPr>
                <p:cNvPr id="1154" name="Google Shape;1154;p17"/>
                <p:cNvSpPr/>
                <p:nvPr/>
              </p:nvSpPr>
              <p:spPr>
                <a:xfrm rot="-1174066">
                  <a:off x="8587716" y="2483326"/>
                  <a:ext cx="268720" cy="3502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55" name="Google Shape;1155;p17"/>
                <p:cNvSpPr/>
                <p:nvPr/>
              </p:nvSpPr>
              <p:spPr>
                <a:xfrm rot="2700000">
                  <a:off x="8718014" y="2536000"/>
                  <a:ext cx="268559" cy="350018"/>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56" name="Google Shape;1156;p17"/>
                <p:cNvSpPr/>
                <p:nvPr/>
              </p:nvSpPr>
              <p:spPr>
                <a:xfrm rot="7439334">
                  <a:off x="8563758" y="2603808"/>
                  <a:ext cx="175482" cy="3500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57" name="Google Shape;1157;p17"/>
                <p:cNvSpPr/>
                <p:nvPr/>
              </p:nvSpPr>
              <p:spPr>
                <a:xfrm rot="5522375">
                  <a:off x="8859983" y="2643087"/>
                  <a:ext cx="210734" cy="350027"/>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58" name="Google Shape;1158;p17"/>
                <p:cNvSpPr/>
                <p:nvPr/>
              </p:nvSpPr>
              <p:spPr>
                <a:xfrm rot="5525313">
                  <a:off x="8513748" y="2703554"/>
                  <a:ext cx="156404" cy="30289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sp>
              <p:nvSpPr>
                <p:cNvPr id="1159" name="Google Shape;1159;p17"/>
                <p:cNvSpPr/>
                <p:nvPr/>
              </p:nvSpPr>
              <p:spPr>
                <a:xfrm>
                  <a:off x="8611175" y="2804575"/>
                  <a:ext cx="345900" cy="116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Happy Monkey"/>
                    <a:ea typeface="Happy Monkey"/>
                    <a:cs typeface="Happy Monkey"/>
                    <a:sym typeface="Happy Monkey"/>
                  </a:endParaRPr>
                </a:p>
              </p:txBody>
            </p:sp>
          </p:grpSp>
          <p:sp>
            <p:nvSpPr>
              <p:cNvPr id="1160" name="Google Shape;1160;p17"/>
              <p:cNvSpPr/>
              <p:nvPr/>
            </p:nvSpPr>
            <p:spPr>
              <a:xfrm flipH="1">
                <a:off x="8437747" y="2483449"/>
                <a:ext cx="706260" cy="455103"/>
              </a:xfrm>
              <a:custGeom>
                <a:avLst/>
                <a:gdLst/>
                <a:ahLst/>
                <a:cxnLst/>
                <a:rect l="l" t="t" r="r" b="b"/>
                <a:pathLst>
                  <a:path w="492167" h="317145" extrusionOk="0">
                    <a:moveTo>
                      <a:pt x="488920" y="241777"/>
                    </a:moveTo>
                    <a:cubicBezTo>
                      <a:pt x="480852" y="221386"/>
                      <a:pt x="461856" y="210018"/>
                      <a:pt x="441391" y="205103"/>
                    </a:cubicBezTo>
                    <a:cubicBezTo>
                      <a:pt x="453787" y="192334"/>
                      <a:pt x="459581" y="174605"/>
                      <a:pt x="457235" y="156987"/>
                    </a:cubicBezTo>
                    <a:cubicBezTo>
                      <a:pt x="453713" y="135113"/>
                      <a:pt x="437137" y="117633"/>
                      <a:pt x="415499" y="112979"/>
                    </a:cubicBezTo>
                    <a:cubicBezTo>
                      <a:pt x="408311" y="111296"/>
                      <a:pt x="400830" y="111072"/>
                      <a:pt x="393495" y="112319"/>
                    </a:cubicBezTo>
                    <a:cubicBezTo>
                      <a:pt x="404644" y="82833"/>
                      <a:pt x="398116" y="49571"/>
                      <a:pt x="376625" y="26502"/>
                    </a:cubicBezTo>
                    <a:cubicBezTo>
                      <a:pt x="349487" y="-3351"/>
                      <a:pt x="303791" y="-6211"/>
                      <a:pt x="268291" y="8825"/>
                    </a:cubicBezTo>
                    <a:cubicBezTo>
                      <a:pt x="247314" y="17942"/>
                      <a:pt x="229490" y="32982"/>
                      <a:pt x="216948" y="52100"/>
                    </a:cubicBezTo>
                    <a:cubicBezTo>
                      <a:pt x="189002" y="37929"/>
                      <a:pt x="155775" y="39120"/>
                      <a:pt x="128931" y="55254"/>
                    </a:cubicBezTo>
                    <a:cubicBezTo>
                      <a:pt x="93650" y="79748"/>
                      <a:pt x="80888" y="125941"/>
                      <a:pt x="98638" y="165056"/>
                    </a:cubicBezTo>
                    <a:cubicBezTo>
                      <a:pt x="61377" y="153980"/>
                      <a:pt x="16488" y="173491"/>
                      <a:pt x="3286" y="211411"/>
                    </a:cubicBezTo>
                    <a:cubicBezTo>
                      <a:pt x="-5075" y="238278"/>
                      <a:pt x="2625" y="267573"/>
                      <a:pt x="23163" y="286813"/>
                    </a:cubicBezTo>
                    <a:cubicBezTo>
                      <a:pt x="37833" y="300301"/>
                      <a:pt x="56903" y="307973"/>
                      <a:pt x="76781" y="308377"/>
                    </a:cubicBezTo>
                    <a:lnTo>
                      <a:pt x="138979" y="310210"/>
                    </a:lnTo>
                    <a:lnTo>
                      <a:pt x="238365" y="313144"/>
                    </a:lnTo>
                    <a:cubicBezTo>
                      <a:pt x="258389" y="313731"/>
                      <a:pt x="278559" y="315125"/>
                      <a:pt x="298584" y="314905"/>
                    </a:cubicBezTo>
                    <a:lnTo>
                      <a:pt x="299537" y="314905"/>
                    </a:lnTo>
                    <a:lnTo>
                      <a:pt x="359682" y="316665"/>
                    </a:lnTo>
                    <a:cubicBezTo>
                      <a:pt x="376038" y="317531"/>
                      <a:pt x="392395" y="317046"/>
                      <a:pt x="408679" y="315198"/>
                    </a:cubicBezTo>
                    <a:cubicBezTo>
                      <a:pt x="430683" y="312264"/>
                      <a:pt x="455401" y="307056"/>
                      <a:pt x="473591" y="293707"/>
                    </a:cubicBezTo>
                    <a:cubicBezTo>
                      <a:pt x="490241" y="282111"/>
                      <a:pt x="496549" y="260539"/>
                      <a:pt x="488920" y="241777"/>
                    </a:cubicBezTo>
                    <a:close/>
                    <a:moveTo>
                      <a:pt x="479825" y="268109"/>
                    </a:moveTo>
                    <a:cubicBezTo>
                      <a:pt x="476744" y="276192"/>
                      <a:pt x="470877" y="282918"/>
                      <a:pt x="463322" y="287106"/>
                    </a:cubicBezTo>
                    <a:cubicBezTo>
                      <a:pt x="454960" y="291984"/>
                      <a:pt x="445939" y="295688"/>
                      <a:pt x="436550" y="298108"/>
                    </a:cubicBezTo>
                    <a:cubicBezTo>
                      <a:pt x="425182" y="301387"/>
                      <a:pt x="413519" y="303697"/>
                      <a:pt x="401783" y="305003"/>
                    </a:cubicBezTo>
                    <a:cubicBezTo>
                      <a:pt x="387921" y="306176"/>
                      <a:pt x="373984" y="306396"/>
                      <a:pt x="360122" y="305663"/>
                    </a:cubicBezTo>
                    <a:lnTo>
                      <a:pt x="299244" y="303903"/>
                    </a:lnTo>
                    <a:lnTo>
                      <a:pt x="253548" y="302582"/>
                    </a:lnTo>
                    <a:lnTo>
                      <a:pt x="160323" y="299795"/>
                    </a:lnTo>
                    <a:lnTo>
                      <a:pt x="85362" y="297595"/>
                    </a:lnTo>
                    <a:cubicBezTo>
                      <a:pt x="78834" y="297683"/>
                      <a:pt x="72379" y="297287"/>
                      <a:pt x="65924" y="296421"/>
                    </a:cubicBezTo>
                    <a:cubicBezTo>
                      <a:pt x="39960" y="292299"/>
                      <a:pt x="18983" y="273207"/>
                      <a:pt x="12381" y="247792"/>
                    </a:cubicBezTo>
                    <a:cubicBezTo>
                      <a:pt x="6660" y="223631"/>
                      <a:pt x="16562" y="198452"/>
                      <a:pt x="37173" y="184639"/>
                    </a:cubicBezTo>
                    <a:cubicBezTo>
                      <a:pt x="54189" y="173170"/>
                      <a:pt x="75313" y="169638"/>
                      <a:pt x="95118" y="174957"/>
                    </a:cubicBezTo>
                    <a:cubicBezTo>
                      <a:pt x="100031" y="176456"/>
                      <a:pt x="104726" y="178550"/>
                      <a:pt x="109126" y="181192"/>
                    </a:cubicBezTo>
                    <a:lnTo>
                      <a:pt x="109126" y="181192"/>
                    </a:lnTo>
                    <a:cubicBezTo>
                      <a:pt x="120128" y="188266"/>
                      <a:pt x="127977" y="199255"/>
                      <a:pt x="131131" y="211925"/>
                    </a:cubicBezTo>
                    <a:cubicBezTo>
                      <a:pt x="131791" y="214301"/>
                      <a:pt x="133918" y="215951"/>
                      <a:pt x="136411" y="215959"/>
                    </a:cubicBezTo>
                    <a:lnTo>
                      <a:pt x="136925" y="215959"/>
                    </a:lnTo>
                    <a:cubicBezTo>
                      <a:pt x="139566" y="215695"/>
                      <a:pt x="141620" y="213604"/>
                      <a:pt x="141912" y="210971"/>
                    </a:cubicBezTo>
                    <a:cubicBezTo>
                      <a:pt x="141912" y="209137"/>
                      <a:pt x="146827" y="166082"/>
                      <a:pt x="187389" y="163882"/>
                    </a:cubicBezTo>
                    <a:cubicBezTo>
                      <a:pt x="227950" y="161682"/>
                      <a:pt x="230223" y="200556"/>
                      <a:pt x="230297" y="202023"/>
                    </a:cubicBezTo>
                    <a:cubicBezTo>
                      <a:pt x="230444" y="205059"/>
                      <a:pt x="233084" y="207377"/>
                      <a:pt x="236165" y="207194"/>
                    </a:cubicBezTo>
                    <a:cubicBezTo>
                      <a:pt x="239171" y="207010"/>
                      <a:pt x="241446" y="204399"/>
                      <a:pt x="241299" y="201363"/>
                    </a:cubicBezTo>
                    <a:cubicBezTo>
                      <a:pt x="240198" y="183612"/>
                      <a:pt x="227289" y="150753"/>
                      <a:pt x="186802" y="152880"/>
                    </a:cubicBezTo>
                    <a:cubicBezTo>
                      <a:pt x="162891" y="154186"/>
                      <a:pt x="142353" y="170350"/>
                      <a:pt x="135459" y="193294"/>
                    </a:cubicBezTo>
                    <a:cubicBezTo>
                      <a:pt x="130618" y="184834"/>
                      <a:pt x="123869" y="177644"/>
                      <a:pt x="115728" y="172317"/>
                    </a:cubicBezTo>
                    <a:cubicBezTo>
                      <a:pt x="100838" y="150815"/>
                      <a:pt x="97611" y="123324"/>
                      <a:pt x="107146" y="98969"/>
                    </a:cubicBezTo>
                    <a:cubicBezTo>
                      <a:pt x="116975" y="72872"/>
                      <a:pt x="141253" y="54980"/>
                      <a:pt x="169052" y="53274"/>
                    </a:cubicBezTo>
                    <a:cubicBezTo>
                      <a:pt x="185408" y="51996"/>
                      <a:pt x="201691" y="55650"/>
                      <a:pt x="215921" y="63763"/>
                    </a:cubicBezTo>
                    <a:cubicBezTo>
                      <a:pt x="218488" y="65129"/>
                      <a:pt x="221715" y="64264"/>
                      <a:pt x="223256" y="61782"/>
                    </a:cubicBezTo>
                    <a:cubicBezTo>
                      <a:pt x="242765" y="28455"/>
                      <a:pt x="279146" y="8686"/>
                      <a:pt x="317727" y="10439"/>
                    </a:cubicBezTo>
                    <a:cubicBezTo>
                      <a:pt x="351540" y="11543"/>
                      <a:pt x="380073" y="35905"/>
                      <a:pt x="386454" y="69117"/>
                    </a:cubicBezTo>
                    <a:cubicBezTo>
                      <a:pt x="390195" y="85827"/>
                      <a:pt x="386894" y="103350"/>
                      <a:pt x="377286" y="117526"/>
                    </a:cubicBezTo>
                    <a:cubicBezTo>
                      <a:pt x="377286" y="117795"/>
                      <a:pt x="377286" y="118065"/>
                      <a:pt x="377286" y="118333"/>
                    </a:cubicBezTo>
                    <a:cubicBezTo>
                      <a:pt x="364597" y="125871"/>
                      <a:pt x="354181" y="136691"/>
                      <a:pt x="347140" y="149653"/>
                    </a:cubicBezTo>
                    <a:cubicBezTo>
                      <a:pt x="339805" y="135643"/>
                      <a:pt x="325136" y="114812"/>
                      <a:pt x="297776" y="112979"/>
                    </a:cubicBezTo>
                    <a:cubicBezTo>
                      <a:pt x="294770" y="112767"/>
                      <a:pt x="292129" y="115016"/>
                      <a:pt x="291835" y="118040"/>
                    </a:cubicBezTo>
                    <a:cubicBezTo>
                      <a:pt x="291615" y="121068"/>
                      <a:pt x="293816" y="123726"/>
                      <a:pt x="296896" y="123978"/>
                    </a:cubicBezTo>
                    <a:cubicBezTo>
                      <a:pt x="296896" y="123979"/>
                      <a:pt x="296896" y="123980"/>
                      <a:pt x="296896" y="123981"/>
                    </a:cubicBezTo>
                    <a:cubicBezTo>
                      <a:pt x="330270" y="126621"/>
                      <a:pt x="341418" y="165276"/>
                      <a:pt x="341565" y="165642"/>
                    </a:cubicBezTo>
                    <a:cubicBezTo>
                      <a:pt x="342225" y="167967"/>
                      <a:pt x="344279" y="169602"/>
                      <a:pt x="346699" y="169676"/>
                    </a:cubicBezTo>
                    <a:lnTo>
                      <a:pt x="346699" y="169676"/>
                    </a:lnTo>
                    <a:cubicBezTo>
                      <a:pt x="349047" y="169664"/>
                      <a:pt x="351100" y="168201"/>
                      <a:pt x="351907" y="166009"/>
                    </a:cubicBezTo>
                    <a:cubicBezTo>
                      <a:pt x="358655" y="146910"/>
                      <a:pt x="373104" y="131543"/>
                      <a:pt x="391808" y="123687"/>
                    </a:cubicBezTo>
                    <a:cubicBezTo>
                      <a:pt x="392395" y="123483"/>
                      <a:pt x="392909" y="123186"/>
                      <a:pt x="393348" y="122807"/>
                    </a:cubicBezTo>
                    <a:cubicBezTo>
                      <a:pt x="416893" y="116873"/>
                      <a:pt x="440804" y="131170"/>
                      <a:pt x="446746" y="154739"/>
                    </a:cubicBezTo>
                    <a:cubicBezTo>
                      <a:pt x="451587" y="173738"/>
                      <a:pt x="443225" y="193612"/>
                      <a:pt x="426281" y="203490"/>
                    </a:cubicBezTo>
                    <a:cubicBezTo>
                      <a:pt x="422687" y="205763"/>
                      <a:pt x="422540" y="212878"/>
                      <a:pt x="427602" y="213538"/>
                    </a:cubicBezTo>
                    <a:cubicBezTo>
                      <a:pt x="446966" y="216252"/>
                      <a:pt x="467723" y="223807"/>
                      <a:pt x="477112" y="242364"/>
                    </a:cubicBezTo>
                    <a:cubicBezTo>
                      <a:pt x="481365" y="250263"/>
                      <a:pt x="482319" y="259498"/>
                      <a:pt x="479825" y="2681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grpSp>
        <p:nvGrpSpPr>
          <p:cNvPr id="1161" name="Google Shape;1161;p17"/>
          <p:cNvGrpSpPr/>
          <p:nvPr/>
        </p:nvGrpSpPr>
        <p:grpSpPr>
          <a:xfrm>
            <a:off x="-703909" y="5858307"/>
            <a:ext cx="3164951" cy="1137060"/>
            <a:chOff x="-529241" y="4393730"/>
            <a:chExt cx="2379600" cy="852795"/>
          </a:xfrm>
        </p:grpSpPr>
        <p:sp>
          <p:nvSpPr>
            <p:cNvPr id="1162" name="Google Shape;1162;p17"/>
            <p:cNvSpPr/>
            <p:nvPr/>
          </p:nvSpPr>
          <p:spPr>
            <a:xfrm>
              <a:off x="-529241" y="4568550"/>
              <a:ext cx="2379600" cy="677976"/>
            </a:xfrm>
            <a:custGeom>
              <a:avLst/>
              <a:gdLst/>
              <a:ahLst/>
              <a:cxnLst/>
              <a:rect l="l" t="t" r="r" b="b"/>
              <a:pathLst>
                <a:path w="3204849" h="1450215" extrusionOk="0">
                  <a:moveTo>
                    <a:pt x="-38" y="132901"/>
                  </a:moveTo>
                  <a:cubicBezTo>
                    <a:pt x="281690" y="50165"/>
                    <a:pt x="594078" y="2855"/>
                    <a:pt x="924142" y="68"/>
                  </a:cubicBezTo>
                  <a:cubicBezTo>
                    <a:pt x="2176919" y="-10641"/>
                    <a:pt x="3197918" y="626383"/>
                    <a:pt x="3204812" y="1423012"/>
                  </a:cubicBezTo>
                  <a:lnTo>
                    <a:pt x="10964" y="1450150"/>
                  </a:lnTo>
                  <a:close/>
                </a:path>
              </a:pathLst>
            </a:custGeom>
            <a:solidFill>
              <a:schemeClr val="accent5"/>
            </a:solidFill>
            <a:ln w="109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63" name="Google Shape;1163;p17"/>
            <p:cNvSpPr/>
            <p:nvPr/>
          </p:nvSpPr>
          <p:spPr>
            <a:xfrm>
              <a:off x="308446" y="4732936"/>
              <a:ext cx="167310" cy="112773"/>
            </a:xfrm>
            <a:custGeom>
              <a:avLst/>
              <a:gdLst/>
              <a:ahLst/>
              <a:cxnLst/>
              <a:rect l="l" t="t" r="r" b="b"/>
              <a:pathLst>
                <a:path w="167310" h="112773" extrusionOk="0">
                  <a:moveTo>
                    <a:pt x="141566" y="3359"/>
                  </a:moveTo>
                  <a:cubicBezTo>
                    <a:pt x="129169" y="9506"/>
                    <a:pt x="118094" y="18117"/>
                    <a:pt x="109146" y="28664"/>
                  </a:cubicBezTo>
                  <a:cubicBezTo>
                    <a:pt x="102911" y="36138"/>
                    <a:pt x="97630" y="44434"/>
                    <a:pt x="93596" y="53309"/>
                  </a:cubicBezTo>
                  <a:cubicBezTo>
                    <a:pt x="91909" y="48299"/>
                    <a:pt x="89855" y="43400"/>
                    <a:pt x="87581" y="38639"/>
                  </a:cubicBezTo>
                  <a:cubicBezTo>
                    <a:pt x="83474" y="30058"/>
                    <a:pt x="76286" y="23310"/>
                    <a:pt x="66238" y="27271"/>
                  </a:cubicBezTo>
                  <a:cubicBezTo>
                    <a:pt x="57729" y="31605"/>
                    <a:pt x="51274" y="39146"/>
                    <a:pt x="48267" y="48248"/>
                  </a:cubicBezTo>
                  <a:cubicBezTo>
                    <a:pt x="47460" y="50089"/>
                    <a:pt x="46800" y="51974"/>
                    <a:pt x="46214" y="53896"/>
                  </a:cubicBezTo>
                  <a:cubicBezTo>
                    <a:pt x="44526" y="51292"/>
                    <a:pt x="42546" y="48835"/>
                    <a:pt x="40419" y="46561"/>
                  </a:cubicBezTo>
                  <a:cubicBezTo>
                    <a:pt x="33084" y="38493"/>
                    <a:pt x="18415" y="29764"/>
                    <a:pt x="8219" y="37686"/>
                  </a:cubicBezTo>
                  <a:cubicBezTo>
                    <a:pt x="-1976" y="45607"/>
                    <a:pt x="-363" y="59690"/>
                    <a:pt x="885" y="70252"/>
                  </a:cubicBezTo>
                  <a:cubicBezTo>
                    <a:pt x="2498" y="84115"/>
                    <a:pt x="6679" y="97567"/>
                    <a:pt x="13134" y="109933"/>
                  </a:cubicBezTo>
                  <a:cubicBezTo>
                    <a:pt x="16434" y="116241"/>
                    <a:pt x="25896" y="110667"/>
                    <a:pt x="22669" y="104432"/>
                  </a:cubicBezTo>
                  <a:cubicBezTo>
                    <a:pt x="17901" y="95198"/>
                    <a:pt x="14527" y="85318"/>
                    <a:pt x="12620" y="75093"/>
                  </a:cubicBezTo>
                  <a:cubicBezTo>
                    <a:pt x="11227" y="67759"/>
                    <a:pt x="9026" y="56023"/>
                    <a:pt x="12620" y="48688"/>
                  </a:cubicBezTo>
                  <a:cubicBezTo>
                    <a:pt x="16214" y="41353"/>
                    <a:pt x="28830" y="50522"/>
                    <a:pt x="32717" y="54776"/>
                  </a:cubicBezTo>
                  <a:cubicBezTo>
                    <a:pt x="38732" y="61333"/>
                    <a:pt x="42253" y="69797"/>
                    <a:pt x="42619" y="78687"/>
                  </a:cubicBezTo>
                  <a:cubicBezTo>
                    <a:pt x="43059" y="86022"/>
                    <a:pt x="53915" y="86022"/>
                    <a:pt x="53621" y="78687"/>
                  </a:cubicBezTo>
                  <a:cubicBezTo>
                    <a:pt x="53108" y="71037"/>
                    <a:pt x="54135" y="63365"/>
                    <a:pt x="56555" y="56096"/>
                  </a:cubicBezTo>
                  <a:cubicBezTo>
                    <a:pt x="58389" y="49275"/>
                    <a:pt x="62276" y="43187"/>
                    <a:pt x="67704" y="38639"/>
                  </a:cubicBezTo>
                  <a:cubicBezTo>
                    <a:pt x="75039" y="33799"/>
                    <a:pt x="77679" y="43627"/>
                    <a:pt x="79880" y="48982"/>
                  </a:cubicBezTo>
                  <a:cubicBezTo>
                    <a:pt x="83107" y="56749"/>
                    <a:pt x="85528" y="64803"/>
                    <a:pt x="87215" y="73039"/>
                  </a:cubicBezTo>
                  <a:cubicBezTo>
                    <a:pt x="88168" y="75973"/>
                    <a:pt x="91248" y="77609"/>
                    <a:pt x="94182" y="76685"/>
                  </a:cubicBezTo>
                  <a:cubicBezTo>
                    <a:pt x="95943" y="76142"/>
                    <a:pt x="97337" y="74778"/>
                    <a:pt x="97850" y="73039"/>
                  </a:cubicBezTo>
                  <a:cubicBezTo>
                    <a:pt x="103498" y="51468"/>
                    <a:pt x="116627" y="32625"/>
                    <a:pt x="134964" y="19936"/>
                  </a:cubicBezTo>
                  <a:cubicBezTo>
                    <a:pt x="137971" y="17853"/>
                    <a:pt x="141125" y="15968"/>
                    <a:pt x="144425" y="14288"/>
                  </a:cubicBezTo>
                  <a:cubicBezTo>
                    <a:pt x="146700" y="13041"/>
                    <a:pt x="151760" y="9814"/>
                    <a:pt x="154034" y="11574"/>
                  </a:cubicBezTo>
                  <a:cubicBezTo>
                    <a:pt x="158141" y="14361"/>
                    <a:pt x="154694" y="25143"/>
                    <a:pt x="154034" y="28664"/>
                  </a:cubicBezTo>
                  <a:cubicBezTo>
                    <a:pt x="152127" y="36886"/>
                    <a:pt x="149707" y="44977"/>
                    <a:pt x="146700" y="52869"/>
                  </a:cubicBezTo>
                  <a:cubicBezTo>
                    <a:pt x="140392" y="68631"/>
                    <a:pt x="131957" y="83440"/>
                    <a:pt x="121614" y="96877"/>
                  </a:cubicBezTo>
                  <a:cubicBezTo>
                    <a:pt x="117361" y="102525"/>
                    <a:pt x="126896" y="108026"/>
                    <a:pt x="131150" y="102452"/>
                  </a:cubicBezTo>
                  <a:cubicBezTo>
                    <a:pt x="140758" y="89785"/>
                    <a:pt x="148754" y="75959"/>
                    <a:pt x="154915" y="61304"/>
                  </a:cubicBezTo>
                  <a:cubicBezTo>
                    <a:pt x="157995" y="54145"/>
                    <a:pt x="160636" y="46796"/>
                    <a:pt x="162836" y="39300"/>
                  </a:cubicBezTo>
                  <a:cubicBezTo>
                    <a:pt x="165110" y="32515"/>
                    <a:pt x="166503" y="25466"/>
                    <a:pt x="167017" y="18322"/>
                  </a:cubicBezTo>
                  <a:cubicBezTo>
                    <a:pt x="168557" y="9880"/>
                    <a:pt x="162983" y="1760"/>
                    <a:pt x="154547" y="198"/>
                  </a:cubicBezTo>
                  <a:cubicBezTo>
                    <a:pt x="149926" y="-660"/>
                    <a:pt x="145233" y="609"/>
                    <a:pt x="141638" y="3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64" name="Google Shape;1164;p17"/>
            <p:cNvSpPr/>
            <p:nvPr/>
          </p:nvSpPr>
          <p:spPr>
            <a:xfrm>
              <a:off x="1161418" y="4887256"/>
              <a:ext cx="95034" cy="116512"/>
            </a:xfrm>
            <a:custGeom>
              <a:avLst/>
              <a:gdLst/>
              <a:ahLst/>
              <a:cxnLst/>
              <a:rect l="l" t="t" r="r" b="b"/>
              <a:pathLst>
                <a:path w="95034" h="116512" extrusionOk="0">
                  <a:moveTo>
                    <a:pt x="85460" y="2893"/>
                  </a:moveTo>
                  <a:cubicBezTo>
                    <a:pt x="70791" y="-7009"/>
                    <a:pt x="59348" y="10228"/>
                    <a:pt x="52821" y="21157"/>
                  </a:cubicBezTo>
                  <a:cubicBezTo>
                    <a:pt x="49139" y="27545"/>
                    <a:pt x="46139" y="34308"/>
                    <a:pt x="43872" y="41327"/>
                  </a:cubicBezTo>
                  <a:cubicBezTo>
                    <a:pt x="41576" y="36897"/>
                    <a:pt x="38100" y="33193"/>
                    <a:pt x="33823" y="30618"/>
                  </a:cubicBezTo>
                  <a:cubicBezTo>
                    <a:pt x="24091" y="24340"/>
                    <a:pt x="11108" y="27142"/>
                    <a:pt x="4829" y="36882"/>
                  </a:cubicBezTo>
                  <a:cubicBezTo>
                    <a:pt x="4492" y="37396"/>
                    <a:pt x="4184" y="37924"/>
                    <a:pt x="3898" y="38466"/>
                  </a:cubicBezTo>
                  <a:cubicBezTo>
                    <a:pt x="-687" y="49021"/>
                    <a:pt x="-1288" y="60881"/>
                    <a:pt x="2211" y="71840"/>
                  </a:cubicBezTo>
                  <a:cubicBezTo>
                    <a:pt x="5988" y="86788"/>
                    <a:pt x="12208" y="101017"/>
                    <a:pt x="20621" y="113941"/>
                  </a:cubicBezTo>
                  <a:cubicBezTo>
                    <a:pt x="24508" y="119809"/>
                    <a:pt x="34044" y="114308"/>
                    <a:pt x="30156" y="108367"/>
                  </a:cubicBezTo>
                  <a:cubicBezTo>
                    <a:pt x="23907" y="98802"/>
                    <a:pt x="18970" y="88445"/>
                    <a:pt x="15487" y="77561"/>
                  </a:cubicBezTo>
                  <a:cubicBezTo>
                    <a:pt x="12047" y="68803"/>
                    <a:pt x="10763" y="59341"/>
                    <a:pt x="11746" y="49982"/>
                  </a:cubicBezTo>
                  <a:cubicBezTo>
                    <a:pt x="13066" y="42647"/>
                    <a:pt x="18347" y="35313"/>
                    <a:pt x="26415" y="39127"/>
                  </a:cubicBezTo>
                  <a:cubicBezTo>
                    <a:pt x="36904" y="43747"/>
                    <a:pt x="38078" y="56877"/>
                    <a:pt x="38591" y="66779"/>
                  </a:cubicBezTo>
                  <a:cubicBezTo>
                    <a:pt x="38591" y="69815"/>
                    <a:pt x="41056" y="72280"/>
                    <a:pt x="44092" y="72280"/>
                  </a:cubicBezTo>
                  <a:cubicBezTo>
                    <a:pt x="47129" y="72280"/>
                    <a:pt x="49593" y="69815"/>
                    <a:pt x="49593" y="66779"/>
                  </a:cubicBezTo>
                  <a:cubicBezTo>
                    <a:pt x="50620" y="54456"/>
                    <a:pt x="54031" y="42449"/>
                    <a:pt x="59642" y="31425"/>
                  </a:cubicBezTo>
                  <a:cubicBezTo>
                    <a:pt x="62722" y="25411"/>
                    <a:pt x="73064" y="3553"/>
                    <a:pt x="81646" y="14042"/>
                  </a:cubicBezTo>
                  <a:cubicBezTo>
                    <a:pt x="84536" y="19455"/>
                    <a:pt x="85093" y="25814"/>
                    <a:pt x="83186" y="31645"/>
                  </a:cubicBezTo>
                  <a:cubicBezTo>
                    <a:pt x="82028" y="37953"/>
                    <a:pt x="80458" y="44173"/>
                    <a:pt x="78492" y="50276"/>
                  </a:cubicBezTo>
                  <a:cubicBezTo>
                    <a:pt x="74524" y="62818"/>
                    <a:pt x="68950" y="74803"/>
                    <a:pt x="61916" y="85922"/>
                  </a:cubicBezTo>
                  <a:cubicBezTo>
                    <a:pt x="58175" y="91937"/>
                    <a:pt x="67710" y="97438"/>
                    <a:pt x="71451" y="91423"/>
                  </a:cubicBezTo>
                  <a:cubicBezTo>
                    <a:pt x="80238" y="77465"/>
                    <a:pt x="86868" y="62253"/>
                    <a:pt x="91108" y="46315"/>
                  </a:cubicBezTo>
                  <a:cubicBezTo>
                    <a:pt x="94702" y="32452"/>
                    <a:pt x="99763" y="12575"/>
                    <a:pt x="85460" y="28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nvGrpSpPr>
            <p:cNvPr id="1165" name="Google Shape;1165;p17"/>
            <p:cNvGrpSpPr/>
            <p:nvPr/>
          </p:nvGrpSpPr>
          <p:grpSpPr>
            <a:xfrm flipH="1">
              <a:off x="-29862" y="4909812"/>
              <a:ext cx="127273" cy="71404"/>
              <a:chOff x="8545923" y="5367025"/>
              <a:chExt cx="127273" cy="71404"/>
            </a:xfrm>
          </p:grpSpPr>
          <p:sp>
            <p:nvSpPr>
              <p:cNvPr id="1166" name="Google Shape;1166;p17"/>
              <p:cNvSpPr/>
              <p:nvPr/>
            </p:nvSpPr>
            <p:spPr>
              <a:xfrm flipH="1">
                <a:off x="8545923" y="5398874"/>
                <a:ext cx="10785" cy="12620"/>
              </a:xfrm>
              <a:custGeom>
                <a:avLst/>
                <a:gdLst/>
                <a:ahLst/>
                <a:cxnLst/>
                <a:rect l="l" t="t" r="r" b="b"/>
                <a:pathLst>
                  <a:path w="10785" h="12620" extrusionOk="0">
                    <a:moveTo>
                      <a:pt x="42" y="6832"/>
                    </a:moveTo>
                    <a:lnTo>
                      <a:pt x="42" y="8593"/>
                    </a:lnTo>
                    <a:cubicBezTo>
                      <a:pt x="1142" y="15561"/>
                      <a:pt x="11704" y="12554"/>
                      <a:pt x="10678" y="5659"/>
                    </a:cubicBezTo>
                    <a:lnTo>
                      <a:pt x="10678" y="3898"/>
                    </a:lnTo>
                    <a:cubicBezTo>
                      <a:pt x="9578" y="-3069"/>
                      <a:pt x="-1058" y="-62"/>
                      <a:pt x="42" y="68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67" name="Google Shape;1167;p17"/>
              <p:cNvSpPr/>
              <p:nvPr/>
            </p:nvSpPr>
            <p:spPr>
              <a:xfrm flipH="1">
                <a:off x="8589855" y="5425071"/>
                <a:ext cx="14229" cy="13358"/>
              </a:xfrm>
              <a:custGeom>
                <a:avLst/>
                <a:gdLst/>
                <a:ahLst/>
                <a:cxnLst/>
                <a:rect l="l" t="t" r="r" b="b"/>
                <a:pathLst>
                  <a:path w="14229" h="13358" extrusionOk="0">
                    <a:moveTo>
                      <a:pt x="11478" y="3080"/>
                    </a:moveTo>
                    <a:lnTo>
                      <a:pt x="8251" y="733"/>
                    </a:lnTo>
                    <a:cubicBezTo>
                      <a:pt x="7620" y="373"/>
                      <a:pt x="6923" y="146"/>
                      <a:pt x="6197" y="73"/>
                    </a:cubicBezTo>
                    <a:cubicBezTo>
                      <a:pt x="5478" y="-111"/>
                      <a:pt x="4715" y="-111"/>
                      <a:pt x="3996" y="73"/>
                    </a:cubicBezTo>
                    <a:cubicBezTo>
                      <a:pt x="3314" y="227"/>
                      <a:pt x="2683" y="557"/>
                      <a:pt x="2163" y="1026"/>
                    </a:cubicBezTo>
                    <a:cubicBezTo>
                      <a:pt x="1569" y="1422"/>
                      <a:pt x="1063" y="1950"/>
                      <a:pt x="696" y="2566"/>
                    </a:cubicBezTo>
                    <a:lnTo>
                      <a:pt x="183" y="3887"/>
                    </a:lnTo>
                    <a:cubicBezTo>
                      <a:pt x="-111" y="4840"/>
                      <a:pt x="-111" y="5867"/>
                      <a:pt x="183" y="6821"/>
                    </a:cubicBezTo>
                    <a:lnTo>
                      <a:pt x="696" y="8141"/>
                    </a:lnTo>
                    <a:cubicBezTo>
                      <a:pt x="1202" y="8941"/>
                      <a:pt x="1877" y="9615"/>
                      <a:pt x="2676" y="10122"/>
                    </a:cubicBezTo>
                    <a:lnTo>
                      <a:pt x="5903" y="12469"/>
                    </a:lnTo>
                    <a:cubicBezTo>
                      <a:pt x="6534" y="12828"/>
                      <a:pt x="7231" y="13055"/>
                      <a:pt x="7957" y="13129"/>
                    </a:cubicBezTo>
                    <a:cubicBezTo>
                      <a:pt x="8676" y="13349"/>
                      <a:pt x="9439" y="13349"/>
                      <a:pt x="10158" y="13129"/>
                    </a:cubicBezTo>
                    <a:cubicBezTo>
                      <a:pt x="10854" y="13004"/>
                      <a:pt x="11493" y="12674"/>
                      <a:pt x="11991" y="12175"/>
                    </a:cubicBezTo>
                    <a:cubicBezTo>
                      <a:pt x="12622" y="11816"/>
                      <a:pt x="13128" y="11280"/>
                      <a:pt x="13459" y="10635"/>
                    </a:cubicBezTo>
                    <a:lnTo>
                      <a:pt x="13972" y="9315"/>
                    </a:lnTo>
                    <a:cubicBezTo>
                      <a:pt x="14265" y="8361"/>
                      <a:pt x="14265" y="7334"/>
                      <a:pt x="13972" y="6381"/>
                    </a:cubicBezTo>
                    <a:lnTo>
                      <a:pt x="13459" y="5061"/>
                    </a:lnTo>
                    <a:cubicBezTo>
                      <a:pt x="12952" y="4261"/>
                      <a:pt x="12278" y="3586"/>
                      <a:pt x="11478" y="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68" name="Google Shape;1168;p17"/>
              <p:cNvSpPr/>
              <p:nvPr/>
            </p:nvSpPr>
            <p:spPr>
              <a:xfrm flipH="1">
                <a:off x="8597245" y="5380099"/>
                <a:ext cx="13798" cy="11442"/>
              </a:xfrm>
              <a:custGeom>
                <a:avLst/>
                <a:gdLst/>
                <a:ahLst/>
                <a:cxnLst/>
                <a:rect l="l" t="t" r="r" b="b"/>
                <a:pathLst>
                  <a:path w="13798" h="11442" extrusionOk="0">
                    <a:moveTo>
                      <a:pt x="11542" y="9764"/>
                    </a:moveTo>
                    <a:cubicBezTo>
                      <a:pt x="12151" y="9405"/>
                      <a:pt x="12635" y="8869"/>
                      <a:pt x="12936" y="8224"/>
                    </a:cubicBezTo>
                    <a:cubicBezTo>
                      <a:pt x="13361" y="7622"/>
                      <a:pt x="13589" y="6903"/>
                      <a:pt x="13596" y="6170"/>
                    </a:cubicBezTo>
                    <a:cubicBezTo>
                      <a:pt x="13816" y="5451"/>
                      <a:pt x="13816" y="4688"/>
                      <a:pt x="13596" y="3969"/>
                    </a:cubicBezTo>
                    <a:lnTo>
                      <a:pt x="13009" y="2649"/>
                    </a:lnTo>
                    <a:cubicBezTo>
                      <a:pt x="12547" y="1820"/>
                      <a:pt x="11857" y="1131"/>
                      <a:pt x="11029" y="669"/>
                    </a:cubicBezTo>
                    <a:lnTo>
                      <a:pt x="9782" y="156"/>
                    </a:lnTo>
                    <a:cubicBezTo>
                      <a:pt x="8828" y="-138"/>
                      <a:pt x="7801" y="-138"/>
                      <a:pt x="6848" y="156"/>
                    </a:cubicBezTo>
                    <a:lnTo>
                      <a:pt x="4061" y="596"/>
                    </a:lnTo>
                    <a:cubicBezTo>
                      <a:pt x="3356" y="750"/>
                      <a:pt x="2697" y="1072"/>
                      <a:pt x="2154" y="1549"/>
                    </a:cubicBezTo>
                    <a:cubicBezTo>
                      <a:pt x="1581" y="1953"/>
                      <a:pt x="1105" y="2480"/>
                      <a:pt x="760" y="3089"/>
                    </a:cubicBezTo>
                    <a:cubicBezTo>
                      <a:pt x="335" y="3691"/>
                      <a:pt x="107" y="4409"/>
                      <a:pt x="100" y="5143"/>
                    </a:cubicBezTo>
                    <a:cubicBezTo>
                      <a:pt x="-84" y="5869"/>
                      <a:pt x="-84" y="6624"/>
                      <a:pt x="100" y="7343"/>
                    </a:cubicBezTo>
                    <a:lnTo>
                      <a:pt x="687" y="8664"/>
                    </a:lnTo>
                    <a:cubicBezTo>
                      <a:pt x="1193" y="9463"/>
                      <a:pt x="1867" y="10138"/>
                      <a:pt x="2667" y="10644"/>
                    </a:cubicBezTo>
                    <a:lnTo>
                      <a:pt x="3987" y="11158"/>
                    </a:lnTo>
                    <a:cubicBezTo>
                      <a:pt x="4941" y="11451"/>
                      <a:pt x="5968" y="11451"/>
                      <a:pt x="6921" y="11158"/>
                    </a:cubicBezTo>
                    <a:lnTo>
                      <a:pt x="9709" y="10718"/>
                    </a:lnTo>
                    <a:cubicBezTo>
                      <a:pt x="10398" y="10586"/>
                      <a:pt x="11036" y="10248"/>
                      <a:pt x="11542" y="97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69" name="Google Shape;1169;p17"/>
              <p:cNvSpPr/>
              <p:nvPr/>
            </p:nvSpPr>
            <p:spPr>
              <a:xfrm flipH="1">
                <a:off x="8659398" y="5421247"/>
                <a:ext cx="13798" cy="11442"/>
              </a:xfrm>
              <a:custGeom>
                <a:avLst/>
                <a:gdLst/>
                <a:ahLst/>
                <a:cxnLst/>
                <a:rect l="l" t="t" r="r" b="b"/>
                <a:pathLst>
                  <a:path w="13798" h="11442" extrusionOk="0">
                    <a:moveTo>
                      <a:pt x="13036" y="2649"/>
                    </a:moveTo>
                    <a:cubicBezTo>
                      <a:pt x="12531" y="1850"/>
                      <a:pt x="11855" y="1175"/>
                      <a:pt x="11056" y="669"/>
                    </a:cubicBezTo>
                    <a:lnTo>
                      <a:pt x="9736" y="156"/>
                    </a:lnTo>
                    <a:cubicBezTo>
                      <a:pt x="8783" y="-138"/>
                      <a:pt x="7756" y="-138"/>
                      <a:pt x="6802" y="156"/>
                    </a:cubicBezTo>
                    <a:lnTo>
                      <a:pt x="4015" y="596"/>
                    </a:lnTo>
                    <a:cubicBezTo>
                      <a:pt x="3333" y="750"/>
                      <a:pt x="2702" y="1080"/>
                      <a:pt x="2181" y="1549"/>
                    </a:cubicBezTo>
                    <a:cubicBezTo>
                      <a:pt x="1602" y="1967"/>
                      <a:pt x="1103" y="2488"/>
                      <a:pt x="714" y="3089"/>
                    </a:cubicBezTo>
                    <a:cubicBezTo>
                      <a:pt x="347" y="3713"/>
                      <a:pt x="142" y="4417"/>
                      <a:pt x="127" y="5143"/>
                    </a:cubicBezTo>
                    <a:cubicBezTo>
                      <a:pt x="-93" y="5862"/>
                      <a:pt x="-93" y="6625"/>
                      <a:pt x="127" y="7343"/>
                    </a:cubicBezTo>
                    <a:lnTo>
                      <a:pt x="641" y="8664"/>
                    </a:lnTo>
                    <a:cubicBezTo>
                      <a:pt x="1147" y="9463"/>
                      <a:pt x="1822" y="10138"/>
                      <a:pt x="2621" y="10644"/>
                    </a:cubicBezTo>
                    <a:lnTo>
                      <a:pt x="3941" y="11158"/>
                    </a:lnTo>
                    <a:cubicBezTo>
                      <a:pt x="4895" y="11451"/>
                      <a:pt x="5922" y="11451"/>
                      <a:pt x="6876" y="11158"/>
                    </a:cubicBezTo>
                    <a:lnTo>
                      <a:pt x="9663" y="11158"/>
                    </a:lnTo>
                    <a:cubicBezTo>
                      <a:pt x="10367" y="10967"/>
                      <a:pt x="11020" y="10615"/>
                      <a:pt x="11569" y="10131"/>
                    </a:cubicBezTo>
                    <a:cubicBezTo>
                      <a:pt x="12164" y="9749"/>
                      <a:pt x="12641" y="9214"/>
                      <a:pt x="12963" y="8590"/>
                    </a:cubicBezTo>
                    <a:cubicBezTo>
                      <a:pt x="13323" y="7959"/>
                      <a:pt x="13550" y="7263"/>
                      <a:pt x="13623" y="6537"/>
                    </a:cubicBezTo>
                    <a:cubicBezTo>
                      <a:pt x="13807" y="5811"/>
                      <a:pt x="13807" y="5055"/>
                      <a:pt x="13623" y="43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70" name="Google Shape;1170;p17"/>
              <p:cNvSpPr/>
              <p:nvPr/>
            </p:nvSpPr>
            <p:spPr>
              <a:xfrm flipH="1">
                <a:off x="8653302" y="5367024"/>
                <a:ext cx="16797" cy="12918"/>
              </a:xfrm>
              <a:custGeom>
                <a:avLst/>
                <a:gdLst/>
                <a:ahLst/>
                <a:cxnLst/>
                <a:rect l="l" t="t" r="r" b="b"/>
                <a:pathLst>
                  <a:path w="16797" h="12918" extrusionOk="0">
                    <a:moveTo>
                      <a:pt x="15147" y="3401"/>
                    </a:moveTo>
                    <a:cubicBezTo>
                      <a:pt x="14464" y="2741"/>
                      <a:pt x="13636" y="2264"/>
                      <a:pt x="12726" y="2007"/>
                    </a:cubicBezTo>
                    <a:lnTo>
                      <a:pt x="6712" y="100"/>
                    </a:lnTo>
                    <a:cubicBezTo>
                      <a:pt x="5993" y="-120"/>
                      <a:pt x="5230" y="-120"/>
                      <a:pt x="4511" y="100"/>
                    </a:cubicBezTo>
                    <a:cubicBezTo>
                      <a:pt x="3778" y="108"/>
                      <a:pt x="3059" y="335"/>
                      <a:pt x="2458" y="760"/>
                    </a:cubicBezTo>
                    <a:cubicBezTo>
                      <a:pt x="1812" y="1061"/>
                      <a:pt x="1277" y="1545"/>
                      <a:pt x="917" y="2154"/>
                    </a:cubicBezTo>
                    <a:cubicBezTo>
                      <a:pt x="433" y="2660"/>
                      <a:pt x="96" y="3298"/>
                      <a:pt x="-36" y="3988"/>
                    </a:cubicBezTo>
                    <a:lnTo>
                      <a:pt x="-36" y="5455"/>
                    </a:lnTo>
                    <a:cubicBezTo>
                      <a:pt x="-58" y="6437"/>
                      <a:pt x="198" y="7398"/>
                      <a:pt x="697" y="8242"/>
                    </a:cubicBezTo>
                    <a:lnTo>
                      <a:pt x="1577" y="9342"/>
                    </a:lnTo>
                    <a:cubicBezTo>
                      <a:pt x="2230" y="10046"/>
                      <a:pt x="3066" y="10560"/>
                      <a:pt x="3998" y="10809"/>
                    </a:cubicBezTo>
                    <a:lnTo>
                      <a:pt x="10012" y="12716"/>
                    </a:lnTo>
                    <a:cubicBezTo>
                      <a:pt x="10731" y="12899"/>
                      <a:pt x="11494" y="12899"/>
                      <a:pt x="12213" y="12716"/>
                    </a:cubicBezTo>
                    <a:cubicBezTo>
                      <a:pt x="12946" y="12709"/>
                      <a:pt x="13665" y="12481"/>
                      <a:pt x="14267" y="12056"/>
                    </a:cubicBezTo>
                    <a:cubicBezTo>
                      <a:pt x="14890" y="11733"/>
                      <a:pt x="15425" y="11256"/>
                      <a:pt x="15807" y="10662"/>
                    </a:cubicBezTo>
                    <a:cubicBezTo>
                      <a:pt x="16283" y="10120"/>
                      <a:pt x="16606" y="9459"/>
                      <a:pt x="16760" y="8755"/>
                    </a:cubicBezTo>
                    <a:lnTo>
                      <a:pt x="16760" y="7288"/>
                    </a:lnTo>
                    <a:cubicBezTo>
                      <a:pt x="16746" y="6335"/>
                      <a:pt x="16489" y="5403"/>
                      <a:pt x="16027" y="45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171" name="Google Shape;1171;p17"/>
            <p:cNvGrpSpPr/>
            <p:nvPr/>
          </p:nvGrpSpPr>
          <p:grpSpPr>
            <a:xfrm flipH="1">
              <a:off x="40907" y="4510241"/>
              <a:ext cx="319542" cy="187472"/>
              <a:chOff x="8440635" y="4420841"/>
              <a:chExt cx="319542" cy="187472"/>
            </a:xfrm>
          </p:grpSpPr>
          <p:sp>
            <p:nvSpPr>
              <p:cNvPr id="1172" name="Google Shape;1172;p17"/>
              <p:cNvSpPr/>
              <p:nvPr/>
            </p:nvSpPr>
            <p:spPr>
              <a:xfrm flipH="1">
                <a:off x="8446088" y="4426091"/>
                <a:ext cx="308918" cy="176727"/>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73" name="Google Shape;1173;p17"/>
              <p:cNvSpPr/>
              <p:nvPr/>
            </p:nvSpPr>
            <p:spPr>
              <a:xfrm flipH="1">
                <a:off x="8440635" y="4420841"/>
                <a:ext cx="319542" cy="187472"/>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grpSp>
          <p:nvGrpSpPr>
            <p:cNvPr id="1174" name="Google Shape;1174;p17"/>
            <p:cNvGrpSpPr/>
            <p:nvPr/>
          </p:nvGrpSpPr>
          <p:grpSpPr>
            <a:xfrm>
              <a:off x="401976" y="4393730"/>
              <a:ext cx="513940" cy="375340"/>
              <a:chOff x="5775876" y="5613043"/>
              <a:chExt cx="513940" cy="375340"/>
            </a:xfrm>
          </p:grpSpPr>
          <p:grpSp>
            <p:nvGrpSpPr>
              <p:cNvPr id="1175" name="Google Shape;1175;p17"/>
              <p:cNvGrpSpPr/>
              <p:nvPr/>
            </p:nvGrpSpPr>
            <p:grpSpPr>
              <a:xfrm>
                <a:off x="5775876" y="5613043"/>
                <a:ext cx="513940" cy="375340"/>
                <a:chOff x="7891151" y="5312943"/>
                <a:chExt cx="513940" cy="375340"/>
              </a:xfrm>
            </p:grpSpPr>
            <p:sp>
              <p:nvSpPr>
                <p:cNvPr id="1176" name="Google Shape;1176;p17"/>
                <p:cNvSpPr/>
                <p:nvPr/>
              </p:nvSpPr>
              <p:spPr>
                <a:xfrm flipH="1">
                  <a:off x="8105719" y="5320329"/>
                  <a:ext cx="299373" cy="367954"/>
                </a:xfrm>
                <a:custGeom>
                  <a:avLst/>
                  <a:gdLst/>
                  <a:ahLst/>
                  <a:cxnLst/>
                  <a:rect l="l" t="t" r="r" b="b"/>
                  <a:pathLst>
                    <a:path w="228529" h="280881" extrusionOk="0">
                      <a:moveTo>
                        <a:pt x="223703" y="190303"/>
                      </a:moveTo>
                      <a:cubicBezTo>
                        <a:pt x="206613" y="266511"/>
                        <a:pt x="149402" y="290862"/>
                        <a:pt x="88670" y="277219"/>
                      </a:cubicBezTo>
                      <a:cubicBezTo>
                        <a:pt x="27938" y="263577"/>
                        <a:pt x="-13283" y="217148"/>
                        <a:pt x="3880" y="140940"/>
                      </a:cubicBezTo>
                      <a:cubicBezTo>
                        <a:pt x="21043" y="64732"/>
                        <a:pt x="89990" y="-12357"/>
                        <a:pt x="150575" y="1579"/>
                      </a:cubicBezTo>
                      <a:cubicBezTo>
                        <a:pt x="211160" y="15515"/>
                        <a:pt x="240793" y="114094"/>
                        <a:pt x="223703" y="190303"/>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77" name="Google Shape;1177;p17"/>
                <p:cNvSpPr/>
                <p:nvPr/>
              </p:nvSpPr>
              <p:spPr>
                <a:xfrm flipH="1">
                  <a:off x="8252142" y="5356066"/>
                  <a:ext cx="139539" cy="164836"/>
                </a:xfrm>
                <a:custGeom>
                  <a:avLst/>
                  <a:gdLst/>
                  <a:ahLst/>
                  <a:cxnLst/>
                  <a:rect l="l" t="t" r="r" b="b"/>
                  <a:pathLst>
                    <a:path w="106518" h="125829" extrusionOk="0">
                      <a:moveTo>
                        <a:pt x="58241" y="4278"/>
                      </a:moveTo>
                      <a:cubicBezTo>
                        <a:pt x="60331" y="14488"/>
                        <a:pt x="60331" y="25021"/>
                        <a:pt x="58241" y="35230"/>
                      </a:cubicBezTo>
                      <a:cubicBezTo>
                        <a:pt x="55718" y="43468"/>
                        <a:pt x="53928" y="51910"/>
                        <a:pt x="52887" y="60462"/>
                      </a:cubicBezTo>
                      <a:cubicBezTo>
                        <a:pt x="52410" y="67401"/>
                        <a:pt x="54676" y="74244"/>
                        <a:pt x="59195" y="79533"/>
                      </a:cubicBezTo>
                      <a:cubicBezTo>
                        <a:pt x="64197" y="84080"/>
                        <a:pt x="70571" y="86838"/>
                        <a:pt x="77311" y="87381"/>
                      </a:cubicBezTo>
                      <a:cubicBezTo>
                        <a:pt x="83619" y="88481"/>
                        <a:pt x="91981" y="88921"/>
                        <a:pt x="96088" y="94716"/>
                      </a:cubicBezTo>
                      <a:cubicBezTo>
                        <a:pt x="100416" y="101258"/>
                        <a:pt x="98832" y="110045"/>
                        <a:pt x="92494" y="114666"/>
                      </a:cubicBezTo>
                      <a:cubicBezTo>
                        <a:pt x="85578" y="119250"/>
                        <a:pt x="76776" y="119918"/>
                        <a:pt x="69243" y="116426"/>
                      </a:cubicBezTo>
                      <a:cubicBezTo>
                        <a:pt x="62099" y="112517"/>
                        <a:pt x="55447" y="107764"/>
                        <a:pt x="49439" y="102270"/>
                      </a:cubicBezTo>
                      <a:cubicBezTo>
                        <a:pt x="43374" y="96843"/>
                        <a:pt x="34095" y="97202"/>
                        <a:pt x="28462" y="103077"/>
                      </a:cubicBezTo>
                      <a:cubicBezTo>
                        <a:pt x="25748" y="106011"/>
                        <a:pt x="23694" y="109972"/>
                        <a:pt x="19293" y="110412"/>
                      </a:cubicBezTo>
                      <a:cubicBezTo>
                        <a:pt x="14394" y="110441"/>
                        <a:pt x="9700" y="108454"/>
                        <a:pt x="6311" y="104911"/>
                      </a:cubicBezTo>
                      <a:cubicBezTo>
                        <a:pt x="2790" y="101757"/>
                        <a:pt x="-2344" y="106891"/>
                        <a:pt x="1103" y="110118"/>
                      </a:cubicBezTo>
                      <a:cubicBezTo>
                        <a:pt x="6700" y="116170"/>
                        <a:pt x="15003" y="118942"/>
                        <a:pt x="23108" y="117453"/>
                      </a:cubicBezTo>
                      <a:cubicBezTo>
                        <a:pt x="26482" y="116302"/>
                        <a:pt x="29437" y="114189"/>
                        <a:pt x="31616" y="111365"/>
                      </a:cubicBezTo>
                      <a:cubicBezTo>
                        <a:pt x="34917" y="107478"/>
                        <a:pt x="37630" y="104030"/>
                        <a:pt x="42985" y="106891"/>
                      </a:cubicBezTo>
                      <a:cubicBezTo>
                        <a:pt x="46740" y="109158"/>
                        <a:pt x="50209" y="111872"/>
                        <a:pt x="53327" y="114960"/>
                      </a:cubicBezTo>
                      <a:cubicBezTo>
                        <a:pt x="56870" y="117915"/>
                        <a:pt x="60794" y="120380"/>
                        <a:pt x="64989" y="122294"/>
                      </a:cubicBezTo>
                      <a:cubicBezTo>
                        <a:pt x="72434" y="125976"/>
                        <a:pt x="80979" y="126761"/>
                        <a:pt x="88974" y="124495"/>
                      </a:cubicBezTo>
                      <a:cubicBezTo>
                        <a:pt x="103643" y="119947"/>
                        <a:pt x="112885" y="101243"/>
                        <a:pt x="101149" y="88847"/>
                      </a:cubicBezTo>
                      <a:cubicBezTo>
                        <a:pt x="95832" y="84190"/>
                        <a:pt x="89135" y="81410"/>
                        <a:pt x="82079" y="80926"/>
                      </a:cubicBezTo>
                      <a:cubicBezTo>
                        <a:pt x="73937" y="79606"/>
                        <a:pt x="64989" y="78286"/>
                        <a:pt x="61762" y="69484"/>
                      </a:cubicBezTo>
                      <a:cubicBezTo>
                        <a:pt x="57948" y="58995"/>
                        <a:pt x="63522" y="47480"/>
                        <a:pt x="65649" y="37358"/>
                      </a:cubicBezTo>
                      <a:cubicBezTo>
                        <a:pt x="67996" y="25886"/>
                        <a:pt x="67996" y="14062"/>
                        <a:pt x="65649" y="2591"/>
                      </a:cubicBezTo>
                      <a:cubicBezTo>
                        <a:pt x="64696" y="-2030"/>
                        <a:pt x="57581" y="-123"/>
                        <a:pt x="58314" y="44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78" name="Google Shape;1178;p17"/>
                <p:cNvSpPr/>
                <p:nvPr/>
              </p:nvSpPr>
              <p:spPr>
                <a:xfrm flipH="1">
                  <a:off x="8105639" y="5408300"/>
                  <a:ext cx="89161" cy="108691"/>
                </a:xfrm>
                <a:custGeom>
                  <a:avLst/>
                  <a:gdLst/>
                  <a:ahLst/>
                  <a:cxnLst/>
                  <a:rect l="l" t="t" r="r" b="b"/>
                  <a:pathLst>
                    <a:path w="75721" h="82970" extrusionOk="0">
                      <a:moveTo>
                        <a:pt x="50280" y="1750"/>
                      </a:moveTo>
                      <a:cubicBezTo>
                        <a:pt x="47016" y="7904"/>
                        <a:pt x="41031" y="12150"/>
                        <a:pt x="34143" y="13192"/>
                      </a:cubicBezTo>
                      <a:cubicBezTo>
                        <a:pt x="26809" y="13999"/>
                        <a:pt x="19474" y="12239"/>
                        <a:pt x="12653" y="13705"/>
                      </a:cubicBezTo>
                      <a:cubicBezTo>
                        <a:pt x="6433" y="14402"/>
                        <a:pt x="1335" y="18965"/>
                        <a:pt x="-37" y="25074"/>
                      </a:cubicBezTo>
                      <a:cubicBezTo>
                        <a:pt x="-103" y="30106"/>
                        <a:pt x="2758" y="34712"/>
                        <a:pt x="7298" y="36883"/>
                      </a:cubicBezTo>
                      <a:cubicBezTo>
                        <a:pt x="9323" y="38108"/>
                        <a:pt x="11237" y="39509"/>
                        <a:pt x="13019" y="41064"/>
                      </a:cubicBezTo>
                      <a:cubicBezTo>
                        <a:pt x="15880" y="43998"/>
                        <a:pt x="14780" y="47519"/>
                        <a:pt x="13019" y="50819"/>
                      </a:cubicBezTo>
                      <a:cubicBezTo>
                        <a:pt x="9645" y="56834"/>
                        <a:pt x="3851" y="61528"/>
                        <a:pt x="3557" y="69010"/>
                      </a:cubicBezTo>
                      <a:cubicBezTo>
                        <a:pt x="3433" y="74899"/>
                        <a:pt x="7188" y="80181"/>
                        <a:pt x="12799" y="81992"/>
                      </a:cubicBezTo>
                      <a:cubicBezTo>
                        <a:pt x="18873" y="83928"/>
                        <a:pt x="25510" y="82748"/>
                        <a:pt x="30550" y="78838"/>
                      </a:cubicBezTo>
                      <a:cubicBezTo>
                        <a:pt x="36432" y="73425"/>
                        <a:pt x="41992" y="67667"/>
                        <a:pt x="47199" y="61601"/>
                      </a:cubicBezTo>
                      <a:cubicBezTo>
                        <a:pt x="53859" y="56115"/>
                        <a:pt x="62683" y="54003"/>
                        <a:pt x="71111" y="55880"/>
                      </a:cubicBezTo>
                      <a:cubicBezTo>
                        <a:pt x="75658" y="56687"/>
                        <a:pt x="77712" y="49646"/>
                        <a:pt x="73018" y="48545"/>
                      </a:cubicBezTo>
                      <a:cubicBezTo>
                        <a:pt x="66541" y="47262"/>
                        <a:pt x="59844" y="47563"/>
                        <a:pt x="53507" y="49426"/>
                      </a:cubicBezTo>
                      <a:cubicBezTo>
                        <a:pt x="47287" y="51582"/>
                        <a:pt x="41808" y="55477"/>
                        <a:pt x="37737" y="60648"/>
                      </a:cubicBezTo>
                      <a:cubicBezTo>
                        <a:pt x="34048" y="65951"/>
                        <a:pt x="29369" y="70484"/>
                        <a:pt x="23948" y="73997"/>
                      </a:cubicBezTo>
                      <a:cubicBezTo>
                        <a:pt x="19327" y="76271"/>
                        <a:pt x="10306" y="75611"/>
                        <a:pt x="10892" y="68570"/>
                      </a:cubicBezTo>
                      <a:cubicBezTo>
                        <a:pt x="11479" y="61528"/>
                        <a:pt x="18227" y="56980"/>
                        <a:pt x="20868" y="51113"/>
                      </a:cubicBezTo>
                      <a:cubicBezTo>
                        <a:pt x="23310" y="46044"/>
                        <a:pt x="22408" y="39993"/>
                        <a:pt x="18594" y="35856"/>
                      </a:cubicBezTo>
                      <a:cubicBezTo>
                        <a:pt x="15660" y="32776"/>
                        <a:pt x="10306" y="31235"/>
                        <a:pt x="7958" y="27641"/>
                      </a:cubicBezTo>
                      <a:cubicBezTo>
                        <a:pt x="3998" y="21480"/>
                        <a:pt x="17274" y="20307"/>
                        <a:pt x="20501" y="20307"/>
                      </a:cubicBezTo>
                      <a:cubicBezTo>
                        <a:pt x="27872" y="21209"/>
                        <a:pt x="35346" y="20659"/>
                        <a:pt x="42505" y="18693"/>
                      </a:cubicBezTo>
                      <a:cubicBezTo>
                        <a:pt x="48710" y="15987"/>
                        <a:pt x="53859" y="11322"/>
                        <a:pt x="57175" y="5417"/>
                      </a:cubicBezTo>
                      <a:cubicBezTo>
                        <a:pt x="58180" y="3657"/>
                        <a:pt x="57563" y="1420"/>
                        <a:pt x="55803" y="415"/>
                      </a:cubicBezTo>
                      <a:cubicBezTo>
                        <a:pt x="54087" y="-560"/>
                        <a:pt x="51901" y="-3"/>
                        <a:pt x="50867" y="16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79" name="Google Shape;1179;p17"/>
                <p:cNvSpPr/>
                <p:nvPr/>
              </p:nvSpPr>
              <p:spPr>
                <a:xfrm flipH="1">
                  <a:off x="8259644" y="5555300"/>
                  <a:ext cx="139506" cy="88890"/>
                </a:xfrm>
                <a:custGeom>
                  <a:avLst/>
                  <a:gdLst/>
                  <a:ahLst/>
                  <a:cxnLst/>
                  <a:rect l="l" t="t" r="r" b="b"/>
                  <a:pathLst>
                    <a:path w="115294" h="73311" extrusionOk="0">
                      <a:moveTo>
                        <a:pt x="6302" y="11465"/>
                      </a:moveTo>
                      <a:cubicBezTo>
                        <a:pt x="11994" y="6125"/>
                        <a:pt x="20663" y="5575"/>
                        <a:pt x="26986" y="10145"/>
                      </a:cubicBezTo>
                      <a:cubicBezTo>
                        <a:pt x="32927" y="14399"/>
                        <a:pt x="36668" y="21001"/>
                        <a:pt x="43196" y="24814"/>
                      </a:cubicBezTo>
                      <a:cubicBezTo>
                        <a:pt x="48755" y="28335"/>
                        <a:pt x="55892" y="28137"/>
                        <a:pt x="61239" y="24301"/>
                      </a:cubicBezTo>
                      <a:cubicBezTo>
                        <a:pt x="63396" y="22350"/>
                        <a:pt x="65288" y="20128"/>
                        <a:pt x="66887" y="17700"/>
                      </a:cubicBezTo>
                      <a:cubicBezTo>
                        <a:pt x="69293" y="14663"/>
                        <a:pt x="72527" y="12397"/>
                        <a:pt x="76202" y="11172"/>
                      </a:cubicBezTo>
                      <a:cubicBezTo>
                        <a:pt x="82855" y="9419"/>
                        <a:pt x="89786" y="9023"/>
                        <a:pt x="96593" y="9998"/>
                      </a:cubicBezTo>
                      <a:cubicBezTo>
                        <a:pt x="99747" y="10365"/>
                        <a:pt x="104514" y="9998"/>
                        <a:pt x="106348" y="13152"/>
                      </a:cubicBezTo>
                      <a:cubicBezTo>
                        <a:pt x="107859" y="16768"/>
                        <a:pt x="107859" y="20832"/>
                        <a:pt x="106348" y="24448"/>
                      </a:cubicBezTo>
                      <a:cubicBezTo>
                        <a:pt x="103399" y="31841"/>
                        <a:pt x="97018" y="37328"/>
                        <a:pt x="89258" y="39117"/>
                      </a:cubicBezTo>
                      <a:cubicBezTo>
                        <a:pt x="81182" y="40621"/>
                        <a:pt x="72924" y="40914"/>
                        <a:pt x="64760" y="39997"/>
                      </a:cubicBezTo>
                      <a:cubicBezTo>
                        <a:pt x="56780" y="39521"/>
                        <a:pt x="48968" y="42455"/>
                        <a:pt x="43269" y="48066"/>
                      </a:cubicBezTo>
                      <a:cubicBezTo>
                        <a:pt x="38157" y="53875"/>
                        <a:pt x="34621" y="60894"/>
                        <a:pt x="33000" y="68456"/>
                      </a:cubicBezTo>
                      <a:cubicBezTo>
                        <a:pt x="32450" y="70481"/>
                        <a:pt x="33653" y="72564"/>
                        <a:pt x="35678" y="73114"/>
                      </a:cubicBezTo>
                      <a:cubicBezTo>
                        <a:pt x="37702" y="73664"/>
                        <a:pt x="39785" y="72461"/>
                        <a:pt x="40335" y="70437"/>
                      </a:cubicBezTo>
                      <a:cubicBezTo>
                        <a:pt x="41611" y="62156"/>
                        <a:pt x="46159" y="54733"/>
                        <a:pt x="52951" y="49826"/>
                      </a:cubicBezTo>
                      <a:cubicBezTo>
                        <a:pt x="61093" y="45205"/>
                        <a:pt x="71215" y="48212"/>
                        <a:pt x="80090" y="47919"/>
                      </a:cubicBezTo>
                      <a:cubicBezTo>
                        <a:pt x="95786" y="47332"/>
                        <a:pt x="112289" y="38531"/>
                        <a:pt x="114710" y="21660"/>
                      </a:cubicBezTo>
                      <a:cubicBezTo>
                        <a:pt x="116661" y="14612"/>
                        <a:pt x="113257" y="7182"/>
                        <a:pt x="106641" y="4057"/>
                      </a:cubicBezTo>
                      <a:cubicBezTo>
                        <a:pt x="99490" y="2055"/>
                        <a:pt x="92030" y="1380"/>
                        <a:pt x="84637" y="2077"/>
                      </a:cubicBezTo>
                      <a:cubicBezTo>
                        <a:pt x="77324" y="2194"/>
                        <a:pt x="70268" y="4776"/>
                        <a:pt x="64613" y="9411"/>
                      </a:cubicBezTo>
                      <a:cubicBezTo>
                        <a:pt x="61973" y="11685"/>
                        <a:pt x="60359" y="14839"/>
                        <a:pt x="57939" y="17333"/>
                      </a:cubicBezTo>
                      <a:cubicBezTo>
                        <a:pt x="54550" y="20568"/>
                        <a:pt x="49269" y="20722"/>
                        <a:pt x="45689" y="17700"/>
                      </a:cubicBezTo>
                      <a:cubicBezTo>
                        <a:pt x="37768" y="12712"/>
                        <a:pt x="33661" y="3691"/>
                        <a:pt x="24199" y="830"/>
                      </a:cubicBezTo>
                      <a:cubicBezTo>
                        <a:pt x="16028" y="-1459"/>
                        <a:pt x="7255" y="713"/>
                        <a:pt x="1094" y="6551"/>
                      </a:cubicBezTo>
                      <a:cubicBezTo>
                        <a:pt x="-2353" y="9705"/>
                        <a:pt x="2855" y="14913"/>
                        <a:pt x="6302" y="116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80" name="Google Shape;1180;p17"/>
                <p:cNvSpPr/>
                <p:nvPr/>
              </p:nvSpPr>
              <p:spPr>
                <a:xfrm flipH="1">
                  <a:off x="8114804" y="5536500"/>
                  <a:ext cx="194921" cy="135714"/>
                </a:xfrm>
                <a:custGeom>
                  <a:avLst/>
                  <a:gdLst/>
                  <a:ahLst/>
                  <a:cxnLst/>
                  <a:rect l="l" t="t" r="r" b="b"/>
                  <a:pathLst>
                    <a:path w="153481" h="107496" extrusionOk="0">
                      <a:moveTo>
                        <a:pt x="7359" y="105459"/>
                      </a:moveTo>
                      <a:cubicBezTo>
                        <a:pt x="13630" y="97537"/>
                        <a:pt x="22674" y="92293"/>
                        <a:pt x="32664" y="90790"/>
                      </a:cubicBezTo>
                      <a:cubicBezTo>
                        <a:pt x="41318" y="89249"/>
                        <a:pt x="50340" y="89543"/>
                        <a:pt x="58922" y="87342"/>
                      </a:cubicBezTo>
                      <a:cubicBezTo>
                        <a:pt x="77039" y="82648"/>
                        <a:pt x="83860" y="65851"/>
                        <a:pt x="80926" y="48468"/>
                      </a:cubicBezTo>
                      <a:cubicBezTo>
                        <a:pt x="79907" y="42828"/>
                        <a:pt x="78506" y="37268"/>
                        <a:pt x="76745" y="31818"/>
                      </a:cubicBezTo>
                      <a:cubicBezTo>
                        <a:pt x="75352" y="27417"/>
                        <a:pt x="72638" y="21403"/>
                        <a:pt x="74765" y="17148"/>
                      </a:cubicBezTo>
                      <a:cubicBezTo>
                        <a:pt x="76503" y="13885"/>
                        <a:pt x="79804" y="11750"/>
                        <a:pt x="83493" y="11501"/>
                      </a:cubicBezTo>
                      <a:cubicBezTo>
                        <a:pt x="88290" y="11831"/>
                        <a:pt x="92346" y="15153"/>
                        <a:pt x="93615" y="19789"/>
                      </a:cubicBezTo>
                      <a:cubicBezTo>
                        <a:pt x="97283" y="28811"/>
                        <a:pt x="95596" y="39299"/>
                        <a:pt x="100950" y="47661"/>
                      </a:cubicBezTo>
                      <a:cubicBezTo>
                        <a:pt x="104838" y="54658"/>
                        <a:pt x="113140" y="57922"/>
                        <a:pt x="120754" y="55436"/>
                      </a:cubicBezTo>
                      <a:cubicBezTo>
                        <a:pt x="130436" y="51255"/>
                        <a:pt x="130729" y="39739"/>
                        <a:pt x="130949" y="30791"/>
                      </a:cubicBezTo>
                      <a:cubicBezTo>
                        <a:pt x="130656" y="24864"/>
                        <a:pt x="132776" y="19070"/>
                        <a:pt x="136817" y="14728"/>
                      </a:cubicBezTo>
                      <a:cubicBezTo>
                        <a:pt x="140668" y="11083"/>
                        <a:pt x="145428" y="8545"/>
                        <a:pt x="150606" y="7393"/>
                      </a:cubicBezTo>
                      <a:cubicBezTo>
                        <a:pt x="152631" y="6865"/>
                        <a:pt x="153848" y="4797"/>
                        <a:pt x="153320" y="2772"/>
                      </a:cubicBezTo>
                      <a:cubicBezTo>
                        <a:pt x="152792" y="748"/>
                        <a:pt x="150724" y="-470"/>
                        <a:pt x="148699" y="59"/>
                      </a:cubicBezTo>
                      <a:cubicBezTo>
                        <a:pt x="140000" y="2053"/>
                        <a:pt x="132387" y="7305"/>
                        <a:pt x="127428" y="14728"/>
                      </a:cubicBezTo>
                      <a:cubicBezTo>
                        <a:pt x="125492" y="18109"/>
                        <a:pt x="124297" y="21857"/>
                        <a:pt x="123908" y="25730"/>
                      </a:cubicBezTo>
                      <a:cubicBezTo>
                        <a:pt x="124047" y="31488"/>
                        <a:pt x="123556" y="37246"/>
                        <a:pt x="122441" y="42893"/>
                      </a:cubicBezTo>
                      <a:cubicBezTo>
                        <a:pt x="121700" y="46876"/>
                        <a:pt x="117864" y="49502"/>
                        <a:pt x="113881" y="48754"/>
                      </a:cubicBezTo>
                      <a:cubicBezTo>
                        <a:pt x="112876" y="48571"/>
                        <a:pt x="111916" y="48167"/>
                        <a:pt x="111072" y="47588"/>
                      </a:cubicBezTo>
                      <a:cubicBezTo>
                        <a:pt x="106781" y="44206"/>
                        <a:pt x="104119" y="39175"/>
                        <a:pt x="103737" y="33725"/>
                      </a:cubicBezTo>
                      <a:cubicBezTo>
                        <a:pt x="102050" y="24556"/>
                        <a:pt x="101537" y="14141"/>
                        <a:pt x="93762" y="7687"/>
                      </a:cubicBezTo>
                      <a:cubicBezTo>
                        <a:pt x="87960" y="3110"/>
                        <a:pt x="79841" y="2897"/>
                        <a:pt x="73811" y="7173"/>
                      </a:cubicBezTo>
                      <a:cubicBezTo>
                        <a:pt x="67342" y="11765"/>
                        <a:pt x="64782" y="20141"/>
                        <a:pt x="67577" y="27564"/>
                      </a:cubicBezTo>
                      <a:cubicBezTo>
                        <a:pt x="70364" y="38640"/>
                        <a:pt x="75498" y="49568"/>
                        <a:pt x="73811" y="61524"/>
                      </a:cubicBezTo>
                      <a:cubicBezTo>
                        <a:pt x="72675" y="70839"/>
                        <a:pt x="65751" y="78409"/>
                        <a:pt x="56575" y="80374"/>
                      </a:cubicBezTo>
                      <a:cubicBezTo>
                        <a:pt x="46746" y="82941"/>
                        <a:pt x="36331" y="82208"/>
                        <a:pt x="26429" y="84628"/>
                      </a:cubicBezTo>
                      <a:cubicBezTo>
                        <a:pt x="16101" y="87408"/>
                        <a:pt x="7021" y="93614"/>
                        <a:pt x="684" y="102232"/>
                      </a:cubicBezTo>
                      <a:cubicBezTo>
                        <a:pt x="-2177" y="105973"/>
                        <a:pt x="4205" y="109567"/>
                        <a:pt x="6992" y="105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81" name="Google Shape;1181;p17"/>
                <p:cNvSpPr/>
                <p:nvPr/>
              </p:nvSpPr>
              <p:spPr>
                <a:xfrm flipH="1">
                  <a:off x="7891151" y="53129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82" name="Google Shape;1182;p17"/>
                <p:cNvSpPr/>
                <p:nvPr/>
              </p:nvSpPr>
              <p:spPr>
                <a:xfrm flipH="1">
                  <a:off x="7918708" y="5420481"/>
                  <a:ext cx="270992" cy="110941"/>
                </a:xfrm>
                <a:custGeom>
                  <a:avLst/>
                  <a:gdLst/>
                  <a:ahLst/>
                  <a:cxnLst/>
                  <a:rect l="l" t="t" r="r" b="b"/>
                  <a:pathLst>
                    <a:path w="209260" h="84688" extrusionOk="0">
                      <a:moveTo>
                        <a:pt x="-38" y="55313"/>
                      </a:moveTo>
                      <a:cubicBezTo>
                        <a:pt x="35199" y="79283"/>
                        <a:pt x="78180" y="89075"/>
                        <a:pt x="120326" y="82745"/>
                      </a:cubicBezTo>
                      <a:cubicBezTo>
                        <a:pt x="155650" y="76789"/>
                        <a:pt x="187409" y="57689"/>
                        <a:pt x="209223" y="29274"/>
                      </a:cubicBezTo>
                      <a:lnTo>
                        <a:pt x="197561" y="-65"/>
                      </a:lnTo>
                      <a:cubicBezTo>
                        <a:pt x="175975" y="24807"/>
                        <a:pt x="146416" y="41399"/>
                        <a:pt x="113945" y="46878"/>
                      </a:cubicBezTo>
                      <a:cubicBezTo>
                        <a:pt x="76904" y="52584"/>
                        <a:pt x="39020" y="45719"/>
                        <a:pt x="6344" y="27367"/>
                      </a:cubicBezTo>
                      <a:lnTo>
                        <a:pt x="1649" y="58394"/>
                      </a:ln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83" name="Google Shape;1183;p17"/>
                <p:cNvSpPr/>
                <p:nvPr/>
              </p:nvSpPr>
              <p:spPr>
                <a:xfrm flipH="1">
                  <a:off x="7891353" y="5497939"/>
                  <a:ext cx="290369" cy="141988"/>
                </a:xfrm>
                <a:custGeom>
                  <a:avLst/>
                  <a:gdLst/>
                  <a:ahLst/>
                  <a:cxnLst/>
                  <a:rect l="l" t="t" r="r" b="b"/>
                  <a:pathLst>
                    <a:path w="224223" h="108388" extrusionOk="0">
                      <a:moveTo>
                        <a:pt x="6344" y="79004"/>
                      </a:moveTo>
                      <a:cubicBezTo>
                        <a:pt x="41110" y="102974"/>
                        <a:pt x="83711" y="112788"/>
                        <a:pt x="125460" y="106436"/>
                      </a:cubicBezTo>
                      <a:cubicBezTo>
                        <a:pt x="167540" y="99424"/>
                        <a:pt x="204001" y="73312"/>
                        <a:pt x="224186" y="35729"/>
                      </a:cubicBezTo>
                      <a:lnTo>
                        <a:pt x="217805" y="-65"/>
                      </a:lnTo>
                      <a:cubicBezTo>
                        <a:pt x="197664" y="37563"/>
                        <a:pt x="161180" y="63689"/>
                        <a:pt x="119079" y="70642"/>
                      </a:cubicBezTo>
                      <a:cubicBezTo>
                        <a:pt x="77329" y="77017"/>
                        <a:pt x="34722" y="67203"/>
                        <a:pt x="-38" y="43211"/>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84" name="Google Shape;1184;p17"/>
                <p:cNvSpPr/>
                <p:nvPr/>
              </p:nvSpPr>
              <p:spPr>
                <a:xfrm flipH="1">
                  <a:off x="7962005" y="5336200"/>
                  <a:ext cx="216442" cy="83473"/>
                </a:xfrm>
                <a:custGeom>
                  <a:avLst/>
                  <a:gdLst/>
                  <a:ahLst/>
                  <a:cxnLst/>
                  <a:rect l="l" t="t" r="r" b="b"/>
                  <a:pathLst>
                    <a:path w="167137" h="63720" extrusionOk="0">
                      <a:moveTo>
                        <a:pt x="-38" y="47947"/>
                      </a:moveTo>
                      <a:cubicBezTo>
                        <a:pt x="29851" y="62001"/>
                        <a:pt x="63269" y="66775"/>
                        <a:pt x="95901" y="61663"/>
                      </a:cubicBezTo>
                      <a:cubicBezTo>
                        <a:pt x="122269" y="57666"/>
                        <a:pt x="146855" y="45923"/>
                        <a:pt x="166535" y="27923"/>
                      </a:cubicBezTo>
                      <a:cubicBezTo>
                        <a:pt x="169909" y="24623"/>
                        <a:pt x="157073" y="13767"/>
                        <a:pt x="157073" y="13767"/>
                      </a:cubicBezTo>
                      <a:cubicBezTo>
                        <a:pt x="157073" y="13767"/>
                        <a:pt x="137856" y="-2590"/>
                        <a:pt x="137856" y="271"/>
                      </a:cubicBezTo>
                      <a:cubicBezTo>
                        <a:pt x="137856" y="13107"/>
                        <a:pt x="109324" y="22275"/>
                        <a:pt x="89520" y="25869"/>
                      </a:cubicBezTo>
                      <a:cubicBezTo>
                        <a:pt x="64516" y="29933"/>
                        <a:pt x="38903" y="28026"/>
                        <a:pt x="14778" y="20295"/>
                      </a:cubicBezTo>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85" name="Google Shape;1185;p17"/>
                <p:cNvSpPr/>
                <p:nvPr/>
              </p:nvSpPr>
              <p:spPr>
                <a:xfrm flipH="1">
                  <a:off x="8172705" y="5334572"/>
                  <a:ext cx="107795" cy="96156"/>
                </a:xfrm>
                <a:custGeom>
                  <a:avLst/>
                  <a:gdLst/>
                  <a:ahLst/>
                  <a:cxnLst/>
                  <a:rect l="l" t="t" r="r" b="b"/>
                  <a:pathLst>
                    <a:path w="99810" h="102841" extrusionOk="0">
                      <a:moveTo>
                        <a:pt x="2949" y="22175"/>
                      </a:moveTo>
                      <a:cubicBezTo>
                        <a:pt x="8523" y="28629"/>
                        <a:pt x="6323" y="38238"/>
                        <a:pt x="4709" y="45793"/>
                      </a:cubicBezTo>
                      <a:cubicBezTo>
                        <a:pt x="2590" y="55064"/>
                        <a:pt x="1115" y="64482"/>
                        <a:pt x="309" y="73958"/>
                      </a:cubicBezTo>
                      <a:cubicBezTo>
                        <a:pt x="-931" y="82070"/>
                        <a:pt x="1189" y="90329"/>
                        <a:pt x="6176" y="96843"/>
                      </a:cubicBezTo>
                      <a:cubicBezTo>
                        <a:pt x="10812" y="102380"/>
                        <a:pt x="18491" y="104273"/>
                        <a:pt x="25173" y="101537"/>
                      </a:cubicBezTo>
                      <a:cubicBezTo>
                        <a:pt x="31848" y="97936"/>
                        <a:pt x="36872" y="91892"/>
                        <a:pt x="39183" y="84667"/>
                      </a:cubicBezTo>
                      <a:cubicBezTo>
                        <a:pt x="40606" y="80648"/>
                        <a:pt x="42395" y="76767"/>
                        <a:pt x="44537" y="73078"/>
                      </a:cubicBezTo>
                      <a:cubicBezTo>
                        <a:pt x="45857" y="69726"/>
                        <a:pt x="49649" y="68076"/>
                        <a:pt x="53001" y="69396"/>
                      </a:cubicBezTo>
                      <a:cubicBezTo>
                        <a:pt x="53911" y="69755"/>
                        <a:pt x="54725" y="70313"/>
                        <a:pt x="55392" y="71024"/>
                      </a:cubicBezTo>
                      <a:cubicBezTo>
                        <a:pt x="60798" y="75799"/>
                        <a:pt x="68133" y="77750"/>
                        <a:pt x="75196" y="76305"/>
                      </a:cubicBezTo>
                      <a:cubicBezTo>
                        <a:pt x="82414" y="74376"/>
                        <a:pt x="88553" y="69616"/>
                        <a:pt x="92213" y="63103"/>
                      </a:cubicBezTo>
                      <a:cubicBezTo>
                        <a:pt x="96387" y="54976"/>
                        <a:pt x="98763" y="46042"/>
                        <a:pt x="99181" y="36918"/>
                      </a:cubicBezTo>
                      <a:cubicBezTo>
                        <a:pt x="100274" y="25468"/>
                        <a:pt x="99848" y="13931"/>
                        <a:pt x="97934" y="2591"/>
                      </a:cubicBezTo>
                      <a:cubicBezTo>
                        <a:pt x="97201" y="-2030"/>
                        <a:pt x="90159" y="-123"/>
                        <a:pt x="90599" y="4498"/>
                      </a:cubicBezTo>
                      <a:cubicBezTo>
                        <a:pt x="92066" y="13762"/>
                        <a:pt x="92506" y="23158"/>
                        <a:pt x="91920" y="32517"/>
                      </a:cubicBezTo>
                      <a:cubicBezTo>
                        <a:pt x="91788" y="40871"/>
                        <a:pt x="90093" y="49130"/>
                        <a:pt x="86932" y="56868"/>
                      </a:cubicBezTo>
                      <a:cubicBezTo>
                        <a:pt x="84203" y="63675"/>
                        <a:pt x="78057" y="68509"/>
                        <a:pt x="70796" y="69557"/>
                      </a:cubicBezTo>
                      <a:cubicBezTo>
                        <a:pt x="63461" y="70218"/>
                        <a:pt x="59647" y="63543"/>
                        <a:pt x="53119" y="61709"/>
                      </a:cubicBezTo>
                      <a:cubicBezTo>
                        <a:pt x="37202" y="57309"/>
                        <a:pt x="34415" y="81587"/>
                        <a:pt x="27667" y="90095"/>
                      </a:cubicBezTo>
                      <a:cubicBezTo>
                        <a:pt x="24829" y="95002"/>
                        <a:pt x="18543" y="96681"/>
                        <a:pt x="13636" y="93843"/>
                      </a:cubicBezTo>
                      <a:cubicBezTo>
                        <a:pt x="11765" y="92757"/>
                        <a:pt x="10284" y="91114"/>
                        <a:pt x="9404" y="89141"/>
                      </a:cubicBezTo>
                      <a:cubicBezTo>
                        <a:pt x="5296" y="81806"/>
                        <a:pt x="7423" y="71244"/>
                        <a:pt x="8597" y="63176"/>
                      </a:cubicBezTo>
                      <a:cubicBezTo>
                        <a:pt x="10724" y="48507"/>
                        <a:pt x="18939" y="29803"/>
                        <a:pt x="7863" y="16967"/>
                      </a:cubicBezTo>
                      <a:cubicBezTo>
                        <a:pt x="4709" y="13446"/>
                        <a:pt x="-425" y="18654"/>
                        <a:pt x="2656" y="221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186" name="Google Shape;1186;p17"/>
              <p:cNvSpPr/>
              <p:nvPr/>
            </p:nvSpPr>
            <p:spPr>
              <a:xfrm flipH="1">
                <a:off x="5775876" y="5613043"/>
                <a:ext cx="298345" cy="368872"/>
              </a:xfrm>
              <a:custGeom>
                <a:avLst/>
                <a:gdLst/>
                <a:ahLst/>
                <a:cxnLst/>
                <a:rect l="l" t="t" r="r" b="b"/>
                <a:pathLst>
                  <a:path w="227744" h="281582" extrusionOk="0">
                    <a:moveTo>
                      <a:pt x="224788" y="144889"/>
                    </a:moveTo>
                    <a:cubicBezTo>
                      <a:pt x="239457" y="221537"/>
                      <a:pt x="197136" y="266793"/>
                      <a:pt x="136110" y="278748"/>
                    </a:cubicBezTo>
                    <a:cubicBezTo>
                      <a:pt x="75085" y="290704"/>
                      <a:pt x="18754" y="264592"/>
                      <a:pt x="3645" y="187944"/>
                    </a:cubicBezTo>
                    <a:cubicBezTo>
                      <a:pt x="-11465" y="111296"/>
                      <a:pt x="20955" y="13010"/>
                      <a:pt x="81980" y="1128"/>
                    </a:cubicBezTo>
                    <a:cubicBezTo>
                      <a:pt x="143005" y="-10754"/>
                      <a:pt x="209898" y="68241"/>
                      <a:pt x="224788" y="144889"/>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
          <p:nvSpPr>
            <p:cNvPr id="1187" name="Google Shape;1187;p17"/>
            <p:cNvSpPr/>
            <p:nvPr/>
          </p:nvSpPr>
          <p:spPr>
            <a:xfrm flipH="1">
              <a:off x="663492" y="4692080"/>
              <a:ext cx="308918" cy="194205"/>
            </a:xfrm>
            <a:custGeom>
              <a:avLst/>
              <a:gdLst/>
              <a:ahLst/>
              <a:cxnLst/>
              <a:rect l="l" t="t" r="r" b="b"/>
              <a:pathLst>
                <a:path w="308918" h="194205" extrusionOk="0">
                  <a:moveTo>
                    <a:pt x="81069" y="157540"/>
                  </a:moveTo>
                  <a:lnTo>
                    <a:pt x="20043" y="96222"/>
                  </a:lnTo>
                  <a:cubicBezTo>
                    <a:pt x="8234" y="84339"/>
                    <a:pt x="-4601" y="68276"/>
                    <a:pt x="1560" y="52726"/>
                  </a:cubicBezTo>
                  <a:cubicBezTo>
                    <a:pt x="5741" y="44350"/>
                    <a:pt x="13223" y="38072"/>
                    <a:pt x="22171" y="35343"/>
                  </a:cubicBezTo>
                  <a:cubicBezTo>
                    <a:pt x="61925" y="20307"/>
                    <a:pt x="105714" y="42238"/>
                    <a:pt x="140407" y="66883"/>
                  </a:cubicBezTo>
                  <a:cubicBezTo>
                    <a:pt x="139674" y="49719"/>
                    <a:pt x="139233" y="31309"/>
                    <a:pt x="148182" y="16566"/>
                  </a:cubicBezTo>
                  <a:cubicBezTo>
                    <a:pt x="157130" y="1823"/>
                    <a:pt x="179282" y="-6098"/>
                    <a:pt x="192191" y="5491"/>
                  </a:cubicBezTo>
                  <a:cubicBezTo>
                    <a:pt x="197545" y="11256"/>
                    <a:pt x="201212" y="18348"/>
                    <a:pt x="202899" y="26028"/>
                  </a:cubicBezTo>
                  <a:lnTo>
                    <a:pt x="215221" y="65636"/>
                  </a:lnTo>
                  <a:cubicBezTo>
                    <a:pt x="228130" y="42018"/>
                    <a:pt x="264218" y="38204"/>
                    <a:pt x="285415" y="54780"/>
                  </a:cubicBezTo>
                  <a:cubicBezTo>
                    <a:pt x="306613" y="71357"/>
                    <a:pt x="313068" y="102163"/>
                    <a:pt x="306319" y="128128"/>
                  </a:cubicBezTo>
                  <a:cubicBezTo>
                    <a:pt x="299571" y="154093"/>
                    <a:pt x="281821" y="176170"/>
                    <a:pt x="261871" y="19414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sp>
          <p:nvSpPr>
            <p:cNvPr id="1188" name="Google Shape;1188;p17"/>
            <p:cNvSpPr/>
            <p:nvPr/>
          </p:nvSpPr>
          <p:spPr>
            <a:xfrm flipH="1">
              <a:off x="658039" y="4686319"/>
              <a:ext cx="319542" cy="206013"/>
            </a:xfrm>
            <a:custGeom>
              <a:avLst/>
              <a:gdLst/>
              <a:ahLst/>
              <a:cxnLst/>
              <a:rect l="l" t="t" r="r" b="b"/>
              <a:pathLst>
                <a:path w="319542" h="206013" extrusionOk="0">
                  <a:moveTo>
                    <a:pt x="319192" y="106384"/>
                  </a:moveTo>
                  <a:cubicBezTo>
                    <a:pt x="318092" y="89301"/>
                    <a:pt x="311051" y="73142"/>
                    <a:pt x="299241" y="60761"/>
                  </a:cubicBezTo>
                  <a:cubicBezTo>
                    <a:pt x="288165" y="49847"/>
                    <a:pt x="272983" y="44023"/>
                    <a:pt x="257433" y="44698"/>
                  </a:cubicBezTo>
                  <a:cubicBezTo>
                    <a:pt x="244304" y="44940"/>
                    <a:pt x="231835" y="50192"/>
                    <a:pt x="222446" y="59368"/>
                  </a:cubicBezTo>
                  <a:cubicBezTo>
                    <a:pt x="220613" y="53647"/>
                    <a:pt x="218852" y="47852"/>
                    <a:pt x="217019" y="42131"/>
                  </a:cubicBezTo>
                  <a:cubicBezTo>
                    <a:pt x="214818" y="33784"/>
                    <a:pt x="212031" y="25599"/>
                    <a:pt x="208657" y="17633"/>
                  </a:cubicBezTo>
                  <a:cubicBezTo>
                    <a:pt x="203156" y="4871"/>
                    <a:pt x="189440" y="-2266"/>
                    <a:pt x="175797" y="543"/>
                  </a:cubicBezTo>
                  <a:cubicBezTo>
                    <a:pt x="162522" y="3228"/>
                    <a:pt x="151373" y="12198"/>
                    <a:pt x="145872" y="24601"/>
                  </a:cubicBezTo>
                  <a:cubicBezTo>
                    <a:pt x="141177" y="36608"/>
                    <a:pt x="139197" y="49510"/>
                    <a:pt x="140077" y="62375"/>
                  </a:cubicBezTo>
                  <a:cubicBezTo>
                    <a:pt x="110738" y="42718"/>
                    <a:pt x="75751" y="26141"/>
                    <a:pt x="39957" y="32376"/>
                  </a:cubicBezTo>
                  <a:cubicBezTo>
                    <a:pt x="22794" y="35310"/>
                    <a:pt x="2183" y="44698"/>
                    <a:pt x="130" y="64282"/>
                  </a:cubicBezTo>
                  <a:cubicBezTo>
                    <a:pt x="-1924" y="83866"/>
                    <a:pt x="15313" y="99856"/>
                    <a:pt x="27928" y="112545"/>
                  </a:cubicBezTo>
                  <a:lnTo>
                    <a:pt x="82646" y="167482"/>
                  </a:lnTo>
                  <a:cubicBezTo>
                    <a:pt x="84846" y="169551"/>
                    <a:pt x="88367" y="169433"/>
                    <a:pt x="90421" y="167211"/>
                  </a:cubicBezTo>
                  <a:cubicBezTo>
                    <a:pt x="92401" y="165098"/>
                    <a:pt x="92401" y="161820"/>
                    <a:pt x="90421" y="159707"/>
                  </a:cubicBezTo>
                  <a:cubicBezTo>
                    <a:pt x="76045" y="145038"/>
                    <a:pt x="61596" y="130566"/>
                    <a:pt x="47145" y="116285"/>
                  </a:cubicBezTo>
                  <a:cubicBezTo>
                    <a:pt x="39811" y="108951"/>
                    <a:pt x="33063" y="102350"/>
                    <a:pt x="26241" y="95161"/>
                  </a:cubicBezTo>
                  <a:cubicBezTo>
                    <a:pt x="20007" y="89162"/>
                    <a:pt x="15092" y="81849"/>
                    <a:pt x="12012" y="73744"/>
                  </a:cubicBezTo>
                  <a:cubicBezTo>
                    <a:pt x="6291" y="55260"/>
                    <a:pt x="25875" y="46385"/>
                    <a:pt x="40691" y="43378"/>
                  </a:cubicBezTo>
                  <a:cubicBezTo>
                    <a:pt x="57341" y="40649"/>
                    <a:pt x="74431" y="42446"/>
                    <a:pt x="90127" y="48586"/>
                  </a:cubicBezTo>
                  <a:cubicBezTo>
                    <a:pt x="109051" y="55913"/>
                    <a:pt x="126874" y="65786"/>
                    <a:pt x="143085" y="77925"/>
                  </a:cubicBezTo>
                  <a:cubicBezTo>
                    <a:pt x="145798" y="79421"/>
                    <a:pt x="149172" y="78460"/>
                    <a:pt x="150639" y="75768"/>
                  </a:cubicBezTo>
                  <a:cubicBezTo>
                    <a:pt x="151079" y="74969"/>
                    <a:pt x="151373" y="74074"/>
                    <a:pt x="151373" y="73157"/>
                  </a:cubicBezTo>
                  <a:cubicBezTo>
                    <a:pt x="150493" y="51153"/>
                    <a:pt x="150272" y="17926"/>
                    <a:pt x="177925" y="12205"/>
                  </a:cubicBezTo>
                  <a:cubicBezTo>
                    <a:pt x="189954" y="9712"/>
                    <a:pt x="197289" y="17486"/>
                    <a:pt x="201102" y="28122"/>
                  </a:cubicBezTo>
                  <a:cubicBezTo>
                    <a:pt x="206384" y="42791"/>
                    <a:pt x="210637" y="58341"/>
                    <a:pt x="215332" y="73377"/>
                  </a:cubicBezTo>
                  <a:cubicBezTo>
                    <a:pt x="216212" y="76318"/>
                    <a:pt x="219366" y="77969"/>
                    <a:pt x="222299" y="77059"/>
                  </a:cubicBezTo>
                  <a:cubicBezTo>
                    <a:pt x="223547" y="76671"/>
                    <a:pt x="224647" y="75827"/>
                    <a:pt x="225380" y="74697"/>
                  </a:cubicBezTo>
                  <a:cubicBezTo>
                    <a:pt x="238363" y="51666"/>
                    <a:pt x="272909" y="51373"/>
                    <a:pt x="290880" y="68390"/>
                  </a:cubicBezTo>
                  <a:cubicBezTo>
                    <a:pt x="313471" y="89880"/>
                    <a:pt x="312884" y="125674"/>
                    <a:pt x="299314" y="151859"/>
                  </a:cubicBezTo>
                  <a:cubicBezTo>
                    <a:pt x="290146" y="168861"/>
                    <a:pt x="277971" y="184051"/>
                    <a:pt x="263375" y="196675"/>
                  </a:cubicBezTo>
                  <a:cubicBezTo>
                    <a:pt x="258167" y="201515"/>
                    <a:pt x="265942" y="209217"/>
                    <a:pt x="271149" y="204449"/>
                  </a:cubicBezTo>
                  <a:cubicBezTo>
                    <a:pt x="298142" y="179071"/>
                    <a:pt x="322566" y="145405"/>
                    <a:pt x="319192" y="1063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94">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50074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1pPr>
            <a:lvl2pPr lvl="1"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2pPr>
            <a:lvl3pPr lvl="2"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3pPr>
            <a:lvl4pPr lvl="3"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4pPr>
            <a:lvl5pPr lvl="4"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5pPr>
            <a:lvl6pPr lvl="5"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6pPr>
            <a:lvl7pPr lvl="6"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7pPr>
            <a:lvl8pPr lvl="7"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8pPr>
            <a:lvl9pPr lvl="8"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1pPr>
            <a:lvl2pPr marL="914400" lvl="1"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2pPr>
            <a:lvl3pPr marL="1371600" lvl="2"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3pPr>
            <a:lvl4pPr marL="1828800" lvl="3"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4pPr>
            <a:lvl5pPr marL="2286000" lvl="4"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5pPr>
            <a:lvl6pPr marL="2743200" lvl="5"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6pPr>
            <a:lvl7pPr marL="3200400" lvl="6"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7pPr>
            <a:lvl8pPr marL="3657600" lvl="7"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8pPr>
            <a:lvl9pPr marL="4114800" lvl="8" indent="-317500">
              <a:lnSpc>
                <a:spcPct val="100000"/>
              </a:lnSpc>
              <a:spcBef>
                <a:spcPts val="0"/>
              </a:spcBef>
              <a:spcAft>
                <a:spcPts val="0"/>
              </a:spcAft>
              <a:buClr>
                <a:schemeClr val="dk1"/>
              </a:buClr>
              <a:buSzPts val="1400"/>
              <a:buFont typeface="Happy Monkey"/>
              <a:buChar char="■"/>
              <a:defRPr>
                <a:solidFill>
                  <a:schemeClr val="dk1"/>
                </a:solidFill>
                <a:latin typeface="Happy Monkey"/>
                <a:ea typeface="Happy Monkey"/>
                <a:cs typeface="Happy Monkey"/>
                <a:sym typeface="Happy Monkey"/>
              </a:defRPr>
            </a:lvl9pPr>
          </a:lstStyle>
          <a:p>
            <a:endParaRPr/>
          </a:p>
        </p:txBody>
      </p:sp>
    </p:spTree>
    <p:extLst>
      <p:ext uri="{BB962C8B-B14F-4D97-AF65-F5344CB8AC3E}">
        <p14:creationId xmlns:p14="http://schemas.microsoft.com/office/powerpoint/2010/main" val="1419049162"/>
      </p:ext>
    </p:extLst>
  </p:cSld>
  <p:clrMap bg1="lt1" tx1="dk1" bg2="dk2" tx2="lt2" accent1="accent1" accent2="accent2" accent3="accent3" accent4="accent4" accent5="accent5" accent6="accent6" hlink="hlink" folHlink="folHlink"/>
  <p:sldLayoutIdLst>
    <p:sldLayoutId id="2147483720" r:id="rId1"/>
    <p:sldLayoutId id="2147483722" r:id="rId2"/>
    <p:sldLayoutId id="2147483724" r:id="rId3"/>
    <p:sldLayoutId id="2147483725" r:id="rId4"/>
    <p:sldLayoutId id="2147483726" r:id="rId5"/>
    <p:sldLayoutId id="2147483727" r:id="rId6"/>
    <p:sldLayoutId id="2147483728" r:id="rId7"/>
    <p:sldLayoutId id="2147483729" r:id="rId8"/>
    <p:sldLayoutId id="2147483731" r:id="rId9"/>
    <p:sldLayoutId id="2147483732" r:id="rId10"/>
    <p:sldLayoutId id="2147483733" r:id="rId11"/>
    <p:sldLayoutId id="2147483735" r:id="rId12"/>
    <p:sldLayoutId id="2147483736" r:id="rId13"/>
    <p:sldLayoutId id="2147483738" r:id="rId14"/>
    <p:sldLayoutId id="214748373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3613328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1.xml"/><Relationship Id="rId5" Type="http://schemas.openxmlformats.org/officeDocument/2006/relationships/image" Target="../media/image10.gif"/><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84"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287867" y="1956223"/>
            <a:ext cx="12429989"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6583"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a:t>
            </a:r>
            <a:r>
              <a:rPr kumimoji="0" lang="en-US" sz="6583"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sym typeface="Arial"/>
              </a:rPr>
              <a:t>TIẾNG VIỆT</a:t>
            </a:r>
            <a:endParaRPr kumimoji="0" lang="en-US" sz="6583"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BÀI 28: ĐỌC:</a:t>
            </a:r>
            <a:r>
              <a:rPr kumimoji="0" lang="en-US" sz="3600" b="1" i="0" u="none" strike="noStrike" kern="1200" cap="none" spc="0" normalizeH="0" noProof="0" smtClean="0">
                <a:ln>
                  <a:noFill/>
                </a:ln>
                <a:solidFill>
                  <a:srgbClr val="7030A0"/>
                </a:solidFill>
                <a:effectLst/>
                <a:uLnTx/>
                <a:uFillTx/>
                <a:latin typeface="Times New Roman" pitchFamily="18" charset="0"/>
                <a:cs typeface="Times New Roman" pitchFamily="18" charset="0"/>
                <a:sym typeface="Arial"/>
              </a:rPr>
              <a:t> CHUYẾN DU LỊCH THÚ VỊ</a:t>
            </a:r>
            <a:endParaRPr kumimoji="0" lang="en-US" sz="36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4643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ABCEB9-167C-021F-B38B-52BF3B54C9D5}"/>
              </a:ext>
            </a:extLst>
          </p:cNvPr>
          <p:cNvSpPr txBox="1"/>
          <p:nvPr/>
        </p:nvSpPr>
        <p:spPr>
          <a:xfrm>
            <a:off x="-275600" y="1112302"/>
            <a:ext cx="9658350" cy="1015663"/>
          </a:xfrm>
          <a:prstGeom prst="rect">
            <a:avLst/>
          </a:prstGeom>
          <a:noFill/>
        </p:spPr>
        <p:txBody>
          <a:bodyPr wrap="square">
            <a:spAutoFit/>
          </a:bodyPr>
          <a:lstStyle/>
          <a:p>
            <a:pPr algn="ctr"/>
            <a:r>
              <a:rPr lang="en-US" sz="6000" b="1">
                <a:solidFill>
                  <a:srgbClr val="C00000"/>
                </a:solidFill>
              </a:rPr>
              <a:t>TRẢ LỜI CÂU HỎI</a:t>
            </a:r>
            <a:endParaRPr lang="en-US" sz="5400" b="1"/>
          </a:p>
        </p:txBody>
      </p:sp>
      <p:pic>
        <p:nvPicPr>
          <p:cNvPr id="4" name="Picture 3">
            <a:extLst>
              <a:ext uri="{FF2B5EF4-FFF2-40B4-BE49-F238E27FC236}">
                <a16:creationId xmlns:a16="http://schemas.microsoft.com/office/drawing/2014/main" id="{8ED7E232-7B5D-544F-7F63-6DC9A1444275}"/>
              </a:ext>
            </a:extLst>
          </p:cNvPr>
          <p:cNvPicPr>
            <a:picLocks noChangeAspect="1"/>
          </p:cNvPicPr>
          <p:nvPr/>
        </p:nvPicPr>
        <p:blipFill>
          <a:blip r:embed="rId3"/>
          <a:stretch>
            <a:fillRect/>
          </a:stretch>
        </p:blipFill>
        <p:spPr>
          <a:xfrm>
            <a:off x="5906125" y="2529698"/>
            <a:ext cx="4567025" cy="4328302"/>
          </a:xfrm>
          <a:prstGeom prst="rect">
            <a:avLst/>
          </a:prstGeom>
        </p:spPr>
      </p:pic>
    </p:spTree>
    <p:extLst>
      <p:ext uri="{BB962C8B-B14F-4D97-AF65-F5344CB8AC3E}">
        <p14:creationId xmlns:p14="http://schemas.microsoft.com/office/powerpoint/2010/main" val="171368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40600" y="1877804"/>
            <a:ext cx="11050463" cy="4234859"/>
          </a:xfrm>
          <a:custGeom>
            <a:avLst/>
            <a:gdLst>
              <a:gd name="connsiteX0" fmla="*/ 0 w 11050463"/>
              <a:gd name="connsiteY0" fmla="*/ 705824 h 4234859"/>
              <a:gd name="connsiteX1" fmla="*/ 705824 w 11050463"/>
              <a:gd name="connsiteY1" fmla="*/ 0 h 4234859"/>
              <a:gd name="connsiteX2" fmla="*/ 1587087 w 11050463"/>
              <a:gd name="connsiteY2" fmla="*/ 0 h 4234859"/>
              <a:gd name="connsiteX3" fmla="*/ 2468350 w 11050463"/>
              <a:gd name="connsiteY3" fmla="*/ 0 h 4234859"/>
              <a:gd name="connsiteX4" fmla="*/ 3156837 w 11050463"/>
              <a:gd name="connsiteY4" fmla="*/ 0 h 4234859"/>
              <a:gd name="connsiteX5" fmla="*/ 3748936 w 11050463"/>
              <a:gd name="connsiteY5" fmla="*/ 0 h 4234859"/>
              <a:gd name="connsiteX6" fmla="*/ 4148258 w 11050463"/>
              <a:gd name="connsiteY6" fmla="*/ 0 h 4234859"/>
              <a:gd name="connsiteX7" fmla="*/ 4740357 w 11050463"/>
              <a:gd name="connsiteY7" fmla="*/ 0 h 4234859"/>
              <a:gd name="connsiteX8" fmla="*/ 5139679 w 11050463"/>
              <a:gd name="connsiteY8" fmla="*/ 0 h 4234859"/>
              <a:gd name="connsiteX9" fmla="*/ 6020942 w 11050463"/>
              <a:gd name="connsiteY9" fmla="*/ 0 h 4234859"/>
              <a:gd name="connsiteX10" fmla="*/ 6902205 w 11050463"/>
              <a:gd name="connsiteY10" fmla="*/ 0 h 4234859"/>
              <a:gd name="connsiteX11" fmla="*/ 7590692 w 11050463"/>
              <a:gd name="connsiteY11" fmla="*/ 0 h 4234859"/>
              <a:gd name="connsiteX12" fmla="*/ 8471955 w 11050463"/>
              <a:gd name="connsiteY12" fmla="*/ 0 h 4234859"/>
              <a:gd name="connsiteX13" fmla="*/ 9256830 w 11050463"/>
              <a:gd name="connsiteY13" fmla="*/ 0 h 4234859"/>
              <a:gd name="connsiteX14" fmla="*/ 9752540 w 11050463"/>
              <a:gd name="connsiteY14" fmla="*/ 0 h 4234859"/>
              <a:gd name="connsiteX15" fmla="*/ 10344639 w 11050463"/>
              <a:gd name="connsiteY15" fmla="*/ 0 h 4234859"/>
              <a:gd name="connsiteX16" fmla="*/ 11050463 w 11050463"/>
              <a:gd name="connsiteY16" fmla="*/ 705824 h 4234859"/>
              <a:gd name="connsiteX17" fmla="*/ 11050463 w 11050463"/>
              <a:gd name="connsiteY17" fmla="*/ 1298698 h 4234859"/>
              <a:gd name="connsiteX18" fmla="*/ 11050463 w 11050463"/>
              <a:gd name="connsiteY18" fmla="*/ 1863341 h 4234859"/>
              <a:gd name="connsiteX19" fmla="*/ 11050463 w 11050463"/>
              <a:gd name="connsiteY19" fmla="*/ 2484447 h 4234859"/>
              <a:gd name="connsiteX20" fmla="*/ 11050463 w 11050463"/>
              <a:gd name="connsiteY20" fmla="*/ 2964393 h 4234859"/>
              <a:gd name="connsiteX21" fmla="*/ 11050463 w 11050463"/>
              <a:gd name="connsiteY21" fmla="*/ 3529035 h 4234859"/>
              <a:gd name="connsiteX22" fmla="*/ 10344639 w 11050463"/>
              <a:gd name="connsiteY22" fmla="*/ 4234859 h 4234859"/>
              <a:gd name="connsiteX23" fmla="*/ 9656152 w 11050463"/>
              <a:gd name="connsiteY23" fmla="*/ 4234859 h 4234859"/>
              <a:gd name="connsiteX24" fmla="*/ 9064054 w 11050463"/>
              <a:gd name="connsiteY24" fmla="*/ 4234859 h 4234859"/>
              <a:gd name="connsiteX25" fmla="*/ 8182790 w 11050463"/>
              <a:gd name="connsiteY25" fmla="*/ 4234859 h 4234859"/>
              <a:gd name="connsiteX26" fmla="*/ 7590692 w 11050463"/>
              <a:gd name="connsiteY26" fmla="*/ 4234859 h 4234859"/>
              <a:gd name="connsiteX27" fmla="*/ 6709429 w 11050463"/>
              <a:gd name="connsiteY27" fmla="*/ 4234859 h 4234859"/>
              <a:gd name="connsiteX28" fmla="*/ 6020942 w 11050463"/>
              <a:gd name="connsiteY28" fmla="*/ 4234859 h 4234859"/>
              <a:gd name="connsiteX29" fmla="*/ 5236067 w 11050463"/>
              <a:gd name="connsiteY29" fmla="*/ 4234859 h 4234859"/>
              <a:gd name="connsiteX30" fmla="*/ 4547580 w 11050463"/>
              <a:gd name="connsiteY30" fmla="*/ 4234859 h 4234859"/>
              <a:gd name="connsiteX31" fmla="*/ 3666317 w 11050463"/>
              <a:gd name="connsiteY31" fmla="*/ 4234859 h 4234859"/>
              <a:gd name="connsiteX32" fmla="*/ 2881442 w 11050463"/>
              <a:gd name="connsiteY32" fmla="*/ 4234859 h 4234859"/>
              <a:gd name="connsiteX33" fmla="*/ 2096567 w 11050463"/>
              <a:gd name="connsiteY33" fmla="*/ 4234859 h 4234859"/>
              <a:gd name="connsiteX34" fmla="*/ 1408081 w 11050463"/>
              <a:gd name="connsiteY34" fmla="*/ 4234859 h 4234859"/>
              <a:gd name="connsiteX35" fmla="*/ 705824 w 11050463"/>
              <a:gd name="connsiteY35" fmla="*/ 4234859 h 4234859"/>
              <a:gd name="connsiteX36" fmla="*/ 0 w 11050463"/>
              <a:gd name="connsiteY36" fmla="*/ 3529035 h 4234859"/>
              <a:gd name="connsiteX37" fmla="*/ 0 w 11050463"/>
              <a:gd name="connsiteY37" fmla="*/ 3049089 h 4234859"/>
              <a:gd name="connsiteX38" fmla="*/ 0 w 11050463"/>
              <a:gd name="connsiteY38" fmla="*/ 2456215 h 4234859"/>
              <a:gd name="connsiteX39" fmla="*/ 0 w 11050463"/>
              <a:gd name="connsiteY39" fmla="*/ 1863341 h 4234859"/>
              <a:gd name="connsiteX40" fmla="*/ 0 w 11050463"/>
              <a:gd name="connsiteY40" fmla="*/ 1242234 h 4234859"/>
              <a:gd name="connsiteX41" fmla="*/ 0 w 11050463"/>
              <a:gd name="connsiteY41" fmla="*/ 705824 h 423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234859" fill="none" extrusionOk="0">
                <a:moveTo>
                  <a:pt x="0" y="705824"/>
                </a:moveTo>
                <a:cubicBezTo>
                  <a:pt x="-43464" y="291812"/>
                  <a:pt x="249124" y="-2751"/>
                  <a:pt x="705824" y="0"/>
                </a:cubicBezTo>
                <a:cubicBezTo>
                  <a:pt x="925561" y="15588"/>
                  <a:pt x="1305009" y="-34621"/>
                  <a:pt x="1587087" y="0"/>
                </a:cubicBezTo>
                <a:cubicBezTo>
                  <a:pt x="1869165" y="34621"/>
                  <a:pt x="2170575" y="-16761"/>
                  <a:pt x="2468350" y="0"/>
                </a:cubicBezTo>
                <a:cubicBezTo>
                  <a:pt x="2766125" y="16761"/>
                  <a:pt x="2918719" y="7719"/>
                  <a:pt x="3156837" y="0"/>
                </a:cubicBezTo>
                <a:cubicBezTo>
                  <a:pt x="3394955" y="-7719"/>
                  <a:pt x="3562798" y="-989"/>
                  <a:pt x="3748936" y="0"/>
                </a:cubicBezTo>
                <a:cubicBezTo>
                  <a:pt x="3935074" y="989"/>
                  <a:pt x="4031572" y="-13953"/>
                  <a:pt x="4148258" y="0"/>
                </a:cubicBezTo>
                <a:cubicBezTo>
                  <a:pt x="4264944" y="13953"/>
                  <a:pt x="4463364" y="-24616"/>
                  <a:pt x="4740357" y="0"/>
                </a:cubicBezTo>
                <a:cubicBezTo>
                  <a:pt x="5017350" y="24616"/>
                  <a:pt x="5020731" y="-11906"/>
                  <a:pt x="5139679" y="0"/>
                </a:cubicBezTo>
                <a:cubicBezTo>
                  <a:pt x="5258627" y="11906"/>
                  <a:pt x="5765531" y="-37093"/>
                  <a:pt x="6020942" y="0"/>
                </a:cubicBezTo>
                <a:cubicBezTo>
                  <a:pt x="6276353" y="37093"/>
                  <a:pt x="6560202" y="35206"/>
                  <a:pt x="6902205" y="0"/>
                </a:cubicBezTo>
                <a:cubicBezTo>
                  <a:pt x="7244208" y="-35206"/>
                  <a:pt x="7403467" y="-2131"/>
                  <a:pt x="7590692" y="0"/>
                </a:cubicBezTo>
                <a:cubicBezTo>
                  <a:pt x="7777917" y="2131"/>
                  <a:pt x="8215543" y="-26775"/>
                  <a:pt x="8471955" y="0"/>
                </a:cubicBezTo>
                <a:cubicBezTo>
                  <a:pt x="8728367" y="26775"/>
                  <a:pt x="9016603" y="-11832"/>
                  <a:pt x="9256830" y="0"/>
                </a:cubicBezTo>
                <a:cubicBezTo>
                  <a:pt x="9497057" y="11832"/>
                  <a:pt x="9653159" y="-24502"/>
                  <a:pt x="9752540" y="0"/>
                </a:cubicBezTo>
                <a:cubicBezTo>
                  <a:pt x="9851921" y="24502"/>
                  <a:pt x="10191117" y="18738"/>
                  <a:pt x="10344639" y="0"/>
                </a:cubicBezTo>
                <a:cubicBezTo>
                  <a:pt x="10766703" y="-90551"/>
                  <a:pt x="11000851" y="338510"/>
                  <a:pt x="11050463" y="705824"/>
                </a:cubicBezTo>
                <a:cubicBezTo>
                  <a:pt x="11048577" y="953119"/>
                  <a:pt x="11045827" y="1068296"/>
                  <a:pt x="11050463" y="1298698"/>
                </a:cubicBezTo>
                <a:cubicBezTo>
                  <a:pt x="11055099" y="1529100"/>
                  <a:pt x="11038645" y="1653372"/>
                  <a:pt x="11050463" y="1863341"/>
                </a:cubicBezTo>
                <a:cubicBezTo>
                  <a:pt x="11062281" y="2073310"/>
                  <a:pt x="11075348" y="2184553"/>
                  <a:pt x="11050463" y="2484447"/>
                </a:cubicBezTo>
                <a:cubicBezTo>
                  <a:pt x="11025578" y="2784341"/>
                  <a:pt x="11063692" y="2781218"/>
                  <a:pt x="11050463" y="2964393"/>
                </a:cubicBezTo>
                <a:cubicBezTo>
                  <a:pt x="11037234" y="3147568"/>
                  <a:pt x="11031334" y="3348479"/>
                  <a:pt x="11050463" y="3529035"/>
                </a:cubicBezTo>
                <a:cubicBezTo>
                  <a:pt x="11051472" y="3908400"/>
                  <a:pt x="10788068" y="4258488"/>
                  <a:pt x="10344639" y="4234859"/>
                </a:cubicBezTo>
                <a:cubicBezTo>
                  <a:pt x="10029963" y="4247163"/>
                  <a:pt x="9812024" y="4222282"/>
                  <a:pt x="9656152" y="4234859"/>
                </a:cubicBezTo>
                <a:cubicBezTo>
                  <a:pt x="9500280" y="4247436"/>
                  <a:pt x="9222946" y="4229279"/>
                  <a:pt x="9064054" y="4234859"/>
                </a:cubicBezTo>
                <a:cubicBezTo>
                  <a:pt x="8905162" y="4240439"/>
                  <a:pt x="8583403" y="4251532"/>
                  <a:pt x="8182790" y="4234859"/>
                </a:cubicBezTo>
                <a:cubicBezTo>
                  <a:pt x="7782177" y="4218186"/>
                  <a:pt x="7731840" y="4239705"/>
                  <a:pt x="7590692" y="4234859"/>
                </a:cubicBezTo>
                <a:cubicBezTo>
                  <a:pt x="7449544" y="4230013"/>
                  <a:pt x="7124012" y="4246103"/>
                  <a:pt x="6709429" y="4234859"/>
                </a:cubicBezTo>
                <a:cubicBezTo>
                  <a:pt x="6294846" y="4223615"/>
                  <a:pt x="6244767" y="4230494"/>
                  <a:pt x="6020942" y="4234859"/>
                </a:cubicBezTo>
                <a:cubicBezTo>
                  <a:pt x="5797117" y="4239224"/>
                  <a:pt x="5589766" y="4231727"/>
                  <a:pt x="5236067" y="4234859"/>
                </a:cubicBezTo>
                <a:cubicBezTo>
                  <a:pt x="4882368" y="4237991"/>
                  <a:pt x="4743022" y="4203174"/>
                  <a:pt x="4547580" y="4234859"/>
                </a:cubicBezTo>
                <a:cubicBezTo>
                  <a:pt x="4352138" y="4266544"/>
                  <a:pt x="4000135" y="4233846"/>
                  <a:pt x="3666317" y="4234859"/>
                </a:cubicBezTo>
                <a:cubicBezTo>
                  <a:pt x="3332499" y="4235872"/>
                  <a:pt x="3101029" y="4250886"/>
                  <a:pt x="2881442" y="4234859"/>
                </a:cubicBezTo>
                <a:cubicBezTo>
                  <a:pt x="2661855" y="4218832"/>
                  <a:pt x="2414637" y="4241526"/>
                  <a:pt x="2096567" y="4234859"/>
                </a:cubicBezTo>
                <a:cubicBezTo>
                  <a:pt x="1778498" y="4228192"/>
                  <a:pt x="1679426" y="4242798"/>
                  <a:pt x="1408081" y="4234859"/>
                </a:cubicBezTo>
                <a:cubicBezTo>
                  <a:pt x="1136736" y="4226920"/>
                  <a:pt x="935090" y="4253361"/>
                  <a:pt x="705824" y="4234859"/>
                </a:cubicBezTo>
                <a:cubicBezTo>
                  <a:pt x="313886" y="4223830"/>
                  <a:pt x="57510" y="3936672"/>
                  <a:pt x="0" y="3529035"/>
                </a:cubicBezTo>
                <a:cubicBezTo>
                  <a:pt x="-20220" y="3375559"/>
                  <a:pt x="-14554" y="3221866"/>
                  <a:pt x="0" y="3049089"/>
                </a:cubicBezTo>
                <a:cubicBezTo>
                  <a:pt x="14554" y="2876312"/>
                  <a:pt x="4407" y="2614800"/>
                  <a:pt x="0" y="2456215"/>
                </a:cubicBezTo>
                <a:cubicBezTo>
                  <a:pt x="-4407" y="2297630"/>
                  <a:pt x="-22650" y="2105389"/>
                  <a:pt x="0" y="1863341"/>
                </a:cubicBezTo>
                <a:cubicBezTo>
                  <a:pt x="22650" y="1621293"/>
                  <a:pt x="-16130" y="1394692"/>
                  <a:pt x="0" y="1242234"/>
                </a:cubicBezTo>
                <a:cubicBezTo>
                  <a:pt x="16130" y="1089776"/>
                  <a:pt x="-6429" y="950903"/>
                  <a:pt x="0" y="705824"/>
                </a:cubicBezTo>
                <a:close/>
              </a:path>
              <a:path w="11050463" h="4234859" stroke="0" extrusionOk="0">
                <a:moveTo>
                  <a:pt x="0" y="705824"/>
                </a:moveTo>
                <a:cubicBezTo>
                  <a:pt x="-37321" y="290851"/>
                  <a:pt x="236017" y="-13055"/>
                  <a:pt x="705824" y="0"/>
                </a:cubicBezTo>
                <a:cubicBezTo>
                  <a:pt x="1144168" y="33096"/>
                  <a:pt x="1376016" y="41549"/>
                  <a:pt x="1587087" y="0"/>
                </a:cubicBezTo>
                <a:cubicBezTo>
                  <a:pt x="1798158" y="-41549"/>
                  <a:pt x="2053604" y="-37072"/>
                  <a:pt x="2371962" y="0"/>
                </a:cubicBezTo>
                <a:cubicBezTo>
                  <a:pt x="2690321" y="37072"/>
                  <a:pt x="2841127" y="30779"/>
                  <a:pt x="3156837" y="0"/>
                </a:cubicBezTo>
                <a:cubicBezTo>
                  <a:pt x="3472547" y="-30779"/>
                  <a:pt x="3857905" y="-41621"/>
                  <a:pt x="4038100" y="0"/>
                </a:cubicBezTo>
                <a:cubicBezTo>
                  <a:pt x="4218295" y="41621"/>
                  <a:pt x="4564231" y="-27804"/>
                  <a:pt x="4726587" y="0"/>
                </a:cubicBezTo>
                <a:cubicBezTo>
                  <a:pt x="4888943" y="27804"/>
                  <a:pt x="4974858" y="19185"/>
                  <a:pt x="5222297" y="0"/>
                </a:cubicBezTo>
                <a:cubicBezTo>
                  <a:pt x="5469736" y="-19185"/>
                  <a:pt x="5677391" y="15455"/>
                  <a:pt x="5814396" y="0"/>
                </a:cubicBezTo>
                <a:cubicBezTo>
                  <a:pt x="5951401" y="-15455"/>
                  <a:pt x="6285081" y="-758"/>
                  <a:pt x="6406495" y="0"/>
                </a:cubicBezTo>
                <a:cubicBezTo>
                  <a:pt x="6527909" y="758"/>
                  <a:pt x="6629297" y="-2115"/>
                  <a:pt x="6805817" y="0"/>
                </a:cubicBezTo>
                <a:cubicBezTo>
                  <a:pt x="6982337" y="2115"/>
                  <a:pt x="7397976" y="321"/>
                  <a:pt x="7590692" y="0"/>
                </a:cubicBezTo>
                <a:cubicBezTo>
                  <a:pt x="7783408" y="-321"/>
                  <a:pt x="7985523" y="21402"/>
                  <a:pt x="8182790" y="0"/>
                </a:cubicBezTo>
                <a:cubicBezTo>
                  <a:pt x="8380057" y="-21402"/>
                  <a:pt x="8509015" y="5830"/>
                  <a:pt x="8774889" y="0"/>
                </a:cubicBezTo>
                <a:cubicBezTo>
                  <a:pt x="9040763" y="-5830"/>
                  <a:pt x="9105979" y="2555"/>
                  <a:pt x="9366988" y="0"/>
                </a:cubicBezTo>
                <a:cubicBezTo>
                  <a:pt x="9627997" y="-2555"/>
                  <a:pt x="9924916" y="-7646"/>
                  <a:pt x="10344639" y="0"/>
                </a:cubicBezTo>
                <a:cubicBezTo>
                  <a:pt x="10741016" y="6891"/>
                  <a:pt x="11026299" y="325993"/>
                  <a:pt x="11050463" y="705824"/>
                </a:cubicBezTo>
                <a:cubicBezTo>
                  <a:pt x="11039521" y="886410"/>
                  <a:pt x="11062692" y="949692"/>
                  <a:pt x="11050463" y="1185770"/>
                </a:cubicBezTo>
                <a:cubicBezTo>
                  <a:pt x="11038234" y="1421848"/>
                  <a:pt x="11054695" y="1614022"/>
                  <a:pt x="11050463" y="1806876"/>
                </a:cubicBezTo>
                <a:cubicBezTo>
                  <a:pt x="11046231" y="1999730"/>
                  <a:pt x="11033248" y="2185173"/>
                  <a:pt x="11050463" y="2343286"/>
                </a:cubicBezTo>
                <a:cubicBezTo>
                  <a:pt x="11067679" y="2501399"/>
                  <a:pt x="11030913" y="2775839"/>
                  <a:pt x="11050463" y="2907929"/>
                </a:cubicBezTo>
                <a:cubicBezTo>
                  <a:pt x="11070013" y="3040019"/>
                  <a:pt x="11077065" y="3362442"/>
                  <a:pt x="11050463" y="3529035"/>
                </a:cubicBezTo>
                <a:cubicBezTo>
                  <a:pt x="11096848" y="3975754"/>
                  <a:pt x="10745266" y="4161986"/>
                  <a:pt x="10344639" y="4234859"/>
                </a:cubicBezTo>
                <a:cubicBezTo>
                  <a:pt x="9960353" y="4206678"/>
                  <a:pt x="9858923" y="4202107"/>
                  <a:pt x="9559764" y="4234859"/>
                </a:cubicBezTo>
                <a:cubicBezTo>
                  <a:pt x="9260605" y="4267611"/>
                  <a:pt x="8996509" y="4261483"/>
                  <a:pt x="8774889" y="4234859"/>
                </a:cubicBezTo>
                <a:cubicBezTo>
                  <a:pt x="8553270" y="4208235"/>
                  <a:pt x="8355059" y="4266176"/>
                  <a:pt x="7990014" y="4234859"/>
                </a:cubicBezTo>
                <a:cubicBezTo>
                  <a:pt x="7624969" y="4203542"/>
                  <a:pt x="7590288" y="4248316"/>
                  <a:pt x="7397916" y="4234859"/>
                </a:cubicBezTo>
                <a:cubicBezTo>
                  <a:pt x="7205544" y="4221402"/>
                  <a:pt x="6981202" y="4271759"/>
                  <a:pt x="6613041" y="4234859"/>
                </a:cubicBezTo>
                <a:cubicBezTo>
                  <a:pt x="6244880" y="4197959"/>
                  <a:pt x="6389097" y="4229737"/>
                  <a:pt x="6213718" y="4234859"/>
                </a:cubicBezTo>
                <a:cubicBezTo>
                  <a:pt x="6038339" y="4239981"/>
                  <a:pt x="5912629" y="4258242"/>
                  <a:pt x="5718008" y="4234859"/>
                </a:cubicBezTo>
                <a:cubicBezTo>
                  <a:pt x="5523387" y="4211477"/>
                  <a:pt x="5432374" y="4228947"/>
                  <a:pt x="5222297" y="4234859"/>
                </a:cubicBezTo>
                <a:cubicBezTo>
                  <a:pt x="5012220" y="4240771"/>
                  <a:pt x="4837012" y="4247836"/>
                  <a:pt x="4726587" y="4234859"/>
                </a:cubicBezTo>
                <a:cubicBezTo>
                  <a:pt x="4616162" y="4221883"/>
                  <a:pt x="4139965" y="4269281"/>
                  <a:pt x="3845324" y="4234859"/>
                </a:cubicBezTo>
                <a:cubicBezTo>
                  <a:pt x="3550683" y="4200437"/>
                  <a:pt x="3589664" y="4242563"/>
                  <a:pt x="3446001" y="4234859"/>
                </a:cubicBezTo>
                <a:cubicBezTo>
                  <a:pt x="3302338" y="4227155"/>
                  <a:pt x="2978778" y="4217516"/>
                  <a:pt x="2853903" y="4234859"/>
                </a:cubicBezTo>
                <a:cubicBezTo>
                  <a:pt x="2729028" y="4252202"/>
                  <a:pt x="2608009" y="4229810"/>
                  <a:pt x="2454580" y="4234859"/>
                </a:cubicBezTo>
                <a:cubicBezTo>
                  <a:pt x="2301151" y="4239908"/>
                  <a:pt x="2150588" y="4253765"/>
                  <a:pt x="2055258" y="4234859"/>
                </a:cubicBezTo>
                <a:cubicBezTo>
                  <a:pt x="1959928" y="4215953"/>
                  <a:pt x="1846082" y="4246211"/>
                  <a:pt x="1655936" y="4234859"/>
                </a:cubicBezTo>
                <a:cubicBezTo>
                  <a:pt x="1465790" y="4223507"/>
                  <a:pt x="1081933" y="4204560"/>
                  <a:pt x="705824" y="4234859"/>
                </a:cubicBezTo>
                <a:cubicBezTo>
                  <a:pt x="329699" y="4303031"/>
                  <a:pt x="-35039" y="3945108"/>
                  <a:pt x="0" y="3529035"/>
                </a:cubicBezTo>
                <a:cubicBezTo>
                  <a:pt x="-14025" y="3272454"/>
                  <a:pt x="-3479" y="3088159"/>
                  <a:pt x="0" y="2907929"/>
                </a:cubicBezTo>
                <a:cubicBezTo>
                  <a:pt x="3479" y="2727699"/>
                  <a:pt x="-24086" y="2512754"/>
                  <a:pt x="0" y="2286822"/>
                </a:cubicBezTo>
                <a:cubicBezTo>
                  <a:pt x="24086" y="2060890"/>
                  <a:pt x="-6439" y="1965179"/>
                  <a:pt x="0" y="1722180"/>
                </a:cubicBezTo>
                <a:cubicBezTo>
                  <a:pt x="6439" y="1479181"/>
                  <a:pt x="-22847" y="1010481"/>
                  <a:pt x="0" y="705824"/>
                </a:cubicBezTo>
                <a:close/>
              </a:path>
            </a:pathLst>
          </a:custGeom>
          <a:solidFill>
            <a:schemeClr val="accent6"/>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0" indent="-857250" algn="just">
              <a:spcBef>
                <a:spcPts val="600"/>
              </a:spcBef>
              <a:spcAft>
                <a:spcPts val="600"/>
              </a:spcAft>
              <a:buFont typeface="Arial" panose="020B0604020202020204" pitchFamily="34" charset="0"/>
              <a:buChar char="•"/>
            </a:pPr>
            <a:r>
              <a:rPr lang="vi-VN" sz="5400">
                <a:solidFill>
                  <a:srgbClr val="C00000"/>
                </a:solidFill>
              </a:rPr>
              <a:t>Dương được ba mẹ cho đi du lịch ở Pa-ri, thủ đô nước Pháp. </a:t>
            </a:r>
            <a:endParaRPr lang="en-US" sz="5400">
              <a:solidFill>
                <a:srgbClr val="C00000"/>
              </a:solidFill>
            </a:endParaRPr>
          </a:p>
          <a:p>
            <a:pPr marL="857250" indent="-857250" algn="just">
              <a:spcBef>
                <a:spcPts val="600"/>
              </a:spcBef>
              <a:spcAft>
                <a:spcPts val="600"/>
              </a:spcAft>
              <a:buFont typeface="Arial" panose="020B0604020202020204" pitchFamily="34" charset="0"/>
              <a:buChar char="•"/>
            </a:pPr>
            <a:r>
              <a:rPr lang="vi-VN" sz="5400">
                <a:solidFill>
                  <a:srgbClr val="C00000"/>
                </a:solidFill>
              </a:rPr>
              <a:t>Dương ấn tượng nhất với tháp Ép-phen.</a:t>
            </a:r>
          </a:p>
        </p:txBody>
      </p:sp>
      <p:sp>
        <p:nvSpPr>
          <p:cNvPr id="3" name="TextBox 2">
            <a:extLst>
              <a:ext uri="{FF2B5EF4-FFF2-40B4-BE49-F238E27FC236}">
                <a16:creationId xmlns:a16="http://schemas.microsoft.com/office/drawing/2014/main" id="{05A1C31B-BA9F-2A91-B950-DFE74EB44AD1}"/>
              </a:ext>
            </a:extLst>
          </p:cNvPr>
          <p:cNvSpPr txBox="1"/>
          <p:nvPr/>
        </p:nvSpPr>
        <p:spPr>
          <a:xfrm>
            <a:off x="570774" y="309814"/>
            <a:ext cx="11035376" cy="1077218"/>
          </a:xfrm>
          <a:prstGeom prst="rect">
            <a:avLst/>
          </a:prstGeom>
          <a:noFill/>
        </p:spPr>
        <p:txBody>
          <a:bodyPr wrap="square">
            <a:spAutoFit/>
          </a:bodyPr>
          <a:lstStyle/>
          <a:p>
            <a:pPr algn="just"/>
            <a:r>
              <a:rPr lang="en-US" sz="3200" b="1"/>
              <a:t>1. </a:t>
            </a:r>
            <a:r>
              <a:rPr lang="vi-VN" sz="3200" b="1"/>
              <a:t>Dương được ba mẹ cho đi du lịch ở đâu? Điểm tham quan nào gây ấn tượng nhất với cậu bé?</a:t>
            </a:r>
          </a:p>
        </p:txBody>
      </p:sp>
    </p:spTree>
    <p:extLst>
      <p:ext uri="{BB962C8B-B14F-4D97-AF65-F5344CB8AC3E}">
        <p14:creationId xmlns:p14="http://schemas.microsoft.com/office/powerpoint/2010/main" val="376757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55687" y="1785323"/>
            <a:ext cx="11050463" cy="4542662"/>
          </a:xfrm>
          <a:custGeom>
            <a:avLst/>
            <a:gdLst>
              <a:gd name="connsiteX0" fmla="*/ 0 w 11050463"/>
              <a:gd name="connsiteY0" fmla="*/ 757125 h 4542662"/>
              <a:gd name="connsiteX1" fmla="*/ 757125 w 11050463"/>
              <a:gd name="connsiteY1" fmla="*/ 0 h 4542662"/>
              <a:gd name="connsiteX2" fmla="*/ 1629007 w 11050463"/>
              <a:gd name="connsiteY2" fmla="*/ 0 h 4542662"/>
              <a:gd name="connsiteX3" fmla="*/ 2500890 w 11050463"/>
              <a:gd name="connsiteY3" fmla="*/ 0 h 4542662"/>
              <a:gd name="connsiteX4" fmla="*/ 3182048 w 11050463"/>
              <a:gd name="connsiteY4" fmla="*/ 0 h 4542662"/>
              <a:gd name="connsiteX5" fmla="*/ 3767844 w 11050463"/>
              <a:gd name="connsiteY5" fmla="*/ 0 h 4542662"/>
              <a:gd name="connsiteX6" fmla="*/ 4162915 w 11050463"/>
              <a:gd name="connsiteY6" fmla="*/ 0 h 4542662"/>
              <a:gd name="connsiteX7" fmla="*/ 4748711 w 11050463"/>
              <a:gd name="connsiteY7" fmla="*/ 0 h 4542662"/>
              <a:gd name="connsiteX8" fmla="*/ 5143783 w 11050463"/>
              <a:gd name="connsiteY8" fmla="*/ 0 h 4542662"/>
              <a:gd name="connsiteX9" fmla="*/ 6015665 w 11050463"/>
              <a:gd name="connsiteY9" fmla="*/ 0 h 4542662"/>
              <a:gd name="connsiteX10" fmla="*/ 6887548 w 11050463"/>
              <a:gd name="connsiteY10" fmla="*/ 0 h 4542662"/>
              <a:gd name="connsiteX11" fmla="*/ 7568706 w 11050463"/>
              <a:gd name="connsiteY11" fmla="*/ 0 h 4542662"/>
              <a:gd name="connsiteX12" fmla="*/ 8440588 w 11050463"/>
              <a:gd name="connsiteY12" fmla="*/ 0 h 4542662"/>
              <a:gd name="connsiteX13" fmla="*/ 9217108 w 11050463"/>
              <a:gd name="connsiteY13" fmla="*/ 0 h 4542662"/>
              <a:gd name="connsiteX14" fmla="*/ 9707542 w 11050463"/>
              <a:gd name="connsiteY14" fmla="*/ 0 h 4542662"/>
              <a:gd name="connsiteX15" fmla="*/ 10293338 w 11050463"/>
              <a:gd name="connsiteY15" fmla="*/ 0 h 4542662"/>
              <a:gd name="connsiteX16" fmla="*/ 11050463 w 11050463"/>
              <a:gd name="connsiteY16" fmla="*/ 757125 h 4542662"/>
              <a:gd name="connsiteX17" fmla="*/ 11050463 w 11050463"/>
              <a:gd name="connsiteY17" fmla="*/ 1393092 h 4542662"/>
              <a:gd name="connsiteX18" fmla="*/ 11050463 w 11050463"/>
              <a:gd name="connsiteY18" fmla="*/ 1998774 h 4542662"/>
              <a:gd name="connsiteX19" fmla="*/ 11050463 w 11050463"/>
              <a:gd name="connsiteY19" fmla="*/ 2665025 h 4542662"/>
              <a:gd name="connsiteX20" fmla="*/ 11050463 w 11050463"/>
              <a:gd name="connsiteY20" fmla="*/ 3179855 h 4542662"/>
              <a:gd name="connsiteX21" fmla="*/ 11050463 w 11050463"/>
              <a:gd name="connsiteY21" fmla="*/ 3785537 h 4542662"/>
              <a:gd name="connsiteX22" fmla="*/ 10293338 w 11050463"/>
              <a:gd name="connsiteY22" fmla="*/ 4542662 h 4542662"/>
              <a:gd name="connsiteX23" fmla="*/ 9612180 w 11050463"/>
              <a:gd name="connsiteY23" fmla="*/ 4542662 h 4542662"/>
              <a:gd name="connsiteX24" fmla="*/ 9026384 w 11050463"/>
              <a:gd name="connsiteY24" fmla="*/ 4542662 h 4542662"/>
              <a:gd name="connsiteX25" fmla="*/ 8154502 w 11050463"/>
              <a:gd name="connsiteY25" fmla="*/ 4542662 h 4542662"/>
              <a:gd name="connsiteX26" fmla="*/ 7568706 w 11050463"/>
              <a:gd name="connsiteY26" fmla="*/ 4542662 h 4542662"/>
              <a:gd name="connsiteX27" fmla="*/ 6696823 w 11050463"/>
              <a:gd name="connsiteY27" fmla="*/ 4542662 h 4542662"/>
              <a:gd name="connsiteX28" fmla="*/ 6015665 w 11050463"/>
              <a:gd name="connsiteY28" fmla="*/ 4542662 h 4542662"/>
              <a:gd name="connsiteX29" fmla="*/ 5239145 w 11050463"/>
              <a:gd name="connsiteY29" fmla="*/ 4542662 h 4542662"/>
              <a:gd name="connsiteX30" fmla="*/ 4557987 w 11050463"/>
              <a:gd name="connsiteY30" fmla="*/ 4542662 h 4542662"/>
              <a:gd name="connsiteX31" fmla="*/ 3686105 w 11050463"/>
              <a:gd name="connsiteY31" fmla="*/ 4542662 h 4542662"/>
              <a:gd name="connsiteX32" fmla="*/ 2909585 w 11050463"/>
              <a:gd name="connsiteY32" fmla="*/ 4542662 h 4542662"/>
              <a:gd name="connsiteX33" fmla="*/ 2133064 w 11050463"/>
              <a:gd name="connsiteY33" fmla="*/ 4542662 h 4542662"/>
              <a:gd name="connsiteX34" fmla="*/ 1451906 w 11050463"/>
              <a:gd name="connsiteY34" fmla="*/ 4542662 h 4542662"/>
              <a:gd name="connsiteX35" fmla="*/ 757125 w 11050463"/>
              <a:gd name="connsiteY35" fmla="*/ 4542662 h 4542662"/>
              <a:gd name="connsiteX36" fmla="*/ 0 w 11050463"/>
              <a:gd name="connsiteY36" fmla="*/ 3785537 h 4542662"/>
              <a:gd name="connsiteX37" fmla="*/ 0 w 11050463"/>
              <a:gd name="connsiteY37" fmla="*/ 3270707 h 4542662"/>
              <a:gd name="connsiteX38" fmla="*/ 0 w 11050463"/>
              <a:gd name="connsiteY38" fmla="*/ 2634740 h 4542662"/>
              <a:gd name="connsiteX39" fmla="*/ 0 w 11050463"/>
              <a:gd name="connsiteY39" fmla="*/ 1998774 h 4542662"/>
              <a:gd name="connsiteX40" fmla="*/ 0 w 11050463"/>
              <a:gd name="connsiteY40" fmla="*/ 1332523 h 4542662"/>
              <a:gd name="connsiteX41" fmla="*/ 0 w 11050463"/>
              <a:gd name="connsiteY41" fmla="*/ 757125 h 454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542662" fill="none" extrusionOk="0">
                <a:moveTo>
                  <a:pt x="0" y="757125"/>
                </a:moveTo>
                <a:cubicBezTo>
                  <a:pt x="-85370" y="291451"/>
                  <a:pt x="327674" y="-465"/>
                  <a:pt x="757125" y="0"/>
                </a:cubicBezTo>
                <a:cubicBezTo>
                  <a:pt x="1141686" y="-29063"/>
                  <a:pt x="1342291" y="27345"/>
                  <a:pt x="1629007" y="0"/>
                </a:cubicBezTo>
                <a:cubicBezTo>
                  <a:pt x="1915723" y="-27345"/>
                  <a:pt x="2232395" y="41355"/>
                  <a:pt x="2500890" y="0"/>
                </a:cubicBezTo>
                <a:cubicBezTo>
                  <a:pt x="2769385" y="-41355"/>
                  <a:pt x="3020544" y="15081"/>
                  <a:pt x="3182048" y="0"/>
                </a:cubicBezTo>
                <a:cubicBezTo>
                  <a:pt x="3343552" y="-15081"/>
                  <a:pt x="3597272" y="-14920"/>
                  <a:pt x="3767844" y="0"/>
                </a:cubicBezTo>
                <a:cubicBezTo>
                  <a:pt x="3938416" y="14920"/>
                  <a:pt x="4034313" y="3895"/>
                  <a:pt x="4162915" y="0"/>
                </a:cubicBezTo>
                <a:cubicBezTo>
                  <a:pt x="4291517" y="-3895"/>
                  <a:pt x="4518292" y="14952"/>
                  <a:pt x="4748711" y="0"/>
                </a:cubicBezTo>
                <a:cubicBezTo>
                  <a:pt x="4979130" y="-14952"/>
                  <a:pt x="5019171" y="322"/>
                  <a:pt x="5143783" y="0"/>
                </a:cubicBezTo>
                <a:cubicBezTo>
                  <a:pt x="5268395" y="-322"/>
                  <a:pt x="5697852" y="-7328"/>
                  <a:pt x="6015665" y="0"/>
                </a:cubicBezTo>
                <a:cubicBezTo>
                  <a:pt x="6333478" y="7328"/>
                  <a:pt x="6596528" y="35753"/>
                  <a:pt x="6887548" y="0"/>
                </a:cubicBezTo>
                <a:cubicBezTo>
                  <a:pt x="7178568" y="-35753"/>
                  <a:pt x="7384369" y="-21145"/>
                  <a:pt x="7568706" y="0"/>
                </a:cubicBezTo>
                <a:cubicBezTo>
                  <a:pt x="7753043" y="21145"/>
                  <a:pt x="8060288" y="-29581"/>
                  <a:pt x="8440588" y="0"/>
                </a:cubicBezTo>
                <a:cubicBezTo>
                  <a:pt x="8820888" y="29581"/>
                  <a:pt x="8912503" y="-13952"/>
                  <a:pt x="9217108" y="0"/>
                </a:cubicBezTo>
                <a:cubicBezTo>
                  <a:pt x="9521713" y="13952"/>
                  <a:pt x="9480500" y="-11766"/>
                  <a:pt x="9707542" y="0"/>
                </a:cubicBezTo>
                <a:cubicBezTo>
                  <a:pt x="9934584" y="11766"/>
                  <a:pt x="10019102" y="7485"/>
                  <a:pt x="10293338" y="0"/>
                </a:cubicBezTo>
                <a:cubicBezTo>
                  <a:pt x="10717875" y="-17936"/>
                  <a:pt x="11041855" y="342880"/>
                  <a:pt x="11050463" y="757125"/>
                </a:cubicBezTo>
                <a:cubicBezTo>
                  <a:pt x="11050788" y="1058114"/>
                  <a:pt x="11047655" y="1216694"/>
                  <a:pt x="11050463" y="1393092"/>
                </a:cubicBezTo>
                <a:cubicBezTo>
                  <a:pt x="11053271" y="1569490"/>
                  <a:pt x="11066777" y="1785856"/>
                  <a:pt x="11050463" y="1998774"/>
                </a:cubicBezTo>
                <a:cubicBezTo>
                  <a:pt x="11034149" y="2211692"/>
                  <a:pt x="11040191" y="2458730"/>
                  <a:pt x="11050463" y="2665025"/>
                </a:cubicBezTo>
                <a:cubicBezTo>
                  <a:pt x="11060735" y="2871320"/>
                  <a:pt x="11034255" y="3058741"/>
                  <a:pt x="11050463" y="3179855"/>
                </a:cubicBezTo>
                <a:cubicBezTo>
                  <a:pt x="11066672" y="3300969"/>
                  <a:pt x="11060609" y="3534802"/>
                  <a:pt x="11050463" y="3785537"/>
                </a:cubicBezTo>
                <a:cubicBezTo>
                  <a:pt x="11051932" y="4188474"/>
                  <a:pt x="10739483" y="4555001"/>
                  <a:pt x="10293338" y="4542662"/>
                </a:cubicBezTo>
                <a:cubicBezTo>
                  <a:pt x="10146352" y="4524507"/>
                  <a:pt x="9759029" y="4572704"/>
                  <a:pt x="9612180" y="4542662"/>
                </a:cubicBezTo>
                <a:cubicBezTo>
                  <a:pt x="9465331" y="4512620"/>
                  <a:pt x="9272258" y="4540345"/>
                  <a:pt x="9026384" y="4542662"/>
                </a:cubicBezTo>
                <a:cubicBezTo>
                  <a:pt x="8780510" y="4544979"/>
                  <a:pt x="8506283" y="4581272"/>
                  <a:pt x="8154502" y="4542662"/>
                </a:cubicBezTo>
                <a:cubicBezTo>
                  <a:pt x="7802721" y="4504052"/>
                  <a:pt x="7841092" y="4569737"/>
                  <a:pt x="7568706" y="4542662"/>
                </a:cubicBezTo>
                <a:cubicBezTo>
                  <a:pt x="7296320" y="4515587"/>
                  <a:pt x="7113212" y="4540925"/>
                  <a:pt x="6696823" y="4542662"/>
                </a:cubicBezTo>
                <a:cubicBezTo>
                  <a:pt x="6280434" y="4544399"/>
                  <a:pt x="6190144" y="4521514"/>
                  <a:pt x="6015665" y="4542662"/>
                </a:cubicBezTo>
                <a:cubicBezTo>
                  <a:pt x="5841186" y="4563810"/>
                  <a:pt x="5484121" y="4534978"/>
                  <a:pt x="5239145" y="4542662"/>
                </a:cubicBezTo>
                <a:cubicBezTo>
                  <a:pt x="4994169" y="4550346"/>
                  <a:pt x="4820530" y="4545483"/>
                  <a:pt x="4557987" y="4542662"/>
                </a:cubicBezTo>
                <a:cubicBezTo>
                  <a:pt x="4295444" y="4539841"/>
                  <a:pt x="4061702" y="4558426"/>
                  <a:pt x="3686105" y="4542662"/>
                </a:cubicBezTo>
                <a:cubicBezTo>
                  <a:pt x="3310508" y="4526898"/>
                  <a:pt x="3164948" y="4541749"/>
                  <a:pt x="2909585" y="4542662"/>
                </a:cubicBezTo>
                <a:cubicBezTo>
                  <a:pt x="2654222" y="4543575"/>
                  <a:pt x="2459375" y="4547461"/>
                  <a:pt x="2133064" y="4542662"/>
                </a:cubicBezTo>
                <a:cubicBezTo>
                  <a:pt x="1806753" y="4537863"/>
                  <a:pt x="1708611" y="4520944"/>
                  <a:pt x="1451906" y="4542662"/>
                </a:cubicBezTo>
                <a:cubicBezTo>
                  <a:pt x="1195201" y="4564380"/>
                  <a:pt x="1063211" y="4512249"/>
                  <a:pt x="757125" y="4542662"/>
                </a:cubicBezTo>
                <a:cubicBezTo>
                  <a:pt x="334103" y="4517334"/>
                  <a:pt x="36078" y="4214866"/>
                  <a:pt x="0" y="3785537"/>
                </a:cubicBezTo>
                <a:cubicBezTo>
                  <a:pt x="-12758" y="3583031"/>
                  <a:pt x="-7368" y="3448224"/>
                  <a:pt x="0" y="3270707"/>
                </a:cubicBezTo>
                <a:cubicBezTo>
                  <a:pt x="7368" y="3093190"/>
                  <a:pt x="15998" y="2855449"/>
                  <a:pt x="0" y="2634740"/>
                </a:cubicBezTo>
                <a:cubicBezTo>
                  <a:pt x="-15998" y="2414031"/>
                  <a:pt x="-12569" y="2268694"/>
                  <a:pt x="0" y="1998774"/>
                </a:cubicBezTo>
                <a:cubicBezTo>
                  <a:pt x="12569" y="1728854"/>
                  <a:pt x="31964" y="1562586"/>
                  <a:pt x="0" y="1332523"/>
                </a:cubicBezTo>
                <a:cubicBezTo>
                  <a:pt x="-31964" y="1102460"/>
                  <a:pt x="-7890" y="923862"/>
                  <a:pt x="0" y="757125"/>
                </a:cubicBezTo>
                <a:close/>
              </a:path>
              <a:path w="11050463" h="4542662" stroke="0" extrusionOk="0">
                <a:moveTo>
                  <a:pt x="0" y="757125"/>
                </a:moveTo>
                <a:cubicBezTo>
                  <a:pt x="-82189" y="283574"/>
                  <a:pt x="236420" y="-16737"/>
                  <a:pt x="757125" y="0"/>
                </a:cubicBezTo>
                <a:cubicBezTo>
                  <a:pt x="1018099" y="-13907"/>
                  <a:pt x="1365741" y="24772"/>
                  <a:pt x="1629007" y="0"/>
                </a:cubicBezTo>
                <a:cubicBezTo>
                  <a:pt x="1892273" y="-24772"/>
                  <a:pt x="2073921" y="-33721"/>
                  <a:pt x="2405528" y="0"/>
                </a:cubicBezTo>
                <a:cubicBezTo>
                  <a:pt x="2737135" y="33721"/>
                  <a:pt x="2951166" y="-6749"/>
                  <a:pt x="3182048" y="0"/>
                </a:cubicBezTo>
                <a:cubicBezTo>
                  <a:pt x="3412930" y="6749"/>
                  <a:pt x="3726755" y="5065"/>
                  <a:pt x="4053930" y="0"/>
                </a:cubicBezTo>
                <a:cubicBezTo>
                  <a:pt x="4381105" y="-5065"/>
                  <a:pt x="4586899" y="-17600"/>
                  <a:pt x="4735088" y="0"/>
                </a:cubicBezTo>
                <a:cubicBezTo>
                  <a:pt x="4883277" y="17600"/>
                  <a:pt x="5099164" y="21326"/>
                  <a:pt x="5225522" y="0"/>
                </a:cubicBezTo>
                <a:cubicBezTo>
                  <a:pt x="5351880" y="-21326"/>
                  <a:pt x="5613628" y="26819"/>
                  <a:pt x="5811318" y="0"/>
                </a:cubicBezTo>
                <a:cubicBezTo>
                  <a:pt x="6009008" y="-26819"/>
                  <a:pt x="6132886" y="5415"/>
                  <a:pt x="6397114" y="0"/>
                </a:cubicBezTo>
                <a:cubicBezTo>
                  <a:pt x="6661342" y="-5415"/>
                  <a:pt x="6669682" y="16281"/>
                  <a:pt x="6792186" y="0"/>
                </a:cubicBezTo>
                <a:cubicBezTo>
                  <a:pt x="6914690" y="-16281"/>
                  <a:pt x="7292443" y="893"/>
                  <a:pt x="7568706" y="0"/>
                </a:cubicBezTo>
                <a:cubicBezTo>
                  <a:pt x="7844969" y="-893"/>
                  <a:pt x="7942347" y="27173"/>
                  <a:pt x="8154502" y="0"/>
                </a:cubicBezTo>
                <a:cubicBezTo>
                  <a:pt x="8366657" y="-27173"/>
                  <a:pt x="8611371" y="-1652"/>
                  <a:pt x="8740298" y="0"/>
                </a:cubicBezTo>
                <a:cubicBezTo>
                  <a:pt x="8869225" y="1652"/>
                  <a:pt x="9176268" y="11304"/>
                  <a:pt x="9326094" y="0"/>
                </a:cubicBezTo>
                <a:cubicBezTo>
                  <a:pt x="9475920" y="-11304"/>
                  <a:pt x="9832892" y="44777"/>
                  <a:pt x="10293338" y="0"/>
                </a:cubicBezTo>
                <a:cubicBezTo>
                  <a:pt x="10750699" y="41184"/>
                  <a:pt x="11000631" y="359568"/>
                  <a:pt x="11050463" y="757125"/>
                </a:cubicBezTo>
                <a:cubicBezTo>
                  <a:pt x="11036721" y="999954"/>
                  <a:pt x="11046911" y="1155899"/>
                  <a:pt x="11050463" y="1271955"/>
                </a:cubicBezTo>
                <a:cubicBezTo>
                  <a:pt x="11054016" y="1388011"/>
                  <a:pt x="11030799" y="1697495"/>
                  <a:pt x="11050463" y="1938206"/>
                </a:cubicBezTo>
                <a:cubicBezTo>
                  <a:pt x="11070127" y="2178917"/>
                  <a:pt x="11035126" y="2384809"/>
                  <a:pt x="11050463" y="2513604"/>
                </a:cubicBezTo>
                <a:cubicBezTo>
                  <a:pt x="11065800" y="2642399"/>
                  <a:pt x="11054255" y="2900761"/>
                  <a:pt x="11050463" y="3119286"/>
                </a:cubicBezTo>
                <a:cubicBezTo>
                  <a:pt x="11046671" y="3337811"/>
                  <a:pt x="11070123" y="3563210"/>
                  <a:pt x="11050463" y="3785537"/>
                </a:cubicBezTo>
                <a:cubicBezTo>
                  <a:pt x="11095367" y="4258772"/>
                  <a:pt x="10712871" y="4533334"/>
                  <a:pt x="10293338" y="4542662"/>
                </a:cubicBezTo>
                <a:cubicBezTo>
                  <a:pt x="10075561" y="4563590"/>
                  <a:pt x="9685442" y="4552814"/>
                  <a:pt x="9516818" y="4542662"/>
                </a:cubicBezTo>
                <a:cubicBezTo>
                  <a:pt x="9348194" y="4532510"/>
                  <a:pt x="8930897" y="4508238"/>
                  <a:pt x="8740298" y="4542662"/>
                </a:cubicBezTo>
                <a:cubicBezTo>
                  <a:pt x="8549699" y="4577086"/>
                  <a:pt x="8166044" y="4580364"/>
                  <a:pt x="7963777" y="4542662"/>
                </a:cubicBezTo>
                <a:cubicBezTo>
                  <a:pt x="7761510" y="4504960"/>
                  <a:pt x="7503337" y="4516639"/>
                  <a:pt x="7377981" y="4542662"/>
                </a:cubicBezTo>
                <a:cubicBezTo>
                  <a:pt x="7252625" y="4568685"/>
                  <a:pt x="6831712" y="4527238"/>
                  <a:pt x="6601461" y="4542662"/>
                </a:cubicBezTo>
                <a:cubicBezTo>
                  <a:pt x="6371210" y="4558086"/>
                  <a:pt x="6350553" y="4546677"/>
                  <a:pt x="6206390" y="4542662"/>
                </a:cubicBezTo>
                <a:cubicBezTo>
                  <a:pt x="6062227" y="4538647"/>
                  <a:pt x="5832976" y="4545072"/>
                  <a:pt x="5715956" y="4542662"/>
                </a:cubicBezTo>
                <a:cubicBezTo>
                  <a:pt x="5598936" y="4540252"/>
                  <a:pt x="5420591" y="4545461"/>
                  <a:pt x="5225522" y="4542662"/>
                </a:cubicBezTo>
                <a:cubicBezTo>
                  <a:pt x="5030453" y="4539863"/>
                  <a:pt x="4883603" y="4548440"/>
                  <a:pt x="4735088" y="4542662"/>
                </a:cubicBezTo>
                <a:cubicBezTo>
                  <a:pt x="4586573" y="4536884"/>
                  <a:pt x="4200448" y="4509422"/>
                  <a:pt x="3863206" y="4542662"/>
                </a:cubicBezTo>
                <a:cubicBezTo>
                  <a:pt x="3525964" y="4575902"/>
                  <a:pt x="3591523" y="4550251"/>
                  <a:pt x="3468134" y="4542662"/>
                </a:cubicBezTo>
                <a:cubicBezTo>
                  <a:pt x="3344745" y="4535073"/>
                  <a:pt x="3166040" y="4533418"/>
                  <a:pt x="2882338" y="4542662"/>
                </a:cubicBezTo>
                <a:cubicBezTo>
                  <a:pt x="2598636" y="4551906"/>
                  <a:pt x="2624837" y="4529577"/>
                  <a:pt x="2487267" y="4542662"/>
                </a:cubicBezTo>
                <a:cubicBezTo>
                  <a:pt x="2349697" y="4555747"/>
                  <a:pt x="2268396" y="4527870"/>
                  <a:pt x="2092195" y="4542662"/>
                </a:cubicBezTo>
                <a:cubicBezTo>
                  <a:pt x="1915994" y="4557454"/>
                  <a:pt x="1777694" y="4528974"/>
                  <a:pt x="1697123" y="4542662"/>
                </a:cubicBezTo>
                <a:cubicBezTo>
                  <a:pt x="1616552" y="4556350"/>
                  <a:pt x="1005669" y="4558392"/>
                  <a:pt x="757125" y="4542662"/>
                </a:cubicBezTo>
                <a:cubicBezTo>
                  <a:pt x="355163" y="4623262"/>
                  <a:pt x="-65452" y="4252732"/>
                  <a:pt x="0" y="3785537"/>
                </a:cubicBezTo>
                <a:cubicBezTo>
                  <a:pt x="16468" y="3460543"/>
                  <a:pt x="8659" y="3408744"/>
                  <a:pt x="0" y="3119286"/>
                </a:cubicBezTo>
                <a:cubicBezTo>
                  <a:pt x="-8659" y="2829828"/>
                  <a:pt x="-7" y="2748455"/>
                  <a:pt x="0" y="2453036"/>
                </a:cubicBezTo>
                <a:cubicBezTo>
                  <a:pt x="7" y="2157617"/>
                  <a:pt x="1269" y="2139580"/>
                  <a:pt x="0" y="1847353"/>
                </a:cubicBezTo>
                <a:cubicBezTo>
                  <a:pt x="-1269" y="1555126"/>
                  <a:pt x="33011" y="1244089"/>
                  <a:pt x="0" y="757125"/>
                </a:cubicBezTo>
                <a:close/>
              </a:path>
            </a:pathLst>
          </a:custGeom>
          <a:solidFill>
            <a:schemeClr val="accent6"/>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vi-VN" sz="3200">
                <a:solidFill>
                  <a:srgbClr val="C00000"/>
                </a:solidFill>
              </a:rPr>
              <a:t>Qua con mắt Dương và lời kể của bà Mi-su, tháp</a:t>
            </a:r>
            <a:r>
              <a:rPr lang="en-US" sz="3200">
                <a:solidFill>
                  <a:srgbClr val="C00000"/>
                </a:solidFill>
              </a:rPr>
              <a:t>         </a:t>
            </a:r>
            <a:r>
              <a:rPr lang="vi-VN" sz="3200">
                <a:solidFill>
                  <a:srgbClr val="C00000"/>
                </a:solidFill>
              </a:rPr>
              <a:t>Ép-phen đẹp:</a:t>
            </a:r>
          </a:p>
          <a:p>
            <a:pPr algn="just">
              <a:spcBef>
                <a:spcPts val="600"/>
              </a:spcBef>
              <a:spcAft>
                <a:spcPts val="600"/>
              </a:spcAft>
            </a:pPr>
            <a:r>
              <a:rPr lang="vi-VN" sz="3200">
                <a:solidFill>
                  <a:srgbClr val="C00000"/>
                </a:solidFill>
              </a:rPr>
              <a:t>+ Tháp Ép-phen cao sừng sững trên nền trời xanh bao la.</a:t>
            </a:r>
          </a:p>
          <a:p>
            <a:pPr algn="just">
              <a:spcBef>
                <a:spcPts val="600"/>
              </a:spcBef>
              <a:spcAft>
                <a:spcPts val="600"/>
              </a:spcAft>
            </a:pPr>
            <a:r>
              <a:rPr lang="vi-VN" sz="3200">
                <a:solidFill>
                  <a:srgbClr val="C00000"/>
                </a:solidFill>
              </a:rPr>
              <a:t>+ Tháp Ép-phen được lắp đặt hệ thống gồm 20 000 ngọn đèn và 336 máy chiếu sáng, tạo nên một cảnh tượng tuyệt đẹp. Vào buổi tối, ánh sáng đèn lung linh làm nổi bật kiến trúc độc đáo của tháp. Đó là lí do vì sao mọi người lại gọi Pa-ri là kinh đô của ánh sáng.</a:t>
            </a:r>
          </a:p>
        </p:txBody>
      </p:sp>
      <p:sp>
        <p:nvSpPr>
          <p:cNvPr id="3" name="TextBox 2">
            <a:extLst>
              <a:ext uri="{FF2B5EF4-FFF2-40B4-BE49-F238E27FC236}">
                <a16:creationId xmlns:a16="http://schemas.microsoft.com/office/drawing/2014/main" id="{05A1C31B-BA9F-2A91-B950-DFE74EB44AD1}"/>
              </a:ext>
            </a:extLst>
          </p:cNvPr>
          <p:cNvSpPr txBox="1"/>
          <p:nvPr/>
        </p:nvSpPr>
        <p:spPr>
          <a:xfrm>
            <a:off x="570774" y="340234"/>
            <a:ext cx="11035376" cy="1200329"/>
          </a:xfrm>
          <a:prstGeom prst="rect">
            <a:avLst/>
          </a:prstGeom>
          <a:noFill/>
        </p:spPr>
        <p:txBody>
          <a:bodyPr wrap="square">
            <a:spAutoFit/>
          </a:bodyPr>
          <a:lstStyle/>
          <a:p>
            <a:pPr algn="just"/>
            <a:r>
              <a:rPr lang="en-US" sz="3600" b="1"/>
              <a:t>2. </a:t>
            </a:r>
            <a:r>
              <a:rPr lang="vi-VN" sz="3600" b="1"/>
              <a:t>Qua con mắt Dương và lời kể của bà Mi-su, tháp Ép-phen đẹp như thế nào?</a:t>
            </a:r>
          </a:p>
        </p:txBody>
      </p:sp>
    </p:spTree>
    <p:extLst>
      <p:ext uri="{BB962C8B-B14F-4D97-AF65-F5344CB8AC3E}">
        <p14:creationId xmlns:p14="http://schemas.microsoft.com/office/powerpoint/2010/main" val="1900383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55687" y="1806902"/>
            <a:ext cx="11050463" cy="4741284"/>
          </a:xfrm>
          <a:custGeom>
            <a:avLst/>
            <a:gdLst>
              <a:gd name="connsiteX0" fmla="*/ 0 w 11050463"/>
              <a:gd name="connsiteY0" fmla="*/ 790230 h 4741284"/>
              <a:gd name="connsiteX1" fmla="*/ 790230 w 11050463"/>
              <a:gd name="connsiteY1" fmla="*/ 0 h 4741284"/>
              <a:gd name="connsiteX2" fmla="*/ 1656059 w 11050463"/>
              <a:gd name="connsiteY2" fmla="*/ 0 h 4741284"/>
              <a:gd name="connsiteX3" fmla="*/ 2521888 w 11050463"/>
              <a:gd name="connsiteY3" fmla="*/ 0 h 4741284"/>
              <a:gd name="connsiteX4" fmla="*/ 3198316 w 11050463"/>
              <a:gd name="connsiteY4" fmla="*/ 0 h 4741284"/>
              <a:gd name="connsiteX5" fmla="*/ 3780045 w 11050463"/>
              <a:gd name="connsiteY5" fmla="*/ 0 h 4741284"/>
              <a:gd name="connsiteX6" fmla="*/ 4172374 w 11050463"/>
              <a:gd name="connsiteY6" fmla="*/ 0 h 4741284"/>
              <a:gd name="connsiteX7" fmla="*/ 4754103 w 11050463"/>
              <a:gd name="connsiteY7" fmla="*/ 0 h 4741284"/>
              <a:gd name="connsiteX8" fmla="*/ 5146431 w 11050463"/>
              <a:gd name="connsiteY8" fmla="*/ 0 h 4741284"/>
              <a:gd name="connsiteX9" fmla="*/ 6012260 w 11050463"/>
              <a:gd name="connsiteY9" fmla="*/ 0 h 4741284"/>
              <a:gd name="connsiteX10" fmla="*/ 6878089 w 11050463"/>
              <a:gd name="connsiteY10" fmla="*/ 0 h 4741284"/>
              <a:gd name="connsiteX11" fmla="*/ 7554518 w 11050463"/>
              <a:gd name="connsiteY11" fmla="*/ 0 h 4741284"/>
              <a:gd name="connsiteX12" fmla="*/ 8420347 w 11050463"/>
              <a:gd name="connsiteY12" fmla="*/ 0 h 4741284"/>
              <a:gd name="connsiteX13" fmla="*/ 9191476 w 11050463"/>
              <a:gd name="connsiteY13" fmla="*/ 0 h 4741284"/>
              <a:gd name="connsiteX14" fmla="*/ 9678504 w 11050463"/>
              <a:gd name="connsiteY14" fmla="*/ 0 h 4741284"/>
              <a:gd name="connsiteX15" fmla="*/ 10260233 w 11050463"/>
              <a:gd name="connsiteY15" fmla="*/ 0 h 4741284"/>
              <a:gd name="connsiteX16" fmla="*/ 11050463 w 11050463"/>
              <a:gd name="connsiteY16" fmla="*/ 790230 h 4741284"/>
              <a:gd name="connsiteX17" fmla="*/ 11050463 w 11050463"/>
              <a:gd name="connsiteY17" fmla="*/ 1454003 h 4741284"/>
              <a:gd name="connsiteX18" fmla="*/ 11050463 w 11050463"/>
              <a:gd name="connsiteY18" fmla="*/ 2086168 h 4741284"/>
              <a:gd name="connsiteX19" fmla="*/ 11050463 w 11050463"/>
              <a:gd name="connsiteY19" fmla="*/ 2781549 h 4741284"/>
              <a:gd name="connsiteX20" fmla="*/ 11050463 w 11050463"/>
              <a:gd name="connsiteY20" fmla="*/ 3318889 h 4741284"/>
              <a:gd name="connsiteX21" fmla="*/ 11050463 w 11050463"/>
              <a:gd name="connsiteY21" fmla="*/ 3951054 h 4741284"/>
              <a:gd name="connsiteX22" fmla="*/ 10260233 w 11050463"/>
              <a:gd name="connsiteY22" fmla="*/ 4741284 h 4741284"/>
              <a:gd name="connsiteX23" fmla="*/ 9583804 w 11050463"/>
              <a:gd name="connsiteY23" fmla="*/ 4741284 h 4741284"/>
              <a:gd name="connsiteX24" fmla="*/ 9002075 w 11050463"/>
              <a:gd name="connsiteY24" fmla="*/ 4741284 h 4741284"/>
              <a:gd name="connsiteX25" fmla="*/ 8136247 w 11050463"/>
              <a:gd name="connsiteY25" fmla="*/ 4741284 h 4741284"/>
              <a:gd name="connsiteX26" fmla="*/ 7554518 w 11050463"/>
              <a:gd name="connsiteY26" fmla="*/ 4741284 h 4741284"/>
              <a:gd name="connsiteX27" fmla="*/ 6688689 w 11050463"/>
              <a:gd name="connsiteY27" fmla="*/ 4741284 h 4741284"/>
              <a:gd name="connsiteX28" fmla="*/ 6012260 w 11050463"/>
              <a:gd name="connsiteY28" fmla="*/ 4741284 h 4741284"/>
              <a:gd name="connsiteX29" fmla="*/ 5241131 w 11050463"/>
              <a:gd name="connsiteY29" fmla="*/ 4741284 h 4741284"/>
              <a:gd name="connsiteX30" fmla="*/ 4564703 w 11050463"/>
              <a:gd name="connsiteY30" fmla="*/ 4741284 h 4741284"/>
              <a:gd name="connsiteX31" fmla="*/ 3698874 w 11050463"/>
              <a:gd name="connsiteY31" fmla="*/ 4741284 h 4741284"/>
              <a:gd name="connsiteX32" fmla="*/ 2927745 w 11050463"/>
              <a:gd name="connsiteY32" fmla="*/ 4741284 h 4741284"/>
              <a:gd name="connsiteX33" fmla="*/ 2156616 w 11050463"/>
              <a:gd name="connsiteY33" fmla="*/ 4741284 h 4741284"/>
              <a:gd name="connsiteX34" fmla="*/ 1480187 w 11050463"/>
              <a:gd name="connsiteY34" fmla="*/ 4741284 h 4741284"/>
              <a:gd name="connsiteX35" fmla="*/ 790230 w 11050463"/>
              <a:gd name="connsiteY35" fmla="*/ 4741284 h 4741284"/>
              <a:gd name="connsiteX36" fmla="*/ 0 w 11050463"/>
              <a:gd name="connsiteY36" fmla="*/ 3951054 h 4741284"/>
              <a:gd name="connsiteX37" fmla="*/ 0 w 11050463"/>
              <a:gd name="connsiteY37" fmla="*/ 3413714 h 4741284"/>
              <a:gd name="connsiteX38" fmla="*/ 0 w 11050463"/>
              <a:gd name="connsiteY38" fmla="*/ 2749941 h 4741284"/>
              <a:gd name="connsiteX39" fmla="*/ 0 w 11050463"/>
              <a:gd name="connsiteY39" fmla="*/ 2086168 h 4741284"/>
              <a:gd name="connsiteX40" fmla="*/ 0 w 11050463"/>
              <a:gd name="connsiteY40" fmla="*/ 1390787 h 4741284"/>
              <a:gd name="connsiteX41" fmla="*/ 0 w 11050463"/>
              <a:gd name="connsiteY41" fmla="*/ 790230 h 474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741284" fill="none" extrusionOk="0">
                <a:moveTo>
                  <a:pt x="0" y="790230"/>
                </a:moveTo>
                <a:cubicBezTo>
                  <a:pt x="-35555" y="334005"/>
                  <a:pt x="278127" y="-3112"/>
                  <a:pt x="790230" y="0"/>
                </a:cubicBezTo>
                <a:cubicBezTo>
                  <a:pt x="1184248" y="-3905"/>
                  <a:pt x="1420935" y="-2889"/>
                  <a:pt x="1656059" y="0"/>
                </a:cubicBezTo>
                <a:cubicBezTo>
                  <a:pt x="1891183" y="2889"/>
                  <a:pt x="2300165" y="-27267"/>
                  <a:pt x="2521888" y="0"/>
                </a:cubicBezTo>
                <a:cubicBezTo>
                  <a:pt x="2743611" y="27267"/>
                  <a:pt x="2877374" y="-26692"/>
                  <a:pt x="3198316" y="0"/>
                </a:cubicBezTo>
                <a:cubicBezTo>
                  <a:pt x="3519258" y="26692"/>
                  <a:pt x="3636288" y="-1011"/>
                  <a:pt x="3780045" y="0"/>
                </a:cubicBezTo>
                <a:cubicBezTo>
                  <a:pt x="3923802" y="1011"/>
                  <a:pt x="4047856" y="10632"/>
                  <a:pt x="4172374" y="0"/>
                </a:cubicBezTo>
                <a:cubicBezTo>
                  <a:pt x="4296892" y="-10632"/>
                  <a:pt x="4467874" y="-13030"/>
                  <a:pt x="4754103" y="0"/>
                </a:cubicBezTo>
                <a:cubicBezTo>
                  <a:pt x="5040332" y="13030"/>
                  <a:pt x="5041898" y="10726"/>
                  <a:pt x="5146431" y="0"/>
                </a:cubicBezTo>
                <a:cubicBezTo>
                  <a:pt x="5250964" y="-10726"/>
                  <a:pt x="5731967" y="36592"/>
                  <a:pt x="6012260" y="0"/>
                </a:cubicBezTo>
                <a:cubicBezTo>
                  <a:pt x="6292553" y="-36592"/>
                  <a:pt x="6544029" y="28863"/>
                  <a:pt x="6878089" y="0"/>
                </a:cubicBezTo>
                <a:cubicBezTo>
                  <a:pt x="7212149" y="-28863"/>
                  <a:pt x="7248454" y="-28311"/>
                  <a:pt x="7554518" y="0"/>
                </a:cubicBezTo>
                <a:cubicBezTo>
                  <a:pt x="7860582" y="28311"/>
                  <a:pt x="8158439" y="-27000"/>
                  <a:pt x="8420347" y="0"/>
                </a:cubicBezTo>
                <a:cubicBezTo>
                  <a:pt x="8682255" y="27000"/>
                  <a:pt x="8818218" y="-27873"/>
                  <a:pt x="9191476" y="0"/>
                </a:cubicBezTo>
                <a:cubicBezTo>
                  <a:pt x="9564734" y="27873"/>
                  <a:pt x="9559984" y="7166"/>
                  <a:pt x="9678504" y="0"/>
                </a:cubicBezTo>
                <a:cubicBezTo>
                  <a:pt x="9797024" y="-7166"/>
                  <a:pt x="10098599" y="-17613"/>
                  <a:pt x="10260233" y="0"/>
                </a:cubicBezTo>
                <a:cubicBezTo>
                  <a:pt x="10717127" y="-57457"/>
                  <a:pt x="10993544" y="379614"/>
                  <a:pt x="11050463" y="790230"/>
                </a:cubicBezTo>
                <a:cubicBezTo>
                  <a:pt x="11024156" y="1055341"/>
                  <a:pt x="11045195" y="1215481"/>
                  <a:pt x="11050463" y="1454003"/>
                </a:cubicBezTo>
                <a:cubicBezTo>
                  <a:pt x="11055731" y="1692525"/>
                  <a:pt x="11071070" y="1941420"/>
                  <a:pt x="11050463" y="2086168"/>
                </a:cubicBezTo>
                <a:cubicBezTo>
                  <a:pt x="11029856" y="2230917"/>
                  <a:pt x="11034055" y="2486361"/>
                  <a:pt x="11050463" y="2781549"/>
                </a:cubicBezTo>
                <a:cubicBezTo>
                  <a:pt x="11066871" y="3076737"/>
                  <a:pt x="11028176" y="3088449"/>
                  <a:pt x="11050463" y="3318889"/>
                </a:cubicBezTo>
                <a:cubicBezTo>
                  <a:pt x="11072750" y="3549329"/>
                  <a:pt x="11038276" y="3787066"/>
                  <a:pt x="11050463" y="3951054"/>
                </a:cubicBezTo>
                <a:cubicBezTo>
                  <a:pt x="11056397" y="4326025"/>
                  <a:pt x="10751039" y="4765249"/>
                  <a:pt x="10260233" y="4741284"/>
                </a:cubicBezTo>
                <a:cubicBezTo>
                  <a:pt x="10099837" y="4746652"/>
                  <a:pt x="9739720" y="4757213"/>
                  <a:pt x="9583804" y="4741284"/>
                </a:cubicBezTo>
                <a:cubicBezTo>
                  <a:pt x="9427888" y="4725355"/>
                  <a:pt x="9285623" y="4764460"/>
                  <a:pt x="9002075" y="4741284"/>
                </a:cubicBezTo>
                <a:cubicBezTo>
                  <a:pt x="8718527" y="4718108"/>
                  <a:pt x="8568776" y="4758815"/>
                  <a:pt x="8136247" y="4741284"/>
                </a:cubicBezTo>
                <a:cubicBezTo>
                  <a:pt x="7703718" y="4723753"/>
                  <a:pt x="7799056" y="4767560"/>
                  <a:pt x="7554518" y="4741284"/>
                </a:cubicBezTo>
                <a:cubicBezTo>
                  <a:pt x="7309980" y="4715008"/>
                  <a:pt x="6918884" y="4771673"/>
                  <a:pt x="6688689" y="4741284"/>
                </a:cubicBezTo>
                <a:cubicBezTo>
                  <a:pt x="6458494" y="4710895"/>
                  <a:pt x="6181451" y="4712917"/>
                  <a:pt x="6012260" y="4741284"/>
                </a:cubicBezTo>
                <a:cubicBezTo>
                  <a:pt x="5843069" y="4769651"/>
                  <a:pt x="5563362" y="4706411"/>
                  <a:pt x="5241131" y="4741284"/>
                </a:cubicBezTo>
                <a:cubicBezTo>
                  <a:pt x="4918900" y="4776157"/>
                  <a:pt x="4828376" y="4725910"/>
                  <a:pt x="4564703" y="4741284"/>
                </a:cubicBezTo>
                <a:cubicBezTo>
                  <a:pt x="4301030" y="4756658"/>
                  <a:pt x="3910834" y="4723151"/>
                  <a:pt x="3698874" y="4741284"/>
                </a:cubicBezTo>
                <a:cubicBezTo>
                  <a:pt x="3486914" y="4759417"/>
                  <a:pt x="3171329" y="4778576"/>
                  <a:pt x="2927745" y="4741284"/>
                </a:cubicBezTo>
                <a:cubicBezTo>
                  <a:pt x="2684161" y="4703992"/>
                  <a:pt x="2482773" y="4710496"/>
                  <a:pt x="2156616" y="4741284"/>
                </a:cubicBezTo>
                <a:cubicBezTo>
                  <a:pt x="1830459" y="4772072"/>
                  <a:pt x="1719838" y="4714038"/>
                  <a:pt x="1480187" y="4741284"/>
                </a:cubicBezTo>
                <a:cubicBezTo>
                  <a:pt x="1240536" y="4768530"/>
                  <a:pt x="993501" y="4735720"/>
                  <a:pt x="790230" y="4741284"/>
                </a:cubicBezTo>
                <a:cubicBezTo>
                  <a:pt x="341819" y="4679024"/>
                  <a:pt x="36305" y="4398736"/>
                  <a:pt x="0" y="3951054"/>
                </a:cubicBezTo>
                <a:cubicBezTo>
                  <a:pt x="12579" y="3785963"/>
                  <a:pt x="-3583" y="3656118"/>
                  <a:pt x="0" y="3413714"/>
                </a:cubicBezTo>
                <a:cubicBezTo>
                  <a:pt x="3583" y="3171310"/>
                  <a:pt x="-613" y="2895914"/>
                  <a:pt x="0" y="2749941"/>
                </a:cubicBezTo>
                <a:cubicBezTo>
                  <a:pt x="613" y="2603968"/>
                  <a:pt x="30558" y="2347676"/>
                  <a:pt x="0" y="2086168"/>
                </a:cubicBezTo>
                <a:cubicBezTo>
                  <a:pt x="-30558" y="1824660"/>
                  <a:pt x="-14656" y="1592548"/>
                  <a:pt x="0" y="1390787"/>
                </a:cubicBezTo>
                <a:cubicBezTo>
                  <a:pt x="14656" y="1189026"/>
                  <a:pt x="-15221" y="1073844"/>
                  <a:pt x="0" y="790230"/>
                </a:cubicBezTo>
                <a:close/>
              </a:path>
              <a:path w="11050463" h="4741284" stroke="0" extrusionOk="0">
                <a:moveTo>
                  <a:pt x="0" y="790230"/>
                </a:moveTo>
                <a:cubicBezTo>
                  <a:pt x="-75003" y="303240"/>
                  <a:pt x="294153" y="-9734"/>
                  <a:pt x="790230" y="0"/>
                </a:cubicBezTo>
                <a:cubicBezTo>
                  <a:pt x="994984" y="-23162"/>
                  <a:pt x="1320896" y="-27914"/>
                  <a:pt x="1656059" y="0"/>
                </a:cubicBezTo>
                <a:cubicBezTo>
                  <a:pt x="1991222" y="27914"/>
                  <a:pt x="2144546" y="26494"/>
                  <a:pt x="2427188" y="0"/>
                </a:cubicBezTo>
                <a:cubicBezTo>
                  <a:pt x="2709830" y="-26494"/>
                  <a:pt x="3015378" y="-24878"/>
                  <a:pt x="3198316" y="0"/>
                </a:cubicBezTo>
                <a:cubicBezTo>
                  <a:pt x="3381254" y="24878"/>
                  <a:pt x="3759483" y="-30022"/>
                  <a:pt x="4064145" y="0"/>
                </a:cubicBezTo>
                <a:cubicBezTo>
                  <a:pt x="4368807" y="30022"/>
                  <a:pt x="4574974" y="7517"/>
                  <a:pt x="4740574" y="0"/>
                </a:cubicBezTo>
                <a:cubicBezTo>
                  <a:pt x="4906174" y="-7517"/>
                  <a:pt x="4987909" y="11877"/>
                  <a:pt x="5227603" y="0"/>
                </a:cubicBezTo>
                <a:cubicBezTo>
                  <a:pt x="5467297" y="-11877"/>
                  <a:pt x="5600038" y="20440"/>
                  <a:pt x="5809332" y="0"/>
                </a:cubicBezTo>
                <a:cubicBezTo>
                  <a:pt x="6018626" y="-20440"/>
                  <a:pt x="6166417" y="27451"/>
                  <a:pt x="6391060" y="0"/>
                </a:cubicBezTo>
                <a:cubicBezTo>
                  <a:pt x="6615703" y="-27451"/>
                  <a:pt x="6597771" y="3131"/>
                  <a:pt x="6783389" y="0"/>
                </a:cubicBezTo>
                <a:cubicBezTo>
                  <a:pt x="6969007" y="-3131"/>
                  <a:pt x="7338619" y="11664"/>
                  <a:pt x="7554518" y="0"/>
                </a:cubicBezTo>
                <a:cubicBezTo>
                  <a:pt x="7770417" y="-11664"/>
                  <a:pt x="7883496" y="10346"/>
                  <a:pt x="8136247" y="0"/>
                </a:cubicBezTo>
                <a:cubicBezTo>
                  <a:pt x="8388998" y="-10346"/>
                  <a:pt x="8493094" y="-20302"/>
                  <a:pt x="8717975" y="0"/>
                </a:cubicBezTo>
                <a:cubicBezTo>
                  <a:pt x="8942856" y="20302"/>
                  <a:pt x="9073457" y="-26846"/>
                  <a:pt x="9299704" y="0"/>
                </a:cubicBezTo>
                <a:cubicBezTo>
                  <a:pt x="9525951" y="26846"/>
                  <a:pt x="9855263" y="9223"/>
                  <a:pt x="10260233" y="0"/>
                </a:cubicBezTo>
                <a:cubicBezTo>
                  <a:pt x="10742888" y="48547"/>
                  <a:pt x="11040455" y="357934"/>
                  <a:pt x="11050463" y="790230"/>
                </a:cubicBezTo>
                <a:cubicBezTo>
                  <a:pt x="11040890" y="991889"/>
                  <a:pt x="11024187" y="1174249"/>
                  <a:pt x="11050463" y="1327570"/>
                </a:cubicBezTo>
                <a:cubicBezTo>
                  <a:pt x="11076739" y="1480891"/>
                  <a:pt x="11025901" y="1849578"/>
                  <a:pt x="11050463" y="2022951"/>
                </a:cubicBezTo>
                <a:cubicBezTo>
                  <a:pt x="11075025" y="2196324"/>
                  <a:pt x="11070252" y="2440227"/>
                  <a:pt x="11050463" y="2623508"/>
                </a:cubicBezTo>
                <a:cubicBezTo>
                  <a:pt x="11030674" y="2806789"/>
                  <a:pt x="11079038" y="3080366"/>
                  <a:pt x="11050463" y="3255673"/>
                </a:cubicBezTo>
                <a:cubicBezTo>
                  <a:pt x="11021888" y="3430981"/>
                  <a:pt x="11025819" y="3774471"/>
                  <a:pt x="11050463" y="3951054"/>
                </a:cubicBezTo>
                <a:cubicBezTo>
                  <a:pt x="11092602" y="4439181"/>
                  <a:pt x="10705783" y="4679820"/>
                  <a:pt x="10260233" y="4741284"/>
                </a:cubicBezTo>
                <a:cubicBezTo>
                  <a:pt x="9966759" y="4752936"/>
                  <a:pt x="9666683" y="4770003"/>
                  <a:pt x="9489104" y="4741284"/>
                </a:cubicBezTo>
                <a:cubicBezTo>
                  <a:pt x="9311525" y="4712565"/>
                  <a:pt x="9074057" y="4714165"/>
                  <a:pt x="8717975" y="4741284"/>
                </a:cubicBezTo>
                <a:cubicBezTo>
                  <a:pt x="8361893" y="4768403"/>
                  <a:pt x="8105822" y="4770599"/>
                  <a:pt x="7946847" y="4741284"/>
                </a:cubicBezTo>
                <a:cubicBezTo>
                  <a:pt x="7787872" y="4711969"/>
                  <a:pt x="7582735" y="4724837"/>
                  <a:pt x="7365118" y="4741284"/>
                </a:cubicBezTo>
                <a:cubicBezTo>
                  <a:pt x="7147501" y="4757731"/>
                  <a:pt x="6866095" y="4732340"/>
                  <a:pt x="6593989" y="4741284"/>
                </a:cubicBezTo>
                <a:cubicBezTo>
                  <a:pt x="6321883" y="4750228"/>
                  <a:pt x="6383423" y="4758496"/>
                  <a:pt x="6201660" y="4741284"/>
                </a:cubicBezTo>
                <a:cubicBezTo>
                  <a:pt x="6019897" y="4724072"/>
                  <a:pt x="5857250" y="4754039"/>
                  <a:pt x="5714632" y="4741284"/>
                </a:cubicBezTo>
                <a:cubicBezTo>
                  <a:pt x="5572014" y="4728529"/>
                  <a:pt x="5401171" y="4724959"/>
                  <a:pt x="5227603" y="4741284"/>
                </a:cubicBezTo>
                <a:cubicBezTo>
                  <a:pt x="5054035" y="4757609"/>
                  <a:pt x="4875935" y="4737358"/>
                  <a:pt x="4740574" y="4741284"/>
                </a:cubicBezTo>
                <a:cubicBezTo>
                  <a:pt x="4605213" y="4745210"/>
                  <a:pt x="4122574" y="4719436"/>
                  <a:pt x="3874745" y="4741284"/>
                </a:cubicBezTo>
                <a:cubicBezTo>
                  <a:pt x="3626916" y="4763132"/>
                  <a:pt x="3653584" y="4755826"/>
                  <a:pt x="3482417" y="4741284"/>
                </a:cubicBezTo>
                <a:cubicBezTo>
                  <a:pt x="3311250" y="4726742"/>
                  <a:pt x="3076730" y="4767718"/>
                  <a:pt x="2900688" y="4741284"/>
                </a:cubicBezTo>
                <a:cubicBezTo>
                  <a:pt x="2724646" y="4714850"/>
                  <a:pt x="2646611" y="4755640"/>
                  <a:pt x="2508359" y="4741284"/>
                </a:cubicBezTo>
                <a:cubicBezTo>
                  <a:pt x="2370107" y="4726928"/>
                  <a:pt x="2307153" y="4759705"/>
                  <a:pt x="2116030" y="4741284"/>
                </a:cubicBezTo>
                <a:cubicBezTo>
                  <a:pt x="1924907" y="4722863"/>
                  <a:pt x="1820427" y="4745855"/>
                  <a:pt x="1723702" y="4741284"/>
                </a:cubicBezTo>
                <a:cubicBezTo>
                  <a:pt x="1626977" y="4736713"/>
                  <a:pt x="1160937" y="4707993"/>
                  <a:pt x="790230" y="4741284"/>
                </a:cubicBezTo>
                <a:cubicBezTo>
                  <a:pt x="360603" y="4775166"/>
                  <a:pt x="-85195" y="4451327"/>
                  <a:pt x="0" y="3951054"/>
                </a:cubicBezTo>
                <a:cubicBezTo>
                  <a:pt x="-5066" y="3677623"/>
                  <a:pt x="12692" y="3425812"/>
                  <a:pt x="0" y="3255673"/>
                </a:cubicBezTo>
                <a:cubicBezTo>
                  <a:pt x="-12692" y="3085534"/>
                  <a:pt x="-17910" y="2839795"/>
                  <a:pt x="0" y="2560291"/>
                </a:cubicBezTo>
                <a:cubicBezTo>
                  <a:pt x="17910" y="2280787"/>
                  <a:pt x="31031" y="2188086"/>
                  <a:pt x="0" y="1928127"/>
                </a:cubicBezTo>
                <a:cubicBezTo>
                  <a:pt x="-31031" y="1668168"/>
                  <a:pt x="-25259" y="1358163"/>
                  <a:pt x="0" y="790230"/>
                </a:cubicBezTo>
                <a:close/>
              </a:path>
            </a:pathLst>
          </a:custGeom>
          <a:solidFill>
            <a:schemeClr val="accent6"/>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C00000"/>
                </a:solidFill>
              </a:rPr>
              <a:t>     Bà Mi-su đã giúp cho chuyến du lịch của Dương trở nên có ý nghĩa hơn. Bà không chỉ giúp câu được khám phá những di tích lịch sử, giá trị văn hoá của Pa-ri mà bà còn giúp cậu bé cảm nhận được tình cảm của người dân Pa-ri đối với khách du lịch..</a:t>
            </a:r>
            <a:endParaRPr lang="vi-VN" sz="4400">
              <a:solidFill>
                <a:srgbClr val="C00000"/>
              </a:solidFill>
            </a:endParaRPr>
          </a:p>
        </p:txBody>
      </p:sp>
      <p:sp>
        <p:nvSpPr>
          <p:cNvPr id="3" name="TextBox 2">
            <a:extLst>
              <a:ext uri="{FF2B5EF4-FFF2-40B4-BE49-F238E27FC236}">
                <a16:creationId xmlns:a16="http://schemas.microsoft.com/office/drawing/2014/main" id="{05A1C31B-BA9F-2A91-B950-DFE74EB44AD1}"/>
              </a:ext>
            </a:extLst>
          </p:cNvPr>
          <p:cNvSpPr txBox="1"/>
          <p:nvPr/>
        </p:nvSpPr>
        <p:spPr>
          <a:xfrm>
            <a:off x="570774" y="309814"/>
            <a:ext cx="11035376" cy="1323439"/>
          </a:xfrm>
          <a:prstGeom prst="rect">
            <a:avLst/>
          </a:prstGeom>
          <a:noFill/>
        </p:spPr>
        <p:txBody>
          <a:bodyPr wrap="square">
            <a:spAutoFit/>
          </a:bodyPr>
          <a:lstStyle/>
          <a:p>
            <a:pPr algn="just"/>
            <a:r>
              <a:rPr lang="en-US" sz="4000" b="1"/>
              <a:t>3. </a:t>
            </a:r>
            <a:r>
              <a:rPr lang="vi-VN" sz="4000" b="1"/>
              <a:t>Theo em, vì sao Dương cảm thấy Pa-ri trở nên thân thiện hơn?</a:t>
            </a:r>
          </a:p>
        </p:txBody>
      </p:sp>
    </p:spTree>
    <p:extLst>
      <p:ext uri="{BB962C8B-B14F-4D97-AF65-F5344CB8AC3E}">
        <p14:creationId xmlns:p14="http://schemas.microsoft.com/office/powerpoint/2010/main" val="33067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70774" y="1510144"/>
            <a:ext cx="11050463" cy="5038042"/>
          </a:xfrm>
          <a:custGeom>
            <a:avLst/>
            <a:gdLst>
              <a:gd name="connsiteX0" fmla="*/ 0 w 11050463"/>
              <a:gd name="connsiteY0" fmla="*/ 839690 h 5038042"/>
              <a:gd name="connsiteX1" fmla="*/ 839690 w 11050463"/>
              <a:gd name="connsiteY1" fmla="*/ 0 h 5038042"/>
              <a:gd name="connsiteX2" fmla="*/ 1696475 w 11050463"/>
              <a:gd name="connsiteY2" fmla="*/ 0 h 5038042"/>
              <a:gd name="connsiteX3" fmla="*/ 2553259 w 11050463"/>
              <a:gd name="connsiteY3" fmla="*/ 0 h 5038042"/>
              <a:gd name="connsiteX4" fmla="*/ 3222623 w 11050463"/>
              <a:gd name="connsiteY4" fmla="*/ 0 h 5038042"/>
              <a:gd name="connsiteX5" fmla="*/ 3798275 w 11050463"/>
              <a:gd name="connsiteY5" fmla="*/ 0 h 5038042"/>
              <a:gd name="connsiteX6" fmla="*/ 4186505 w 11050463"/>
              <a:gd name="connsiteY6" fmla="*/ 0 h 5038042"/>
              <a:gd name="connsiteX7" fmla="*/ 4762158 w 11050463"/>
              <a:gd name="connsiteY7" fmla="*/ 0 h 5038042"/>
              <a:gd name="connsiteX8" fmla="*/ 5150388 w 11050463"/>
              <a:gd name="connsiteY8" fmla="*/ 0 h 5038042"/>
              <a:gd name="connsiteX9" fmla="*/ 6007173 w 11050463"/>
              <a:gd name="connsiteY9" fmla="*/ 0 h 5038042"/>
              <a:gd name="connsiteX10" fmla="*/ 6863958 w 11050463"/>
              <a:gd name="connsiteY10" fmla="*/ 0 h 5038042"/>
              <a:gd name="connsiteX11" fmla="*/ 7533321 w 11050463"/>
              <a:gd name="connsiteY11" fmla="*/ 0 h 5038042"/>
              <a:gd name="connsiteX12" fmla="*/ 8390105 w 11050463"/>
              <a:gd name="connsiteY12" fmla="*/ 0 h 5038042"/>
              <a:gd name="connsiteX13" fmla="*/ 9153179 w 11050463"/>
              <a:gd name="connsiteY13" fmla="*/ 0 h 5038042"/>
              <a:gd name="connsiteX14" fmla="*/ 9635121 w 11050463"/>
              <a:gd name="connsiteY14" fmla="*/ 0 h 5038042"/>
              <a:gd name="connsiteX15" fmla="*/ 10210773 w 11050463"/>
              <a:gd name="connsiteY15" fmla="*/ 0 h 5038042"/>
              <a:gd name="connsiteX16" fmla="*/ 11050463 w 11050463"/>
              <a:gd name="connsiteY16" fmla="*/ 839690 h 5038042"/>
              <a:gd name="connsiteX17" fmla="*/ 11050463 w 11050463"/>
              <a:gd name="connsiteY17" fmla="*/ 1545009 h 5038042"/>
              <a:gd name="connsiteX18" fmla="*/ 11050463 w 11050463"/>
              <a:gd name="connsiteY18" fmla="*/ 2216741 h 5038042"/>
              <a:gd name="connsiteX19" fmla="*/ 11050463 w 11050463"/>
              <a:gd name="connsiteY19" fmla="*/ 2955647 h 5038042"/>
              <a:gd name="connsiteX20" fmla="*/ 11050463 w 11050463"/>
              <a:gd name="connsiteY20" fmla="*/ 3526620 h 5038042"/>
              <a:gd name="connsiteX21" fmla="*/ 11050463 w 11050463"/>
              <a:gd name="connsiteY21" fmla="*/ 4198352 h 5038042"/>
              <a:gd name="connsiteX22" fmla="*/ 10210773 w 11050463"/>
              <a:gd name="connsiteY22" fmla="*/ 5038042 h 5038042"/>
              <a:gd name="connsiteX23" fmla="*/ 9541410 w 11050463"/>
              <a:gd name="connsiteY23" fmla="*/ 5038042 h 5038042"/>
              <a:gd name="connsiteX24" fmla="*/ 8965758 w 11050463"/>
              <a:gd name="connsiteY24" fmla="*/ 5038042 h 5038042"/>
              <a:gd name="connsiteX25" fmla="*/ 8108973 w 11050463"/>
              <a:gd name="connsiteY25" fmla="*/ 5038042 h 5038042"/>
              <a:gd name="connsiteX26" fmla="*/ 7533321 w 11050463"/>
              <a:gd name="connsiteY26" fmla="*/ 5038042 h 5038042"/>
              <a:gd name="connsiteX27" fmla="*/ 6676536 w 11050463"/>
              <a:gd name="connsiteY27" fmla="*/ 5038042 h 5038042"/>
              <a:gd name="connsiteX28" fmla="*/ 6007173 w 11050463"/>
              <a:gd name="connsiteY28" fmla="*/ 5038042 h 5038042"/>
              <a:gd name="connsiteX29" fmla="*/ 5244099 w 11050463"/>
              <a:gd name="connsiteY29" fmla="*/ 5038042 h 5038042"/>
              <a:gd name="connsiteX30" fmla="*/ 4574736 w 11050463"/>
              <a:gd name="connsiteY30" fmla="*/ 5038042 h 5038042"/>
              <a:gd name="connsiteX31" fmla="*/ 3717951 w 11050463"/>
              <a:gd name="connsiteY31" fmla="*/ 5038042 h 5038042"/>
              <a:gd name="connsiteX32" fmla="*/ 2954877 w 11050463"/>
              <a:gd name="connsiteY32" fmla="*/ 5038042 h 5038042"/>
              <a:gd name="connsiteX33" fmla="*/ 2191803 w 11050463"/>
              <a:gd name="connsiteY33" fmla="*/ 5038042 h 5038042"/>
              <a:gd name="connsiteX34" fmla="*/ 1522440 w 11050463"/>
              <a:gd name="connsiteY34" fmla="*/ 5038042 h 5038042"/>
              <a:gd name="connsiteX35" fmla="*/ 839690 w 11050463"/>
              <a:gd name="connsiteY35" fmla="*/ 5038042 h 5038042"/>
              <a:gd name="connsiteX36" fmla="*/ 0 w 11050463"/>
              <a:gd name="connsiteY36" fmla="*/ 4198352 h 5038042"/>
              <a:gd name="connsiteX37" fmla="*/ 0 w 11050463"/>
              <a:gd name="connsiteY37" fmla="*/ 3627379 h 5038042"/>
              <a:gd name="connsiteX38" fmla="*/ 0 w 11050463"/>
              <a:gd name="connsiteY38" fmla="*/ 2922060 h 5038042"/>
              <a:gd name="connsiteX39" fmla="*/ 0 w 11050463"/>
              <a:gd name="connsiteY39" fmla="*/ 2216741 h 5038042"/>
              <a:gd name="connsiteX40" fmla="*/ 0 w 11050463"/>
              <a:gd name="connsiteY40" fmla="*/ 1477836 h 5038042"/>
              <a:gd name="connsiteX41" fmla="*/ 0 w 11050463"/>
              <a:gd name="connsiteY41" fmla="*/ 839690 h 50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5038042" fill="none" extrusionOk="0">
                <a:moveTo>
                  <a:pt x="0" y="839690"/>
                </a:moveTo>
                <a:cubicBezTo>
                  <a:pt x="-67768" y="338215"/>
                  <a:pt x="278248" y="-4018"/>
                  <a:pt x="839690" y="0"/>
                </a:cubicBezTo>
                <a:cubicBezTo>
                  <a:pt x="1135099" y="-16549"/>
                  <a:pt x="1439188" y="9944"/>
                  <a:pt x="1696475" y="0"/>
                </a:cubicBezTo>
                <a:cubicBezTo>
                  <a:pt x="1953763" y="-9944"/>
                  <a:pt x="2308938" y="-22969"/>
                  <a:pt x="2553259" y="0"/>
                </a:cubicBezTo>
                <a:cubicBezTo>
                  <a:pt x="2797580" y="22969"/>
                  <a:pt x="2976688" y="9037"/>
                  <a:pt x="3222623" y="0"/>
                </a:cubicBezTo>
                <a:cubicBezTo>
                  <a:pt x="3468558" y="-9037"/>
                  <a:pt x="3623713" y="-4569"/>
                  <a:pt x="3798275" y="0"/>
                </a:cubicBezTo>
                <a:cubicBezTo>
                  <a:pt x="3972837" y="4569"/>
                  <a:pt x="4012780" y="15908"/>
                  <a:pt x="4186505" y="0"/>
                </a:cubicBezTo>
                <a:cubicBezTo>
                  <a:pt x="4360230" y="-15908"/>
                  <a:pt x="4517460" y="-27329"/>
                  <a:pt x="4762158" y="0"/>
                </a:cubicBezTo>
                <a:cubicBezTo>
                  <a:pt x="5006856" y="27329"/>
                  <a:pt x="5022412" y="-1546"/>
                  <a:pt x="5150388" y="0"/>
                </a:cubicBezTo>
                <a:cubicBezTo>
                  <a:pt x="5278364" y="1546"/>
                  <a:pt x="5652135" y="-29582"/>
                  <a:pt x="6007173" y="0"/>
                </a:cubicBezTo>
                <a:cubicBezTo>
                  <a:pt x="6362211" y="29582"/>
                  <a:pt x="6569511" y="984"/>
                  <a:pt x="6863958" y="0"/>
                </a:cubicBezTo>
                <a:cubicBezTo>
                  <a:pt x="7158405" y="-984"/>
                  <a:pt x="7204492" y="17792"/>
                  <a:pt x="7533321" y="0"/>
                </a:cubicBezTo>
                <a:cubicBezTo>
                  <a:pt x="7862150" y="-17792"/>
                  <a:pt x="7975412" y="29592"/>
                  <a:pt x="8390105" y="0"/>
                </a:cubicBezTo>
                <a:cubicBezTo>
                  <a:pt x="8804798" y="-29592"/>
                  <a:pt x="8921198" y="-35242"/>
                  <a:pt x="9153179" y="0"/>
                </a:cubicBezTo>
                <a:cubicBezTo>
                  <a:pt x="9385160" y="35242"/>
                  <a:pt x="9512314" y="-20201"/>
                  <a:pt x="9635121" y="0"/>
                </a:cubicBezTo>
                <a:cubicBezTo>
                  <a:pt x="9757928" y="20201"/>
                  <a:pt x="10089674" y="-21095"/>
                  <a:pt x="10210773" y="0"/>
                </a:cubicBezTo>
                <a:cubicBezTo>
                  <a:pt x="10699765" y="-70883"/>
                  <a:pt x="11033482" y="383644"/>
                  <a:pt x="11050463" y="839690"/>
                </a:cubicBezTo>
                <a:cubicBezTo>
                  <a:pt x="11034602" y="1015728"/>
                  <a:pt x="11022965" y="1380785"/>
                  <a:pt x="11050463" y="1545009"/>
                </a:cubicBezTo>
                <a:cubicBezTo>
                  <a:pt x="11077961" y="1709233"/>
                  <a:pt x="11039584" y="1892260"/>
                  <a:pt x="11050463" y="2216741"/>
                </a:cubicBezTo>
                <a:cubicBezTo>
                  <a:pt x="11061342" y="2541222"/>
                  <a:pt x="11057168" y="2601857"/>
                  <a:pt x="11050463" y="2955647"/>
                </a:cubicBezTo>
                <a:cubicBezTo>
                  <a:pt x="11043758" y="3309437"/>
                  <a:pt x="11032352" y="3356487"/>
                  <a:pt x="11050463" y="3526620"/>
                </a:cubicBezTo>
                <a:cubicBezTo>
                  <a:pt x="11068574" y="3696753"/>
                  <a:pt x="11078212" y="3971394"/>
                  <a:pt x="11050463" y="4198352"/>
                </a:cubicBezTo>
                <a:cubicBezTo>
                  <a:pt x="11052938" y="4636469"/>
                  <a:pt x="10705799" y="5051827"/>
                  <a:pt x="10210773" y="5038042"/>
                </a:cubicBezTo>
                <a:cubicBezTo>
                  <a:pt x="10033418" y="5070281"/>
                  <a:pt x="9700055" y="5038540"/>
                  <a:pt x="9541410" y="5038042"/>
                </a:cubicBezTo>
                <a:cubicBezTo>
                  <a:pt x="9382765" y="5037544"/>
                  <a:pt x="9208489" y="5064611"/>
                  <a:pt x="8965758" y="5038042"/>
                </a:cubicBezTo>
                <a:cubicBezTo>
                  <a:pt x="8723027" y="5011473"/>
                  <a:pt x="8497536" y="4999953"/>
                  <a:pt x="8108973" y="5038042"/>
                </a:cubicBezTo>
                <a:cubicBezTo>
                  <a:pt x="7720411" y="5076131"/>
                  <a:pt x="7783439" y="5062251"/>
                  <a:pt x="7533321" y="5038042"/>
                </a:cubicBezTo>
                <a:cubicBezTo>
                  <a:pt x="7283203" y="5013833"/>
                  <a:pt x="6943853" y="5061005"/>
                  <a:pt x="6676536" y="5038042"/>
                </a:cubicBezTo>
                <a:cubicBezTo>
                  <a:pt x="6409219" y="5015079"/>
                  <a:pt x="6160721" y="5012949"/>
                  <a:pt x="6007173" y="5038042"/>
                </a:cubicBezTo>
                <a:cubicBezTo>
                  <a:pt x="5853625" y="5063135"/>
                  <a:pt x="5513989" y="5061557"/>
                  <a:pt x="5244099" y="5038042"/>
                </a:cubicBezTo>
                <a:cubicBezTo>
                  <a:pt x="4974209" y="5014527"/>
                  <a:pt x="4727883" y="5057077"/>
                  <a:pt x="4574736" y="5038042"/>
                </a:cubicBezTo>
                <a:cubicBezTo>
                  <a:pt x="4421589" y="5019007"/>
                  <a:pt x="4007170" y="5080096"/>
                  <a:pt x="3717951" y="5038042"/>
                </a:cubicBezTo>
                <a:cubicBezTo>
                  <a:pt x="3428732" y="4995988"/>
                  <a:pt x="3250340" y="5000185"/>
                  <a:pt x="2954877" y="5038042"/>
                </a:cubicBezTo>
                <a:cubicBezTo>
                  <a:pt x="2659414" y="5075899"/>
                  <a:pt x="2347694" y="5011506"/>
                  <a:pt x="2191803" y="5038042"/>
                </a:cubicBezTo>
                <a:cubicBezTo>
                  <a:pt x="2035912" y="5064578"/>
                  <a:pt x="1764404" y="5065170"/>
                  <a:pt x="1522440" y="5038042"/>
                </a:cubicBezTo>
                <a:cubicBezTo>
                  <a:pt x="1280476" y="5010914"/>
                  <a:pt x="1147606" y="5020925"/>
                  <a:pt x="839690" y="5038042"/>
                </a:cubicBezTo>
                <a:cubicBezTo>
                  <a:pt x="360250" y="4956485"/>
                  <a:pt x="108879" y="4695839"/>
                  <a:pt x="0" y="4198352"/>
                </a:cubicBezTo>
                <a:cubicBezTo>
                  <a:pt x="26703" y="3986650"/>
                  <a:pt x="5768" y="3864241"/>
                  <a:pt x="0" y="3627379"/>
                </a:cubicBezTo>
                <a:cubicBezTo>
                  <a:pt x="-5768" y="3390517"/>
                  <a:pt x="33199" y="3259136"/>
                  <a:pt x="0" y="2922060"/>
                </a:cubicBezTo>
                <a:cubicBezTo>
                  <a:pt x="-33199" y="2584984"/>
                  <a:pt x="20924" y="2518395"/>
                  <a:pt x="0" y="2216741"/>
                </a:cubicBezTo>
                <a:cubicBezTo>
                  <a:pt x="-20924" y="1915087"/>
                  <a:pt x="-27826" y="1821550"/>
                  <a:pt x="0" y="1477836"/>
                </a:cubicBezTo>
                <a:cubicBezTo>
                  <a:pt x="27826" y="1134123"/>
                  <a:pt x="-29682" y="1140167"/>
                  <a:pt x="0" y="839690"/>
                </a:cubicBezTo>
                <a:close/>
              </a:path>
              <a:path w="11050463" h="5038042" stroke="0" extrusionOk="0">
                <a:moveTo>
                  <a:pt x="0" y="839690"/>
                </a:moveTo>
                <a:cubicBezTo>
                  <a:pt x="-28527" y="356712"/>
                  <a:pt x="321452" y="-8893"/>
                  <a:pt x="839690" y="0"/>
                </a:cubicBezTo>
                <a:cubicBezTo>
                  <a:pt x="1125780" y="-4977"/>
                  <a:pt x="1280869" y="-1518"/>
                  <a:pt x="1696475" y="0"/>
                </a:cubicBezTo>
                <a:cubicBezTo>
                  <a:pt x="2112081" y="1518"/>
                  <a:pt x="2150643" y="19729"/>
                  <a:pt x="2459549" y="0"/>
                </a:cubicBezTo>
                <a:cubicBezTo>
                  <a:pt x="2768455" y="-19729"/>
                  <a:pt x="2891538" y="25"/>
                  <a:pt x="3222623" y="0"/>
                </a:cubicBezTo>
                <a:cubicBezTo>
                  <a:pt x="3553708" y="-25"/>
                  <a:pt x="3835247" y="-19938"/>
                  <a:pt x="4079407" y="0"/>
                </a:cubicBezTo>
                <a:cubicBezTo>
                  <a:pt x="4323567" y="19938"/>
                  <a:pt x="4564897" y="776"/>
                  <a:pt x="4748770" y="0"/>
                </a:cubicBezTo>
                <a:cubicBezTo>
                  <a:pt x="4932643" y="-776"/>
                  <a:pt x="5070481" y="1547"/>
                  <a:pt x="5230712" y="0"/>
                </a:cubicBezTo>
                <a:cubicBezTo>
                  <a:pt x="5390943" y="-1547"/>
                  <a:pt x="5650832" y="24331"/>
                  <a:pt x="5806364" y="0"/>
                </a:cubicBezTo>
                <a:cubicBezTo>
                  <a:pt x="5961896" y="-24331"/>
                  <a:pt x="6138930" y="-12406"/>
                  <a:pt x="6382016" y="0"/>
                </a:cubicBezTo>
                <a:cubicBezTo>
                  <a:pt x="6625102" y="12406"/>
                  <a:pt x="6635192" y="-5993"/>
                  <a:pt x="6770247" y="0"/>
                </a:cubicBezTo>
                <a:cubicBezTo>
                  <a:pt x="6905302" y="5993"/>
                  <a:pt x="7218985" y="9924"/>
                  <a:pt x="7533321" y="0"/>
                </a:cubicBezTo>
                <a:cubicBezTo>
                  <a:pt x="7847657" y="-9924"/>
                  <a:pt x="7989611" y="13598"/>
                  <a:pt x="8108973" y="0"/>
                </a:cubicBezTo>
                <a:cubicBezTo>
                  <a:pt x="8228335" y="-13598"/>
                  <a:pt x="8528569" y="-17372"/>
                  <a:pt x="8684625" y="0"/>
                </a:cubicBezTo>
                <a:cubicBezTo>
                  <a:pt x="8840681" y="17372"/>
                  <a:pt x="9130414" y="-14336"/>
                  <a:pt x="9260277" y="0"/>
                </a:cubicBezTo>
                <a:cubicBezTo>
                  <a:pt x="9390140" y="14336"/>
                  <a:pt x="9763605" y="8357"/>
                  <a:pt x="10210773" y="0"/>
                </a:cubicBezTo>
                <a:cubicBezTo>
                  <a:pt x="10688244" y="14413"/>
                  <a:pt x="10948911" y="417907"/>
                  <a:pt x="11050463" y="839690"/>
                </a:cubicBezTo>
                <a:cubicBezTo>
                  <a:pt x="11049303" y="1101262"/>
                  <a:pt x="11066832" y="1266000"/>
                  <a:pt x="11050463" y="1410663"/>
                </a:cubicBezTo>
                <a:cubicBezTo>
                  <a:pt x="11034094" y="1555326"/>
                  <a:pt x="11058864" y="1892423"/>
                  <a:pt x="11050463" y="2149568"/>
                </a:cubicBezTo>
                <a:cubicBezTo>
                  <a:pt x="11042062" y="2406714"/>
                  <a:pt x="11080589" y="2585527"/>
                  <a:pt x="11050463" y="2787714"/>
                </a:cubicBezTo>
                <a:cubicBezTo>
                  <a:pt x="11020337" y="2989901"/>
                  <a:pt x="11034504" y="3300951"/>
                  <a:pt x="11050463" y="3459446"/>
                </a:cubicBezTo>
                <a:cubicBezTo>
                  <a:pt x="11066422" y="3617941"/>
                  <a:pt x="11047928" y="3985187"/>
                  <a:pt x="11050463" y="4198352"/>
                </a:cubicBezTo>
                <a:cubicBezTo>
                  <a:pt x="11089790" y="4710345"/>
                  <a:pt x="10679362" y="5005407"/>
                  <a:pt x="10210773" y="5038042"/>
                </a:cubicBezTo>
                <a:cubicBezTo>
                  <a:pt x="9857694" y="5055641"/>
                  <a:pt x="9729671" y="5009290"/>
                  <a:pt x="9447699" y="5038042"/>
                </a:cubicBezTo>
                <a:cubicBezTo>
                  <a:pt x="9165727" y="5066794"/>
                  <a:pt x="9057315" y="5052874"/>
                  <a:pt x="8684625" y="5038042"/>
                </a:cubicBezTo>
                <a:cubicBezTo>
                  <a:pt x="8311935" y="5023210"/>
                  <a:pt x="8195142" y="5010666"/>
                  <a:pt x="7921551" y="5038042"/>
                </a:cubicBezTo>
                <a:cubicBezTo>
                  <a:pt x="7647960" y="5065418"/>
                  <a:pt x="7542761" y="5018467"/>
                  <a:pt x="7345899" y="5038042"/>
                </a:cubicBezTo>
                <a:cubicBezTo>
                  <a:pt x="7149037" y="5057617"/>
                  <a:pt x="6739267" y="5056614"/>
                  <a:pt x="6582825" y="5038042"/>
                </a:cubicBezTo>
                <a:cubicBezTo>
                  <a:pt x="6426383" y="5019470"/>
                  <a:pt x="6359715" y="5056541"/>
                  <a:pt x="6194595" y="5038042"/>
                </a:cubicBezTo>
                <a:cubicBezTo>
                  <a:pt x="6029475" y="5019544"/>
                  <a:pt x="5936275" y="5047776"/>
                  <a:pt x="5712653" y="5038042"/>
                </a:cubicBezTo>
                <a:cubicBezTo>
                  <a:pt x="5489031" y="5028308"/>
                  <a:pt x="5420788" y="5031403"/>
                  <a:pt x="5230712" y="5038042"/>
                </a:cubicBezTo>
                <a:cubicBezTo>
                  <a:pt x="5040636" y="5044681"/>
                  <a:pt x="4962475" y="5050818"/>
                  <a:pt x="4748770" y="5038042"/>
                </a:cubicBezTo>
                <a:cubicBezTo>
                  <a:pt x="4535065" y="5025266"/>
                  <a:pt x="4212687" y="5062623"/>
                  <a:pt x="3891986" y="5038042"/>
                </a:cubicBezTo>
                <a:cubicBezTo>
                  <a:pt x="3571285" y="5013461"/>
                  <a:pt x="3584555" y="5045447"/>
                  <a:pt x="3503755" y="5038042"/>
                </a:cubicBezTo>
                <a:cubicBezTo>
                  <a:pt x="3422955" y="5030637"/>
                  <a:pt x="3125344" y="5044375"/>
                  <a:pt x="2928103" y="5038042"/>
                </a:cubicBezTo>
                <a:cubicBezTo>
                  <a:pt x="2730862" y="5031709"/>
                  <a:pt x="2664565" y="5027273"/>
                  <a:pt x="2539872" y="5038042"/>
                </a:cubicBezTo>
                <a:cubicBezTo>
                  <a:pt x="2415179" y="5048811"/>
                  <a:pt x="2333827" y="5053975"/>
                  <a:pt x="2151642" y="5038042"/>
                </a:cubicBezTo>
                <a:cubicBezTo>
                  <a:pt x="1969457" y="5022110"/>
                  <a:pt x="1927467" y="5052642"/>
                  <a:pt x="1763411" y="5038042"/>
                </a:cubicBezTo>
                <a:cubicBezTo>
                  <a:pt x="1599355" y="5023442"/>
                  <a:pt x="1100941" y="5082716"/>
                  <a:pt x="839690" y="5038042"/>
                </a:cubicBezTo>
                <a:cubicBezTo>
                  <a:pt x="395964" y="5137739"/>
                  <a:pt x="-85532" y="4726194"/>
                  <a:pt x="0" y="4198352"/>
                </a:cubicBezTo>
                <a:cubicBezTo>
                  <a:pt x="-16784" y="4006296"/>
                  <a:pt x="-18748" y="3761174"/>
                  <a:pt x="0" y="3459446"/>
                </a:cubicBezTo>
                <a:cubicBezTo>
                  <a:pt x="18748" y="3157718"/>
                  <a:pt x="-3622" y="3063257"/>
                  <a:pt x="0" y="2720541"/>
                </a:cubicBezTo>
                <a:cubicBezTo>
                  <a:pt x="3622" y="2377826"/>
                  <a:pt x="-7377" y="2255335"/>
                  <a:pt x="0" y="2048808"/>
                </a:cubicBezTo>
                <a:cubicBezTo>
                  <a:pt x="7377" y="1842281"/>
                  <a:pt x="-4790" y="1195503"/>
                  <a:pt x="0" y="839690"/>
                </a:cubicBezTo>
                <a:close/>
              </a:path>
            </a:pathLst>
          </a:custGeom>
          <a:solidFill>
            <a:schemeClr val="accent6"/>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rgbClr val="C00000"/>
                </a:solidFill>
              </a:rPr>
              <a:t>Em có những hiểu biết về Pa-ri sau khi đọc bài “Chuyến du lịch thú vị”:</a:t>
            </a:r>
          </a:p>
          <a:p>
            <a:pPr algn="just"/>
            <a:r>
              <a:rPr lang="vi-VN" sz="2800">
                <a:solidFill>
                  <a:srgbClr val="C00000"/>
                </a:solidFill>
              </a:rPr>
              <a:t>+ Pa-ri có rất nhiều địa điểm để tham quan như bảo tàng </a:t>
            </a:r>
            <a:r>
              <a:rPr lang="en-US" sz="2800">
                <a:solidFill>
                  <a:srgbClr val="C00000"/>
                </a:solidFill>
              </a:rPr>
              <a:t>          </a:t>
            </a:r>
            <a:r>
              <a:rPr lang="vi-VN" sz="2800">
                <a:solidFill>
                  <a:srgbClr val="C00000"/>
                </a:solidFill>
              </a:rPr>
              <a:t>Lu-vơ-rơ, Khải Hoàn Môn, tháp Ép-phen,...</a:t>
            </a:r>
          </a:p>
          <a:p>
            <a:pPr algn="just"/>
            <a:r>
              <a:rPr lang="vi-VN" sz="2800">
                <a:solidFill>
                  <a:srgbClr val="C00000"/>
                </a:solidFill>
              </a:rPr>
              <a:t>+ Đứng trên quảng trường Thô-ca-đê-rô rộng lớn có thể ngắm nhìn toàn cảnh tháp Ép-phen cao sừng sững trên nền trời xanh bao la.</a:t>
            </a:r>
          </a:p>
          <a:p>
            <a:pPr algn="just"/>
            <a:r>
              <a:rPr lang="vi-VN" sz="2800">
                <a:solidFill>
                  <a:srgbClr val="C00000"/>
                </a:solidFill>
              </a:rPr>
              <a:t>+ Tháp Ép-phen được lắp đặt hệ thống gồm 20 000 ngọn đèn và 336 máy chiếu sáng, tạo nên một cảnh tượng tuyệt đẹp. Vào buổi tối, ánh sáng đèn lung linh làm nổi bật kiến trúc độc đáo của tháp. Mọi người gọi Pa-ri là kinh đô của ánh sáng.</a:t>
            </a:r>
          </a:p>
        </p:txBody>
      </p:sp>
      <p:sp>
        <p:nvSpPr>
          <p:cNvPr id="3" name="TextBox 2">
            <a:extLst>
              <a:ext uri="{FF2B5EF4-FFF2-40B4-BE49-F238E27FC236}">
                <a16:creationId xmlns:a16="http://schemas.microsoft.com/office/drawing/2014/main" id="{05A1C31B-BA9F-2A91-B950-DFE74EB44AD1}"/>
              </a:ext>
            </a:extLst>
          </p:cNvPr>
          <p:cNvSpPr txBox="1"/>
          <p:nvPr/>
        </p:nvSpPr>
        <p:spPr>
          <a:xfrm>
            <a:off x="570774" y="86265"/>
            <a:ext cx="11035376" cy="1200329"/>
          </a:xfrm>
          <a:prstGeom prst="rect">
            <a:avLst/>
          </a:prstGeom>
          <a:noFill/>
        </p:spPr>
        <p:txBody>
          <a:bodyPr wrap="square">
            <a:spAutoFit/>
          </a:bodyPr>
          <a:lstStyle/>
          <a:p>
            <a:pPr algn="just"/>
            <a:r>
              <a:rPr lang="en-US" sz="3600" b="1"/>
              <a:t>4. Em có những hiểu biết gì về Pa-ri sau khi đọc bài “Chuyến du lịch thú vị”?</a:t>
            </a:r>
          </a:p>
        </p:txBody>
      </p:sp>
    </p:spTree>
    <p:extLst>
      <p:ext uri="{BB962C8B-B14F-4D97-AF65-F5344CB8AC3E}">
        <p14:creationId xmlns:p14="http://schemas.microsoft.com/office/powerpoint/2010/main" val="398494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3E4C68-14FE-5232-281A-3BF3F21B58F5}"/>
              </a:ext>
            </a:extLst>
          </p:cNvPr>
          <p:cNvSpPr txBox="1"/>
          <p:nvPr/>
        </p:nvSpPr>
        <p:spPr>
          <a:xfrm>
            <a:off x="1251744" y="1975288"/>
            <a:ext cx="9658350" cy="1938992"/>
          </a:xfrm>
          <a:prstGeom prst="rect">
            <a:avLst/>
          </a:prstGeom>
          <a:noFill/>
        </p:spPr>
        <p:txBody>
          <a:bodyPr wrap="square">
            <a:spAutoFit/>
          </a:bodyPr>
          <a:lstStyle/>
          <a:p>
            <a:pPr algn="ctr"/>
            <a:r>
              <a:rPr lang="en-US" sz="6000" b="1">
                <a:solidFill>
                  <a:srgbClr val="C00000"/>
                </a:solidFill>
              </a:rPr>
              <a:t>LUYỆN TẬP </a:t>
            </a:r>
          </a:p>
          <a:p>
            <a:pPr algn="ctr"/>
            <a:r>
              <a:rPr lang="en-US" sz="6000" b="1">
                <a:solidFill>
                  <a:srgbClr val="C00000"/>
                </a:solidFill>
              </a:rPr>
              <a:t>THEO VĂN BẢN</a:t>
            </a:r>
            <a:endParaRPr lang="en-US" sz="5400" b="1"/>
          </a:p>
        </p:txBody>
      </p:sp>
    </p:spTree>
    <p:extLst>
      <p:ext uri="{BB962C8B-B14F-4D97-AF65-F5344CB8AC3E}">
        <p14:creationId xmlns:p14="http://schemas.microsoft.com/office/powerpoint/2010/main" val="2168441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0A8F0-F05D-4092-017A-618FF6DF9EE1}"/>
              </a:ext>
            </a:extLst>
          </p:cNvPr>
          <p:cNvSpPr txBox="1"/>
          <p:nvPr/>
        </p:nvSpPr>
        <p:spPr>
          <a:xfrm>
            <a:off x="515875" y="754269"/>
            <a:ext cx="10470564" cy="1323439"/>
          </a:xfrm>
          <a:prstGeom prst="rect">
            <a:avLst/>
          </a:prstGeom>
          <a:noFill/>
        </p:spPr>
        <p:txBody>
          <a:bodyPr wrap="square">
            <a:spAutoFit/>
          </a:bodyPr>
          <a:lstStyle/>
          <a:p>
            <a:pPr algn="just">
              <a:spcAft>
                <a:spcPts val="1200"/>
              </a:spcAft>
            </a:pPr>
            <a:r>
              <a:rPr lang="en-US" sz="4000" b="1"/>
              <a:t>1. </a:t>
            </a:r>
            <a:r>
              <a:rPr lang="en-US" sz="4000" b="1" i="1"/>
              <a:t>Dấu gạch ngang</a:t>
            </a:r>
            <a:r>
              <a:rPr lang="en-US" sz="4000" b="1"/>
              <a:t> được sử dụng trong câu chuyện trên có công dụng gì?</a:t>
            </a:r>
            <a:endParaRPr lang="vi-VN" sz="4000" b="1"/>
          </a:p>
        </p:txBody>
      </p:sp>
      <p:sp>
        <p:nvSpPr>
          <p:cNvPr id="2" name="Rectangle: Rounded Corners 1">
            <a:extLst>
              <a:ext uri="{FF2B5EF4-FFF2-40B4-BE49-F238E27FC236}">
                <a16:creationId xmlns:a16="http://schemas.microsoft.com/office/drawing/2014/main" id="{5E425B54-2D74-47D8-51A3-CE7540D9CDE5}"/>
              </a:ext>
            </a:extLst>
          </p:cNvPr>
          <p:cNvSpPr/>
          <p:nvPr/>
        </p:nvSpPr>
        <p:spPr>
          <a:xfrm>
            <a:off x="540600" y="2656936"/>
            <a:ext cx="11050463" cy="3455727"/>
          </a:xfrm>
          <a:custGeom>
            <a:avLst/>
            <a:gdLst>
              <a:gd name="connsiteX0" fmla="*/ 0 w 11050463"/>
              <a:gd name="connsiteY0" fmla="*/ 575966 h 3455727"/>
              <a:gd name="connsiteX1" fmla="*/ 575966 w 11050463"/>
              <a:gd name="connsiteY1" fmla="*/ 0 h 3455727"/>
              <a:gd name="connsiteX2" fmla="*/ 1136883 w 11050463"/>
              <a:gd name="connsiteY2" fmla="*/ 0 h 3455727"/>
              <a:gd name="connsiteX3" fmla="*/ 1796785 w 11050463"/>
              <a:gd name="connsiteY3" fmla="*/ 0 h 3455727"/>
              <a:gd name="connsiteX4" fmla="*/ 2357702 w 11050463"/>
              <a:gd name="connsiteY4" fmla="*/ 0 h 3455727"/>
              <a:gd name="connsiteX5" fmla="*/ 2720648 w 11050463"/>
              <a:gd name="connsiteY5" fmla="*/ 0 h 3455727"/>
              <a:gd name="connsiteX6" fmla="*/ 3281564 w 11050463"/>
              <a:gd name="connsiteY6" fmla="*/ 0 h 3455727"/>
              <a:gd name="connsiteX7" fmla="*/ 3644511 w 11050463"/>
              <a:gd name="connsiteY7" fmla="*/ 0 h 3455727"/>
              <a:gd name="connsiteX8" fmla="*/ 4502383 w 11050463"/>
              <a:gd name="connsiteY8" fmla="*/ 0 h 3455727"/>
              <a:gd name="connsiteX9" fmla="*/ 5360256 w 11050463"/>
              <a:gd name="connsiteY9" fmla="*/ 0 h 3455727"/>
              <a:gd name="connsiteX10" fmla="*/ 6020158 w 11050463"/>
              <a:gd name="connsiteY10" fmla="*/ 0 h 3455727"/>
              <a:gd name="connsiteX11" fmla="*/ 6878031 w 11050463"/>
              <a:gd name="connsiteY11" fmla="*/ 0 h 3455727"/>
              <a:gd name="connsiteX12" fmla="*/ 7636918 w 11050463"/>
              <a:gd name="connsiteY12" fmla="*/ 0 h 3455727"/>
              <a:gd name="connsiteX13" fmla="*/ 8098850 w 11050463"/>
              <a:gd name="connsiteY13" fmla="*/ 0 h 3455727"/>
              <a:gd name="connsiteX14" fmla="*/ 8461796 w 11050463"/>
              <a:gd name="connsiteY14" fmla="*/ 0 h 3455727"/>
              <a:gd name="connsiteX15" fmla="*/ 9319668 w 11050463"/>
              <a:gd name="connsiteY15" fmla="*/ 0 h 3455727"/>
              <a:gd name="connsiteX16" fmla="*/ 10474497 w 11050463"/>
              <a:gd name="connsiteY16" fmla="*/ 0 h 3455727"/>
              <a:gd name="connsiteX17" fmla="*/ 11050463 w 11050463"/>
              <a:gd name="connsiteY17" fmla="*/ 575966 h 3455727"/>
              <a:gd name="connsiteX18" fmla="*/ 11050463 w 11050463"/>
              <a:gd name="connsiteY18" fmla="*/ 1197991 h 3455727"/>
              <a:gd name="connsiteX19" fmla="*/ 11050463 w 11050463"/>
              <a:gd name="connsiteY19" fmla="*/ 1704826 h 3455727"/>
              <a:gd name="connsiteX20" fmla="*/ 11050463 w 11050463"/>
              <a:gd name="connsiteY20" fmla="*/ 2211660 h 3455727"/>
              <a:gd name="connsiteX21" fmla="*/ 11050463 w 11050463"/>
              <a:gd name="connsiteY21" fmla="*/ 2879761 h 3455727"/>
              <a:gd name="connsiteX22" fmla="*/ 10474497 w 11050463"/>
              <a:gd name="connsiteY22" fmla="*/ 3455727 h 3455727"/>
              <a:gd name="connsiteX23" fmla="*/ 9913580 w 11050463"/>
              <a:gd name="connsiteY23" fmla="*/ 3455727 h 3455727"/>
              <a:gd name="connsiteX24" fmla="*/ 9055708 w 11050463"/>
              <a:gd name="connsiteY24" fmla="*/ 3455727 h 3455727"/>
              <a:gd name="connsiteX25" fmla="*/ 8494791 w 11050463"/>
              <a:gd name="connsiteY25" fmla="*/ 3455727 h 3455727"/>
              <a:gd name="connsiteX26" fmla="*/ 7636918 w 11050463"/>
              <a:gd name="connsiteY26" fmla="*/ 3455727 h 3455727"/>
              <a:gd name="connsiteX27" fmla="*/ 6977016 w 11050463"/>
              <a:gd name="connsiteY27" fmla="*/ 3455727 h 3455727"/>
              <a:gd name="connsiteX28" fmla="*/ 6218129 w 11050463"/>
              <a:gd name="connsiteY28" fmla="*/ 3455727 h 3455727"/>
              <a:gd name="connsiteX29" fmla="*/ 5558227 w 11050463"/>
              <a:gd name="connsiteY29" fmla="*/ 3455727 h 3455727"/>
              <a:gd name="connsiteX30" fmla="*/ 4700354 w 11050463"/>
              <a:gd name="connsiteY30" fmla="*/ 3455727 h 3455727"/>
              <a:gd name="connsiteX31" fmla="*/ 3941467 w 11050463"/>
              <a:gd name="connsiteY31" fmla="*/ 3455727 h 3455727"/>
              <a:gd name="connsiteX32" fmla="*/ 3182579 w 11050463"/>
              <a:gd name="connsiteY32" fmla="*/ 3455727 h 3455727"/>
              <a:gd name="connsiteX33" fmla="*/ 2522677 w 11050463"/>
              <a:gd name="connsiteY33" fmla="*/ 3455727 h 3455727"/>
              <a:gd name="connsiteX34" fmla="*/ 1862775 w 11050463"/>
              <a:gd name="connsiteY34" fmla="*/ 3455727 h 3455727"/>
              <a:gd name="connsiteX35" fmla="*/ 1400844 w 11050463"/>
              <a:gd name="connsiteY35" fmla="*/ 3455727 h 3455727"/>
              <a:gd name="connsiteX36" fmla="*/ 575966 w 11050463"/>
              <a:gd name="connsiteY36" fmla="*/ 3455727 h 3455727"/>
              <a:gd name="connsiteX37" fmla="*/ 0 w 11050463"/>
              <a:gd name="connsiteY37" fmla="*/ 2879761 h 3455727"/>
              <a:gd name="connsiteX38" fmla="*/ 0 w 11050463"/>
              <a:gd name="connsiteY38" fmla="*/ 2326850 h 3455727"/>
              <a:gd name="connsiteX39" fmla="*/ 0 w 11050463"/>
              <a:gd name="connsiteY39" fmla="*/ 1704826 h 3455727"/>
              <a:gd name="connsiteX40" fmla="*/ 0 w 11050463"/>
              <a:gd name="connsiteY40" fmla="*/ 1082801 h 3455727"/>
              <a:gd name="connsiteX41" fmla="*/ 0 w 11050463"/>
              <a:gd name="connsiteY41" fmla="*/ 575966 h 345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3455727" fill="none" extrusionOk="0">
                <a:moveTo>
                  <a:pt x="0" y="575966"/>
                </a:moveTo>
                <a:cubicBezTo>
                  <a:pt x="42050" y="272550"/>
                  <a:pt x="242980" y="-11501"/>
                  <a:pt x="575966" y="0"/>
                </a:cubicBezTo>
                <a:cubicBezTo>
                  <a:pt x="851752" y="-20658"/>
                  <a:pt x="941355" y="949"/>
                  <a:pt x="1136883" y="0"/>
                </a:cubicBezTo>
                <a:cubicBezTo>
                  <a:pt x="1332411" y="-949"/>
                  <a:pt x="1476913" y="28530"/>
                  <a:pt x="1796785" y="0"/>
                </a:cubicBezTo>
                <a:cubicBezTo>
                  <a:pt x="2116657" y="-28530"/>
                  <a:pt x="2077952" y="-25556"/>
                  <a:pt x="2357702" y="0"/>
                </a:cubicBezTo>
                <a:cubicBezTo>
                  <a:pt x="2637452" y="25556"/>
                  <a:pt x="2562187" y="-2937"/>
                  <a:pt x="2720648" y="0"/>
                </a:cubicBezTo>
                <a:cubicBezTo>
                  <a:pt x="2879109" y="2937"/>
                  <a:pt x="3010895" y="-21708"/>
                  <a:pt x="3281564" y="0"/>
                </a:cubicBezTo>
                <a:cubicBezTo>
                  <a:pt x="3552233" y="21708"/>
                  <a:pt x="3547660" y="-11524"/>
                  <a:pt x="3644511" y="0"/>
                </a:cubicBezTo>
                <a:cubicBezTo>
                  <a:pt x="3741362" y="11524"/>
                  <a:pt x="4288025" y="-9212"/>
                  <a:pt x="4502383" y="0"/>
                </a:cubicBezTo>
                <a:cubicBezTo>
                  <a:pt x="4716741" y="9212"/>
                  <a:pt x="5153053" y="-5208"/>
                  <a:pt x="5360256" y="0"/>
                </a:cubicBezTo>
                <a:cubicBezTo>
                  <a:pt x="5567459" y="5208"/>
                  <a:pt x="5737192" y="-31868"/>
                  <a:pt x="6020158" y="0"/>
                </a:cubicBezTo>
                <a:cubicBezTo>
                  <a:pt x="6303124" y="31868"/>
                  <a:pt x="6466851" y="37633"/>
                  <a:pt x="6878031" y="0"/>
                </a:cubicBezTo>
                <a:cubicBezTo>
                  <a:pt x="7289211" y="-37633"/>
                  <a:pt x="7295909" y="-8008"/>
                  <a:pt x="7636918" y="0"/>
                </a:cubicBezTo>
                <a:cubicBezTo>
                  <a:pt x="7977927" y="8008"/>
                  <a:pt x="7917022" y="7199"/>
                  <a:pt x="8098850" y="0"/>
                </a:cubicBezTo>
                <a:cubicBezTo>
                  <a:pt x="8280678" y="-7199"/>
                  <a:pt x="8315186" y="2957"/>
                  <a:pt x="8461796" y="0"/>
                </a:cubicBezTo>
                <a:cubicBezTo>
                  <a:pt x="8608406" y="-2957"/>
                  <a:pt x="9134061" y="-22063"/>
                  <a:pt x="9319668" y="0"/>
                </a:cubicBezTo>
                <a:cubicBezTo>
                  <a:pt x="9505275" y="22063"/>
                  <a:pt x="9906881" y="4471"/>
                  <a:pt x="10474497" y="0"/>
                </a:cubicBezTo>
                <a:cubicBezTo>
                  <a:pt x="10860100" y="35462"/>
                  <a:pt x="11052412" y="205648"/>
                  <a:pt x="11050463" y="575966"/>
                </a:cubicBezTo>
                <a:cubicBezTo>
                  <a:pt x="11056039" y="869845"/>
                  <a:pt x="11060241" y="889426"/>
                  <a:pt x="11050463" y="1197991"/>
                </a:cubicBezTo>
                <a:cubicBezTo>
                  <a:pt x="11040685" y="1506556"/>
                  <a:pt x="11052923" y="1601996"/>
                  <a:pt x="11050463" y="1704826"/>
                </a:cubicBezTo>
                <a:cubicBezTo>
                  <a:pt x="11048003" y="1807656"/>
                  <a:pt x="11038993" y="2103520"/>
                  <a:pt x="11050463" y="2211660"/>
                </a:cubicBezTo>
                <a:cubicBezTo>
                  <a:pt x="11061933" y="2319800"/>
                  <a:pt x="11073688" y="2561840"/>
                  <a:pt x="11050463" y="2879761"/>
                </a:cubicBezTo>
                <a:cubicBezTo>
                  <a:pt x="11056797" y="3219635"/>
                  <a:pt x="10803552" y="3473476"/>
                  <a:pt x="10474497" y="3455727"/>
                </a:cubicBezTo>
                <a:cubicBezTo>
                  <a:pt x="10194050" y="3459147"/>
                  <a:pt x="10172117" y="3456715"/>
                  <a:pt x="9913580" y="3455727"/>
                </a:cubicBezTo>
                <a:cubicBezTo>
                  <a:pt x="9655043" y="3454739"/>
                  <a:pt x="9247058" y="3437859"/>
                  <a:pt x="9055708" y="3455727"/>
                </a:cubicBezTo>
                <a:cubicBezTo>
                  <a:pt x="8864358" y="3473595"/>
                  <a:pt x="8756961" y="3470629"/>
                  <a:pt x="8494791" y="3455727"/>
                </a:cubicBezTo>
                <a:cubicBezTo>
                  <a:pt x="8232621" y="3440825"/>
                  <a:pt x="7842479" y="3464827"/>
                  <a:pt x="7636918" y="3455727"/>
                </a:cubicBezTo>
                <a:cubicBezTo>
                  <a:pt x="7431357" y="3446627"/>
                  <a:pt x="7215977" y="3428191"/>
                  <a:pt x="6977016" y="3455727"/>
                </a:cubicBezTo>
                <a:cubicBezTo>
                  <a:pt x="6738055" y="3483263"/>
                  <a:pt x="6426486" y="3460196"/>
                  <a:pt x="6218129" y="3455727"/>
                </a:cubicBezTo>
                <a:cubicBezTo>
                  <a:pt x="6009772" y="3451258"/>
                  <a:pt x="5798199" y="3480673"/>
                  <a:pt x="5558227" y="3455727"/>
                </a:cubicBezTo>
                <a:cubicBezTo>
                  <a:pt x="5318255" y="3430781"/>
                  <a:pt x="5086607" y="3457699"/>
                  <a:pt x="4700354" y="3455727"/>
                </a:cubicBezTo>
                <a:cubicBezTo>
                  <a:pt x="4314101" y="3453755"/>
                  <a:pt x="4157873" y="3483337"/>
                  <a:pt x="3941467" y="3455727"/>
                </a:cubicBezTo>
                <a:cubicBezTo>
                  <a:pt x="3725061" y="3428117"/>
                  <a:pt x="3542762" y="3423857"/>
                  <a:pt x="3182579" y="3455727"/>
                </a:cubicBezTo>
                <a:cubicBezTo>
                  <a:pt x="2822396" y="3487597"/>
                  <a:pt x="2799662" y="3480182"/>
                  <a:pt x="2522677" y="3455727"/>
                </a:cubicBezTo>
                <a:cubicBezTo>
                  <a:pt x="2245692" y="3431272"/>
                  <a:pt x="2190437" y="3484273"/>
                  <a:pt x="1862775" y="3455727"/>
                </a:cubicBezTo>
                <a:cubicBezTo>
                  <a:pt x="1535113" y="3427181"/>
                  <a:pt x="1562660" y="3453718"/>
                  <a:pt x="1400844" y="3455727"/>
                </a:cubicBezTo>
                <a:cubicBezTo>
                  <a:pt x="1239028" y="3457736"/>
                  <a:pt x="857988" y="3484522"/>
                  <a:pt x="575966" y="3455727"/>
                </a:cubicBezTo>
                <a:cubicBezTo>
                  <a:pt x="212402" y="3406146"/>
                  <a:pt x="-26514" y="3169261"/>
                  <a:pt x="0" y="2879761"/>
                </a:cubicBezTo>
                <a:cubicBezTo>
                  <a:pt x="11351" y="2649905"/>
                  <a:pt x="19344" y="2531852"/>
                  <a:pt x="0" y="2326850"/>
                </a:cubicBezTo>
                <a:cubicBezTo>
                  <a:pt x="-19344" y="2121848"/>
                  <a:pt x="27897" y="1963129"/>
                  <a:pt x="0" y="1704826"/>
                </a:cubicBezTo>
                <a:cubicBezTo>
                  <a:pt x="-27897" y="1446523"/>
                  <a:pt x="2117" y="1311548"/>
                  <a:pt x="0" y="1082801"/>
                </a:cubicBezTo>
                <a:cubicBezTo>
                  <a:pt x="-2117" y="854054"/>
                  <a:pt x="9187" y="776776"/>
                  <a:pt x="0" y="575966"/>
                </a:cubicBezTo>
                <a:close/>
              </a:path>
              <a:path w="11050463" h="3455727" stroke="0" extrusionOk="0">
                <a:moveTo>
                  <a:pt x="0" y="575966"/>
                </a:moveTo>
                <a:cubicBezTo>
                  <a:pt x="-20260" y="244212"/>
                  <a:pt x="187263" y="-11523"/>
                  <a:pt x="575966" y="0"/>
                </a:cubicBezTo>
                <a:cubicBezTo>
                  <a:pt x="797153" y="-38845"/>
                  <a:pt x="1039196" y="38564"/>
                  <a:pt x="1433839" y="0"/>
                </a:cubicBezTo>
                <a:cubicBezTo>
                  <a:pt x="1828482" y="-38564"/>
                  <a:pt x="2032272" y="-10383"/>
                  <a:pt x="2192726" y="0"/>
                </a:cubicBezTo>
                <a:cubicBezTo>
                  <a:pt x="2353180" y="10383"/>
                  <a:pt x="2796906" y="19645"/>
                  <a:pt x="2951613" y="0"/>
                </a:cubicBezTo>
                <a:cubicBezTo>
                  <a:pt x="3106320" y="-19645"/>
                  <a:pt x="3600568" y="-3226"/>
                  <a:pt x="3809486" y="0"/>
                </a:cubicBezTo>
                <a:cubicBezTo>
                  <a:pt x="4018404" y="3226"/>
                  <a:pt x="4154689" y="-20682"/>
                  <a:pt x="4469388" y="0"/>
                </a:cubicBezTo>
                <a:cubicBezTo>
                  <a:pt x="4784087" y="20682"/>
                  <a:pt x="4771560" y="-19555"/>
                  <a:pt x="4931320" y="0"/>
                </a:cubicBezTo>
                <a:cubicBezTo>
                  <a:pt x="5091080" y="19555"/>
                  <a:pt x="5255680" y="25463"/>
                  <a:pt x="5492236" y="0"/>
                </a:cubicBezTo>
                <a:cubicBezTo>
                  <a:pt x="5728792" y="-25463"/>
                  <a:pt x="5839835" y="18376"/>
                  <a:pt x="6053153" y="0"/>
                </a:cubicBezTo>
                <a:cubicBezTo>
                  <a:pt x="6266471" y="-18376"/>
                  <a:pt x="6308079" y="-16590"/>
                  <a:pt x="6416099" y="0"/>
                </a:cubicBezTo>
                <a:cubicBezTo>
                  <a:pt x="6524119" y="16590"/>
                  <a:pt x="7021464" y="-24280"/>
                  <a:pt x="7174987" y="0"/>
                </a:cubicBezTo>
                <a:cubicBezTo>
                  <a:pt x="7328510" y="24280"/>
                  <a:pt x="7480248" y="-4607"/>
                  <a:pt x="7735903" y="0"/>
                </a:cubicBezTo>
                <a:cubicBezTo>
                  <a:pt x="7991558" y="4607"/>
                  <a:pt x="8172585" y="-5280"/>
                  <a:pt x="8296820" y="0"/>
                </a:cubicBezTo>
                <a:cubicBezTo>
                  <a:pt x="8421055" y="5280"/>
                  <a:pt x="8585214" y="15072"/>
                  <a:pt x="8857737" y="0"/>
                </a:cubicBezTo>
                <a:cubicBezTo>
                  <a:pt x="9130260" y="-15072"/>
                  <a:pt x="9212694" y="-17065"/>
                  <a:pt x="9319668" y="0"/>
                </a:cubicBezTo>
                <a:cubicBezTo>
                  <a:pt x="9426642" y="17065"/>
                  <a:pt x="10125618" y="-32058"/>
                  <a:pt x="10474497" y="0"/>
                </a:cubicBezTo>
                <a:cubicBezTo>
                  <a:pt x="10805657" y="-66101"/>
                  <a:pt x="11076166" y="185518"/>
                  <a:pt x="11050463" y="575966"/>
                </a:cubicBezTo>
                <a:cubicBezTo>
                  <a:pt x="11068543" y="713044"/>
                  <a:pt x="11046797" y="976583"/>
                  <a:pt x="11050463" y="1197991"/>
                </a:cubicBezTo>
                <a:cubicBezTo>
                  <a:pt x="11054129" y="1419400"/>
                  <a:pt x="11058375" y="1533714"/>
                  <a:pt x="11050463" y="1750901"/>
                </a:cubicBezTo>
                <a:cubicBezTo>
                  <a:pt x="11042552" y="1968088"/>
                  <a:pt x="11072891" y="2140634"/>
                  <a:pt x="11050463" y="2326850"/>
                </a:cubicBezTo>
                <a:cubicBezTo>
                  <a:pt x="11028035" y="2513066"/>
                  <a:pt x="11073522" y="2657627"/>
                  <a:pt x="11050463" y="2879761"/>
                </a:cubicBezTo>
                <a:cubicBezTo>
                  <a:pt x="11057067" y="3205959"/>
                  <a:pt x="10795955" y="3433068"/>
                  <a:pt x="10474497" y="3455727"/>
                </a:cubicBezTo>
                <a:cubicBezTo>
                  <a:pt x="10189760" y="3447673"/>
                  <a:pt x="10000509" y="3487301"/>
                  <a:pt x="9715610" y="3455727"/>
                </a:cubicBezTo>
                <a:cubicBezTo>
                  <a:pt x="9430711" y="3424153"/>
                  <a:pt x="9303248" y="3457927"/>
                  <a:pt x="8956722" y="3455727"/>
                </a:cubicBezTo>
                <a:cubicBezTo>
                  <a:pt x="8610196" y="3453527"/>
                  <a:pt x="8472401" y="3480958"/>
                  <a:pt x="8197835" y="3455727"/>
                </a:cubicBezTo>
                <a:cubicBezTo>
                  <a:pt x="7923269" y="3430496"/>
                  <a:pt x="7841267" y="3435023"/>
                  <a:pt x="7636918" y="3455727"/>
                </a:cubicBezTo>
                <a:cubicBezTo>
                  <a:pt x="7432569" y="3476431"/>
                  <a:pt x="7177741" y="3445820"/>
                  <a:pt x="6878031" y="3455727"/>
                </a:cubicBezTo>
                <a:cubicBezTo>
                  <a:pt x="6578321" y="3465634"/>
                  <a:pt x="6641147" y="3437840"/>
                  <a:pt x="6515085" y="3455727"/>
                </a:cubicBezTo>
                <a:cubicBezTo>
                  <a:pt x="6389023" y="3473614"/>
                  <a:pt x="6159769" y="3458269"/>
                  <a:pt x="6053153" y="3455727"/>
                </a:cubicBezTo>
                <a:cubicBezTo>
                  <a:pt x="5946537" y="3453185"/>
                  <a:pt x="5786123" y="3471320"/>
                  <a:pt x="5591222" y="3455727"/>
                </a:cubicBezTo>
                <a:cubicBezTo>
                  <a:pt x="5396321" y="3440134"/>
                  <a:pt x="5343445" y="3460032"/>
                  <a:pt x="5129290" y="3455727"/>
                </a:cubicBezTo>
                <a:cubicBezTo>
                  <a:pt x="4915135" y="3451422"/>
                  <a:pt x="4533137" y="3413551"/>
                  <a:pt x="4271418" y="3455727"/>
                </a:cubicBezTo>
                <a:cubicBezTo>
                  <a:pt x="4009699" y="3497903"/>
                  <a:pt x="4089621" y="3468080"/>
                  <a:pt x="3908471" y="3455727"/>
                </a:cubicBezTo>
                <a:cubicBezTo>
                  <a:pt x="3727321" y="3443374"/>
                  <a:pt x="3477762" y="3450955"/>
                  <a:pt x="3347555" y="3455727"/>
                </a:cubicBezTo>
                <a:cubicBezTo>
                  <a:pt x="3217348" y="3460499"/>
                  <a:pt x="3131662" y="3449650"/>
                  <a:pt x="2984609" y="3455727"/>
                </a:cubicBezTo>
                <a:cubicBezTo>
                  <a:pt x="2837556" y="3461804"/>
                  <a:pt x="2729118" y="3471820"/>
                  <a:pt x="2621662" y="3455727"/>
                </a:cubicBezTo>
                <a:cubicBezTo>
                  <a:pt x="2514206" y="3439634"/>
                  <a:pt x="2351708" y="3448287"/>
                  <a:pt x="2258716" y="3455727"/>
                </a:cubicBezTo>
                <a:cubicBezTo>
                  <a:pt x="2165724" y="3463167"/>
                  <a:pt x="1794004" y="3444825"/>
                  <a:pt x="1499829" y="3455727"/>
                </a:cubicBezTo>
                <a:cubicBezTo>
                  <a:pt x="1205654" y="3466629"/>
                  <a:pt x="890588" y="3441716"/>
                  <a:pt x="575966" y="3455727"/>
                </a:cubicBezTo>
                <a:cubicBezTo>
                  <a:pt x="214943" y="3475490"/>
                  <a:pt x="28085" y="3203191"/>
                  <a:pt x="0" y="2879761"/>
                </a:cubicBezTo>
                <a:cubicBezTo>
                  <a:pt x="23154" y="2683764"/>
                  <a:pt x="1501" y="2448921"/>
                  <a:pt x="0" y="2326850"/>
                </a:cubicBezTo>
                <a:cubicBezTo>
                  <a:pt x="-1501" y="2204779"/>
                  <a:pt x="-9594" y="1885430"/>
                  <a:pt x="0" y="1750901"/>
                </a:cubicBezTo>
                <a:cubicBezTo>
                  <a:pt x="9594" y="1616372"/>
                  <a:pt x="26504" y="1424057"/>
                  <a:pt x="0" y="1174953"/>
                </a:cubicBezTo>
                <a:cubicBezTo>
                  <a:pt x="-26504" y="925849"/>
                  <a:pt x="-22420" y="771574"/>
                  <a:pt x="0" y="575966"/>
                </a:cubicBezTo>
                <a:close/>
              </a:path>
            </a:pathLst>
          </a:custGeom>
          <a:solidFill>
            <a:schemeClr val="accent6"/>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gn="just">
              <a:spcBef>
                <a:spcPts val="600"/>
              </a:spcBef>
              <a:spcAft>
                <a:spcPts val="600"/>
              </a:spcAft>
            </a:pPr>
            <a:r>
              <a:rPr lang="en-US" sz="4400">
                <a:solidFill>
                  <a:srgbClr val="C00000"/>
                </a:solidFill>
              </a:rPr>
              <a:t>Trong câu chuyện “Chuyến du lịch thú vị”, các dấu gạch ngang được đặt ở đầu dòng để đánh dấu lời nói trực tiếp của nhân vật.</a:t>
            </a:r>
            <a:endParaRPr lang="vi-VN" sz="4400">
              <a:solidFill>
                <a:srgbClr val="C00000"/>
              </a:solidFill>
            </a:endParaRPr>
          </a:p>
        </p:txBody>
      </p:sp>
    </p:spTree>
    <p:extLst>
      <p:ext uri="{BB962C8B-B14F-4D97-AF65-F5344CB8AC3E}">
        <p14:creationId xmlns:p14="http://schemas.microsoft.com/office/powerpoint/2010/main" val="3384936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0A8F0-F05D-4092-017A-618FF6DF9EE1}"/>
              </a:ext>
            </a:extLst>
          </p:cNvPr>
          <p:cNvSpPr txBox="1"/>
          <p:nvPr/>
        </p:nvSpPr>
        <p:spPr>
          <a:xfrm>
            <a:off x="845637" y="659019"/>
            <a:ext cx="10470564" cy="2092881"/>
          </a:xfrm>
          <a:prstGeom prst="rect">
            <a:avLst/>
          </a:prstGeom>
          <a:noFill/>
        </p:spPr>
        <p:txBody>
          <a:bodyPr wrap="square">
            <a:spAutoFit/>
          </a:bodyPr>
          <a:lstStyle/>
          <a:p>
            <a:pPr algn="just">
              <a:spcAft>
                <a:spcPts val="1200"/>
              </a:spcAft>
            </a:pPr>
            <a:r>
              <a:rPr lang="en-US" sz="4000" b="1"/>
              <a:t>2. Ngoài các công dụng nêu ở bài tập 1, </a:t>
            </a:r>
            <a:r>
              <a:rPr lang="en-US" sz="4000" b="1" i="1"/>
              <a:t>dấu gạch ngang </a:t>
            </a:r>
            <a:r>
              <a:rPr lang="en-US" sz="4000" b="1"/>
              <a:t>còn có công dụng nào?</a:t>
            </a:r>
          </a:p>
          <a:p>
            <a:pPr algn="just">
              <a:spcAft>
                <a:spcPts val="1200"/>
              </a:spcAft>
            </a:pPr>
            <a:r>
              <a:rPr lang="en-US" sz="4000" b="1"/>
              <a:t>Em hãy đưa ra ví dụ minh hoạ.</a:t>
            </a:r>
            <a:endParaRPr lang="vi-VN" sz="4000" b="1"/>
          </a:p>
        </p:txBody>
      </p:sp>
      <p:sp>
        <p:nvSpPr>
          <p:cNvPr id="2" name="TextBox 1">
            <a:extLst>
              <a:ext uri="{FF2B5EF4-FFF2-40B4-BE49-F238E27FC236}">
                <a16:creationId xmlns:a16="http://schemas.microsoft.com/office/drawing/2014/main" id="{2141A6F0-1562-E992-0A43-71C4902A3951}"/>
              </a:ext>
            </a:extLst>
          </p:cNvPr>
          <p:cNvSpPr txBox="1"/>
          <p:nvPr/>
        </p:nvSpPr>
        <p:spPr>
          <a:xfrm>
            <a:off x="845637" y="3109384"/>
            <a:ext cx="10470564" cy="3477875"/>
          </a:xfrm>
          <a:prstGeom prst="rect">
            <a:avLst/>
          </a:prstGeom>
          <a:noFill/>
        </p:spPr>
        <p:txBody>
          <a:bodyPr wrap="square">
            <a:spAutoFit/>
          </a:bodyPr>
          <a:lstStyle/>
          <a:p>
            <a:pPr algn="just">
              <a:spcAft>
                <a:spcPts val="1200"/>
              </a:spcAft>
            </a:pPr>
            <a:r>
              <a:rPr lang="en-US" sz="4400">
                <a:solidFill>
                  <a:srgbClr val="00B050"/>
                </a:solidFill>
              </a:rPr>
              <a:t>→</a:t>
            </a:r>
            <a:r>
              <a:rPr lang="en-US" sz="4400"/>
              <a:t>Ngoài đánh dấu lời nói trực tiếp của nhân vật, dấu gạch ngang còn có tác dụng </a:t>
            </a:r>
            <a:r>
              <a:rPr lang="en-US" sz="4400" b="1"/>
              <a:t>đánh dấu các ý trong một đoạn liệt kê</a:t>
            </a:r>
            <a:r>
              <a:rPr lang="en-US" sz="4400"/>
              <a:t>, </a:t>
            </a:r>
            <a:r>
              <a:rPr lang="en-US" sz="4400" b="1"/>
              <a:t>nối các từ ngữ trong một liên danh.</a:t>
            </a:r>
            <a:endParaRPr lang="vi-VN" sz="4800" b="1" i="1">
              <a:solidFill>
                <a:srgbClr val="00B050"/>
              </a:solidFill>
            </a:endParaRPr>
          </a:p>
        </p:txBody>
      </p:sp>
    </p:spTree>
    <p:extLst>
      <p:ext uri="{BB962C8B-B14F-4D97-AF65-F5344CB8AC3E}">
        <p14:creationId xmlns:p14="http://schemas.microsoft.com/office/powerpoint/2010/main" val="38012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0A8F0-F05D-4092-017A-618FF6DF9EE1}"/>
              </a:ext>
            </a:extLst>
          </p:cNvPr>
          <p:cNvSpPr txBox="1"/>
          <p:nvPr/>
        </p:nvSpPr>
        <p:spPr>
          <a:xfrm>
            <a:off x="724867" y="124182"/>
            <a:ext cx="10470564" cy="584775"/>
          </a:xfrm>
          <a:prstGeom prst="rect">
            <a:avLst/>
          </a:prstGeom>
          <a:noFill/>
        </p:spPr>
        <p:txBody>
          <a:bodyPr wrap="square">
            <a:spAutoFit/>
          </a:bodyPr>
          <a:lstStyle/>
          <a:p>
            <a:pPr algn="just">
              <a:spcAft>
                <a:spcPts val="1200"/>
              </a:spcAft>
            </a:pPr>
            <a:r>
              <a:rPr lang="en-US" sz="3200" b="1"/>
              <a:t>2. Ví dụ minh hoạ</a:t>
            </a:r>
            <a:endParaRPr lang="vi-VN" sz="3200" b="1"/>
          </a:p>
        </p:txBody>
      </p:sp>
      <p:pic>
        <p:nvPicPr>
          <p:cNvPr id="5" name="Picture 4">
            <a:extLst>
              <a:ext uri="{FF2B5EF4-FFF2-40B4-BE49-F238E27FC236}">
                <a16:creationId xmlns:a16="http://schemas.microsoft.com/office/drawing/2014/main" id="{BDF03442-C542-3E78-38FC-B32A7E7B4A0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21564" b="56864"/>
          <a:stretch/>
        </p:blipFill>
        <p:spPr>
          <a:xfrm>
            <a:off x="724867" y="2485452"/>
            <a:ext cx="11123306" cy="3243810"/>
          </a:xfrm>
          <a:prstGeom prst="rect">
            <a:avLst/>
          </a:prstGeom>
        </p:spPr>
      </p:pic>
      <p:sp>
        <p:nvSpPr>
          <p:cNvPr id="9" name="TextBox 8">
            <a:extLst>
              <a:ext uri="{FF2B5EF4-FFF2-40B4-BE49-F238E27FC236}">
                <a16:creationId xmlns:a16="http://schemas.microsoft.com/office/drawing/2014/main" id="{09AEC1AB-79F6-F727-4475-020677263433}"/>
              </a:ext>
            </a:extLst>
          </p:cNvPr>
          <p:cNvSpPr txBox="1"/>
          <p:nvPr/>
        </p:nvSpPr>
        <p:spPr>
          <a:xfrm>
            <a:off x="7280694" y="738352"/>
            <a:ext cx="4343192" cy="1754326"/>
          </a:xfrm>
          <a:prstGeom prst="rect">
            <a:avLst/>
          </a:prstGeom>
          <a:noFill/>
        </p:spPr>
        <p:txBody>
          <a:bodyPr wrap="square">
            <a:spAutoFit/>
          </a:bodyPr>
          <a:lstStyle/>
          <a:p>
            <a:pPr marL="571500" indent="-571500" algn="just">
              <a:buFont typeface="Arial" panose="020B0604020202020204" pitchFamily="34" charset="0"/>
              <a:buChar char="•"/>
            </a:pPr>
            <a:r>
              <a:rPr lang="en-US" sz="3600" b="1"/>
              <a:t>Nối các từ ngữ trong một liên danh</a:t>
            </a:r>
            <a:endParaRPr lang="en-US" sz="3200"/>
          </a:p>
        </p:txBody>
      </p:sp>
      <p:sp>
        <p:nvSpPr>
          <p:cNvPr id="10" name="TextBox 9">
            <a:extLst>
              <a:ext uri="{FF2B5EF4-FFF2-40B4-BE49-F238E27FC236}">
                <a16:creationId xmlns:a16="http://schemas.microsoft.com/office/drawing/2014/main" id="{FEC2651A-D86A-C153-728F-46C604A60BBE}"/>
              </a:ext>
            </a:extLst>
          </p:cNvPr>
          <p:cNvSpPr txBox="1"/>
          <p:nvPr/>
        </p:nvSpPr>
        <p:spPr>
          <a:xfrm>
            <a:off x="809450" y="997040"/>
            <a:ext cx="5477070" cy="1200329"/>
          </a:xfrm>
          <a:prstGeom prst="rect">
            <a:avLst/>
          </a:prstGeom>
          <a:noFill/>
        </p:spPr>
        <p:txBody>
          <a:bodyPr wrap="square">
            <a:spAutoFit/>
          </a:bodyPr>
          <a:lstStyle/>
          <a:p>
            <a:pPr marL="571500" indent="-571500" algn="just">
              <a:buFont typeface="Arial" panose="020B0604020202020204" pitchFamily="34" charset="0"/>
              <a:buChar char="•"/>
            </a:pPr>
            <a:r>
              <a:rPr lang="en-US" sz="3600" b="1"/>
              <a:t>Đánh dấu các ý trong một đoạn liệt kê</a:t>
            </a:r>
            <a:endParaRPr lang="en-US" sz="3200"/>
          </a:p>
        </p:txBody>
      </p:sp>
    </p:spTree>
    <p:extLst>
      <p:ext uri="{BB962C8B-B14F-4D97-AF65-F5344CB8AC3E}">
        <p14:creationId xmlns:p14="http://schemas.microsoft.com/office/powerpoint/2010/main" val="1714495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sp>
        <p:nvSpPr>
          <p:cNvPr id="8" name="Google Shape;938;p39">
            <a:extLst>
              <a:ext uri="{FF2B5EF4-FFF2-40B4-BE49-F238E27FC236}">
                <a16:creationId xmlns:a16="http://schemas.microsoft.com/office/drawing/2014/main" id="{2C828416-23C7-5D50-34C5-B08F3E670FB2}"/>
              </a:ext>
            </a:extLst>
          </p:cNvPr>
          <p:cNvSpPr txBox="1">
            <a:spLocks noGrp="1"/>
          </p:cNvSpPr>
          <p:nvPr>
            <p:ph type="title" idx="4294967295"/>
          </p:nvPr>
        </p:nvSpPr>
        <p:spPr>
          <a:xfrm>
            <a:off x="2647531" y="1970568"/>
            <a:ext cx="7948613" cy="2266950"/>
          </a:xfrm>
          <a:prstGeom prst="rect">
            <a:avLst/>
          </a:prstGeom>
        </p:spPr>
        <p:txBody>
          <a:bodyPr spcFirstLastPara="1" wrap="square" lIns="121598" tIns="121598" rIns="121598" bIns="121598" anchor="b" anchorCtr="0">
            <a:noAutofit/>
          </a:bodyPr>
          <a:lstStyle/>
          <a:p>
            <a:r>
              <a:rPr lang="en-US" sz="9576" b="1">
                <a:solidFill>
                  <a:schemeClr val="bg1">
                    <a:lumMod val="10000"/>
                  </a:schemeClr>
                </a:solidFill>
                <a:latin typeface="+mj-lt"/>
              </a:rPr>
              <a:t>M</a:t>
            </a:r>
            <a:r>
              <a:rPr lang="en" sz="9576" b="1">
                <a:solidFill>
                  <a:schemeClr val="bg1">
                    <a:lumMod val="10000"/>
                  </a:schemeClr>
                </a:solidFill>
                <a:latin typeface="+mj-lt"/>
              </a:rPr>
              <a:t>Ở RỘNG</a:t>
            </a:r>
            <a:br>
              <a:rPr lang="en" sz="9576" b="1">
                <a:solidFill>
                  <a:schemeClr val="bg1">
                    <a:lumMod val="10000"/>
                  </a:schemeClr>
                </a:solidFill>
                <a:latin typeface="+mj-lt"/>
              </a:rPr>
            </a:br>
            <a:r>
              <a:rPr lang="en" sz="9576" b="1">
                <a:solidFill>
                  <a:schemeClr val="bg1">
                    <a:lumMod val="10000"/>
                  </a:schemeClr>
                </a:solidFill>
                <a:latin typeface="+mj-lt"/>
              </a:rPr>
              <a:t>VẬN DỤNG</a:t>
            </a:r>
            <a:endParaRPr sz="9576" b="1" dirty="0">
              <a:solidFill>
                <a:schemeClr val="bg1">
                  <a:lumMod val="10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AA84B-A6DF-3057-A585-030AF3F08202}"/>
              </a:ext>
            </a:extLst>
          </p:cNvPr>
          <p:cNvSpPr txBox="1"/>
          <p:nvPr/>
        </p:nvSpPr>
        <p:spPr>
          <a:xfrm>
            <a:off x="-215246" y="1360554"/>
            <a:ext cx="12592328" cy="2954655"/>
          </a:xfrm>
          <a:prstGeom prst="rect">
            <a:avLst/>
          </a:prstGeom>
          <a:noFill/>
        </p:spPr>
        <p:txBody>
          <a:bodyPr wrap="square">
            <a:spAutoFit/>
          </a:bodyPr>
          <a:lstStyle/>
          <a:p>
            <a:pPr algn="ctr"/>
            <a:r>
              <a:rPr lang="en-US" sz="5400" b="1"/>
              <a:t>BÀI 28:</a:t>
            </a:r>
          </a:p>
          <a:p>
            <a:pPr lvl="1" algn="ctr"/>
            <a:r>
              <a:rPr lang="en-US" sz="6600" b="1">
                <a:solidFill>
                  <a:srgbClr val="C00000"/>
                </a:solidFill>
              </a:rPr>
              <a:t>CHUYẾN DU LỊCH </a:t>
            </a:r>
          </a:p>
          <a:p>
            <a:pPr lvl="1" algn="ctr"/>
            <a:r>
              <a:rPr lang="en-US" sz="6600" b="1">
                <a:solidFill>
                  <a:srgbClr val="C00000"/>
                </a:solidFill>
              </a:rPr>
              <a:t>THÚ VỊ</a:t>
            </a:r>
            <a:endParaRPr lang="en-US" sz="5400" b="1">
              <a:solidFill>
                <a:srgbClr val="C00000"/>
              </a:solidFill>
            </a:endParaRPr>
          </a:p>
        </p:txBody>
      </p:sp>
      <p:sp>
        <p:nvSpPr>
          <p:cNvPr id="3" name="Rectangle: Rounded Corners 2">
            <a:extLst>
              <a:ext uri="{FF2B5EF4-FFF2-40B4-BE49-F238E27FC236}">
                <a16:creationId xmlns:a16="http://schemas.microsoft.com/office/drawing/2014/main" id="{43E6421E-8D93-1016-5937-C7DE8D6D06D2}"/>
              </a:ext>
            </a:extLst>
          </p:cNvPr>
          <p:cNvSpPr/>
          <p:nvPr/>
        </p:nvSpPr>
        <p:spPr>
          <a:xfrm>
            <a:off x="7955241" y="4637447"/>
            <a:ext cx="2314186" cy="551084"/>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93">
                <a:solidFill>
                  <a:srgbClr val="000000"/>
                </a:solidFill>
              </a:rPr>
              <a:t>Trang 123</a:t>
            </a:r>
          </a:p>
        </p:txBody>
      </p:sp>
    </p:spTree>
    <p:extLst>
      <p:ext uri="{BB962C8B-B14F-4D97-AF65-F5344CB8AC3E}">
        <p14:creationId xmlns:p14="http://schemas.microsoft.com/office/powerpoint/2010/main" val="128350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7CBA5FA-96EC-07A7-D9D0-D135751BCA96}"/>
              </a:ext>
            </a:extLst>
          </p:cNvPr>
          <p:cNvSpPr txBox="1"/>
          <p:nvPr/>
        </p:nvSpPr>
        <p:spPr>
          <a:xfrm>
            <a:off x="2627524" y="2625804"/>
            <a:ext cx="6906789" cy="1446550"/>
          </a:xfrm>
          <a:prstGeom prst="rect">
            <a:avLst/>
          </a:prstGeom>
          <a:noFill/>
        </p:spPr>
        <p:txBody>
          <a:bodyPr wrap="square">
            <a:spAutoFit/>
          </a:bodyPr>
          <a:lstStyle/>
          <a:p>
            <a:pPr algn="ctr"/>
            <a:r>
              <a:rPr lang="en-US" sz="8800" b="1"/>
              <a:t>ĐỌC MẪU</a:t>
            </a:r>
          </a:p>
        </p:txBody>
      </p:sp>
    </p:spTree>
    <p:extLst>
      <p:ext uri="{BB962C8B-B14F-4D97-AF65-F5344CB8AC3E}">
        <p14:creationId xmlns:p14="http://schemas.microsoft.com/office/powerpoint/2010/main" val="129923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CC6D170-9945-4841-440E-60566A0939D9}"/>
              </a:ext>
            </a:extLst>
          </p:cNvPr>
          <p:cNvGrpSpPr/>
          <p:nvPr/>
        </p:nvGrpSpPr>
        <p:grpSpPr>
          <a:xfrm>
            <a:off x="228956" y="97110"/>
            <a:ext cx="11693412" cy="6151170"/>
            <a:chOff x="228956" y="97110"/>
            <a:chExt cx="11693412" cy="6151170"/>
          </a:xfrm>
        </p:grpSpPr>
        <p:sp>
          <p:nvSpPr>
            <p:cNvPr id="12" name="TextBox 11">
              <a:extLst>
                <a:ext uri="{FF2B5EF4-FFF2-40B4-BE49-F238E27FC236}">
                  <a16:creationId xmlns:a16="http://schemas.microsoft.com/office/drawing/2014/main" id="{7B597572-74E8-E490-7D33-61FA8B881FF9}"/>
                </a:ext>
              </a:extLst>
            </p:cNvPr>
            <p:cNvSpPr txBox="1"/>
            <p:nvPr/>
          </p:nvSpPr>
          <p:spPr>
            <a:xfrm>
              <a:off x="228957" y="97110"/>
              <a:ext cx="11693411"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a:solidFill>
                    <a:srgbClr val="000000"/>
                  </a:solidFill>
                </a:rPr>
                <a:t>CHUYẾN DU LỊCH THÚ VỊ</a:t>
              </a:r>
            </a:p>
          </p:txBody>
        </p:sp>
        <p:sp>
          <p:nvSpPr>
            <p:cNvPr id="13" name="TextBox 12">
              <a:extLst>
                <a:ext uri="{FF2B5EF4-FFF2-40B4-BE49-F238E27FC236}">
                  <a16:creationId xmlns:a16="http://schemas.microsoft.com/office/drawing/2014/main" id="{56B020E5-88FB-0599-4F17-D1762EBC4DBF}"/>
                </a:ext>
              </a:extLst>
            </p:cNvPr>
            <p:cNvSpPr txBox="1"/>
            <p:nvPr/>
          </p:nvSpPr>
          <p:spPr>
            <a:xfrm>
              <a:off x="228956" y="600580"/>
              <a:ext cx="11693411" cy="564770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Kì nghỉ hè năm nay, Dương được cùng ba mẹ đến Pa-ri, thủ đô của nước Pháp. Vì ba mẹ đi dự hội thảo nên Dương được bà Mi-su, một người bạn thân của gia đình, dẫn đi thăm Pa-ri bằng tàu điện ngầm.</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Khi mọi người leo lên cầu thang để ra khỏi bến tàu điện ngầm thì tháp Ép-phen đã sừng sững trước mặt. Dương nắm chặt tay bà Mi-su, thì thầm: “Ôi! Tháp Ép-phen đẹp quá!”. Đứng trên quảng trường     Thô-ca-đê-rô rộng lớn, Dương được ngắm nhìn toàn cảnh tháp Ép-phen cao sừng sững trên nền trời xanh bao la. Vẻ đẹp của tháp vượt xa những hình ảnh mà Dương thấy trên phim ảnh. Bà Mi-su nói: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 Tháp Ép-phen được lắp đặt hệ thống gồm 20 000 ngọn đèn và 336 máy chiếu sáng, tạo nên một cảnh tượng tuyệt đẹp. Vào buổi tối, ánh sáng đèn lung linh làm nổi bật kiến trúc độc đáo của tháp. Đó là lí do vì sao mọi người lại gọi Pa-ri là kinh đô của ánh sáng.</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Bà Mi-su còn đưa Dương đi tham quan nhiều nơi khác: bảo tàng Lu-vơ-rơ, Khải Hoàn Môn,... nhưng Dương vẫn ấn tượng nhất với tháp Ép-phen.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Vèo một cái, hai ngày tham quan Pa-ri đã hết. Nắm tay Dương đi dạo trên đường phố, bà Mi-su hạ giọng thì thầm như đôi bạn thân: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 Tạm biệt Pa-ri đi! Sáng mai, cháu sẽ không đi lại trên con đường này. Vào giờ này ngày mai, gia đình cháu đã ở trên máy bay rồi.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 Cháu sẽ rất nhớ bà. Pa-ri trở nên thân thiện hơn nhờ có bà đấy ạ.</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 Cháu nhất định phải đến Pa-ri thêm lần nữa nhé. Chúng ta còn nhiều nơi để khám phá.</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Hai bà cháu cười vang, tay trong tay, bước đi dưới nắng vàng lung linh.</a:t>
              </a:r>
            </a:p>
            <a:p>
              <a:pPr marL="0" marR="0" lvl="0" indent="457200" algn="ctr"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                                                                                                                    (</a:t>
              </a:r>
              <a:r>
                <a:rPr lang="en-US" altLang="en-US" sz="1900" i="1">
                  <a:solidFill>
                    <a:srgbClr val="000000"/>
                  </a:solidFill>
                </a:rPr>
                <a:t>Theo</a:t>
              </a:r>
              <a:r>
                <a:rPr lang="en-US" altLang="en-US" sz="1900">
                  <a:solidFill>
                    <a:srgbClr val="000000"/>
                  </a:solidFill>
                </a:rPr>
                <a:t> Dương Thụy)</a:t>
              </a:r>
            </a:p>
          </p:txBody>
        </p:sp>
      </p:grpSp>
      <p:cxnSp>
        <p:nvCxnSpPr>
          <p:cNvPr id="24" name="Straight Connector 23">
            <a:extLst>
              <a:ext uri="{FF2B5EF4-FFF2-40B4-BE49-F238E27FC236}">
                <a16:creationId xmlns:a16="http://schemas.microsoft.com/office/drawing/2014/main" id="{5915F631-2062-2845-F7A7-EF5399194D4A}"/>
              </a:ext>
            </a:extLst>
          </p:cNvPr>
          <p:cNvCxnSpPr>
            <a:cxnSpLocks/>
          </p:cNvCxnSpPr>
          <p:nvPr/>
        </p:nvCxnSpPr>
        <p:spPr>
          <a:xfrm>
            <a:off x="6439669" y="925799"/>
            <a:ext cx="6073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5410B7-7EAA-6790-32BC-F76B267DBDB6}"/>
              </a:ext>
            </a:extLst>
          </p:cNvPr>
          <p:cNvCxnSpPr>
            <a:cxnSpLocks/>
          </p:cNvCxnSpPr>
          <p:nvPr/>
        </p:nvCxnSpPr>
        <p:spPr>
          <a:xfrm>
            <a:off x="3148845" y="1206723"/>
            <a:ext cx="6073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3CB1EE-325B-DFAD-15F8-14315DF3FD4B}"/>
              </a:ext>
            </a:extLst>
          </p:cNvPr>
          <p:cNvCxnSpPr>
            <a:cxnSpLocks/>
          </p:cNvCxnSpPr>
          <p:nvPr/>
        </p:nvCxnSpPr>
        <p:spPr>
          <a:xfrm>
            <a:off x="8636543" y="1508190"/>
            <a:ext cx="8892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44F60F-6673-40A0-C123-D28E5EFF9C5C}"/>
              </a:ext>
            </a:extLst>
          </p:cNvPr>
          <p:cNvCxnSpPr>
            <a:cxnSpLocks/>
          </p:cNvCxnSpPr>
          <p:nvPr/>
        </p:nvCxnSpPr>
        <p:spPr>
          <a:xfrm>
            <a:off x="287898" y="2089119"/>
            <a:ext cx="13019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C98A2F-E659-5CB9-0A12-E80BE65F962C}"/>
              </a:ext>
            </a:extLst>
          </p:cNvPr>
          <p:cNvCxnSpPr>
            <a:cxnSpLocks/>
          </p:cNvCxnSpPr>
          <p:nvPr/>
        </p:nvCxnSpPr>
        <p:spPr>
          <a:xfrm>
            <a:off x="8687668" y="2107407"/>
            <a:ext cx="11835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3EC158-090E-045D-A8AD-E235C9152E8B}"/>
              </a:ext>
            </a:extLst>
          </p:cNvPr>
          <p:cNvCxnSpPr>
            <a:cxnSpLocks/>
          </p:cNvCxnSpPr>
          <p:nvPr/>
        </p:nvCxnSpPr>
        <p:spPr>
          <a:xfrm>
            <a:off x="1864164" y="2107407"/>
            <a:ext cx="8892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B0EB71-048F-05F6-76FC-7D3C875F1CE9}"/>
              </a:ext>
            </a:extLst>
          </p:cNvPr>
          <p:cNvCxnSpPr>
            <a:cxnSpLocks/>
          </p:cNvCxnSpPr>
          <p:nvPr/>
        </p:nvCxnSpPr>
        <p:spPr>
          <a:xfrm>
            <a:off x="5790481" y="2957291"/>
            <a:ext cx="8892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062BF3-F7AC-0686-614C-3E3E8C2F5B22}"/>
              </a:ext>
            </a:extLst>
          </p:cNvPr>
          <p:cNvCxnSpPr>
            <a:cxnSpLocks/>
          </p:cNvCxnSpPr>
          <p:nvPr/>
        </p:nvCxnSpPr>
        <p:spPr>
          <a:xfrm>
            <a:off x="7914919" y="3552667"/>
            <a:ext cx="9781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304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23C5A6-A582-459A-32AC-E8E131EB0AC7}"/>
              </a:ext>
            </a:extLst>
          </p:cNvPr>
          <p:cNvSpPr txBox="1"/>
          <p:nvPr/>
        </p:nvSpPr>
        <p:spPr>
          <a:xfrm>
            <a:off x="1464771" y="1820321"/>
            <a:ext cx="4146242"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altLang="en-US" sz="4800">
                <a:solidFill>
                  <a:srgbClr val="FF0000"/>
                </a:solidFill>
              </a:rPr>
              <a:t>Mi-su</a:t>
            </a:r>
            <a:endParaRPr lang="en-US" sz="4800">
              <a:solidFill>
                <a:srgbClr val="FF0000"/>
              </a:solidFill>
            </a:endParaRPr>
          </a:p>
        </p:txBody>
      </p:sp>
      <p:sp>
        <p:nvSpPr>
          <p:cNvPr id="6" name="TextBox 5">
            <a:extLst>
              <a:ext uri="{FF2B5EF4-FFF2-40B4-BE49-F238E27FC236}">
                <a16:creationId xmlns:a16="http://schemas.microsoft.com/office/drawing/2014/main" id="{A677ED36-6044-E351-9652-5E476A1E55C7}"/>
              </a:ext>
            </a:extLst>
          </p:cNvPr>
          <p:cNvSpPr txBox="1"/>
          <p:nvPr/>
        </p:nvSpPr>
        <p:spPr>
          <a:xfrm>
            <a:off x="6550825" y="710731"/>
            <a:ext cx="4146242"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altLang="en-US" sz="4800">
                <a:solidFill>
                  <a:srgbClr val="FF0000"/>
                </a:solidFill>
              </a:rPr>
              <a:t>Thô-ca-đê-rô</a:t>
            </a:r>
            <a:endParaRPr lang="en-US" sz="4800">
              <a:solidFill>
                <a:srgbClr val="FF0000"/>
              </a:solidFill>
            </a:endParaRPr>
          </a:p>
        </p:txBody>
      </p:sp>
      <p:sp>
        <p:nvSpPr>
          <p:cNvPr id="3" name="TextBox 2">
            <a:extLst>
              <a:ext uri="{FF2B5EF4-FFF2-40B4-BE49-F238E27FC236}">
                <a16:creationId xmlns:a16="http://schemas.microsoft.com/office/drawing/2014/main" id="{33C2AE3E-F1CF-6E88-C7A5-774C3FB5A2D1}"/>
              </a:ext>
            </a:extLst>
          </p:cNvPr>
          <p:cNvSpPr txBox="1"/>
          <p:nvPr/>
        </p:nvSpPr>
        <p:spPr>
          <a:xfrm>
            <a:off x="-551620" y="5918028"/>
            <a:ext cx="5445435" cy="584775"/>
          </a:xfrm>
          <a:prstGeom prst="rect">
            <a:avLst/>
          </a:prstGeom>
          <a:noFill/>
        </p:spPr>
        <p:txBody>
          <a:bodyPr wrap="square">
            <a:spAutoFit/>
          </a:bodyPr>
          <a:lstStyle/>
          <a:p>
            <a:pPr marL="158750" indent="0" algn="ctr">
              <a:buNone/>
            </a:pPr>
            <a:r>
              <a:rPr lang="en-US" sz="1600"/>
              <a:t>Các em lưu ý thêm một số </a:t>
            </a:r>
          </a:p>
          <a:p>
            <a:pPr marL="158750" indent="0" algn="ctr">
              <a:buNone/>
            </a:pPr>
            <a:r>
              <a:rPr lang="en-US" sz="1600"/>
              <a:t>từ khó đọc khác nữa nhé!</a:t>
            </a:r>
          </a:p>
        </p:txBody>
      </p:sp>
      <p:sp>
        <p:nvSpPr>
          <p:cNvPr id="4" name="TextBox 3">
            <a:extLst>
              <a:ext uri="{FF2B5EF4-FFF2-40B4-BE49-F238E27FC236}">
                <a16:creationId xmlns:a16="http://schemas.microsoft.com/office/drawing/2014/main" id="{22241F55-948E-26F8-419A-C7119536A688}"/>
              </a:ext>
            </a:extLst>
          </p:cNvPr>
          <p:cNvSpPr txBox="1"/>
          <p:nvPr/>
        </p:nvSpPr>
        <p:spPr>
          <a:xfrm>
            <a:off x="1464771" y="710731"/>
            <a:ext cx="4146242"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altLang="en-US" sz="4800">
                <a:solidFill>
                  <a:srgbClr val="FF0000"/>
                </a:solidFill>
              </a:rPr>
              <a:t>Pa-ri</a:t>
            </a:r>
            <a:endParaRPr lang="en-US" sz="4800">
              <a:solidFill>
                <a:srgbClr val="FF0000"/>
              </a:solidFill>
            </a:endParaRPr>
          </a:p>
        </p:txBody>
      </p:sp>
      <p:sp>
        <p:nvSpPr>
          <p:cNvPr id="20" name="TextBox 19">
            <a:extLst>
              <a:ext uri="{FF2B5EF4-FFF2-40B4-BE49-F238E27FC236}">
                <a16:creationId xmlns:a16="http://schemas.microsoft.com/office/drawing/2014/main" id="{1607EC6A-AFB1-4F8A-BEF3-80882EFEDFB1}"/>
              </a:ext>
            </a:extLst>
          </p:cNvPr>
          <p:cNvSpPr txBox="1"/>
          <p:nvPr/>
        </p:nvSpPr>
        <p:spPr>
          <a:xfrm>
            <a:off x="6550825" y="2971999"/>
            <a:ext cx="4146242"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altLang="en-US" sz="4800">
                <a:solidFill>
                  <a:srgbClr val="FF0000"/>
                </a:solidFill>
              </a:rPr>
              <a:t>l</a:t>
            </a:r>
            <a:r>
              <a:rPr lang="en-US" altLang="en-US" sz="4800">
                <a:solidFill>
                  <a:srgbClr val="000000"/>
                </a:solidFill>
              </a:rPr>
              <a:t>ung </a:t>
            </a:r>
            <a:r>
              <a:rPr lang="en-US" altLang="en-US" sz="4800">
                <a:solidFill>
                  <a:srgbClr val="FF0000"/>
                </a:solidFill>
              </a:rPr>
              <a:t>l</a:t>
            </a:r>
            <a:r>
              <a:rPr lang="en-US" altLang="en-US" sz="4800">
                <a:solidFill>
                  <a:srgbClr val="000000"/>
                </a:solidFill>
              </a:rPr>
              <a:t>inh</a:t>
            </a:r>
            <a:endParaRPr lang="en-US" sz="4800">
              <a:solidFill>
                <a:srgbClr val="FF0000"/>
              </a:solidFill>
            </a:endParaRPr>
          </a:p>
        </p:txBody>
      </p:sp>
      <p:sp>
        <p:nvSpPr>
          <p:cNvPr id="7" name="TextBox 6">
            <a:extLst>
              <a:ext uri="{FF2B5EF4-FFF2-40B4-BE49-F238E27FC236}">
                <a16:creationId xmlns:a16="http://schemas.microsoft.com/office/drawing/2014/main" id="{DC8A72B8-A790-596F-B6DA-12FE8FD0F256}"/>
              </a:ext>
            </a:extLst>
          </p:cNvPr>
          <p:cNvSpPr txBox="1"/>
          <p:nvPr/>
        </p:nvSpPr>
        <p:spPr>
          <a:xfrm>
            <a:off x="1464771" y="2919732"/>
            <a:ext cx="4146242"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altLang="en-US" sz="4800">
                <a:solidFill>
                  <a:srgbClr val="FF0000"/>
                </a:solidFill>
              </a:rPr>
              <a:t>Ép-phen</a:t>
            </a:r>
            <a:endParaRPr lang="en-US" sz="4800">
              <a:solidFill>
                <a:srgbClr val="FF0000"/>
              </a:solidFill>
            </a:endParaRPr>
          </a:p>
        </p:txBody>
      </p:sp>
      <p:sp>
        <p:nvSpPr>
          <p:cNvPr id="9" name="TextBox 8">
            <a:extLst>
              <a:ext uri="{FF2B5EF4-FFF2-40B4-BE49-F238E27FC236}">
                <a16:creationId xmlns:a16="http://schemas.microsoft.com/office/drawing/2014/main" id="{0C27B8C8-94A2-B1F8-69DF-1279484D0112}"/>
              </a:ext>
            </a:extLst>
          </p:cNvPr>
          <p:cNvSpPr txBox="1"/>
          <p:nvPr/>
        </p:nvSpPr>
        <p:spPr>
          <a:xfrm>
            <a:off x="4196263" y="5712723"/>
            <a:ext cx="3769311"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4800">
                <a:solidFill>
                  <a:srgbClr val="000000"/>
                </a:solidFill>
              </a:rPr>
              <a:t>...</a:t>
            </a:r>
            <a:endParaRPr lang="en-US" sz="4800">
              <a:solidFill>
                <a:srgbClr val="000000"/>
              </a:solidFill>
            </a:endParaRPr>
          </a:p>
        </p:txBody>
      </p:sp>
      <p:sp>
        <p:nvSpPr>
          <p:cNvPr id="13" name="TextBox 12">
            <a:extLst>
              <a:ext uri="{FF2B5EF4-FFF2-40B4-BE49-F238E27FC236}">
                <a16:creationId xmlns:a16="http://schemas.microsoft.com/office/drawing/2014/main" id="{7D1ED39F-3D39-DE6C-DA34-E530222A8772}"/>
              </a:ext>
            </a:extLst>
          </p:cNvPr>
          <p:cNvSpPr txBox="1"/>
          <p:nvPr/>
        </p:nvSpPr>
        <p:spPr>
          <a:xfrm>
            <a:off x="1474788" y="4110260"/>
            <a:ext cx="4136225"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altLang="en-US" sz="4800">
                <a:solidFill>
                  <a:srgbClr val="FF0000"/>
                </a:solidFill>
              </a:rPr>
              <a:t>s</a:t>
            </a:r>
            <a:r>
              <a:rPr lang="en-US" altLang="en-US" sz="4800">
                <a:solidFill>
                  <a:srgbClr val="000000"/>
                </a:solidFill>
              </a:rPr>
              <a:t>ừng </a:t>
            </a:r>
            <a:r>
              <a:rPr lang="en-US" altLang="en-US" sz="4800">
                <a:solidFill>
                  <a:srgbClr val="FF0000"/>
                </a:solidFill>
              </a:rPr>
              <a:t>s</a:t>
            </a:r>
            <a:r>
              <a:rPr lang="en-US" altLang="en-US" sz="4800">
                <a:solidFill>
                  <a:srgbClr val="000000"/>
                </a:solidFill>
              </a:rPr>
              <a:t>ững</a:t>
            </a:r>
            <a:endParaRPr lang="en-US" sz="4800">
              <a:solidFill>
                <a:srgbClr val="000000"/>
              </a:solidFill>
            </a:endParaRPr>
          </a:p>
        </p:txBody>
      </p:sp>
      <p:sp>
        <p:nvSpPr>
          <p:cNvPr id="2" name="TextBox 1">
            <a:extLst>
              <a:ext uri="{FF2B5EF4-FFF2-40B4-BE49-F238E27FC236}">
                <a16:creationId xmlns:a16="http://schemas.microsoft.com/office/drawing/2014/main" id="{0083808D-3F79-D6B4-91CC-7C06C9535418}"/>
              </a:ext>
            </a:extLst>
          </p:cNvPr>
          <p:cNvSpPr txBox="1"/>
          <p:nvPr/>
        </p:nvSpPr>
        <p:spPr>
          <a:xfrm>
            <a:off x="6550825" y="1841365"/>
            <a:ext cx="4146242"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altLang="en-US" sz="4800">
                <a:solidFill>
                  <a:srgbClr val="FF0000"/>
                </a:solidFill>
              </a:rPr>
              <a:t>r</a:t>
            </a:r>
            <a:r>
              <a:rPr lang="en-US" altLang="en-US" sz="4800">
                <a:solidFill>
                  <a:srgbClr val="000000"/>
                </a:solidFill>
              </a:rPr>
              <a:t>ộng </a:t>
            </a:r>
            <a:r>
              <a:rPr lang="en-US" altLang="en-US" sz="4800">
                <a:solidFill>
                  <a:srgbClr val="FF0000"/>
                </a:solidFill>
              </a:rPr>
              <a:t>l</a:t>
            </a:r>
            <a:r>
              <a:rPr lang="en-US" altLang="en-US" sz="4800">
                <a:solidFill>
                  <a:srgbClr val="000000"/>
                </a:solidFill>
              </a:rPr>
              <a:t>ớn</a:t>
            </a:r>
            <a:endParaRPr lang="en-US" sz="4800">
              <a:solidFill>
                <a:srgbClr val="000000"/>
              </a:solidFill>
            </a:endParaRPr>
          </a:p>
        </p:txBody>
      </p:sp>
      <p:sp>
        <p:nvSpPr>
          <p:cNvPr id="8" name="TextBox 7">
            <a:extLst>
              <a:ext uri="{FF2B5EF4-FFF2-40B4-BE49-F238E27FC236}">
                <a16:creationId xmlns:a16="http://schemas.microsoft.com/office/drawing/2014/main" id="{DDD5EB34-765B-CEB7-A3E0-C3886FD2B54B}"/>
              </a:ext>
            </a:extLst>
          </p:cNvPr>
          <p:cNvSpPr txBox="1"/>
          <p:nvPr/>
        </p:nvSpPr>
        <p:spPr>
          <a:xfrm>
            <a:off x="6550825" y="4110259"/>
            <a:ext cx="4146242" cy="919401"/>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altLang="en-US" sz="4800">
                <a:solidFill>
                  <a:srgbClr val="FF0000"/>
                </a:solidFill>
              </a:rPr>
              <a:t>Lu-vơ-rơ</a:t>
            </a:r>
            <a:endParaRPr lang="en-US" sz="4800">
              <a:solidFill>
                <a:srgbClr val="FF0000"/>
              </a:solidFill>
            </a:endParaRPr>
          </a:p>
        </p:txBody>
      </p:sp>
    </p:spTree>
    <p:extLst>
      <p:ext uri="{BB962C8B-B14F-4D97-AF65-F5344CB8AC3E}">
        <p14:creationId xmlns:p14="http://schemas.microsoft.com/office/powerpoint/2010/main" val="1199321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5BB32B-9A8F-B35C-2588-B514C4C1E1AB}"/>
              </a:ext>
            </a:extLst>
          </p:cNvPr>
          <p:cNvGrpSpPr/>
          <p:nvPr/>
        </p:nvGrpSpPr>
        <p:grpSpPr>
          <a:xfrm>
            <a:off x="-272479" y="55178"/>
            <a:ext cx="2205781" cy="399409"/>
            <a:chOff x="752815" y="767254"/>
            <a:chExt cx="2205781" cy="584775"/>
          </a:xfrm>
        </p:grpSpPr>
        <p:sp>
          <p:nvSpPr>
            <p:cNvPr id="14" name="Google Shape;4306;p14">
              <a:extLst>
                <a:ext uri="{FF2B5EF4-FFF2-40B4-BE49-F238E27FC236}">
                  <a16:creationId xmlns:a16="http://schemas.microsoft.com/office/drawing/2014/main" id="{20BEA9FA-5B73-37D0-38BE-EAE4CC4FE7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877050" y="805655"/>
              <a:ext cx="1957309" cy="484133"/>
            </a:xfrm>
            <a:prstGeom prst="rect">
              <a:avLst/>
            </a:prstGeom>
            <a:noFill/>
          </p:spPr>
          <p:txBody>
            <a:bodyPr wrap="square" rtlCol="0">
              <a:spAutoFit/>
            </a:bodyPr>
            <a:lstStyle/>
            <a:p>
              <a:pPr algn="ctr"/>
              <a:r>
                <a:rPr lang="en-US" sz="2000" b="1"/>
                <a:t>Đọc nối tiếp</a:t>
              </a:r>
            </a:p>
          </p:txBody>
        </p:sp>
      </p:grpSp>
      <p:grpSp>
        <p:nvGrpSpPr>
          <p:cNvPr id="2" name="Group 1">
            <a:extLst>
              <a:ext uri="{FF2B5EF4-FFF2-40B4-BE49-F238E27FC236}">
                <a16:creationId xmlns:a16="http://schemas.microsoft.com/office/drawing/2014/main" id="{D81592A5-0941-89AD-57F4-C078DFC08BDA}"/>
              </a:ext>
            </a:extLst>
          </p:cNvPr>
          <p:cNvGrpSpPr/>
          <p:nvPr/>
        </p:nvGrpSpPr>
        <p:grpSpPr>
          <a:xfrm>
            <a:off x="228956" y="97110"/>
            <a:ext cx="11693412" cy="6370626"/>
            <a:chOff x="228956" y="97110"/>
            <a:chExt cx="11693412" cy="6370626"/>
          </a:xfrm>
        </p:grpSpPr>
        <p:sp>
          <p:nvSpPr>
            <p:cNvPr id="3" name="TextBox 2">
              <a:extLst>
                <a:ext uri="{FF2B5EF4-FFF2-40B4-BE49-F238E27FC236}">
                  <a16:creationId xmlns:a16="http://schemas.microsoft.com/office/drawing/2014/main" id="{09902609-AA99-ECE1-2EFD-66B96183A61C}"/>
                </a:ext>
              </a:extLst>
            </p:cNvPr>
            <p:cNvSpPr txBox="1"/>
            <p:nvPr/>
          </p:nvSpPr>
          <p:spPr>
            <a:xfrm>
              <a:off x="228957" y="97110"/>
              <a:ext cx="11693411"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a:solidFill>
                    <a:srgbClr val="000000"/>
                  </a:solidFill>
                </a:rPr>
                <a:t>CHUYẾN DU LỊCH THÚ VỊ</a:t>
              </a:r>
            </a:p>
          </p:txBody>
        </p:sp>
        <p:sp>
          <p:nvSpPr>
            <p:cNvPr id="7" name="TextBox 6">
              <a:extLst>
                <a:ext uri="{FF2B5EF4-FFF2-40B4-BE49-F238E27FC236}">
                  <a16:creationId xmlns:a16="http://schemas.microsoft.com/office/drawing/2014/main" id="{F8ED4FFD-E69E-1170-DD83-F1A4378F22D8}"/>
                </a:ext>
              </a:extLst>
            </p:cNvPr>
            <p:cNvSpPr txBox="1"/>
            <p:nvPr/>
          </p:nvSpPr>
          <p:spPr>
            <a:xfrm>
              <a:off x="228956" y="820036"/>
              <a:ext cx="11693411" cy="564770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70C0"/>
                  </a:solidFill>
                </a:rPr>
                <a:t>Kì nghỉ hè năm nay, Dương được cùng ba mẹ đến Pa-ri, thủ đô của nước Pháp. Vì ba mẹ đi dự hội thảo nên Dương được bà Mi-su, một người bạn thân của gia đình, dẫn đi thăm Pa-ri bằng tàu điện ngầm.</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C00000"/>
                  </a:solidFill>
                </a:rPr>
                <a:t>Khi mọi người leo lên cầu thang để ra khỏi bến tàu điện ngầm thì tháp Ép-phen đã sừng sững trước mặt. Dương nắm chặt tay bà Mi-su, thì thầm: “Ôi! Tháp Ép-phen đẹp quá!”. Đứng trên quảng trường     Thô-ca-đê-rô rộng lớn, Dương được ngắm nhìn toàn cảnh tháp Ép-phen cao sừng sững trên nền trời xanh bao la. Vẻ đẹp của tháp vượt xa những hình ảnh mà Dương thấy trên phim ảnh. Bà Mi-su nói: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C00000"/>
                  </a:solidFill>
                </a:rPr>
                <a:t>– Tháp Ép-phen được lắp đặt hệ thống gồm 20 000 ngọn đèn và 336 máy chiếu sáng, tạo nên một cảnh tượng tuyệt đẹp. Vào buổi tối, ánh sáng đèn lung linh làm nổi bật kiến trúc độc đáo của tháp. Đó là lí do vì sao mọi người lại gọi Pa-ri là kinh đô của ánh sáng.</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C00000"/>
                  </a:solidFill>
                </a:rPr>
                <a:t>Bà Mi-su còn đưa Dương đi tham quan nhiều nơi khác: bảo tàng Lu-vơ-rơ, Khải Hoàn Môn,... nhưng Dương vẫn ấn tượng nhất với tháp Ép-phen.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B050"/>
                  </a:solidFill>
                </a:rPr>
                <a:t>Vèo một cái, hai ngày tham quan Pa-ri đã hết. Nắm tay Dương đi dạo trên đường phố, bà Mi-su hạ giọng thì thầm như đôi bạn thân: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B050"/>
                  </a:solidFill>
                </a:rPr>
                <a:t>– Tạm biệt Pa-ri đi! Sáng mai, cháu sẽ không đi lại trên con đường này. Vào giờ này ngày mai, gia đình cháu đã ở trên máy bay rồi.</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B050"/>
                  </a:solidFill>
                </a:rPr>
                <a:t>– Cháu sẽ rất nhớ bà. Pa-ri trở nên thân thiện hơn nhờ có bà đấy ạ.</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B050"/>
                  </a:solidFill>
                </a:rPr>
                <a:t>– Cháu nhất định phải đến Pa-ri thêm lần nữa nhé. Chúng ta còn nhiều nơi để khám phá.</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1900">
                  <a:solidFill>
                    <a:srgbClr val="00B050"/>
                  </a:solidFill>
                </a:rPr>
                <a:t>Hai bà cháu cười vang, tay trong tay, bước đi dưới nắng vàng lung linh.</a:t>
              </a:r>
            </a:p>
            <a:p>
              <a:pPr marL="0" marR="0" lvl="0" indent="457200" algn="ctr" defTabSz="914400" rtl="0" eaLnBrk="0" fontAlgn="base" latinLnBrk="0" hangingPunct="0">
                <a:lnSpc>
                  <a:spcPct val="100000"/>
                </a:lnSpc>
                <a:spcBef>
                  <a:spcPct val="0"/>
                </a:spcBef>
                <a:spcAft>
                  <a:spcPct val="0"/>
                </a:spcAft>
                <a:buClrTx/>
                <a:buSzTx/>
                <a:buFontTx/>
                <a:buNone/>
                <a:tabLst/>
              </a:pPr>
              <a:r>
                <a:rPr lang="en-US" altLang="en-US" sz="1900">
                  <a:solidFill>
                    <a:srgbClr val="000000"/>
                  </a:solidFill>
                </a:rPr>
                <a:t>                                                                                                                    (</a:t>
              </a:r>
              <a:r>
                <a:rPr lang="en-US" altLang="en-US" sz="1900" i="1">
                  <a:solidFill>
                    <a:srgbClr val="000000"/>
                  </a:solidFill>
                </a:rPr>
                <a:t>Theo</a:t>
              </a:r>
              <a:r>
                <a:rPr lang="en-US" altLang="en-US" sz="1900">
                  <a:solidFill>
                    <a:srgbClr val="000000"/>
                  </a:solidFill>
                </a:rPr>
                <a:t> Dương Thụy)</a:t>
              </a:r>
            </a:p>
          </p:txBody>
        </p:sp>
      </p:grpSp>
    </p:spTree>
    <p:extLst>
      <p:ext uri="{BB962C8B-B14F-4D97-AF65-F5344CB8AC3E}">
        <p14:creationId xmlns:p14="http://schemas.microsoft.com/office/powerpoint/2010/main" val="3088275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5520FD-A07D-1C72-0A1D-DC01A2EE5B8D}"/>
              </a:ext>
            </a:extLst>
          </p:cNvPr>
          <p:cNvGrpSpPr/>
          <p:nvPr/>
        </p:nvGrpSpPr>
        <p:grpSpPr>
          <a:xfrm>
            <a:off x="3931696" y="196109"/>
            <a:ext cx="4298445" cy="531614"/>
            <a:chOff x="752815" y="767254"/>
            <a:chExt cx="2205781" cy="584775"/>
          </a:xfrm>
        </p:grpSpPr>
        <p:sp>
          <p:nvSpPr>
            <p:cNvPr id="3" name="Google Shape;4306;p14">
              <a:extLst>
                <a:ext uri="{FF2B5EF4-FFF2-40B4-BE49-F238E27FC236}">
                  <a16:creationId xmlns:a16="http://schemas.microsoft.com/office/drawing/2014/main" id="{0D2C6A19-34C9-F05F-0609-5BD4895A0746}"/>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8969"/>
                </a:solidFill>
              </a:endParaRPr>
            </a:p>
          </p:txBody>
        </p:sp>
        <p:sp>
          <p:nvSpPr>
            <p:cNvPr id="4" name="TextBox 3">
              <a:extLst>
                <a:ext uri="{FF2B5EF4-FFF2-40B4-BE49-F238E27FC236}">
                  <a16:creationId xmlns:a16="http://schemas.microsoft.com/office/drawing/2014/main" id="{D3E90883-DCF0-2390-9D40-7703A917ED58}"/>
                </a:ext>
              </a:extLst>
            </p:cNvPr>
            <p:cNvSpPr txBox="1"/>
            <p:nvPr/>
          </p:nvSpPr>
          <p:spPr>
            <a:xfrm>
              <a:off x="877050" y="805655"/>
              <a:ext cx="1957309" cy="507831"/>
            </a:xfrm>
            <a:prstGeom prst="rect">
              <a:avLst/>
            </a:prstGeom>
            <a:noFill/>
          </p:spPr>
          <p:txBody>
            <a:bodyPr wrap="square" rtlCol="0">
              <a:spAutoFit/>
            </a:bodyPr>
            <a:lstStyle/>
            <a:p>
              <a:pPr algn="ctr"/>
              <a:r>
                <a:rPr lang="en-US" sz="2400" b="1"/>
                <a:t>Luyện đọc câu dài</a:t>
              </a:r>
            </a:p>
          </p:txBody>
        </p:sp>
      </p:grpSp>
      <p:sp>
        <p:nvSpPr>
          <p:cNvPr id="6" name="TextBox 5">
            <a:extLst>
              <a:ext uri="{FF2B5EF4-FFF2-40B4-BE49-F238E27FC236}">
                <a16:creationId xmlns:a16="http://schemas.microsoft.com/office/drawing/2014/main" id="{E43804B6-0E2A-A7BB-53E5-02451F20B4FB}"/>
              </a:ext>
            </a:extLst>
          </p:cNvPr>
          <p:cNvSpPr txBox="1"/>
          <p:nvPr/>
        </p:nvSpPr>
        <p:spPr>
          <a:xfrm>
            <a:off x="658489" y="1263141"/>
            <a:ext cx="10844854" cy="1938992"/>
          </a:xfrm>
          <a:prstGeom prst="rect">
            <a:avLst/>
          </a:prstGeom>
          <a:noFill/>
        </p:spPr>
        <p:txBody>
          <a:bodyPr wrap="square">
            <a:spAutoFit/>
          </a:bodyPr>
          <a:lstStyle/>
          <a:p>
            <a:pPr lvl="0" algn="just" eaLnBrk="0" fontAlgn="base" hangingPunct="0">
              <a:spcBef>
                <a:spcPct val="0"/>
              </a:spcBef>
              <a:spcAft>
                <a:spcPct val="0"/>
              </a:spcAft>
              <a:buClrTx/>
            </a:pPr>
            <a:r>
              <a:rPr lang="en-US" altLang="en-US" sz="3600">
                <a:solidFill>
                  <a:srgbClr val="000000"/>
                </a:solidFill>
              </a:rPr>
              <a:t>Đứng trên quảng trường Thô-ca-đê-rô rộng lớn,</a:t>
            </a:r>
            <a:r>
              <a:rPr lang="en-US" altLang="en-US" sz="4000" b="1">
                <a:solidFill>
                  <a:srgbClr val="FF0000"/>
                </a:solidFill>
              </a:rPr>
              <a:t>/</a:t>
            </a:r>
            <a:r>
              <a:rPr lang="en-US" altLang="en-US" sz="3600">
                <a:solidFill>
                  <a:srgbClr val="000000"/>
                </a:solidFill>
              </a:rPr>
              <a:t> Dương được ngắm nhìn</a:t>
            </a:r>
            <a:r>
              <a:rPr lang="en-US" altLang="en-US" sz="4000" b="1">
                <a:solidFill>
                  <a:srgbClr val="FF0000"/>
                </a:solidFill>
              </a:rPr>
              <a:t>/</a:t>
            </a:r>
            <a:r>
              <a:rPr lang="en-US" altLang="en-US" sz="3600">
                <a:solidFill>
                  <a:srgbClr val="000000"/>
                </a:solidFill>
              </a:rPr>
              <a:t> toàn cảnh tháp Ép-phen cao sừng sững</a:t>
            </a:r>
            <a:r>
              <a:rPr lang="en-US" altLang="en-US" sz="4000" b="1">
                <a:solidFill>
                  <a:srgbClr val="FF0000"/>
                </a:solidFill>
              </a:rPr>
              <a:t>/</a:t>
            </a:r>
            <a:r>
              <a:rPr lang="en-US" altLang="en-US" sz="3600">
                <a:solidFill>
                  <a:srgbClr val="000000"/>
                </a:solidFill>
              </a:rPr>
              <a:t> trên nền trời xanh bao la</a:t>
            </a:r>
            <a:r>
              <a:rPr lang="en-US" altLang="en-US" sz="3600" b="1">
                <a:solidFill>
                  <a:srgbClr val="FF0000"/>
                </a:solidFill>
              </a:rPr>
              <a:t> //</a:t>
            </a:r>
            <a:endParaRPr lang="en-US" altLang="en-US" sz="3600">
              <a:solidFill>
                <a:srgbClr val="0070C0"/>
              </a:solidFill>
            </a:endParaRPr>
          </a:p>
        </p:txBody>
      </p:sp>
      <p:sp>
        <p:nvSpPr>
          <p:cNvPr id="7" name="TextBox 6">
            <a:extLst>
              <a:ext uri="{FF2B5EF4-FFF2-40B4-BE49-F238E27FC236}">
                <a16:creationId xmlns:a16="http://schemas.microsoft.com/office/drawing/2014/main" id="{8BF7702C-2A72-749E-88E9-54DD77A9FA45}"/>
              </a:ext>
            </a:extLst>
          </p:cNvPr>
          <p:cNvSpPr txBox="1"/>
          <p:nvPr/>
        </p:nvSpPr>
        <p:spPr>
          <a:xfrm>
            <a:off x="658489" y="3710522"/>
            <a:ext cx="10844854" cy="1754326"/>
          </a:xfrm>
          <a:prstGeom prst="rect">
            <a:avLst/>
          </a:prstGeom>
          <a:noFill/>
        </p:spPr>
        <p:txBody>
          <a:bodyPr wrap="square">
            <a:spAutoFit/>
          </a:bodyPr>
          <a:lstStyle/>
          <a:p>
            <a:pPr lvl="0" algn="just" eaLnBrk="0" fontAlgn="base" hangingPunct="0">
              <a:spcBef>
                <a:spcPct val="0"/>
              </a:spcBef>
              <a:spcAft>
                <a:spcPct val="0"/>
              </a:spcAft>
              <a:buClrTx/>
            </a:pPr>
            <a:r>
              <a:rPr lang="en-US" altLang="en-US" sz="3600"/>
              <a:t>Tháp Ép-phen được lắp đặt hệ thống</a:t>
            </a:r>
            <a:r>
              <a:rPr lang="en-US" altLang="en-US" sz="3600" b="1">
                <a:solidFill>
                  <a:srgbClr val="FF0000"/>
                </a:solidFill>
              </a:rPr>
              <a:t> /</a:t>
            </a:r>
            <a:r>
              <a:rPr lang="en-US" altLang="en-US" sz="3600"/>
              <a:t> gồm 20 000 ngọn đèn và 336 máy chiếu sáng,</a:t>
            </a:r>
            <a:r>
              <a:rPr lang="en-US" altLang="en-US" sz="3600" b="1">
                <a:solidFill>
                  <a:srgbClr val="FF0000"/>
                </a:solidFill>
              </a:rPr>
              <a:t> /</a:t>
            </a:r>
            <a:r>
              <a:rPr lang="en-US" altLang="en-US" sz="3600"/>
              <a:t> tạo nên một cảnh tượng tuyệt đẹp.</a:t>
            </a:r>
            <a:r>
              <a:rPr lang="en-US" altLang="en-US" sz="3600" b="1">
                <a:solidFill>
                  <a:srgbClr val="FF0000"/>
                </a:solidFill>
              </a:rPr>
              <a:t> //</a:t>
            </a:r>
            <a:endParaRPr lang="en-US" altLang="en-US" sz="3600">
              <a:solidFill>
                <a:srgbClr val="0070C0"/>
              </a:solidFill>
            </a:endParaRPr>
          </a:p>
        </p:txBody>
      </p:sp>
    </p:spTree>
    <p:extLst>
      <p:ext uri="{BB962C8B-B14F-4D97-AF65-F5344CB8AC3E}">
        <p14:creationId xmlns:p14="http://schemas.microsoft.com/office/powerpoint/2010/main" val="140824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6FBB4F-16CF-9348-F244-12A3D8034421}"/>
              </a:ext>
            </a:extLst>
          </p:cNvPr>
          <p:cNvSpPr txBox="1"/>
          <p:nvPr/>
        </p:nvSpPr>
        <p:spPr>
          <a:xfrm>
            <a:off x="2627524" y="2108219"/>
            <a:ext cx="6906789" cy="2800767"/>
          </a:xfrm>
          <a:prstGeom prst="rect">
            <a:avLst/>
          </a:prstGeom>
          <a:noFill/>
        </p:spPr>
        <p:txBody>
          <a:bodyPr wrap="square">
            <a:spAutoFit/>
          </a:bodyPr>
          <a:lstStyle/>
          <a:p>
            <a:pPr algn="ctr"/>
            <a:r>
              <a:rPr lang="en-US" sz="8800" b="1"/>
              <a:t>GIẢI NGHĨA TỪ KHÓ</a:t>
            </a:r>
          </a:p>
        </p:txBody>
      </p:sp>
    </p:spTree>
    <p:extLst>
      <p:ext uri="{BB962C8B-B14F-4D97-AF65-F5344CB8AC3E}">
        <p14:creationId xmlns:p14="http://schemas.microsoft.com/office/powerpoint/2010/main" val="63613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3C77FA-CDDD-73D7-88AC-52A1AADD0F3F}"/>
              </a:ext>
            </a:extLst>
          </p:cNvPr>
          <p:cNvSpPr txBox="1"/>
          <p:nvPr/>
        </p:nvSpPr>
        <p:spPr>
          <a:xfrm>
            <a:off x="58130" y="2283761"/>
            <a:ext cx="12045575" cy="1800493"/>
          </a:xfrm>
          <a:prstGeom prst="rect">
            <a:avLst/>
          </a:prstGeom>
          <a:noFill/>
        </p:spPr>
        <p:txBody>
          <a:bodyPr wrap="square">
            <a:spAutoFit/>
          </a:bodyPr>
          <a:lstStyle/>
          <a:p>
            <a:pPr algn="ctr">
              <a:spcBef>
                <a:spcPts val="1200"/>
              </a:spcBef>
              <a:spcAft>
                <a:spcPts val="600"/>
              </a:spcAft>
            </a:pPr>
            <a:r>
              <a:rPr lang="en-US" sz="6000" b="1">
                <a:solidFill>
                  <a:srgbClr val="C00000"/>
                </a:solidFill>
              </a:rPr>
              <a:t>CHUYẾN DU LỊCH THÚ VỊ</a:t>
            </a:r>
          </a:p>
          <a:p>
            <a:pPr indent="457200" algn="r">
              <a:spcBef>
                <a:spcPts val="1200"/>
              </a:spcBef>
              <a:spcAft>
                <a:spcPts val="600"/>
              </a:spcAft>
            </a:pPr>
            <a:r>
              <a:rPr lang="en-US" sz="3600">
                <a:solidFill>
                  <a:srgbClr val="000000"/>
                </a:solidFill>
              </a:rPr>
              <a:t>(</a:t>
            </a:r>
            <a:r>
              <a:rPr lang="en-US" sz="3600" i="1">
                <a:solidFill>
                  <a:srgbClr val="000000"/>
                </a:solidFill>
              </a:rPr>
              <a:t>Theo </a:t>
            </a:r>
            <a:r>
              <a:rPr lang="en-US" sz="3600"/>
              <a:t>Dương Thuỵ)</a:t>
            </a:r>
            <a:endParaRPr lang="en-US" sz="3600">
              <a:solidFill>
                <a:srgbClr val="000000"/>
              </a:solidFill>
            </a:endParaRPr>
          </a:p>
        </p:txBody>
      </p:sp>
      <p:grpSp>
        <p:nvGrpSpPr>
          <p:cNvPr id="4" name="Group 3">
            <a:extLst>
              <a:ext uri="{FF2B5EF4-FFF2-40B4-BE49-F238E27FC236}">
                <a16:creationId xmlns:a16="http://schemas.microsoft.com/office/drawing/2014/main" id="{CE59555E-0221-7DF2-A4AF-2FCDBC712D4E}"/>
              </a:ext>
            </a:extLst>
          </p:cNvPr>
          <p:cNvGrpSpPr/>
          <p:nvPr/>
        </p:nvGrpSpPr>
        <p:grpSpPr>
          <a:xfrm>
            <a:off x="3497072" y="727209"/>
            <a:ext cx="5167692" cy="758669"/>
            <a:chOff x="752815" y="767254"/>
            <a:chExt cx="2205781" cy="584775"/>
          </a:xfrm>
        </p:grpSpPr>
        <p:sp>
          <p:nvSpPr>
            <p:cNvPr id="5" name="Google Shape;4306;p14">
              <a:extLst>
                <a:ext uri="{FF2B5EF4-FFF2-40B4-BE49-F238E27FC236}">
                  <a16:creationId xmlns:a16="http://schemas.microsoft.com/office/drawing/2014/main" id="{45C57977-4EAB-FD85-097D-B26245A9B4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6" name="TextBox 5">
              <a:extLst>
                <a:ext uri="{FF2B5EF4-FFF2-40B4-BE49-F238E27FC236}">
                  <a16:creationId xmlns:a16="http://schemas.microsoft.com/office/drawing/2014/main" id="{FEACB184-F319-127C-FAC1-1D1E8AC3221B}"/>
                </a:ext>
              </a:extLst>
            </p:cNvPr>
            <p:cNvSpPr txBox="1"/>
            <p:nvPr/>
          </p:nvSpPr>
          <p:spPr>
            <a:xfrm>
              <a:off x="752815" y="895948"/>
              <a:ext cx="1957309" cy="355847"/>
            </a:xfrm>
            <a:prstGeom prst="rect">
              <a:avLst/>
            </a:prstGeom>
            <a:noFill/>
          </p:spPr>
          <p:txBody>
            <a:bodyPr wrap="square" rtlCol="0">
              <a:spAutoFit/>
            </a:bodyPr>
            <a:lstStyle/>
            <a:p>
              <a:pPr algn="ctr"/>
              <a:r>
                <a:rPr lang="en-US" sz="2400" b="1"/>
                <a:t>       Đọc nối tiếp theo nhóm</a:t>
              </a:r>
            </a:p>
          </p:txBody>
        </p:sp>
      </p:grpSp>
    </p:spTree>
    <p:extLst>
      <p:ext uri="{BB962C8B-B14F-4D97-AF65-F5344CB8AC3E}">
        <p14:creationId xmlns:p14="http://schemas.microsoft.com/office/powerpoint/2010/main" val="17558475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3C28CF8D-24F3-4B5C-98F8-DECD5F790BDF}:1066"/>
</p:tagLst>
</file>

<file path=ppt/theme/theme1.xml><?xml version="1.0" encoding="utf-8"?>
<a:theme xmlns:a="http://schemas.openxmlformats.org/drawingml/2006/main" name="Easter by Slidesgo">
  <a:themeElements>
    <a:clrScheme name="Simple Light">
      <a:dk1>
        <a:srgbClr val="3D1C06"/>
      </a:dk1>
      <a:lt1>
        <a:srgbClr val="FEF9D1"/>
      </a:lt1>
      <a:dk2>
        <a:srgbClr val="FFD88D"/>
      </a:dk2>
      <a:lt2>
        <a:srgbClr val="FF928D"/>
      </a:lt2>
      <a:accent1>
        <a:srgbClr val="FEC1D3"/>
      </a:accent1>
      <a:accent2>
        <a:srgbClr val="F07C98"/>
      </a:accent2>
      <a:accent3>
        <a:srgbClr val="D8C6C9"/>
      </a:accent3>
      <a:accent4>
        <a:srgbClr val="6EE2A3"/>
      </a:accent4>
      <a:accent5>
        <a:srgbClr val="47C07B"/>
      </a:accent5>
      <a:accent6>
        <a:srgbClr val="FFFFFF"/>
      </a:accent6>
      <a:hlink>
        <a:srgbClr val="3D1C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1619</Words>
  <Application>Microsoft Office PowerPoint</Application>
  <PresentationFormat>Custom</PresentationFormat>
  <Paragraphs>96</Paragraphs>
  <Slides>19</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Darker Grotesque SemiBold</vt:lpstr>
      <vt:lpstr>Wingdings</vt:lpstr>
      <vt:lpstr>Raleway</vt:lpstr>
      <vt:lpstr>Happy Monkey</vt:lpstr>
      <vt:lpstr>Calibri</vt:lpstr>
      <vt:lpstr>Lilita One</vt:lpstr>
      <vt:lpstr>Times New Roman</vt:lpstr>
      <vt:lpstr>Arial</vt:lpstr>
      <vt:lpstr>华康少女文字W5(P)</vt:lpstr>
      <vt:lpstr>Easter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RỘNG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Woods</dc:title>
  <dc:creator>ADMIN</dc:creator>
  <cp:lastModifiedBy>STD_MO</cp:lastModifiedBy>
  <cp:revision>196</cp:revision>
  <dcterms:modified xsi:type="dcterms:W3CDTF">2025-05-02T07:31:43Z</dcterms:modified>
</cp:coreProperties>
</file>