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0" r:id="rId2"/>
    <p:sldId id="270" r:id="rId3"/>
    <p:sldId id="275" r:id="rId4"/>
    <p:sldId id="273" r:id="rId5"/>
    <p:sldId id="256" r:id="rId6"/>
    <p:sldId id="259" r:id="rId7"/>
    <p:sldId id="262" r:id="rId8"/>
    <p:sldId id="261" r:id="rId9"/>
    <p:sldId id="285" r:id="rId10"/>
    <p:sldId id="264" r:id="rId11"/>
    <p:sldId id="282" r:id="rId12"/>
    <p:sldId id="28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1078B0-6CF5-4945-BD40-0B8888A47CA8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99D83B-A825-4B4A-BC76-CFACC110E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90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93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6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7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7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59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88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66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2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C537-DED4-4A06-821A-4BB5184FC52D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E25C-723F-4F24-AB8E-7912B8027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B8D1-BB92-42D2-9AE7-4B4CCC0A75F6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5827-E225-4126-8FEB-6F2682A32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8390-7AA8-4F32-A793-B6987AA42BEE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AE30-5F7F-4434-AD3D-66AB2A470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F64E1-B203-40EC-8125-545295393C37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5E11-A383-4C8D-BD7E-5F35C093D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CDD1-B8B0-4E73-A0EA-330A11D9ABC7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EBA2-3678-43AC-9C41-F8A970124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BB4C-FED9-48A6-BAD3-F94B3D44956B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B1E9-886B-41D0-A229-3B0C6DDF0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CA6F4-63B4-40C3-BE09-0BA16C9913C8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6893-6E77-45C2-9B72-1545E24A3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ED72-AAE5-4C6D-859B-4FF460F22209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B735-7A27-4E29-842F-009E89664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2D15-0F5A-4BA6-9298-EF0419342C3E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8DCC-0EA2-402C-A316-6343200D3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C829-4AFF-41EA-8FBA-A6720589570C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0178-267E-4565-879A-698CC7124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474A-CCAB-41EB-A555-1570A69DDFCF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4F625-AF2A-4BBD-A928-58571A21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859AF8-325E-4958-8E78-24D8CF62252A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35B65F-052C-499D-BC91-2B1D03582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9"/>
            <a:ext cx="9144000" cy="6813376"/>
          </a:xfrm>
        </p:spPr>
      </p:pic>
      <p:sp>
        <p:nvSpPr>
          <p:cNvPr id="3" name="Rectangle 2"/>
          <p:cNvSpPr/>
          <p:nvPr/>
        </p:nvSpPr>
        <p:spPr>
          <a:xfrm>
            <a:off x="1475656" y="2780928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>
                <a:solidFill>
                  <a:srgbClr val="DF7B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32:</a:t>
            </a:r>
          </a:p>
          <a:p>
            <a:pPr algn="ctr"/>
            <a:r>
              <a:rPr lang="fr-FR" sz="3600" b="1">
                <a:solidFill>
                  <a:srgbClr val="DF7B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chữ hoa A, N, M (Kiểu 2)</a:t>
            </a:r>
            <a:endParaRPr lang="fr-FR" sz="3600" b="1" dirty="0">
              <a:solidFill>
                <a:srgbClr val="DF7B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3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dministrator\Downloads\14063763_877828169017757_7255603672378383412_n.jpg"/>
          <p:cNvPicPr>
            <a:picLocks noChangeAspect="1" noChangeArrowheads="1"/>
          </p:cNvPicPr>
          <p:nvPr/>
        </p:nvPicPr>
        <p:blipFill>
          <a:blip r:embed="rId4"/>
          <a:srcRect l="20152" t="-201" r="1817" b="201"/>
          <a:stretch>
            <a:fillRect/>
          </a:stretch>
        </p:blipFill>
        <p:spPr bwMode="auto">
          <a:xfrm>
            <a:off x="-26695" y="0"/>
            <a:ext cx="91706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\Desktop\tải xuống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536" y="0"/>
            <a:ext cx="9736666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\Desktop\tải xuống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092" y="228600"/>
            <a:ext cx="8553107" cy="6324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Mẫu chữ\mau-chu-2.5-o-ly-p1\mau chu 2.5 o ly p1\Chữ hoa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916113"/>
            <a:ext cx="9144000" cy="106918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ownloads\Mẫu chữ\mau-chu-2.5-o-ly-p1\mau-chu-2.5-o-ly-p3\mau chu 2.5 o ly p3\mau chu cao 2.5 o ly (4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916113"/>
            <a:ext cx="8915400" cy="106918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ownloads\Mẫu chữ\mau-chu-2.5-o-ly-p1\mau chu 2.5 o ly p1\Chữ hoa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916113"/>
            <a:ext cx="9448800" cy="106918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Administrator\Downloads\14063763_877828169017757_7255603672378383412_n.jpg"/>
          <p:cNvPicPr>
            <a:picLocks noChangeAspect="1" noChangeArrowheads="1"/>
          </p:cNvPicPr>
          <p:nvPr/>
        </p:nvPicPr>
        <p:blipFill>
          <a:blip r:embed="rId4"/>
          <a:srcRect l="20152" t="-201" r="1817" b="201"/>
          <a:stretch>
            <a:fillRect/>
          </a:stretch>
        </p:blipFill>
        <p:spPr bwMode="auto">
          <a:xfrm>
            <a:off x="-36512" y="0"/>
            <a:ext cx="9180512" cy="803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4088427_877834495683791_765020139591065591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Administrator\Downloads\14079517_877834532350454_4758846876801805448_n.jpg"/>
          <p:cNvPicPr>
            <a:picLocks noChangeAspect="1" noChangeArrowheads="1"/>
          </p:cNvPicPr>
          <p:nvPr/>
        </p:nvPicPr>
        <p:blipFill>
          <a:blip r:embed="rId4"/>
          <a:srcRect t="17374" b="33939"/>
          <a:stretch>
            <a:fillRect/>
          </a:stretch>
        </p:blipFill>
        <p:spPr bwMode="auto">
          <a:xfrm>
            <a:off x="0" y="0"/>
            <a:ext cx="91440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107504" y="3356992"/>
            <a:ext cx="6284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“An D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V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” gồm mấy chữ 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504" y="4797152"/>
            <a:ext cx="83327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con chữ “A” sang con chữ “n” ? từ con chữ “D” sang con chữ “</a:t>
            </a:r>
            <a:r>
              <a:rPr lang="vi-VN" sz="2800">
                <a:latin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</a:rPr>
              <a:t>” và từ con chữ “V” sang co chữ “</a:t>
            </a:r>
            <a:r>
              <a:rPr lang="vi-VN" sz="2800">
                <a:latin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</a:rPr>
              <a:t>”được viết như thế nào ?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107504" y="3861048"/>
            <a:ext cx="899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“An D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V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” có những con chữ nào cao hai ly rưỡi ?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107504" y="6165304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Khoảng cách giữa các chữ được viết như thế nào 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istrator\Downloads\14184441_877828159017758_5117825607897942430_n.jpg"/>
          <p:cNvPicPr>
            <a:picLocks noChangeAspect="1" noChangeArrowheads="1"/>
          </p:cNvPicPr>
          <p:nvPr/>
        </p:nvPicPr>
        <p:blipFill>
          <a:blip r:embed="rId4"/>
          <a:srcRect t="9091" b="58586"/>
          <a:stretch>
            <a:fillRect/>
          </a:stretch>
        </p:blipFill>
        <p:spPr bwMode="auto">
          <a:xfrm>
            <a:off x="0" y="603250"/>
            <a:ext cx="9144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1219200" y="4602163"/>
            <a:ext cx="632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Những con chữ nào cao 2 ly rưỡi ?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295400" y="3900488"/>
            <a:ext cx="632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</a:rPr>
              <a:t> Những chữ nào được viết hoa?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ải xuống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144000" cy="685684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D6A5269-5F35-4C67-A007-E7376CEFCC9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Ôn các chữ hoa A, M, N ( kiểu 2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2D3131-FC85-4363-8554-6B4D66DDEE39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FD38AC-E884-4E0F-85F6-8F0A0395C9BA}:28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D244FC-7D3D-4640-8451-198DE6FF9241}: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4E5FBD-42D6-45F3-8ED4-BE9EA3055E86}:2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506DE8-3355-4A0E-AF05-9D033C54CE66}:2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6088D8-F7A2-46E5-A584-3F83E0706634}:2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D0766E-C360-4089-9674-3AC5B9B28623}:2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C7CEFA-98BD-431A-AADB-452B6FC153C3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CA1B8B-17B8-4BEA-B599-9AC40CA45EF1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338903-AAA2-4AB2-AF2C-C28EA667D594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E48867-89F2-4147-9867-9F8F6B6D21CE}:2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133</Words>
  <Application>Microsoft Office PowerPoint</Application>
  <PresentationFormat>On-screen Show (4:3)</PresentationFormat>
  <Paragraphs>19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các chữ hoa A, M, N ( kiểu 2)</dc:title>
  <dc:creator>Admin</dc:creator>
  <cp:lastModifiedBy>STD_NHA</cp:lastModifiedBy>
  <cp:revision>28</cp:revision>
  <dcterms:created xsi:type="dcterms:W3CDTF">2016-08-27T10:12:00Z</dcterms:created>
  <dcterms:modified xsi:type="dcterms:W3CDTF">2025-05-04T07:00:22Z</dcterms:modified>
</cp:coreProperties>
</file>