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445" r:id="rId3"/>
    <p:sldId id="258" r:id="rId4"/>
    <p:sldId id="263" r:id="rId5"/>
    <p:sldId id="265" r:id="rId6"/>
    <p:sldId id="303" r:id="rId7"/>
    <p:sldId id="430" r:id="rId8"/>
    <p:sldId id="439" r:id="rId9"/>
    <p:sldId id="440" r:id="rId10"/>
    <p:sldId id="441" r:id="rId11"/>
    <p:sldId id="421" r:id="rId12"/>
    <p:sldId id="442" r:id="rId13"/>
    <p:sldId id="443" r:id="rId14"/>
    <p:sldId id="444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A2A3F-52A0-4D6C-A6BD-66669DB56B60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934AF-3556-43BA-A76B-DAC6690315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438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fld id="{9FB7FE43-6FD1-4EE0-A973-8ECB49C6E1E2}" type="slidenum">
              <a:rPr lang="en-US" sz="1864" kern="0" smtClean="0">
                <a:solidFill>
                  <a:prstClr val="black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  <a:defRPr/>
              </a:pPr>
              <a:t>1</a:t>
            </a:fld>
            <a:endParaRPr lang="en-US" sz="1864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527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153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56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882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A29B79-B624-4329-9982-F65737AB2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778EDF5-A01C-477A-8A56-C3A5E2E8F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0F033A-4ADE-4662-A257-A4E3CD4A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04DF46-70C2-4D0A-81F6-8DEFC698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285824-FC88-4B59-8C85-861F4E9B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80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E4D655-4FA2-414B-9103-B4A4FABF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50BCCF-89F1-43C9-BC9D-48A73ED3A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82B815-676B-4365-B03D-9A33F175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FA8D33-DFE0-4E72-96AB-5D2432CA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3E8FB3-39F6-4FE8-B270-D728CD51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42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A353A2-2026-4670-8031-A927590C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2EA1BD-504E-4F60-8C98-DB223572A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7572F9-632F-4F87-B40E-3F553048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05D7F6-F581-49E2-95BC-16CEAC58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95C8FB-6FEB-4463-A154-D2B0E091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36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FAD345-17B1-4485-B3CC-BB0C07DDF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AB6E59-5679-4B12-B8D9-7AC157FC4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6E7B416-E4F0-46C1-805C-2BE7B3488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3018008-6666-40FC-BE7C-5568C608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176A112-961D-448F-BEA1-A951673E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96AEE1B-8E36-4B3C-A4B0-99EFAEC4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66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76CC6-A012-403E-9369-4956B96B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A738E00-B0E2-4AD6-A9D7-739E993C1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D3DA13B-87B0-4C74-8DAB-6F6AEBF9A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FF70DC1-75A5-43F0-AA59-0C9A07748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71E8C77-6804-4694-9E17-874A63AEB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F2FEDAF-C274-41F1-8EA3-6A5F46CA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5F1B0AE-3417-4E35-9225-9452A0C7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A8380A1-AC58-4B54-83E7-A5D6B468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01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6BC4AA-EC0C-40E3-AAC8-7EFDFDA6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C167FB-9E3A-4F3F-8A92-92D53C04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3A451A0-D31E-4BDA-8166-E6D77FB6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D4BBBA-1A7F-4ED2-BFC1-303FA7E0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60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DD6961A-B3F3-45D6-AAB4-935D4C38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B371363-DA5B-4BC0-86BD-3AD3A499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5375286-FB4D-4CBC-9E01-39238395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05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69065-AE46-4866-97C7-D3F9D02D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CF6C5B-62A5-4E46-8564-A9D27A1C4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2DA2B1-4900-4E76-AAAA-D1C89BB99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50377A-2083-4EF4-9A8A-F87C26DD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0C66A0-D3CB-40FC-B7C2-03410F85A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EA87F9-C047-4144-952A-A572EC43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8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9462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3D7E8E-969B-4BF5-98FD-2B5CE56B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79A760A-624C-405E-8C59-D558DAA4C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F91D22-9F62-4D36-A432-D8F96547D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09DECCF-4289-4E17-A629-BD6FEB696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46111E6-2080-4051-A804-B1274D4E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E00B93E-3F82-47C4-8B01-1397F99B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15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69240-E25A-45EF-A282-368FBB65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F51EC83-8D32-416E-8079-2A0B99FA5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791353-78FB-4BAA-AB29-E7A9A3C7B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2C1AF8-E6DF-4F5C-ABF2-385ECC9A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E832B-51AA-4B27-8CF8-A095F151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64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D62303A-28F7-40C4-9AEA-82FA41155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49EA6CF-3051-4684-9A11-C63FA641F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6F0665-48C2-4840-AC99-59743F8C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F683AC-5D23-4423-8213-FA5BED09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0E9FAB-AD9C-4F35-81EB-92F546984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49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22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8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2983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56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56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89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094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13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474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443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00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393B9F3-AAA8-4625-A0B2-6A532331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9347B8-06D8-4520-9979-E8522D79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FB5146-0BEE-4A72-8014-87A1DCD6C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3C52CF-F1BA-4123-A248-D4707CC13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6367CF-6C53-4192-A265-9D7E658D7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53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9868"/>
            <a:ext cx="12161838" cy="6838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8" y="4209208"/>
            <a:ext cx="2123766" cy="26414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653" y="8486"/>
            <a:ext cx="1848447" cy="899901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19127" y="908386"/>
            <a:ext cx="11351048" cy="5048702"/>
          </a:xfrm>
          <a:prstGeom prst="rect">
            <a:avLst/>
          </a:prstGeom>
        </p:spPr>
        <p:txBody>
          <a:bodyPr vert="horz" lIns="91214" tIns="45607" rIns="91214" bIns="45607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PHÒNG GIÁO DỤC VÀ ĐÀO TẠO </a:t>
            </a:r>
            <a:r>
              <a:rPr lang="vi-VN" sz="25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HUYỆN AN LÃO</a:t>
            </a:r>
            <a:endParaRPr lang="en-US" sz="2594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r>
              <a:rPr lang="en-US" sz="25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</a:t>
            </a:r>
            <a:r>
              <a:rPr lang="vi-VN" sz="25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</a:t>
            </a:r>
            <a:r>
              <a:rPr lang="en-US" sz="25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ỜNG TIỂU HỌC </a:t>
            </a:r>
            <a:r>
              <a:rPr lang="vi-VN" sz="25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QUANG TRUNG</a:t>
            </a:r>
            <a:endParaRPr lang="en-US" sz="2594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endParaRPr lang="en-US" sz="2594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r>
              <a:rPr lang="vi-VN" sz="3192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 NGHỆ</a:t>
            </a:r>
            <a:r>
              <a:rPr lang="en-US" sz="3192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19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 4</a:t>
            </a:r>
          </a:p>
          <a:p>
            <a:r>
              <a:rPr lang="vi-VN" sz="3192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 chuồn chuồn thăng bằng </a:t>
            </a:r>
            <a:r>
              <a:rPr lang="vi-VN" sz="3192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(Tiết </a:t>
            </a:r>
            <a:r>
              <a:rPr lang="vi-VN" sz="3192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1)</a:t>
            </a:r>
            <a:endParaRPr lang="en-US" sz="3192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endParaRPr lang="en-US" sz="2594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r>
              <a:rPr lang="en-US" sz="23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                           </a:t>
            </a:r>
            <a:r>
              <a:rPr lang="en-US" sz="2394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Giáo</a:t>
            </a:r>
            <a:r>
              <a:rPr lang="en-US" sz="2394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394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viên</a:t>
            </a:r>
            <a:r>
              <a:rPr lang="en-US" sz="2394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vi-VN" sz="2394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Phạm Thị Thúy</a:t>
            </a:r>
            <a:endParaRPr lang="en-US" sz="2394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endParaRPr lang="en-US" sz="2594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8" name="图片 8" descr="1559c224c4d5100e6cd23e0b878086d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2" y="3110385"/>
            <a:ext cx="3732164" cy="3732164"/>
          </a:xfrm>
          <a:prstGeom prst="rect">
            <a:avLst/>
          </a:prstGeom>
        </p:spPr>
      </p:pic>
      <p:pic>
        <p:nvPicPr>
          <p:cNvPr id="19" name="图片 12" descr="2e2443d50be4edde0f92218bf07fa4e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0750" y="-81943"/>
            <a:ext cx="1259890" cy="1188313"/>
          </a:xfrm>
          <a:prstGeom prst="rect">
            <a:avLst/>
          </a:prstGeom>
        </p:spPr>
      </p:pic>
      <p:pic>
        <p:nvPicPr>
          <p:cNvPr id="20" name="图片 7" descr="cf6a03843171e56c4b8f06e4c8cde87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144" y="239685"/>
            <a:ext cx="1765367" cy="1659584"/>
          </a:xfrm>
          <a:prstGeom prst="rect">
            <a:avLst/>
          </a:prstGeom>
        </p:spPr>
      </p:pic>
      <p:pic>
        <p:nvPicPr>
          <p:cNvPr id="21" name="图片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140" y="3847064"/>
            <a:ext cx="3054781" cy="2654183"/>
          </a:xfrm>
          <a:prstGeom prst="rect">
            <a:avLst/>
          </a:prstGeom>
        </p:spPr>
      </p:pic>
      <p:pic>
        <p:nvPicPr>
          <p:cNvPr id="22" name="图片 2">
            <a:extLst>
              <a:ext uri="{FF2B5EF4-FFF2-40B4-BE49-F238E27FC236}">
                <a16:creationId xmlns=""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316" y="-50365"/>
            <a:ext cx="5367412" cy="739067"/>
          </a:xfrm>
          <a:prstGeom prst="rect">
            <a:avLst/>
          </a:prstGeom>
        </p:spPr>
      </p:pic>
      <p:pic>
        <p:nvPicPr>
          <p:cNvPr id="23" name="图片 2">
            <a:extLst>
              <a:ext uri="{FF2B5EF4-FFF2-40B4-BE49-F238E27FC236}">
                <a16:creationId xmlns=""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04" y="-50365"/>
            <a:ext cx="5367412" cy="739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924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D00AFE3-BF94-4C01-B4D2-5AAC50D23730}"/>
              </a:ext>
            </a:extLst>
          </p:cNvPr>
          <p:cNvSpPr/>
          <p:nvPr/>
        </p:nvSpPr>
        <p:spPr>
          <a:xfrm>
            <a:off x="461609" y="190796"/>
            <a:ext cx="11170758" cy="62461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2723957-2F74-40F2-BA3E-572E6E8D85BC}"/>
              </a:ext>
            </a:extLst>
          </p:cNvPr>
          <p:cNvGrpSpPr/>
          <p:nvPr/>
        </p:nvGrpSpPr>
        <p:grpSpPr>
          <a:xfrm>
            <a:off x="1565095" y="308598"/>
            <a:ext cx="9061807" cy="2339352"/>
            <a:chOff x="1818524" y="349694"/>
            <a:chExt cx="9061807" cy="233935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BB3EC37-7EB6-4BF5-8083-6C5C1D5E0BB1}"/>
                </a:ext>
              </a:extLst>
            </p:cNvPr>
            <p:cNvSpPr/>
            <p:nvPr/>
          </p:nvSpPr>
          <p:spPr>
            <a:xfrm>
              <a:off x="1818524" y="349694"/>
              <a:ext cx="9061807" cy="233935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4187744-218F-43E1-BC59-45D3605DE0BA}"/>
                </a:ext>
              </a:extLst>
            </p:cNvPr>
            <p:cNvSpPr txBox="1"/>
            <p:nvPr/>
          </p:nvSpPr>
          <p:spPr>
            <a:xfrm>
              <a:off x="2144732" y="540194"/>
              <a:ext cx="85891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Yêu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cầu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sản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phẩm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: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đủ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bô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phận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bộ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phận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gắn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kết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chắc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chắn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trang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trí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đẹp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thăng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bằng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được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12723BB-393D-8A47-BB1C-3593317E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2719387"/>
            <a:ext cx="47625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92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xmlns="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Hoạt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động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2: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Lựa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chọn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vật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liệu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dụng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cụ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3568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xmlns="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3068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xmlns="" id="{3E2AA57E-C729-4A63-AF39-BFB135DC1C36}"/>
              </a:ext>
            </a:extLst>
          </p:cNvPr>
          <p:cNvSpPr txBox="1"/>
          <p:nvPr/>
        </p:nvSpPr>
        <p:spPr>
          <a:xfrm>
            <a:off x="1224670" y="269768"/>
            <a:ext cx="103101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lựa chọn các vật liệu với số lượng phù hợp và dụng cụ cần thiết có trong Hình 2 để làm chuồn chuồn thăng bằng.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E333DD-0FEF-3F2E-4735-C1F1C15FF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1466849"/>
            <a:ext cx="6391275" cy="47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35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xmlns="" id="{AE1AE4BB-126D-4F4E-8ECC-5FCDE7FE1AFB}"/>
              </a:ext>
            </a:extLst>
          </p:cNvPr>
          <p:cNvSpPr/>
          <p:nvPr/>
        </p:nvSpPr>
        <p:spPr>
          <a:xfrm>
            <a:off x="2801752" y="0"/>
            <a:ext cx="6285098" cy="84772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986A5433-28DA-6175-9E81-644A7CAAB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93273"/>
              </p:ext>
            </p:extLst>
          </p:nvPr>
        </p:nvGraphicFramePr>
        <p:xfrm>
          <a:off x="1346200" y="1443566"/>
          <a:ext cx="8931275" cy="404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xmlns="" val="2683455265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xmlns="" val="113665742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xmlns="" val="1188982957"/>
                    </a:ext>
                  </a:extLst>
                </a:gridCol>
              </a:tblGrid>
              <a:tr h="505354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phận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liệu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cụ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lượng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6100469"/>
                  </a:ext>
                </a:extLst>
              </a:tr>
              <a:tr h="505354">
                <a:tc rowSpan="4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Cánh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bìa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8865618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2490466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nặn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774072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Kéo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7980502"/>
                  </a:ext>
                </a:extLst>
              </a:tr>
              <a:tr h="505354">
                <a:tc rowSpan="3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Thân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bìa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693858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1659151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Kéo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977213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5B1C5A-7890-DFFC-8ED8-A18DC14BAC0C}"/>
              </a:ext>
            </a:extLst>
          </p:cNvPr>
          <p:cNvSpPr txBox="1"/>
          <p:nvPr/>
        </p:nvSpPr>
        <p:spPr>
          <a:xfrm>
            <a:off x="8439150" y="1962150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FC852D-231C-7658-7E5F-3344203A08C0}"/>
              </a:ext>
            </a:extLst>
          </p:cNvPr>
          <p:cNvSpPr txBox="1"/>
          <p:nvPr/>
        </p:nvSpPr>
        <p:spPr>
          <a:xfrm>
            <a:off x="8401050" y="24669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 – 2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3DAE70-38B0-BE47-1506-EA1D3F1E71FC}"/>
              </a:ext>
            </a:extLst>
          </p:cNvPr>
          <p:cNvSpPr txBox="1"/>
          <p:nvPr/>
        </p:nvSpPr>
        <p:spPr>
          <a:xfrm>
            <a:off x="8477250" y="29622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hộp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C883DEB-C9FF-D0C6-C0CB-8F4F09C0627B}"/>
              </a:ext>
            </a:extLst>
          </p:cNvPr>
          <p:cNvSpPr txBox="1"/>
          <p:nvPr/>
        </p:nvSpPr>
        <p:spPr>
          <a:xfrm>
            <a:off x="8420100" y="39528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A5F82E-9E93-694A-C701-6A1E4BF8BADB}"/>
              </a:ext>
            </a:extLst>
          </p:cNvPr>
          <p:cNvSpPr txBox="1"/>
          <p:nvPr/>
        </p:nvSpPr>
        <p:spPr>
          <a:xfrm>
            <a:off x="8410575" y="4457700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 – 2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23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9" y="260556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xmlns="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55" y="3253925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304031" y="2696667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xmlns="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09" y="2696667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35" y="2768564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F7792C-C991-4EF6-BA10-61D112CF2C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0272" y="685159"/>
            <a:ext cx="8620491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21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40">
            <a:extLst>
              <a:ext uri="{FF2B5EF4-FFF2-40B4-BE49-F238E27FC236}">
                <a16:creationId xmlns:a16="http://schemas.microsoft.com/office/drawing/2014/main" xmlns="" id="{ABD2B1C0-9914-F910-E337-8F5086AC0475}"/>
              </a:ext>
            </a:extLst>
          </p:cNvPr>
          <p:cNvSpPr/>
          <p:nvPr/>
        </p:nvSpPr>
        <p:spPr>
          <a:xfrm>
            <a:off x="133564" y="797327"/>
            <a:ext cx="11898614" cy="590142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C77C4B9-456E-5F8D-392C-473046FFA1BD}"/>
              </a:ext>
            </a:extLst>
          </p:cNvPr>
          <p:cNvSpPr txBox="1"/>
          <p:nvPr/>
        </p:nvSpPr>
        <p:spPr>
          <a:xfrm>
            <a:off x="1164758" y="2433061"/>
            <a:ext cx="107287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được cấu tạo cuả chuồn chuồn, các bộ phận của chuồn chuồn thăng bằng, vật liệu để làm chuồn chuồn, các yêu cầu kĩ thuật của sản phẩm</a:t>
            </a:r>
          </a:p>
          <a:p>
            <a:pPr lvl="0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Lựa chọn được các vật liệu và dụng cụ phù hợp để làm được chuồn chuồn thăng bằng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884EC0E-FBB1-766A-5062-F16DC1744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29" y="2291198"/>
            <a:ext cx="633877" cy="6027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5295381-4B3C-0B23-A845-D0F36DA99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98" y="3707444"/>
            <a:ext cx="633877" cy="6027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705CC8-42A8-473F-B5C4-209BE2C3E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11" y="1048004"/>
            <a:ext cx="10833531" cy="829128"/>
          </a:xfrm>
          <a:prstGeom prst="rect">
            <a:avLst/>
          </a:prstGeom>
        </p:spPr>
      </p:pic>
      <p:sp>
        <p:nvSpPr>
          <p:cNvPr id="7" name="文本框 21">
            <a:extLst>
              <a:ext uri="{FF2B5EF4-FFF2-40B4-BE49-F238E27FC236}">
                <a16:creationId xmlns:a16="http://schemas.microsoft.com/office/drawing/2014/main" xmlns="" id="{35F1BC8D-5EF6-45BC-9F63-3FC9392FF846}"/>
              </a:ext>
            </a:extLst>
          </p:cNvPr>
          <p:cNvSpPr txBox="1"/>
          <p:nvPr/>
        </p:nvSpPr>
        <p:spPr>
          <a:xfrm>
            <a:off x="160535" y="6512270"/>
            <a:ext cx="1144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>
                <a:ln w="1270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GV: Mr. Thuật</a:t>
            </a:r>
            <a:r>
              <a:rPr kumimoji="0" lang="en-US" altLang="zh-CN" b="1" i="0" u="none" strike="noStrike" kern="1200" cap="none" spc="0" normalizeH="0" noProof="0">
                <a:ln w="1270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– TH Hà Lang – CH – TQ. quanvanthuat@gmail.com</a:t>
            </a:r>
            <a:endParaRPr kumimoji="0" lang="zh-CN" altLang="en-US" b="1" i="0" u="none" strike="noStrike" kern="1200" cap="none" spc="0" normalizeH="0" baseline="0" noProof="0" dirty="0">
              <a:ln w="12700">
                <a:noFill/>
              </a:ln>
              <a:solidFill>
                <a:schemeClr val="accent6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4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xmlns="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xmlns="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xmlns="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xmlns="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xmlns="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xmlns="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xmlns="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xmlns="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323FB7-EC11-FF0C-64B5-89C49AA92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670" y="1712473"/>
            <a:ext cx="5340559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xmlns="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Hoạt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động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1: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Tìm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hiểu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sản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phẩm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mẫu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. 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58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xmlns="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3068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xmlns="" id="{3E2AA57E-C729-4A63-AF39-BFB135DC1C36}"/>
              </a:ext>
            </a:extLst>
          </p:cNvPr>
          <p:cNvSpPr txBox="1"/>
          <p:nvPr/>
        </p:nvSpPr>
        <p:spPr>
          <a:xfrm>
            <a:off x="1224670" y="269768"/>
            <a:ext cx="103101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quan sát mẫu chuồn chuồn thăng bằng trong Hình 1 và cho biết các bộ phận chính của chuồn chuồn thăng bằng.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502D30-125C-DFB8-AB52-D97F16B2C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609725"/>
            <a:ext cx="7118350" cy="4495800"/>
          </a:xfrm>
          <a:prstGeom prst="rect">
            <a:avLst/>
          </a:prstGeom>
        </p:spPr>
      </p:pic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xmlns="" id="{507A8B61-1FF2-4468-2C05-003C85B76035}"/>
              </a:ext>
            </a:extLst>
          </p:cNvPr>
          <p:cNvSpPr/>
          <p:nvPr/>
        </p:nvSpPr>
        <p:spPr>
          <a:xfrm>
            <a:off x="1296802" y="5497291"/>
            <a:ext cx="10018897" cy="1151159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 bộ phận chính của chuồn chuồn thăng bằng là: cánh và thân.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1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+mn-cs"/>
                </a:rPr>
                <a:t>Chuồn chuồn được làm bằng chất liệu gì?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xmlns="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166687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được làm bằng giấy màu, bìa…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1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+mn-cs"/>
                </a:rPr>
                <a:t>Cấu tạo của chuồn chuồn có mấy bộ phận chính?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xmlns="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166687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có cánh, thân.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29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78F3334-17A5-4656-B30D-A2078EC88CE3}"/>
                </a:ext>
              </a:extLst>
            </p:cNvPr>
            <p:cNvSpPr txBox="1"/>
            <p:nvPr/>
          </p:nvSpPr>
          <p:spPr>
            <a:xfrm>
              <a:off x="2413646" y="822638"/>
              <a:ext cx="5954409" cy="714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Nêu kích thước của từng bộ phận?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704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2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Nêu nhận xét về màu sắc, nét gấp, cách trang trí của chuồn chuồn nước?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xmlns="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214312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có màu cam, được trang trí đẹp, nét gấp nét cẩn thận…..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56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758712-C363-4D8B-AEDD-8813ED8DA2BB}:492"/>
</p:tagLst>
</file>

<file path=ppt/theme/theme1.xml><?xml version="1.0" encoding="utf-8"?>
<a:theme xmlns:a="http://schemas.openxmlformats.org/drawingml/2006/main" name="1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358</Words>
  <Application>Microsoft Office PowerPoint</Application>
  <PresentationFormat>Widescreen</PresentationFormat>
  <Paragraphs>42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맑은 고딕</vt:lpstr>
      <vt:lpstr>微软雅黑</vt:lpstr>
      <vt:lpstr>Arial</vt:lpstr>
      <vt:lpstr>Calibri</vt:lpstr>
      <vt:lpstr>Calibri Light</vt:lpstr>
      <vt:lpstr>Cambria</vt:lpstr>
      <vt:lpstr>Times New Roman</vt:lpstr>
      <vt:lpstr>思源黑体 CN Bold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</cp:lastModifiedBy>
  <cp:revision>17</cp:revision>
  <dcterms:created xsi:type="dcterms:W3CDTF">2024-02-07T09:56:32Z</dcterms:created>
  <dcterms:modified xsi:type="dcterms:W3CDTF">2025-05-02T10:52:42Z</dcterms:modified>
</cp:coreProperties>
</file>