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4411" r:id="rId3"/>
    <p:sldId id="307" r:id="rId4"/>
    <p:sldId id="4412" r:id="rId5"/>
    <p:sldId id="311" r:id="rId6"/>
    <p:sldId id="312" r:id="rId7"/>
    <p:sldId id="258" r:id="rId8"/>
    <p:sldId id="313" r:id="rId9"/>
    <p:sldId id="304" r:id="rId10"/>
    <p:sldId id="314" r:id="rId11"/>
    <p:sldId id="282" r:id="rId12"/>
    <p:sldId id="284" r:id="rId13"/>
    <p:sldId id="315" r:id="rId14"/>
    <p:sldId id="317" r:id="rId15"/>
    <p:sldId id="319" r:id="rId16"/>
    <p:sldId id="324" r:id="rId17"/>
    <p:sldId id="4413"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ED1C9-9212-4CF7-84F7-A58914DBD361}"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1086F-D7CE-499B-9A05-1F0C70721864}" type="slidenum">
              <a:rPr lang="en-US" smtClean="0"/>
              <a:t>‹#›</a:t>
            </a:fld>
            <a:endParaRPr lang="en-US"/>
          </a:p>
        </p:txBody>
      </p:sp>
    </p:spTree>
    <p:extLst>
      <p:ext uri="{BB962C8B-B14F-4D97-AF65-F5344CB8AC3E}">
        <p14:creationId xmlns:p14="http://schemas.microsoft.com/office/powerpoint/2010/main" val="23660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E58C2-7ADF-47CC-899C-A257AF95A979}" type="slidenum">
              <a:rPr lang="en-US" smtClean="0"/>
              <a:t>1</a:t>
            </a:fld>
            <a:endParaRPr lang="en-US"/>
          </a:p>
        </p:txBody>
      </p:sp>
    </p:spTree>
    <p:extLst>
      <p:ext uri="{BB962C8B-B14F-4D97-AF65-F5344CB8AC3E}">
        <p14:creationId xmlns:p14="http://schemas.microsoft.com/office/powerpoint/2010/main" val="98526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1086F-D7CE-499B-9A05-1F0C70721864}" type="slidenum">
              <a:rPr lang="en-US" smtClean="0"/>
              <a:t>14</a:t>
            </a:fld>
            <a:endParaRPr lang="en-US"/>
          </a:p>
        </p:txBody>
      </p:sp>
    </p:spTree>
    <p:extLst>
      <p:ext uri="{BB962C8B-B14F-4D97-AF65-F5344CB8AC3E}">
        <p14:creationId xmlns:p14="http://schemas.microsoft.com/office/powerpoint/2010/main" val="116943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E58C2-7ADF-47CC-899C-A257AF95A979}" type="slidenum">
              <a:rPr lang="en-US" smtClean="0"/>
              <a:t>16</a:t>
            </a:fld>
            <a:endParaRPr lang="en-US"/>
          </a:p>
        </p:txBody>
      </p:sp>
    </p:spTree>
    <p:extLst>
      <p:ext uri="{BB962C8B-B14F-4D97-AF65-F5344CB8AC3E}">
        <p14:creationId xmlns:p14="http://schemas.microsoft.com/office/powerpoint/2010/main" val="181161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80893-4647-49F1-BB06-0086FCDF7B9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FE2ACF-7388-443D-8AEA-701C96302A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F7750B-BFE9-46E5-8B2E-9EBCCC7C337F}"/>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5/3/2025</a:t>
            </a:fld>
            <a:endParaRPr lang="en-US"/>
          </a:p>
        </p:txBody>
      </p:sp>
      <p:sp>
        <p:nvSpPr>
          <p:cNvPr id="5" name="Footer Placeholder 4">
            <a:extLst>
              <a:ext uri="{FF2B5EF4-FFF2-40B4-BE49-F238E27FC236}">
                <a16:creationId xmlns:a16="http://schemas.microsoft.com/office/drawing/2014/main" id="{67C06C41-9925-4ECE-B1DD-CB6F04EDCD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6C6A22-B0BB-4060-A0A3-CBDF4EEAC55D}"/>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2743273277"/>
      </p:ext>
    </p:extLst>
  </p:cSld>
  <p:clrMapOvr>
    <a:masterClrMapping/>
  </p:clrMapOvr>
  <p:transition spd="slow"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DF84-A14F-44E8-AE94-A41E5B4332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4197D-CE90-4269-AA0C-B2DD0AA3BFF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0E32B-6C9B-4F15-8E0A-1207CB2E2309}"/>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5/3/2025</a:t>
            </a:fld>
            <a:endParaRPr lang="en-US"/>
          </a:p>
        </p:txBody>
      </p:sp>
      <p:sp>
        <p:nvSpPr>
          <p:cNvPr id="5" name="Footer Placeholder 4">
            <a:extLst>
              <a:ext uri="{FF2B5EF4-FFF2-40B4-BE49-F238E27FC236}">
                <a16:creationId xmlns:a16="http://schemas.microsoft.com/office/drawing/2014/main" id="{F5547C84-772C-42FB-A7A3-AA68ACDDC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ECA084-E383-4667-9C0C-A1E680DBE73F}"/>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4130284448"/>
      </p:ext>
    </p:extLst>
  </p:cSld>
  <p:clrMapOvr>
    <a:masterClrMapping/>
  </p:clrMapOvr>
  <p:transition spd="slow" advTm="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EAF435-1D00-43A6-9749-92CAF70D02E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586AEC-7947-4ACF-B9BA-0FFF38EA9DE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E9D13-9870-4DB1-AC8C-4B01AEEB741D}"/>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5/3/2025</a:t>
            </a:fld>
            <a:endParaRPr lang="en-US"/>
          </a:p>
        </p:txBody>
      </p:sp>
      <p:sp>
        <p:nvSpPr>
          <p:cNvPr id="5" name="Footer Placeholder 4">
            <a:extLst>
              <a:ext uri="{FF2B5EF4-FFF2-40B4-BE49-F238E27FC236}">
                <a16:creationId xmlns:a16="http://schemas.microsoft.com/office/drawing/2014/main" id="{E0FB4318-789D-4D88-AAD3-282C5B29A7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79F81A-091D-41F5-B423-1DE8EC5B533C}"/>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1830658551"/>
      </p:ext>
    </p:extLst>
  </p:cSld>
  <p:clrMapOvr>
    <a:masterClrMapping/>
  </p:clrMapOvr>
  <p:transition spd="slow" advTm="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0709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A2A6-D8A6-4C52-A7A1-E49ABDC11F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2756A3-FE8C-43BC-BCA5-2701A18FFE8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A46B49-238A-4301-81A7-E3D55614A615}"/>
              </a:ext>
            </a:extLst>
          </p:cNvPr>
          <p:cNvSpPr>
            <a:spLocks noGrp="1"/>
          </p:cNvSpPr>
          <p:nvPr>
            <p:ph type="dt" sz="half" idx="10"/>
          </p:nvPr>
        </p:nvSpPr>
        <p:spPr>
          <a:xfrm>
            <a:off x="838200" y="6356350"/>
            <a:ext cx="2743200" cy="365125"/>
          </a:xfrm>
          <a:prstGeom prst="rect">
            <a:avLst/>
          </a:prstGeom>
        </p:spPr>
        <p:txBody>
          <a:bodyPr/>
          <a:lstStyle/>
          <a:p>
            <a:fld id="{4B3B173D-4DF8-4C0E-9CA6-23136AE0735C}"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8F2FDCE-998A-4CF8-914F-18100695066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CFCCE3A-FB2B-4356-87D8-2CA9F9E5ABE6}"/>
              </a:ext>
            </a:extLst>
          </p:cNvPr>
          <p:cNvSpPr>
            <a:spLocks noGrp="1"/>
          </p:cNvSpPr>
          <p:nvPr>
            <p:ph type="sldNum" sz="quarter" idx="12"/>
          </p:nvPr>
        </p:nvSpPr>
        <p:spPr>
          <a:xfrm>
            <a:off x="8610600" y="6356350"/>
            <a:ext cx="2743200" cy="365125"/>
          </a:xfrm>
          <a:prstGeom prst="rect">
            <a:avLst/>
          </a:prstGeom>
        </p:spPr>
        <p:txBody>
          <a:bodyPr/>
          <a:lstStyle/>
          <a:p>
            <a:fld id="{ED131CA1-26A2-4752-B2EB-D04F7E37C9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03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0C30-7D87-44E5-9F92-1B95CB2D7C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F4C9BBB-F543-4B05-BEAF-FA627FACD9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93AFC-68E2-4A39-B7AC-B38F78F1C6BC}"/>
              </a:ext>
            </a:extLst>
          </p:cNvPr>
          <p:cNvSpPr>
            <a:spLocks noGrp="1"/>
          </p:cNvSpPr>
          <p:nvPr>
            <p:ph type="dt" sz="half" idx="10"/>
          </p:nvPr>
        </p:nvSpPr>
        <p:spPr>
          <a:xfrm>
            <a:off x="838200" y="6356350"/>
            <a:ext cx="2743200" cy="365125"/>
          </a:xfrm>
          <a:prstGeom prst="rect">
            <a:avLst/>
          </a:prstGeom>
        </p:spPr>
        <p:txBody>
          <a:bodyPr/>
          <a:lstStyle/>
          <a:p>
            <a:fld id="{4B3B173D-4DF8-4C0E-9CA6-23136AE0735C}"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FA5DE8-19A2-4777-82FA-EEB074CC378D}"/>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7867C6-03C5-409D-AD28-BE65892CC71D}"/>
              </a:ext>
            </a:extLst>
          </p:cNvPr>
          <p:cNvSpPr>
            <a:spLocks noGrp="1"/>
          </p:cNvSpPr>
          <p:nvPr>
            <p:ph type="sldNum" sz="quarter" idx="12"/>
          </p:nvPr>
        </p:nvSpPr>
        <p:spPr>
          <a:xfrm>
            <a:off x="8610600" y="6356350"/>
            <a:ext cx="2743200" cy="365125"/>
          </a:xfrm>
          <a:prstGeom prst="rect">
            <a:avLst/>
          </a:prstGeom>
        </p:spPr>
        <p:txBody>
          <a:bodyPr/>
          <a:lstStyle/>
          <a:p>
            <a:fld id="{ED131CA1-26A2-4752-B2EB-D04F7E37C9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96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2D7F-34BF-4880-8473-95454CDCFD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F670F-7C0E-4D23-90D9-63BA0C24B98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2F5065-8417-44B3-A1E6-25C1CE02F267}"/>
              </a:ext>
            </a:extLst>
          </p:cNvPr>
          <p:cNvSpPr>
            <a:spLocks noGrp="1"/>
          </p:cNvSpPr>
          <p:nvPr>
            <p:ph type="dt" sz="half" idx="10"/>
          </p:nvPr>
        </p:nvSpPr>
        <p:spPr>
          <a:xfrm>
            <a:off x="838200" y="6356350"/>
            <a:ext cx="2743200" cy="365125"/>
          </a:xfrm>
          <a:prstGeom prst="rect">
            <a:avLst/>
          </a:prstGeom>
        </p:spPr>
        <p:txBody>
          <a:bodyPr/>
          <a:lstStyle/>
          <a:p>
            <a:fld id="{4B3B173D-4DF8-4C0E-9CA6-23136AE0735C}"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5BBEA84-8A6C-4786-9B82-E27D986F436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3D94BF0-7449-4933-AFD5-BDC3374CEB8D}"/>
              </a:ext>
            </a:extLst>
          </p:cNvPr>
          <p:cNvSpPr>
            <a:spLocks noGrp="1"/>
          </p:cNvSpPr>
          <p:nvPr>
            <p:ph type="sldNum" sz="quarter" idx="12"/>
          </p:nvPr>
        </p:nvSpPr>
        <p:spPr>
          <a:xfrm>
            <a:off x="8610600" y="6356350"/>
            <a:ext cx="2743200" cy="365125"/>
          </a:xfrm>
          <a:prstGeom prst="rect">
            <a:avLst/>
          </a:prstGeom>
        </p:spPr>
        <p:txBody>
          <a:bodyPr/>
          <a:lstStyle/>
          <a:p>
            <a:fld id="{ED131CA1-26A2-4752-B2EB-D04F7E37C9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24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04E9-5E2A-4E9F-8439-FB6FFE82E8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8A0C3E8-6405-463E-AF7C-66731DE5AF8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97699-A10F-499B-81C3-16C67AE7508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DC7CBB-0273-454B-BE3B-6B68339470C4}"/>
              </a:ext>
            </a:extLst>
          </p:cNvPr>
          <p:cNvSpPr>
            <a:spLocks noGrp="1"/>
          </p:cNvSpPr>
          <p:nvPr>
            <p:ph type="dt" sz="half" idx="10"/>
          </p:nvPr>
        </p:nvSpPr>
        <p:spPr>
          <a:xfrm>
            <a:off x="838200" y="6356350"/>
            <a:ext cx="2743200" cy="365125"/>
          </a:xfrm>
          <a:prstGeom prst="rect">
            <a:avLst/>
          </a:prstGeom>
        </p:spPr>
        <p:txBody>
          <a:bodyPr/>
          <a:lstStyle/>
          <a:p>
            <a:fld id="{4B3B173D-4DF8-4C0E-9CA6-23136AE0735C}" type="datetimeFigureOut">
              <a:rPr lang="en-US" smtClean="0">
                <a:solidFill>
                  <a:prstClr val="black">
                    <a:tint val="75000"/>
                  </a:prstClr>
                </a:solidFill>
              </a:rPr>
              <a:pPr/>
              <a:t>5/3/2025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5CE4A57-B1BD-4CEF-B4D4-09DCEC9798D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D91F8FA-12F3-4009-BABC-47063A7E45D3}"/>
              </a:ext>
            </a:extLst>
          </p:cNvPr>
          <p:cNvSpPr>
            <a:spLocks noGrp="1"/>
          </p:cNvSpPr>
          <p:nvPr>
            <p:ph type="sldNum" sz="quarter" idx="12"/>
          </p:nvPr>
        </p:nvSpPr>
        <p:spPr>
          <a:xfrm>
            <a:off x="8610600" y="6356350"/>
            <a:ext cx="2743200" cy="365125"/>
          </a:xfrm>
          <a:prstGeom prst="rect">
            <a:avLst/>
          </a:prstGeom>
        </p:spPr>
        <p:txBody>
          <a:bodyPr/>
          <a:lstStyle/>
          <a:p>
            <a:fld id="{ED131CA1-26A2-4752-B2EB-D04F7E37C9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812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1E33-CD4B-4631-805E-8C03DFD9651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391C6A7-1D73-4D02-800F-2ABD6B02A23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4C1BA-64C0-47BC-B1E9-B4BFAE97A65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153E16-B655-42CF-B065-A8DC47553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E348B9-E4EF-4613-9151-13339F8AC8A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8A2A43-8919-437C-BF9B-1EC10E7EDE6B}"/>
              </a:ext>
            </a:extLst>
          </p:cNvPr>
          <p:cNvSpPr>
            <a:spLocks noGrp="1"/>
          </p:cNvSpPr>
          <p:nvPr>
            <p:ph type="dt" sz="half" idx="10"/>
          </p:nvPr>
        </p:nvSpPr>
        <p:spPr>
          <a:xfrm>
            <a:off x="838200" y="6356350"/>
            <a:ext cx="2743200" cy="365125"/>
          </a:xfrm>
          <a:prstGeom prst="rect">
            <a:avLst/>
          </a:prstGeom>
        </p:spPr>
        <p:txBody>
          <a:bodyPr/>
          <a:lstStyle/>
          <a:p>
            <a:fld id="{4B3B173D-4DF8-4C0E-9CA6-23136AE0735C}" type="datetimeFigureOut">
              <a:rPr lang="en-US" smtClean="0">
                <a:solidFill>
                  <a:prstClr val="black">
                    <a:tint val="75000"/>
                  </a:prstClr>
                </a:solidFill>
              </a:rPr>
              <a:pPr/>
              <a:t>5/3/2025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8EA66A9-E28B-45EE-8A99-6EFEF72AFE2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DCAD804-DAAC-4DDF-9EE0-88DEFB0391F3}"/>
              </a:ext>
            </a:extLst>
          </p:cNvPr>
          <p:cNvSpPr>
            <a:spLocks noGrp="1"/>
          </p:cNvSpPr>
          <p:nvPr>
            <p:ph type="sldNum" sz="quarter" idx="12"/>
          </p:nvPr>
        </p:nvSpPr>
        <p:spPr>
          <a:xfrm>
            <a:off x="8610600" y="6356350"/>
            <a:ext cx="2743200" cy="365125"/>
          </a:xfrm>
          <a:prstGeom prst="rect">
            <a:avLst/>
          </a:prstGeom>
        </p:spPr>
        <p:txBody>
          <a:bodyPr/>
          <a:lstStyle/>
          <a:p>
            <a:fld id="{ED131CA1-26A2-4752-B2EB-D04F7E37C9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50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1CD4-A2C5-4AE9-8CFA-68129C2B10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6D3EA88-09F3-44EB-BCB2-D33E05285F58}"/>
              </a:ext>
            </a:extLst>
          </p:cNvPr>
          <p:cNvSpPr>
            <a:spLocks noGrp="1"/>
          </p:cNvSpPr>
          <p:nvPr>
            <p:ph type="dt" sz="half" idx="10"/>
          </p:nvPr>
        </p:nvSpPr>
        <p:spPr>
          <a:xfrm>
            <a:off x="838200" y="6356350"/>
            <a:ext cx="2743200" cy="365125"/>
          </a:xfrm>
          <a:prstGeom prst="rect">
            <a:avLst/>
          </a:prstGeom>
        </p:spPr>
        <p:txBody>
          <a:bodyPr/>
          <a:lstStyle/>
          <a:p>
            <a:fld id="{4B3B173D-4DF8-4C0E-9CA6-23136AE0735C}" type="datetimeFigureOut">
              <a:rPr lang="en-US" smtClean="0">
                <a:solidFill>
                  <a:prstClr val="black">
                    <a:tint val="75000"/>
                  </a:prstClr>
                </a:solidFill>
              </a:rPr>
              <a:pPr/>
              <a:t>5/3/2025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3E86D6C-2F6A-466F-8420-6467D25DC2BE}"/>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6770D45-F094-47E1-ACF3-2FB9BA9DE285}"/>
              </a:ext>
            </a:extLst>
          </p:cNvPr>
          <p:cNvSpPr>
            <a:spLocks noGrp="1"/>
          </p:cNvSpPr>
          <p:nvPr>
            <p:ph type="sldNum" sz="quarter" idx="12"/>
          </p:nvPr>
        </p:nvSpPr>
        <p:spPr>
          <a:xfrm>
            <a:off x="8610600" y="6356350"/>
            <a:ext cx="2743200" cy="365125"/>
          </a:xfrm>
          <a:prstGeom prst="rect">
            <a:avLst/>
          </a:prstGeom>
        </p:spPr>
        <p:txBody>
          <a:bodyPr/>
          <a:lstStyle/>
          <a:p>
            <a:fld id="{ED131CA1-26A2-4752-B2EB-D04F7E37C9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234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52260-2306-40DD-A62B-B312A44B5B21}"/>
              </a:ext>
            </a:extLst>
          </p:cNvPr>
          <p:cNvSpPr>
            <a:spLocks noGrp="1"/>
          </p:cNvSpPr>
          <p:nvPr>
            <p:ph type="dt" sz="half" idx="10"/>
          </p:nvPr>
        </p:nvSpPr>
        <p:spPr>
          <a:xfrm>
            <a:off x="838200" y="6356350"/>
            <a:ext cx="2743200" cy="365125"/>
          </a:xfrm>
          <a:prstGeom prst="rect">
            <a:avLst/>
          </a:prstGeom>
        </p:spPr>
        <p:txBody>
          <a:bodyPr/>
          <a:lstStyle/>
          <a:p>
            <a:fld id="{4B3B173D-4DF8-4C0E-9CA6-23136AE0735C}" type="datetimeFigureOut">
              <a:rPr lang="en-US" smtClean="0">
                <a:solidFill>
                  <a:prstClr val="black">
                    <a:tint val="75000"/>
                  </a:prstClr>
                </a:solidFill>
              </a:rPr>
              <a:pPr/>
              <a:t>5/3/2025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9180CE4-78BE-4558-8440-D15607B07E08}"/>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70BD7BE-16EB-42C0-9739-03EC5610469B}"/>
              </a:ext>
            </a:extLst>
          </p:cNvPr>
          <p:cNvSpPr>
            <a:spLocks noGrp="1"/>
          </p:cNvSpPr>
          <p:nvPr>
            <p:ph type="sldNum" sz="quarter" idx="12"/>
          </p:nvPr>
        </p:nvSpPr>
        <p:spPr>
          <a:xfrm>
            <a:off x="8610600" y="6356350"/>
            <a:ext cx="2743200" cy="365125"/>
          </a:xfrm>
          <a:prstGeom prst="rect">
            <a:avLst/>
          </a:prstGeom>
        </p:spPr>
        <p:txBody>
          <a:bodyPr/>
          <a:lstStyle/>
          <a:p>
            <a:fld id="{ED131CA1-26A2-4752-B2EB-D04F7E37C9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1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65D64-7E4E-45B2-87D4-6CDCE26E3B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756BF0-B201-4E3E-9D70-CE8423605A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393EF-2857-4AD4-925D-F4CDBA897AE0}"/>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5/3/2025</a:t>
            </a:fld>
            <a:endParaRPr lang="en-US"/>
          </a:p>
        </p:txBody>
      </p:sp>
      <p:sp>
        <p:nvSpPr>
          <p:cNvPr id="5" name="Footer Placeholder 4">
            <a:extLst>
              <a:ext uri="{FF2B5EF4-FFF2-40B4-BE49-F238E27FC236}">
                <a16:creationId xmlns:a16="http://schemas.microsoft.com/office/drawing/2014/main" id="{6DC5EA09-57DC-4139-9F32-620F1A280D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B0CB6D-96EB-4E3B-AAC7-E9C91066CF67}"/>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1220511513"/>
      </p:ext>
    </p:extLst>
  </p:cSld>
  <p:clrMapOvr>
    <a:masterClrMapping/>
  </p:clrMapOvr>
  <p:transition spd="slow" advTm="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2323-C7EC-4B29-A2EF-83288721FE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82D6CA-3B63-4E5E-9460-D72B8C68523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3EE78-D9AA-4F33-B5B7-4501FDCB88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59EA8-30B2-4289-A240-4B884C057E51}"/>
              </a:ext>
            </a:extLst>
          </p:cNvPr>
          <p:cNvSpPr>
            <a:spLocks noGrp="1"/>
          </p:cNvSpPr>
          <p:nvPr>
            <p:ph type="dt" sz="half" idx="10"/>
          </p:nvPr>
        </p:nvSpPr>
        <p:spPr>
          <a:xfrm>
            <a:off x="838200" y="6356350"/>
            <a:ext cx="2743200" cy="365125"/>
          </a:xfrm>
          <a:prstGeom prst="rect">
            <a:avLst/>
          </a:prstGeom>
        </p:spPr>
        <p:txBody>
          <a:bodyPr/>
          <a:lstStyle/>
          <a:p>
            <a:fld id="{4B3B173D-4DF8-4C0E-9CA6-23136AE0735C}" type="datetimeFigureOut">
              <a:rPr lang="en-US" smtClean="0">
                <a:solidFill>
                  <a:prstClr val="black">
                    <a:tint val="75000"/>
                  </a:prstClr>
                </a:solidFill>
              </a:rPr>
              <a:pPr/>
              <a:t>5/3/2025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1B67900-1F1F-4EB2-892A-5A4B6A54B53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71014A6-552C-458F-A79A-99E55731E6A7}"/>
              </a:ext>
            </a:extLst>
          </p:cNvPr>
          <p:cNvSpPr>
            <a:spLocks noGrp="1"/>
          </p:cNvSpPr>
          <p:nvPr>
            <p:ph type="sldNum" sz="quarter" idx="12"/>
          </p:nvPr>
        </p:nvSpPr>
        <p:spPr>
          <a:xfrm>
            <a:off x="8610600" y="6356350"/>
            <a:ext cx="2743200" cy="365125"/>
          </a:xfrm>
          <a:prstGeom prst="rect">
            <a:avLst/>
          </a:prstGeom>
        </p:spPr>
        <p:txBody>
          <a:bodyPr/>
          <a:lstStyle/>
          <a:p>
            <a:fld id="{ED131CA1-26A2-4752-B2EB-D04F7E37C9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978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C296-A538-4E3E-B697-D139B7A5B1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060DD-E6B6-4398-BDC9-DCD33A6207C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7F799D-1B62-4DDD-9959-7B68D5FDCC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083EB-3BB2-49D2-A6F0-9EB7588D04B2}"/>
              </a:ext>
            </a:extLst>
          </p:cNvPr>
          <p:cNvSpPr>
            <a:spLocks noGrp="1"/>
          </p:cNvSpPr>
          <p:nvPr>
            <p:ph type="dt" sz="half" idx="10"/>
          </p:nvPr>
        </p:nvSpPr>
        <p:spPr>
          <a:xfrm>
            <a:off x="838200" y="6356350"/>
            <a:ext cx="2743200" cy="365125"/>
          </a:xfrm>
          <a:prstGeom prst="rect">
            <a:avLst/>
          </a:prstGeom>
        </p:spPr>
        <p:txBody>
          <a:bodyPr/>
          <a:lstStyle/>
          <a:p>
            <a:fld id="{4B3B173D-4DF8-4C0E-9CA6-23136AE0735C}" type="datetimeFigureOut">
              <a:rPr lang="en-US" smtClean="0">
                <a:solidFill>
                  <a:prstClr val="black">
                    <a:tint val="75000"/>
                  </a:prstClr>
                </a:solidFill>
              </a:rPr>
              <a:pPr/>
              <a:t>5/3/2025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575C295-CD9D-4585-911E-F91FFA5A95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03263A2-EBF4-4D27-B547-9A36AA907E98}"/>
              </a:ext>
            </a:extLst>
          </p:cNvPr>
          <p:cNvSpPr>
            <a:spLocks noGrp="1"/>
          </p:cNvSpPr>
          <p:nvPr>
            <p:ph type="sldNum" sz="quarter" idx="12"/>
          </p:nvPr>
        </p:nvSpPr>
        <p:spPr>
          <a:xfrm>
            <a:off x="8610600" y="6356350"/>
            <a:ext cx="2743200" cy="365125"/>
          </a:xfrm>
          <a:prstGeom prst="rect">
            <a:avLst/>
          </a:prstGeom>
        </p:spPr>
        <p:txBody>
          <a:bodyPr/>
          <a:lstStyle/>
          <a:p>
            <a:fld id="{ED131CA1-26A2-4752-B2EB-D04F7E37C9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402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E1EF-5641-4826-979A-856F6B2FDB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E43E30-96D6-40BE-969F-DAFB20D4538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91B1F-9D88-462D-A9DC-FCB8D0AD49A2}"/>
              </a:ext>
            </a:extLst>
          </p:cNvPr>
          <p:cNvSpPr>
            <a:spLocks noGrp="1"/>
          </p:cNvSpPr>
          <p:nvPr>
            <p:ph type="dt" sz="half" idx="10"/>
          </p:nvPr>
        </p:nvSpPr>
        <p:spPr>
          <a:xfrm>
            <a:off x="838200" y="6356350"/>
            <a:ext cx="2743200" cy="365125"/>
          </a:xfrm>
          <a:prstGeom prst="rect">
            <a:avLst/>
          </a:prstGeom>
        </p:spPr>
        <p:txBody>
          <a:bodyPr/>
          <a:lstStyle/>
          <a:p>
            <a:fld id="{4B3B173D-4DF8-4C0E-9CA6-23136AE0735C}"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D0FA86-18C0-4DF5-98B4-3C24F854362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664A00-8345-4912-BA33-79AF2343E142}"/>
              </a:ext>
            </a:extLst>
          </p:cNvPr>
          <p:cNvSpPr>
            <a:spLocks noGrp="1"/>
          </p:cNvSpPr>
          <p:nvPr>
            <p:ph type="sldNum" sz="quarter" idx="12"/>
          </p:nvPr>
        </p:nvSpPr>
        <p:spPr>
          <a:xfrm>
            <a:off x="8610600" y="6356350"/>
            <a:ext cx="2743200" cy="365125"/>
          </a:xfrm>
          <a:prstGeom prst="rect">
            <a:avLst/>
          </a:prstGeom>
        </p:spPr>
        <p:txBody>
          <a:bodyPr/>
          <a:lstStyle/>
          <a:p>
            <a:fld id="{ED131CA1-26A2-4752-B2EB-D04F7E37C9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195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E4EAB7-13E9-42C9-9843-379B9E66588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5C9B10-D0DF-4CBA-B937-4E6844729C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CAA72-7F82-48F8-8C1A-8B9084C6BEF4}"/>
              </a:ext>
            </a:extLst>
          </p:cNvPr>
          <p:cNvSpPr>
            <a:spLocks noGrp="1"/>
          </p:cNvSpPr>
          <p:nvPr>
            <p:ph type="dt" sz="half" idx="10"/>
          </p:nvPr>
        </p:nvSpPr>
        <p:spPr>
          <a:xfrm>
            <a:off x="838200" y="6356350"/>
            <a:ext cx="2743200" cy="365125"/>
          </a:xfrm>
          <a:prstGeom prst="rect">
            <a:avLst/>
          </a:prstGeom>
        </p:spPr>
        <p:txBody>
          <a:bodyPr/>
          <a:lstStyle/>
          <a:p>
            <a:fld id="{4B3B173D-4DF8-4C0E-9CA6-23136AE0735C}" type="datetimeFigureOut">
              <a:rPr lang="en-US" smtClean="0">
                <a:solidFill>
                  <a:prstClr val="black">
                    <a:tint val="75000"/>
                  </a:prstClr>
                </a:solidFill>
              </a:rPr>
              <a:pPr/>
              <a:t>5/3/2025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6D8747-9AC8-4BB5-8299-3559B060B1D3}"/>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91DAA70-CF01-46F1-85BE-310E6CC6EFC3}"/>
              </a:ext>
            </a:extLst>
          </p:cNvPr>
          <p:cNvSpPr>
            <a:spLocks noGrp="1"/>
          </p:cNvSpPr>
          <p:nvPr>
            <p:ph type="sldNum" sz="quarter" idx="12"/>
          </p:nvPr>
        </p:nvSpPr>
        <p:spPr>
          <a:xfrm>
            <a:off x="8610600" y="6356350"/>
            <a:ext cx="2743200" cy="365125"/>
          </a:xfrm>
          <a:prstGeom prst="rect">
            <a:avLst/>
          </a:prstGeom>
        </p:spPr>
        <p:txBody>
          <a:bodyPr/>
          <a:lstStyle/>
          <a:p>
            <a:fld id="{ED131CA1-26A2-4752-B2EB-D04F7E37C9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01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B2A2-5189-43AF-911C-271B741955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8737EA-940D-49F1-8705-A68369FCE68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5DBDFD-C551-4BC2-B972-CA67EEF3D19E}"/>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5/3/2025</a:t>
            </a:fld>
            <a:endParaRPr lang="en-US"/>
          </a:p>
        </p:txBody>
      </p:sp>
      <p:sp>
        <p:nvSpPr>
          <p:cNvPr id="5" name="Footer Placeholder 4">
            <a:extLst>
              <a:ext uri="{FF2B5EF4-FFF2-40B4-BE49-F238E27FC236}">
                <a16:creationId xmlns:a16="http://schemas.microsoft.com/office/drawing/2014/main" id="{41AD7191-C41E-408B-9332-8D8AC361DC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29D208-789E-4C45-B94D-AFC071F4F425}"/>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4142579592"/>
      </p:ext>
    </p:extLst>
  </p:cSld>
  <p:clrMapOvr>
    <a:masterClrMapping/>
  </p:clrMapOvr>
  <p:transition spd="slow"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FAC7-3BB2-4EB0-9C93-EBC5AF48ED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A0B81E-43B9-4824-A76F-E356AC833CF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408A1-B155-4ED7-A892-CC6A24947D8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22FEE0-590D-4A4E-9538-6913441E72BA}"/>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5/3/2025</a:t>
            </a:fld>
            <a:endParaRPr lang="en-US"/>
          </a:p>
        </p:txBody>
      </p:sp>
      <p:sp>
        <p:nvSpPr>
          <p:cNvPr id="6" name="Footer Placeholder 5">
            <a:extLst>
              <a:ext uri="{FF2B5EF4-FFF2-40B4-BE49-F238E27FC236}">
                <a16:creationId xmlns:a16="http://schemas.microsoft.com/office/drawing/2014/main" id="{F791F0FD-D694-4C2A-BACD-9477C7A149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858F39-9E05-4EED-9EEE-6A0AB23C22F5}"/>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811567933"/>
      </p:ext>
    </p:extLst>
  </p:cSld>
  <p:clrMapOvr>
    <a:masterClrMapping/>
  </p:clrMapOvr>
  <p:transition spd="slow"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B8AD-CF48-486E-BD5E-B932CD6F4E4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08C3D59-2100-4CD6-B65E-E4E853B5BF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7F441-0F4D-4C5F-A988-7FF857E72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FED38-8B82-475F-BDE6-2B0D14B7C6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D146B-ACAA-4506-BDF6-9F9FA90961E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7587B6-8D78-4BF7-86C3-E4AAC11D5B81}"/>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5/3/2025</a:t>
            </a:fld>
            <a:endParaRPr lang="en-US"/>
          </a:p>
        </p:txBody>
      </p:sp>
      <p:sp>
        <p:nvSpPr>
          <p:cNvPr id="8" name="Footer Placeholder 7">
            <a:extLst>
              <a:ext uri="{FF2B5EF4-FFF2-40B4-BE49-F238E27FC236}">
                <a16:creationId xmlns:a16="http://schemas.microsoft.com/office/drawing/2014/main" id="{F11B4727-612C-4B63-97A8-3AD79573C6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8CC0650-1F5D-414C-AFB7-6AB3F8ACA697}"/>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3611303227"/>
      </p:ext>
    </p:extLst>
  </p:cSld>
  <p:clrMapOvr>
    <a:masterClrMapping/>
  </p:clrMapOvr>
  <p:transition spd="slow" advTm="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0007-A674-49D7-9F09-A0D871F29C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28F6200-596A-4D34-B6DF-2F77AA6EABA1}"/>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5/3/2025</a:t>
            </a:fld>
            <a:endParaRPr lang="en-US"/>
          </a:p>
        </p:txBody>
      </p:sp>
      <p:sp>
        <p:nvSpPr>
          <p:cNvPr id="4" name="Footer Placeholder 3">
            <a:extLst>
              <a:ext uri="{FF2B5EF4-FFF2-40B4-BE49-F238E27FC236}">
                <a16:creationId xmlns:a16="http://schemas.microsoft.com/office/drawing/2014/main" id="{2BC6F51D-A9D0-416C-9B56-2FD18F6A1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59D15CC-C016-460D-A487-BCE60E35E64D}"/>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459863311"/>
      </p:ext>
    </p:extLst>
  </p:cSld>
  <p:clrMapOvr>
    <a:masterClrMapping/>
  </p:clrMapOvr>
  <p:transition spd="slow" advTm="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55A85C-158A-4AF2-8CB7-BF4097460A7E}"/>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5/3/2025</a:t>
            </a:fld>
            <a:endParaRPr lang="en-US"/>
          </a:p>
        </p:txBody>
      </p:sp>
      <p:sp>
        <p:nvSpPr>
          <p:cNvPr id="3" name="Footer Placeholder 2">
            <a:extLst>
              <a:ext uri="{FF2B5EF4-FFF2-40B4-BE49-F238E27FC236}">
                <a16:creationId xmlns:a16="http://schemas.microsoft.com/office/drawing/2014/main" id="{CE941DAE-FA1C-4C26-8054-B72703A231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567DC4-CEB6-47C3-8478-177F06ED8AA1}"/>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960870313"/>
      </p:ext>
    </p:extLst>
  </p:cSld>
  <p:clrMapOvr>
    <a:masterClrMapping/>
  </p:clrMapOvr>
  <p:transition spd="slow" advTm="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DDA4-3C9C-403C-8E8B-E76B107607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5E0400-7712-44C7-BE11-969285CA48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6A7290-C1BD-46D8-9B1B-A9FADF1634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B668D-BA2D-443B-B4CE-4E7A1B2C8D0F}"/>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5/3/2025</a:t>
            </a:fld>
            <a:endParaRPr lang="en-US"/>
          </a:p>
        </p:txBody>
      </p:sp>
      <p:sp>
        <p:nvSpPr>
          <p:cNvPr id="6" name="Footer Placeholder 5">
            <a:extLst>
              <a:ext uri="{FF2B5EF4-FFF2-40B4-BE49-F238E27FC236}">
                <a16:creationId xmlns:a16="http://schemas.microsoft.com/office/drawing/2014/main" id="{F5EE1B93-05C6-4B12-95F9-1F95B63BB8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32E24B-C25C-4BF7-8F0E-B77A769F1BBE}"/>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409094556"/>
      </p:ext>
    </p:extLst>
  </p:cSld>
  <p:clrMapOvr>
    <a:masterClrMapping/>
  </p:clrMapOvr>
  <p:transition spd="slow" advTm="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851E-8D37-4F09-BE83-C8BBD83B51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891D87-2898-49AB-A8A6-92566EFB13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A61CB8-B0ED-4D94-B488-8C6AF154E8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11F4D-D5BC-48B4-8F15-C9CAFA5E2CC2}"/>
              </a:ext>
            </a:extLst>
          </p:cNvPr>
          <p:cNvSpPr>
            <a:spLocks noGrp="1"/>
          </p:cNvSpPr>
          <p:nvPr>
            <p:ph type="dt" sz="half" idx="10"/>
          </p:nvPr>
        </p:nvSpPr>
        <p:spPr>
          <a:xfrm>
            <a:off x="838200" y="6356350"/>
            <a:ext cx="2743200" cy="365125"/>
          </a:xfrm>
          <a:prstGeom prst="rect">
            <a:avLst/>
          </a:prstGeom>
        </p:spPr>
        <p:txBody>
          <a:bodyPr/>
          <a:lstStyle/>
          <a:p>
            <a:fld id="{4251965E-A123-46A4-8BB6-7222575E8718}" type="datetimeFigureOut">
              <a:rPr lang="en-US" smtClean="0"/>
              <a:t>5/3/2025</a:t>
            </a:fld>
            <a:endParaRPr lang="en-US"/>
          </a:p>
        </p:txBody>
      </p:sp>
      <p:sp>
        <p:nvSpPr>
          <p:cNvPr id="6" name="Footer Placeholder 5">
            <a:extLst>
              <a:ext uri="{FF2B5EF4-FFF2-40B4-BE49-F238E27FC236}">
                <a16:creationId xmlns:a16="http://schemas.microsoft.com/office/drawing/2014/main" id="{9D9FA966-7D8B-4739-BE28-B74B8C47C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7110ED-E065-4F5D-87DC-565A9512F994}"/>
              </a:ext>
            </a:extLst>
          </p:cNvPr>
          <p:cNvSpPr>
            <a:spLocks noGrp="1"/>
          </p:cNvSpPr>
          <p:nvPr>
            <p:ph type="sldNum" sz="quarter" idx="12"/>
          </p:nvPr>
        </p:nvSpPr>
        <p:spPr>
          <a:xfrm>
            <a:off x="8610600" y="6356350"/>
            <a:ext cx="2743200" cy="365125"/>
          </a:xfrm>
          <a:prstGeom prst="rect">
            <a:avLst/>
          </a:prstGeom>
        </p:spPr>
        <p:txBody>
          <a:bodyPr/>
          <a:lstStyle/>
          <a:p>
            <a:fld id="{E0608371-5CB2-4040-858C-7A0F21E5E893}" type="slidenum">
              <a:rPr lang="en-US" smtClean="0"/>
              <a:t>‹#›</a:t>
            </a:fld>
            <a:endParaRPr lang="en-US"/>
          </a:p>
        </p:txBody>
      </p:sp>
    </p:spTree>
    <p:extLst>
      <p:ext uri="{BB962C8B-B14F-4D97-AF65-F5344CB8AC3E}">
        <p14:creationId xmlns:p14="http://schemas.microsoft.com/office/powerpoint/2010/main" val="2991691027"/>
      </p:ext>
    </p:extLst>
  </p:cSld>
  <p:clrMapOvr>
    <a:masterClrMapping/>
  </p:clrMapOvr>
  <p:transition spd="slow"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C0ED17BB-5D1D-88CB-F6DA-5890BFEB72DA}"/>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489436" y="255898"/>
            <a:ext cx="1312879" cy="1312879"/>
          </a:xfrm>
          <a:prstGeom prst="rect">
            <a:avLst/>
          </a:prstGeom>
        </p:spPr>
      </p:pic>
    </p:spTree>
    <p:extLst>
      <p:ext uri="{BB962C8B-B14F-4D97-AF65-F5344CB8AC3E}">
        <p14:creationId xmlns:p14="http://schemas.microsoft.com/office/powerpoint/2010/main" val="451907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1" r:id="rId12"/>
  </p:sldLayoutIdLst>
  <p:transition spd="slow" advTm="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8840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3.svg"/><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21.svg"/><Relationship Id="rId9" Type="http://schemas.openxmlformats.org/officeDocument/2006/relationships/image" Target="../media/image36.svg"/><Relationship Id="rId14"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1.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4.svg"/><Relationship Id="rId5" Type="http://schemas.openxmlformats.org/officeDocument/2006/relationships/image" Target="../media/image3.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9.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48662" y="213361"/>
            <a:ext cx="11689338" cy="6532676"/>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1385739" y="469032"/>
            <a:ext cx="9483365" cy="1942792"/>
          </a:xfrm>
          <a:prstGeom prst="roundRect">
            <a:avLst/>
          </a:prstGeom>
          <a:solidFill>
            <a:schemeClr val="bg1">
              <a:alpha val="89000"/>
            </a:schemeClr>
          </a:solidFill>
          <a:ln w="28575">
            <a:solidFill>
              <a:srgbClr val="E7456A"/>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8000" b="1" dirty="0" smtClean="0">
                <a:ln w="22225">
                  <a:solidFill>
                    <a:srgbClr val="FF0000"/>
                  </a:solidFill>
                  <a:prstDash val="solid"/>
                </a:ln>
                <a:solidFill>
                  <a:srgbClr val="FF0000"/>
                </a:solidFill>
                <a:latin typeface="UVN Banh Mi" pitchFamily="2" charset="0"/>
                <a:ea typeface="LNTH-LuoLuoNotangYuanTi 1" charset="-128"/>
                <a:cs typeface="LNTH-LuoLuoNotangYuanTi 1" charset="-128"/>
              </a:rPr>
              <a:t>LỊCH SỬ- ĐỊA LÍ 4</a:t>
            </a:r>
            <a:endPar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Hộp Văn bản 2">
            <a:extLst>
              <a:ext uri="{FF2B5EF4-FFF2-40B4-BE49-F238E27FC236}">
                <a16:creationId xmlns:a16="http://schemas.microsoft.com/office/drawing/2014/main" id="{AFB15C96-5758-5EBE-3EB5-1280BD8ACFC3}"/>
              </a:ext>
            </a:extLst>
          </p:cNvPr>
          <p:cNvSpPr txBox="1"/>
          <p:nvPr/>
        </p:nvSpPr>
        <p:spPr>
          <a:xfrm>
            <a:off x="1112363" y="3609434"/>
            <a:ext cx="10275216" cy="1938992"/>
          </a:xfrm>
          <a:prstGeom prst="rect">
            <a:avLst/>
          </a:prstGeom>
          <a:noFill/>
        </p:spPr>
        <p:txBody>
          <a:bodyPr wrap="square" rtlCol="0">
            <a:spAutoFit/>
          </a:bodyPr>
          <a:lstStyle/>
          <a:p>
            <a:pPr lvl="0" algn="ctr">
              <a:defRPr/>
            </a:pPr>
            <a:r>
              <a:rPr lang="en-US" sz="6000" b="1" dirty="0" err="1" smtClean="0">
                <a:solidFill>
                  <a:srgbClr val="002060"/>
                </a:solidFill>
                <a:latin typeface="Calibri" panose="020F0502020204030204"/>
              </a:rPr>
              <a:t>Bài</a:t>
            </a:r>
            <a:r>
              <a:rPr lang="en-US" sz="6000" b="1" dirty="0" smtClean="0">
                <a:solidFill>
                  <a:srgbClr val="002060"/>
                </a:solidFill>
                <a:latin typeface="Calibri" panose="020F0502020204030204"/>
              </a:rPr>
              <a:t> </a:t>
            </a:r>
            <a:r>
              <a:rPr lang="en-US" sz="6000" b="1" dirty="0" smtClean="0">
                <a:solidFill>
                  <a:srgbClr val="002060"/>
                </a:solidFill>
                <a:latin typeface="Calibri" panose="020F0502020204030204"/>
              </a:rPr>
              <a:t>27: </a:t>
            </a:r>
            <a:r>
              <a:rPr lang="en-US" sz="6000" b="1" dirty="0" err="1" smtClean="0">
                <a:solidFill>
                  <a:srgbClr val="002060"/>
                </a:solidFill>
                <a:latin typeface="Calibri" panose="020F0502020204030204"/>
              </a:rPr>
              <a:t>Thành</a:t>
            </a:r>
            <a:r>
              <a:rPr lang="en-US" sz="6000" b="1" dirty="0" smtClean="0">
                <a:solidFill>
                  <a:srgbClr val="002060"/>
                </a:solidFill>
                <a:latin typeface="Calibri" panose="020F0502020204030204"/>
              </a:rPr>
              <a:t> </a:t>
            </a:r>
            <a:r>
              <a:rPr lang="en-US" sz="6000" b="1" dirty="0" err="1" smtClean="0">
                <a:solidFill>
                  <a:srgbClr val="002060"/>
                </a:solidFill>
                <a:latin typeface="Calibri" panose="020F0502020204030204"/>
              </a:rPr>
              <a:t>phố</a:t>
            </a:r>
            <a:r>
              <a:rPr lang="en-US" sz="6000" b="1" dirty="0" smtClean="0">
                <a:solidFill>
                  <a:srgbClr val="002060"/>
                </a:solidFill>
                <a:latin typeface="Calibri" panose="020F0502020204030204"/>
              </a:rPr>
              <a:t> </a:t>
            </a:r>
            <a:r>
              <a:rPr lang="en-US" sz="6000" b="1" dirty="0" err="1" smtClean="0">
                <a:solidFill>
                  <a:srgbClr val="002060"/>
                </a:solidFill>
                <a:latin typeface="Calibri" panose="020F0502020204030204"/>
              </a:rPr>
              <a:t>Hồ</a:t>
            </a:r>
            <a:r>
              <a:rPr lang="en-US" sz="6000" b="1" dirty="0" smtClean="0">
                <a:solidFill>
                  <a:srgbClr val="002060"/>
                </a:solidFill>
                <a:latin typeface="Calibri" panose="020F0502020204030204"/>
              </a:rPr>
              <a:t> </a:t>
            </a:r>
            <a:r>
              <a:rPr lang="en-US" sz="6000" b="1" dirty="0" err="1" smtClean="0">
                <a:solidFill>
                  <a:srgbClr val="002060"/>
                </a:solidFill>
                <a:latin typeface="Calibri" panose="020F0502020204030204"/>
              </a:rPr>
              <a:t>Chí</a:t>
            </a:r>
            <a:r>
              <a:rPr lang="en-US" sz="6000" b="1" dirty="0" smtClean="0">
                <a:solidFill>
                  <a:srgbClr val="002060"/>
                </a:solidFill>
                <a:latin typeface="Calibri" panose="020F0502020204030204"/>
              </a:rPr>
              <a:t> Minh </a:t>
            </a:r>
          </a:p>
          <a:p>
            <a:pPr lvl="0" algn="ctr">
              <a:defRPr/>
            </a:pPr>
            <a:r>
              <a:rPr lang="en-US" sz="6000" b="1" dirty="0" smtClean="0">
                <a:solidFill>
                  <a:srgbClr val="002060"/>
                </a:solidFill>
                <a:latin typeface="Calibri" panose="020F0502020204030204"/>
              </a:rPr>
              <a:t>(</a:t>
            </a:r>
            <a:r>
              <a:rPr lang="en-US" sz="6000" b="1" dirty="0" err="1" smtClean="0">
                <a:solidFill>
                  <a:srgbClr val="002060"/>
                </a:solidFill>
                <a:latin typeface="Calibri" panose="020F0502020204030204"/>
              </a:rPr>
              <a:t>Tiết</a:t>
            </a:r>
            <a:r>
              <a:rPr lang="en-US" sz="6000" b="1" dirty="0" smtClean="0">
                <a:solidFill>
                  <a:srgbClr val="002060"/>
                </a:solidFill>
                <a:latin typeface="Calibri" panose="020F0502020204030204"/>
              </a:rPr>
              <a:t> 1)</a:t>
            </a:r>
            <a:endParaRPr kumimoji="0" lang="en-US" sz="6000" b="1" i="0" u="none" strike="noStrike" kern="1200" cap="none" spc="0" normalizeH="0" baseline="0" noProof="0" dirty="0">
              <a:ln>
                <a:noFill/>
              </a:ln>
              <a:solidFill>
                <a:srgbClr val="002060"/>
              </a:solidFill>
              <a:effectLst/>
              <a:uLnTx/>
              <a:uFillTx/>
              <a:latin typeface="Calibri" panose="020F0502020204030204"/>
            </a:endParaRPr>
          </a:p>
        </p:txBody>
      </p:sp>
    </p:spTree>
    <p:custDataLst>
      <p:tags r:id="rId1"/>
    </p:custDataLst>
    <p:extLst>
      <p:ext uri="{BB962C8B-B14F-4D97-AF65-F5344CB8AC3E}">
        <p14:creationId xmlns:p14="http://schemas.microsoft.com/office/powerpoint/2010/main" val="333661270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B76EDA18-2904-440E-A707-6607425137D6}"/>
              </a:ext>
            </a:extLst>
          </p:cNvPr>
          <p:cNvGrpSpPr/>
          <p:nvPr/>
        </p:nvGrpSpPr>
        <p:grpSpPr>
          <a:xfrm>
            <a:off x="5054888" y="0"/>
            <a:ext cx="7137112" cy="4127326"/>
            <a:chOff x="5054888" y="0"/>
            <a:chExt cx="7137112" cy="4127326"/>
          </a:xfrm>
        </p:grpSpPr>
        <p:sp>
          <p:nvSpPr>
            <p:cNvPr id="18" name="Rectangle 17">
              <a:extLst>
                <a:ext uri="{FF2B5EF4-FFF2-40B4-BE49-F238E27FC236}">
                  <a16:creationId xmlns:a16="http://schemas.microsoft.com/office/drawing/2014/main" id="{DF98C469-9A73-4491-9B0C-43AB8E6B312D}"/>
                </a:ext>
              </a:extLst>
            </p:cNvPr>
            <p:cNvSpPr/>
            <p:nvPr/>
          </p:nvSpPr>
          <p:spPr>
            <a:xfrm>
              <a:off x="11359483" y="0"/>
              <a:ext cx="832517" cy="266319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41D0DE1-3A11-4E77-BDA0-D75915F78BFC}"/>
                </a:ext>
              </a:extLst>
            </p:cNvPr>
            <p:cNvSpPr/>
            <p:nvPr/>
          </p:nvSpPr>
          <p:spPr>
            <a:xfrm>
              <a:off x="10855786" y="0"/>
              <a:ext cx="518222" cy="318897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14F8246-DED8-457B-A1EE-19F19638D08E}"/>
                </a:ext>
              </a:extLst>
            </p:cNvPr>
            <p:cNvSpPr/>
            <p:nvPr/>
          </p:nvSpPr>
          <p:spPr>
            <a:xfrm>
              <a:off x="10401269" y="0"/>
              <a:ext cx="518222" cy="365760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C2FC5B17-8B1D-4AEB-AE97-9039E541EF9B}"/>
                </a:ext>
              </a:extLst>
            </p:cNvPr>
            <p:cNvSpPr/>
            <p:nvPr/>
          </p:nvSpPr>
          <p:spPr>
            <a:xfrm>
              <a:off x="6039691" y="1096"/>
              <a:ext cx="4463383" cy="412623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1A39C2B9-E7C0-4DC4-A7C3-F7DCFF34D7FB}"/>
                </a:ext>
              </a:extLst>
            </p:cNvPr>
            <p:cNvSpPr/>
            <p:nvPr/>
          </p:nvSpPr>
          <p:spPr>
            <a:xfrm>
              <a:off x="5542823" y="186690"/>
              <a:ext cx="542714" cy="309753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ACFE7C5D-9AA7-464E-B6DB-8CD2DC7FDBFA}"/>
                </a:ext>
              </a:extLst>
            </p:cNvPr>
            <p:cNvSpPr/>
            <p:nvPr/>
          </p:nvSpPr>
          <p:spPr>
            <a:xfrm>
              <a:off x="5054888" y="695325"/>
              <a:ext cx="518222" cy="3097530"/>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4" name="Group 123">
            <a:extLst>
              <a:ext uri="{FF2B5EF4-FFF2-40B4-BE49-F238E27FC236}">
                <a16:creationId xmlns:a16="http://schemas.microsoft.com/office/drawing/2014/main" id="{DDC80204-615D-4F2F-ACF2-3959B1650950}"/>
              </a:ext>
            </a:extLst>
          </p:cNvPr>
          <p:cNvGrpSpPr/>
          <p:nvPr/>
        </p:nvGrpSpPr>
        <p:grpSpPr>
          <a:xfrm>
            <a:off x="1343" y="1813"/>
            <a:ext cx="12192000" cy="6858000"/>
            <a:chOff x="0" y="0"/>
            <a:chExt cx="12192000" cy="6858000"/>
          </a:xfrm>
        </p:grpSpPr>
        <p:pic>
          <p:nvPicPr>
            <p:cNvPr id="11" name="Graphic 10">
              <a:extLst>
                <a:ext uri="{FF2B5EF4-FFF2-40B4-BE49-F238E27FC236}">
                  <a16:creationId xmlns:a16="http://schemas.microsoft.com/office/drawing/2014/main" id="{3F149DC6-7D23-4B7C-86BF-871670AA61F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334000" y="0"/>
              <a:ext cx="6858000" cy="6858000"/>
            </a:xfrm>
            <a:prstGeom prst="rect">
              <a:avLst/>
            </a:prstGeom>
          </p:spPr>
        </p:pic>
        <p:pic>
          <p:nvPicPr>
            <p:cNvPr id="12" name="Graphic 11">
              <a:extLst>
                <a:ext uri="{FF2B5EF4-FFF2-40B4-BE49-F238E27FC236}">
                  <a16:creationId xmlns:a16="http://schemas.microsoft.com/office/drawing/2014/main" id="{E0E17159-9C20-4F8E-867A-DEA3BA5F7187}"/>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20389"/>
            <a:stretch/>
          </p:blipFill>
          <p:spPr>
            <a:xfrm>
              <a:off x="0" y="0"/>
              <a:ext cx="5459730" cy="6858000"/>
            </a:xfrm>
            <a:prstGeom prst="rect">
              <a:avLst/>
            </a:prstGeom>
          </p:spPr>
        </p:pic>
      </p:grpSp>
      <p:grpSp>
        <p:nvGrpSpPr>
          <p:cNvPr id="26" name="Group 25"/>
          <p:cNvGrpSpPr/>
          <p:nvPr/>
        </p:nvGrpSpPr>
        <p:grpSpPr>
          <a:xfrm>
            <a:off x="593428" y="1910162"/>
            <a:ext cx="4669379" cy="4669379"/>
            <a:chOff x="5658964" y="601031"/>
            <a:chExt cx="4669379" cy="4669379"/>
          </a:xfrm>
        </p:grpSpPr>
        <p:pic>
          <p:nvPicPr>
            <p:cNvPr id="80" name="Graphic 79">
              <a:extLst>
                <a:ext uri="{FF2B5EF4-FFF2-40B4-BE49-F238E27FC236}">
                  <a16:creationId xmlns:a16="http://schemas.microsoft.com/office/drawing/2014/main" id="{EBE45E8A-E6BD-4EBC-8D13-4776A6FDF8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658964" y="601031"/>
              <a:ext cx="4669379" cy="4669379"/>
            </a:xfrm>
            <a:prstGeom prst="rect">
              <a:avLst/>
            </a:prstGeom>
          </p:spPr>
        </p:pic>
        <p:pic>
          <p:nvPicPr>
            <p:cNvPr id="82" name="Graphic 81">
              <a:extLst>
                <a:ext uri="{FF2B5EF4-FFF2-40B4-BE49-F238E27FC236}">
                  <a16:creationId xmlns:a16="http://schemas.microsoft.com/office/drawing/2014/main" id="{071D6F78-F2FD-46EA-860B-1DF6F0B8192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318768" y="1255944"/>
              <a:ext cx="3666084" cy="3666084"/>
            </a:xfrm>
            <a:prstGeom prst="rect">
              <a:avLst/>
            </a:prstGeom>
          </p:spPr>
        </p:pic>
      </p:grpSp>
      <p:grpSp>
        <p:nvGrpSpPr>
          <p:cNvPr id="17" name="Group 16"/>
          <p:cNvGrpSpPr/>
          <p:nvPr/>
        </p:nvGrpSpPr>
        <p:grpSpPr>
          <a:xfrm>
            <a:off x="7824755" y="3008673"/>
            <a:ext cx="4384936" cy="5026577"/>
            <a:chOff x="7817644" y="3032750"/>
            <a:chExt cx="4384936" cy="5026577"/>
          </a:xfrm>
        </p:grpSpPr>
        <p:pic>
          <p:nvPicPr>
            <p:cNvPr id="77" name="Graphic 76">
              <a:extLst>
                <a:ext uri="{FF2B5EF4-FFF2-40B4-BE49-F238E27FC236}">
                  <a16:creationId xmlns:a16="http://schemas.microsoft.com/office/drawing/2014/main" id="{AECACF7D-FA76-411A-8A55-3F01DA8829CE}"/>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12765"/>
            <a:stretch/>
          </p:blipFill>
          <p:spPr>
            <a:xfrm flipH="1">
              <a:off x="7817644" y="3032750"/>
              <a:ext cx="4384936" cy="5026577"/>
            </a:xfrm>
            <a:prstGeom prst="rect">
              <a:avLst/>
            </a:prstGeom>
          </p:spPr>
        </p:pic>
        <p:pic>
          <p:nvPicPr>
            <p:cNvPr id="83" name="Graphic 82">
              <a:extLst>
                <a:ext uri="{FF2B5EF4-FFF2-40B4-BE49-F238E27FC236}">
                  <a16:creationId xmlns:a16="http://schemas.microsoft.com/office/drawing/2014/main" id="{E69D4A18-CAAE-4C0D-B56D-9EBC1FE024AC}"/>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12765"/>
            <a:stretch/>
          </p:blipFill>
          <p:spPr>
            <a:xfrm flipH="1">
              <a:off x="8375596" y="3467302"/>
              <a:ext cx="3826984" cy="4386981"/>
            </a:xfrm>
            <a:prstGeom prst="rect">
              <a:avLst/>
            </a:prstGeom>
          </p:spPr>
        </p:pic>
      </p:grpSp>
      <p:grpSp>
        <p:nvGrpSpPr>
          <p:cNvPr id="33" name="Group 32"/>
          <p:cNvGrpSpPr/>
          <p:nvPr/>
        </p:nvGrpSpPr>
        <p:grpSpPr>
          <a:xfrm>
            <a:off x="97622" y="100980"/>
            <a:ext cx="2164392" cy="2164392"/>
            <a:chOff x="9821396" y="-194805"/>
            <a:chExt cx="2164392" cy="2164392"/>
          </a:xfrm>
        </p:grpSpPr>
        <p:pic>
          <p:nvPicPr>
            <p:cNvPr id="46" name="Graphic 45">
              <a:extLst>
                <a:ext uri="{FF2B5EF4-FFF2-40B4-BE49-F238E27FC236}">
                  <a16:creationId xmlns:a16="http://schemas.microsoft.com/office/drawing/2014/main" id="{9743B74B-DA90-4F25-8FCE-3929AD27557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821396" y="-194805"/>
              <a:ext cx="2164392" cy="2164392"/>
            </a:xfrm>
            <a:prstGeom prst="rect">
              <a:avLst/>
            </a:prstGeom>
          </p:spPr>
        </p:pic>
        <p:pic>
          <p:nvPicPr>
            <p:cNvPr id="76" name="Graphic 75">
              <a:extLst>
                <a:ext uri="{FF2B5EF4-FFF2-40B4-BE49-F238E27FC236}">
                  <a16:creationId xmlns:a16="http://schemas.microsoft.com/office/drawing/2014/main" id="{F7D02FC2-EED4-4B70-A4AB-0944C649ED0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999532" y="132192"/>
              <a:ext cx="1767515" cy="1615955"/>
            </a:xfrm>
            <a:prstGeom prst="rect">
              <a:avLst/>
            </a:prstGeom>
          </p:spPr>
        </p:pic>
      </p:gr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65562" y="290180"/>
            <a:ext cx="7766352" cy="6126437"/>
          </a:xfrm>
          <a:prstGeom prst="rect">
            <a:avLst/>
          </a:prstGeom>
          <a:effectLst>
            <a:outerShdw blurRad="50800" dist="38100" dir="2700000" algn="tl" rotWithShape="0">
              <a:prstClr val="black">
                <a:alpha val="40000"/>
              </a:prstClr>
            </a:outerShdw>
          </a:effectLst>
        </p:spPr>
      </p:pic>
      <p:sp>
        <p:nvSpPr>
          <p:cNvPr id="81" name="Rectangle 80"/>
          <p:cNvSpPr/>
          <p:nvPr/>
        </p:nvSpPr>
        <p:spPr>
          <a:xfrm>
            <a:off x="5339919" y="571681"/>
            <a:ext cx="331819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Hoạt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động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2</a:t>
            </a:r>
          </a:p>
        </p:txBody>
      </p:sp>
      <p:pic>
        <p:nvPicPr>
          <p:cNvPr id="88" name="Graphic 83"/>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679760" y="611676"/>
            <a:ext cx="571500" cy="571500"/>
          </a:xfrm>
          <a:prstGeom prst="rect">
            <a:avLst/>
          </a:prstGeom>
        </p:spPr>
      </p:pic>
      <p:grpSp>
        <p:nvGrpSpPr>
          <p:cNvPr id="34" name="Group 33"/>
          <p:cNvGrpSpPr/>
          <p:nvPr/>
        </p:nvGrpSpPr>
        <p:grpSpPr>
          <a:xfrm>
            <a:off x="4568178" y="2111666"/>
            <a:ext cx="6547497" cy="1986374"/>
            <a:chOff x="875100" y="1625381"/>
            <a:chExt cx="6583013" cy="1986374"/>
          </a:xfrm>
        </p:grpSpPr>
        <p:sp>
          <p:nvSpPr>
            <p:cNvPr id="89" name="Rectangle 88"/>
            <p:cNvSpPr/>
            <p:nvPr/>
          </p:nvSpPr>
          <p:spPr>
            <a:xfrm>
              <a:off x="904915" y="1625381"/>
              <a:ext cx="6410326"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Một</a:t>
              </a:r>
              <a:r>
                <a:rPr kumimoji="0" lang="en-US" sz="6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số</a:t>
              </a:r>
              <a:r>
                <a:rPr kumimoji="0" lang="en-US" sz="6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sự</a:t>
              </a:r>
              <a:r>
                <a:rPr kumimoji="0" lang="en-US" sz="6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kiện</a:t>
              </a:r>
              <a:r>
                <a:rPr kumimoji="0" lang="en-US" sz="6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lịch</a:t>
              </a:r>
              <a:r>
                <a:rPr kumimoji="0" lang="en-US" sz="6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sử</a:t>
              </a:r>
              <a:r>
                <a:rPr kumimoji="0" lang="en-US" sz="6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tiêu</a:t>
              </a:r>
              <a:r>
                <a:rPr kumimoji="0" lang="en-US" sz="6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biểu</a:t>
              </a:r>
              <a:r>
                <a:rPr kumimoji="0" lang="en-US" sz="6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a:t>
              </a:r>
            </a:p>
          </p:txBody>
        </p:sp>
        <p:sp>
          <p:nvSpPr>
            <p:cNvPr id="90" name="Rectangle 89"/>
            <p:cNvSpPr/>
            <p:nvPr/>
          </p:nvSpPr>
          <p:spPr>
            <a:xfrm>
              <a:off x="875100" y="1672763"/>
              <a:ext cx="6583013"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66FFFF"/>
                  </a:solidFill>
                  <a:effectLst/>
                  <a:uLnTx/>
                  <a:uFillTx/>
                  <a:latin typeface="Cambria" panose="02040503050406030204" pitchFamily="18" charset="0"/>
                  <a:ea typeface="Cambria" panose="02040503050406030204" pitchFamily="18" charset="0"/>
                </a:rPr>
                <a:t>Một</a:t>
              </a:r>
              <a:r>
                <a:rPr kumimoji="0" lang="en-US" sz="6000" b="1" i="0" u="none" strike="noStrike" kern="1200" cap="none" spc="0" normalizeH="0" baseline="0" noProof="0" dirty="0">
                  <a:ln>
                    <a:noFill/>
                  </a:ln>
                  <a:solidFill>
                    <a:srgbClr val="66FFFF"/>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66FFFF"/>
                  </a:solidFill>
                  <a:effectLst/>
                  <a:uLnTx/>
                  <a:uFillTx/>
                  <a:latin typeface="Cambria" panose="02040503050406030204" pitchFamily="18" charset="0"/>
                  <a:ea typeface="Cambria" panose="02040503050406030204" pitchFamily="18" charset="0"/>
                </a:rPr>
                <a:t>số</a:t>
              </a:r>
              <a:r>
                <a:rPr kumimoji="0" lang="en-US" sz="6000" b="1" i="0" u="none" strike="noStrike" kern="1200" cap="none" spc="0" normalizeH="0" baseline="0" noProof="0" dirty="0">
                  <a:ln>
                    <a:noFill/>
                  </a:ln>
                  <a:solidFill>
                    <a:srgbClr val="66FFFF"/>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66FFFF"/>
                  </a:solidFill>
                  <a:effectLst/>
                  <a:uLnTx/>
                  <a:uFillTx/>
                  <a:latin typeface="Cambria" panose="02040503050406030204" pitchFamily="18" charset="0"/>
                  <a:ea typeface="Cambria" panose="02040503050406030204" pitchFamily="18" charset="0"/>
                </a:rPr>
                <a:t>sự</a:t>
              </a:r>
              <a:r>
                <a:rPr kumimoji="0" lang="en-US" sz="6000" b="1" i="0" u="none" strike="noStrike" kern="1200" cap="none" spc="0" normalizeH="0" baseline="0" noProof="0" dirty="0">
                  <a:ln>
                    <a:noFill/>
                  </a:ln>
                  <a:solidFill>
                    <a:srgbClr val="66FFFF"/>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66FFFF"/>
                  </a:solidFill>
                  <a:effectLst/>
                  <a:uLnTx/>
                  <a:uFillTx/>
                  <a:latin typeface="Cambria" panose="02040503050406030204" pitchFamily="18" charset="0"/>
                  <a:ea typeface="Cambria" panose="02040503050406030204" pitchFamily="18" charset="0"/>
                </a:rPr>
                <a:t>kiện</a:t>
              </a:r>
              <a:r>
                <a:rPr kumimoji="0" lang="en-US" sz="6000" b="1" i="0" u="none" strike="noStrike" kern="1200" cap="none" spc="0" normalizeH="0" baseline="0" noProof="0" dirty="0">
                  <a:ln>
                    <a:noFill/>
                  </a:ln>
                  <a:solidFill>
                    <a:srgbClr val="66FFFF"/>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66FFFF"/>
                  </a:solidFill>
                  <a:effectLst/>
                  <a:uLnTx/>
                  <a:uFillTx/>
                  <a:latin typeface="Cambria" panose="02040503050406030204" pitchFamily="18" charset="0"/>
                  <a:ea typeface="Cambria" panose="02040503050406030204" pitchFamily="18" charset="0"/>
                </a:rPr>
                <a:t>lịch</a:t>
              </a:r>
              <a:r>
                <a:rPr kumimoji="0" lang="en-US" sz="6000" b="1" i="0" u="none" strike="noStrike" kern="1200" cap="none" spc="0" normalizeH="0" baseline="0" noProof="0" dirty="0">
                  <a:ln>
                    <a:noFill/>
                  </a:ln>
                  <a:solidFill>
                    <a:srgbClr val="66FFFF"/>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66FFFF"/>
                  </a:solidFill>
                  <a:effectLst/>
                  <a:uLnTx/>
                  <a:uFillTx/>
                  <a:latin typeface="Cambria" panose="02040503050406030204" pitchFamily="18" charset="0"/>
                  <a:ea typeface="Cambria" panose="02040503050406030204" pitchFamily="18" charset="0"/>
                </a:rPr>
                <a:t>sử</a:t>
              </a:r>
              <a:r>
                <a:rPr kumimoji="0" lang="en-US" sz="6000" b="1" i="0" u="none" strike="noStrike" kern="1200" cap="none" spc="0" normalizeH="0" baseline="0" noProof="0" dirty="0">
                  <a:ln>
                    <a:noFill/>
                  </a:ln>
                  <a:solidFill>
                    <a:srgbClr val="66FFFF"/>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66FFFF"/>
                  </a:solidFill>
                  <a:effectLst/>
                  <a:uLnTx/>
                  <a:uFillTx/>
                  <a:latin typeface="Cambria" panose="02040503050406030204" pitchFamily="18" charset="0"/>
                  <a:ea typeface="Cambria" panose="02040503050406030204" pitchFamily="18" charset="0"/>
                </a:rPr>
                <a:t>tiêu</a:t>
              </a:r>
              <a:r>
                <a:rPr kumimoji="0" lang="en-US" sz="6000" b="1" i="0" u="none" strike="noStrike" kern="1200" cap="none" spc="0" normalizeH="0" baseline="0" noProof="0" dirty="0">
                  <a:ln>
                    <a:noFill/>
                  </a:ln>
                  <a:solidFill>
                    <a:srgbClr val="66FFFF"/>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66FFFF"/>
                  </a:solidFill>
                  <a:effectLst/>
                  <a:uLnTx/>
                  <a:uFillTx/>
                  <a:latin typeface="Cambria" panose="02040503050406030204" pitchFamily="18" charset="0"/>
                  <a:ea typeface="Cambria" panose="02040503050406030204" pitchFamily="18" charset="0"/>
                </a:rPr>
                <a:t>biểu</a:t>
              </a:r>
              <a:r>
                <a:rPr kumimoji="0" lang="en-US" sz="6000" b="1" i="0" u="none" strike="noStrike" kern="1200" cap="none" spc="0" normalizeH="0" baseline="0" noProof="0" dirty="0">
                  <a:ln>
                    <a:noFill/>
                  </a:ln>
                  <a:solidFill>
                    <a:srgbClr val="66FFFF"/>
                  </a:solidFill>
                  <a:effectLst/>
                  <a:uLnTx/>
                  <a:uFillTx/>
                  <a:latin typeface="Cambria" panose="02040503050406030204" pitchFamily="18" charset="0"/>
                  <a:ea typeface="Cambria" panose="02040503050406030204" pitchFamily="18" charset="0"/>
                </a:rPr>
                <a:t> </a:t>
              </a:r>
            </a:p>
          </p:txBody>
        </p:sp>
      </p:grpSp>
      <p:grpSp>
        <p:nvGrpSpPr>
          <p:cNvPr id="29" name="Group 28"/>
          <p:cNvGrpSpPr/>
          <p:nvPr/>
        </p:nvGrpSpPr>
        <p:grpSpPr>
          <a:xfrm>
            <a:off x="2273336" y="1026459"/>
            <a:ext cx="1005751" cy="884566"/>
            <a:chOff x="687310" y="3031804"/>
            <a:chExt cx="1005751" cy="884566"/>
          </a:xfrm>
        </p:grpSpPr>
        <p:grpSp>
          <p:nvGrpSpPr>
            <p:cNvPr id="30" name="Group 29"/>
            <p:cNvGrpSpPr/>
            <p:nvPr/>
          </p:nvGrpSpPr>
          <p:grpSpPr>
            <a:xfrm rot="1808952">
              <a:off x="687310" y="3031804"/>
              <a:ext cx="1005751" cy="884566"/>
              <a:chOff x="9050236" y="5553074"/>
              <a:chExt cx="840050" cy="738831"/>
            </a:xfrm>
          </p:grpSpPr>
          <p:sp>
            <p:nvSpPr>
              <p:cNvPr id="35" name="Heart 34"/>
              <p:cNvSpPr/>
              <p:nvPr/>
            </p:nvSpPr>
            <p:spPr>
              <a:xfrm>
                <a:off x="9160671" y="5562290"/>
                <a:ext cx="729615" cy="729615"/>
              </a:xfrm>
              <a:prstGeom prst="heart">
                <a:avLst/>
              </a:prstGeom>
              <a:solidFill>
                <a:srgbClr val="48BB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Heart 35"/>
              <p:cNvSpPr/>
              <p:nvPr/>
            </p:nvSpPr>
            <p:spPr>
              <a:xfrm>
                <a:off x="9050236" y="5553074"/>
                <a:ext cx="718185" cy="718185"/>
              </a:xfrm>
              <a:prstGeom prst="heart">
                <a:avLst/>
              </a:prstGeom>
              <a:solidFill>
                <a:srgbClr val="FD8CB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1" name="Arc 30"/>
            <p:cNvSpPr/>
            <p:nvPr/>
          </p:nvSpPr>
          <p:spPr>
            <a:xfrm rot="8342657">
              <a:off x="1072021" y="3329119"/>
              <a:ext cx="513597" cy="230221"/>
            </a:xfrm>
            <a:prstGeom prst="arc">
              <a:avLst>
                <a:gd name="adj1" fmla="val 13331260"/>
                <a:gd name="adj2" fmla="val 20606979"/>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val 31"/>
            <p:cNvSpPr/>
            <p:nvPr/>
          </p:nvSpPr>
          <p:spPr>
            <a:xfrm>
              <a:off x="1107840" y="361875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7" name="Picture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0689737">
            <a:off x="-290769" y="4881065"/>
            <a:ext cx="2556838" cy="1908089"/>
          </a:xfrm>
          <a:prstGeom prst="rect">
            <a:avLst/>
          </a:prstGeom>
        </p:spPr>
      </p:pic>
    </p:spTree>
    <p:custDataLst>
      <p:tags r:id="rId1"/>
    </p:custDataLst>
    <p:extLst>
      <p:ext uri="{BB962C8B-B14F-4D97-AF65-F5344CB8AC3E}">
        <p14:creationId xmlns:p14="http://schemas.microsoft.com/office/powerpoint/2010/main" val="779810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000" fill="hold"/>
                                        <p:tgtEl>
                                          <p:spTgt spid="29"/>
                                        </p:tgtEl>
                                        <p:attrNameLst>
                                          <p:attrName>ppt_w</p:attrName>
                                        </p:attrNameLst>
                                      </p:cBhvr>
                                      <p:tavLst>
                                        <p:tav tm="0">
                                          <p:val>
                                            <p:fltVal val="0"/>
                                          </p:val>
                                        </p:tav>
                                        <p:tav tm="100000">
                                          <p:val>
                                            <p:strVal val="#ppt_w"/>
                                          </p:val>
                                        </p:tav>
                                      </p:tavLst>
                                    </p:anim>
                                    <p:anim calcmode="lin" valueType="num">
                                      <p:cBhvr>
                                        <p:cTn id="21" dur="1000" fill="hold"/>
                                        <p:tgtEl>
                                          <p:spTgt spid="29"/>
                                        </p:tgtEl>
                                        <p:attrNameLst>
                                          <p:attrName>ppt_h</p:attrName>
                                        </p:attrNameLst>
                                      </p:cBhvr>
                                      <p:tavLst>
                                        <p:tav tm="0">
                                          <p:val>
                                            <p:fltVal val="0"/>
                                          </p:val>
                                        </p:tav>
                                        <p:tav tm="100000">
                                          <p:val>
                                            <p:strVal val="#ppt_h"/>
                                          </p:val>
                                        </p:tav>
                                      </p:tavLst>
                                    </p:anim>
                                    <p:anim calcmode="lin" valueType="num">
                                      <p:cBhvr>
                                        <p:cTn id="22" dur="1000" fill="hold"/>
                                        <p:tgtEl>
                                          <p:spTgt spid="29"/>
                                        </p:tgtEl>
                                        <p:attrNameLst>
                                          <p:attrName>style.rotation</p:attrName>
                                        </p:attrNameLst>
                                      </p:cBhvr>
                                      <p:tavLst>
                                        <p:tav tm="0">
                                          <p:val>
                                            <p:fltVal val="90"/>
                                          </p:val>
                                        </p:tav>
                                        <p:tav tm="100000">
                                          <p:val>
                                            <p:fltVal val="0"/>
                                          </p:val>
                                        </p:tav>
                                      </p:tavLst>
                                    </p:anim>
                                    <p:animEffect transition="in" filter="fade">
                                      <p:cBhvr>
                                        <p:cTn id="23" dur="1000"/>
                                        <p:tgtEl>
                                          <p:spTgt spid="29"/>
                                        </p:tgtEl>
                                      </p:cBhvr>
                                    </p:animEffect>
                                  </p:childTnLst>
                                </p:cTn>
                              </p:par>
                              <p:par>
                                <p:cTn id="24" presetID="31"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1000" fill="hold"/>
                                        <p:tgtEl>
                                          <p:spTgt spid="37"/>
                                        </p:tgtEl>
                                        <p:attrNameLst>
                                          <p:attrName>ppt_w</p:attrName>
                                        </p:attrNameLst>
                                      </p:cBhvr>
                                      <p:tavLst>
                                        <p:tav tm="0">
                                          <p:val>
                                            <p:fltVal val="0"/>
                                          </p:val>
                                        </p:tav>
                                        <p:tav tm="100000">
                                          <p:val>
                                            <p:strVal val="#ppt_w"/>
                                          </p:val>
                                        </p:tav>
                                      </p:tavLst>
                                    </p:anim>
                                    <p:anim calcmode="lin" valueType="num">
                                      <p:cBhvr>
                                        <p:cTn id="27" dur="1000" fill="hold"/>
                                        <p:tgtEl>
                                          <p:spTgt spid="37"/>
                                        </p:tgtEl>
                                        <p:attrNameLst>
                                          <p:attrName>ppt_h</p:attrName>
                                        </p:attrNameLst>
                                      </p:cBhvr>
                                      <p:tavLst>
                                        <p:tav tm="0">
                                          <p:val>
                                            <p:fltVal val="0"/>
                                          </p:val>
                                        </p:tav>
                                        <p:tav tm="100000">
                                          <p:val>
                                            <p:strVal val="#ppt_h"/>
                                          </p:val>
                                        </p:tav>
                                      </p:tavLst>
                                    </p:anim>
                                    <p:anim calcmode="lin" valueType="num">
                                      <p:cBhvr>
                                        <p:cTn id="28" dur="1000" fill="hold"/>
                                        <p:tgtEl>
                                          <p:spTgt spid="37"/>
                                        </p:tgtEl>
                                        <p:attrNameLst>
                                          <p:attrName>style.rotation</p:attrName>
                                        </p:attrNameLst>
                                      </p:cBhvr>
                                      <p:tavLst>
                                        <p:tav tm="0">
                                          <p:val>
                                            <p:fltVal val="90"/>
                                          </p:val>
                                        </p:tav>
                                        <p:tav tm="100000">
                                          <p:val>
                                            <p:fltVal val="0"/>
                                          </p:val>
                                        </p:tav>
                                      </p:tavLst>
                                    </p:anim>
                                    <p:animEffect transition="in" filter="fade">
                                      <p:cBhvr>
                                        <p:cTn id="29" dur="1000"/>
                                        <p:tgtEl>
                                          <p:spTgt spid="37"/>
                                        </p:tgtEl>
                                      </p:cBhvr>
                                    </p:animEffect>
                                  </p:childTnLst>
                                </p:cTn>
                              </p:par>
                            </p:childTnLst>
                          </p:cTn>
                        </p:par>
                        <p:par>
                          <p:cTn id="30" fill="hold">
                            <p:stCondLst>
                              <p:cond delay="1500"/>
                            </p:stCondLst>
                            <p:childTnLst>
                              <p:par>
                                <p:cTn id="31" presetID="50" presetClass="entr" presetSubtype="0" decel="10000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strVal val="#ppt_w+.3"/>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Effect transition="in" filter="fade">
                                      <p:cBhvr>
                                        <p:cTn id="35" dur="1000"/>
                                        <p:tgtEl>
                                          <p:spTgt spid="16"/>
                                        </p:tgtEl>
                                      </p:cBhvr>
                                    </p:animEffect>
                                  </p:childTnLst>
                                </p:cTn>
                              </p:par>
                            </p:childTnLst>
                          </p:cTn>
                        </p:par>
                        <p:par>
                          <p:cTn id="36" fill="hold">
                            <p:stCondLst>
                              <p:cond delay="2500"/>
                            </p:stCondLst>
                            <p:childTnLst>
                              <p:par>
                                <p:cTn id="37" presetID="10" presetClass="entr" presetSubtype="0" repeatCount="indefinite"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par>
                          <p:cTn id="40" fill="hold">
                            <p:stCondLst>
                              <p:cond delay="3000"/>
                            </p:stCondLst>
                            <p:childTnLst>
                              <p:par>
                                <p:cTn id="41" presetID="14" presetClass="entr" presetSubtype="10" fill="hold" grpId="0"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randombar(horizontal)">
                                      <p:cBhvr>
                                        <p:cTn id="43" dur="1000"/>
                                        <p:tgtEl>
                                          <p:spTgt spid="81"/>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1000" fill="hold"/>
                                        <p:tgtEl>
                                          <p:spTgt spid="34"/>
                                        </p:tgtEl>
                                        <p:attrNameLst>
                                          <p:attrName>ppt_w</p:attrName>
                                        </p:attrNameLst>
                                      </p:cBhvr>
                                      <p:tavLst>
                                        <p:tav tm="0">
                                          <p:val>
                                            <p:fltVal val="0"/>
                                          </p:val>
                                        </p:tav>
                                        <p:tav tm="100000">
                                          <p:val>
                                            <p:strVal val="#ppt_w"/>
                                          </p:val>
                                        </p:tav>
                                      </p:tavLst>
                                    </p:anim>
                                    <p:anim calcmode="lin" valueType="num">
                                      <p:cBhvr>
                                        <p:cTn id="48" dur="1000" fill="hold"/>
                                        <p:tgtEl>
                                          <p:spTgt spid="34"/>
                                        </p:tgtEl>
                                        <p:attrNameLst>
                                          <p:attrName>ppt_h</p:attrName>
                                        </p:attrNameLst>
                                      </p:cBhvr>
                                      <p:tavLst>
                                        <p:tav tm="0">
                                          <p:val>
                                            <p:fltVal val="0"/>
                                          </p:val>
                                        </p:tav>
                                        <p:tav tm="100000">
                                          <p:val>
                                            <p:strVal val="#ppt_h"/>
                                          </p:val>
                                        </p:tav>
                                      </p:tavLst>
                                    </p:anim>
                                    <p:animEffect transition="in" filter="fade">
                                      <p:cBhvr>
                                        <p:cTn id="4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20389"/>
            <a:stretch/>
          </p:blipFill>
          <p:spPr>
            <a:xfrm>
              <a:off x="0" y="0"/>
              <a:ext cx="5459730" cy="6858000"/>
            </a:xfrm>
            <a:prstGeom prst="rect">
              <a:avLst/>
            </a:prstGeom>
          </p:spPr>
        </p:pic>
      </p:grpSp>
      <p:sp>
        <p:nvSpPr>
          <p:cNvPr id="6" name="Rectangle 5">
            <a:extLst>
              <a:ext uri="{FF2B5EF4-FFF2-40B4-BE49-F238E27FC236}">
                <a16:creationId xmlns:a16="http://schemas.microsoft.com/office/drawing/2014/main" id="{BE190690-F2FE-197F-14C7-5504A9A951BA}"/>
              </a:ext>
            </a:extLst>
          </p:cNvPr>
          <p:cNvSpPr/>
          <p:nvPr/>
        </p:nvSpPr>
        <p:spPr>
          <a:xfrm>
            <a:off x="290857" y="1437149"/>
            <a:ext cx="11677650" cy="1303791"/>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Đ</a:t>
            </a:r>
            <a:r>
              <a:rPr lang="vi-VN" sz="3200" b="1" dirty="0">
                <a:solidFill>
                  <a:prstClr val="white"/>
                </a:solidFill>
                <a:latin typeface="Cambria" panose="02040503050406030204" pitchFamily="18" charset="0"/>
                <a:ea typeface="Cambria" panose="02040503050406030204" pitchFamily="18" charset="0"/>
              </a:rPr>
              <a:t>ọc thông tin, quan sát hình 3, 4 SKG thảo luận và nêu được một số sự kiện lịch sử tiêu biểu với Thành phố Hồ Chí Minh</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95F5FD7F-3DB7-6F2A-65BD-226A196FBE86}"/>
              </a:ext>
            </a:extLst>
          </p:cNvPr>
          <p:cNvPicPr>
            <a:picLocks noChangeAspect="1"/>
          </p:cNvPicPr>
          <p:nvPr/>
        </p:nvPicPr>
        <p:blipFill>
          <a:blip r:embed="rId5"/>
          <a:stretch>
            <a:fillRect/>
          </a:stretch>
        </p:blipFill>
        <p:spPr>
          <a:xfrm>
            <a:off x="232969" y="2861132"/>
            <a:ext cx="6726322" cy="3876676"/>
          </a:xfrm>
          <a:prstGeom prst="rect">
            <a:avLst/>
          </a:prstGeom>
        </p:spPr>
      </p:pic>
      <p:pic>
        <p:nvPicPr>
          <p:cNvPr id="12" name="Picture 11">
            <a:extLst>
              <a:ext uri="{FF2B5EF4-FFF2-40B4-BE49-F238E27FC236}">
                <a16:creationId xmlns:a16="http://schemas.microsoft.com/office/drawing/2014/main" id="{2C71F4C6-9B7F-0DEB-6619-6023AFC7205A}"/>
              </a:ext>
            </a:extLst>
          </p:cNvPr>
          <p:cNvPicPr>
            <a:picLocks noChangeAspect="1"/>
          </p:cNvPicPr>
          <p:nvPr/>
        </p:nvPicPr>
        <p:blipFill>
          <a:blip r:embed="rId6"/>
          <a:stretch>
            <a:fillRect/>
          </a:stretch>
        </p:blipFill>
        <p:spPr>
          <a:xfrm>
            <a:off x="7277493" y="2861132"/>
            <a:ext cx="4691014" cy="3896126"/>
          </a:xfrm>
          <a:prstGeom prst="rect">
            <a:avLst/>
          </a:prstGeom>
        </p:spPr>
      </p:pic>
      <p:sp>
        <p:nvSpPr>
          <p:cNvPr id="9" name="Hộp Văn bản 2">
            <a:extLst>
              <a:ext uri="{FF2B5EF4-FFF2-40B4-BE49-F238E27FC236}">
                <a16:creationId xmlns:a16="http://schemas.microsoft.com/office/drawing/2014/main" id="{AFB15C96-5758-5EBE-3EB5-1280BD8ACFC3}"/>
              </a:ext>
            </a:extLst>
          </p:cNvPr>
          <p:cNvSpPr txBox="1"/>
          <p:nvPr/>
        </p:nvSpPr>
        <p:spPr>
          <a:xfrm>
            <a:off x="290857" y="0"/>
            <a:ext cx="11568063" cy="1323439"/>
          </a:xfrm>
          <a:prstGeom prst="rect">
            <a:avLst/>
          </a:prstGeom>
          <a:noFill/>
        </p:spPr>
        <p:txBody>
          <a:bodyPr wrap="square" rtlCol="0">
            <a:spAutoFit/>
          </a:bodyPr>
          <a:lstStyle/>
          <a:p>
            <a:pPr algn="ctr">
              <a:defRPr/>
            </a:pPr>
            <a:r>
              <a:rPr lang="en-US" sz="40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Hoạt</a:t>
            </a:r>
            <a:r>
              <a:rPr lang="en-US"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0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động</a:t>
            </a:r>
            <a:r>
              <a:rPr lang="en-US"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2</a:t>
            </a:r>
          </a:p>
          <a:p>
            <a:pPr lvl="0" algn="ctr">
              <a:defRPr/>
            </a:pPr>
            <a:r>
              <a:rPr lang="en-US" sz="4000" b="1" dirty="0" err="1" smtClean="0">
                <a:latin typeface="Cambria" panose="02040503050406030204" pitchFamily="18" charset="0"/>
                <a:ea typeface="Cambria" panose="02040503050406030204" pitchFamily="18" charset="0"/>
              </a:rPr>
              <a:t>Một</a:t>
            </a:r>
            <a:r>
              <a:rPr lang="en-US" sz="4000" b="1" dirty="0" smtClean="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sự</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kiện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lịch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biểu</a:t>
            </a:r>
            <a:r>
              <a:rPr lang="en-US" sz="4000" b="1" dirty="0">
                <a:latin typeface="Cambria" panose="02040503050406030204" pitchFamily="18" charset="0"/>
                <a:ea typeface="Cambria" panose="02040503050406030204" pitchFamily="18" charset="0"/>
              </a:rPr>
              <a:t> </a:t>
            </a:r>
          </a:p>
        </p:txBody>
      </p:sp>
    </p:spTree>
    <p:custDataLst>
      <p:tags r:id="rId1"/>
    </p:custDataLst>
    <p:extLst>
      <p:ext uri="{BB962C8B-B14F-4D97-AF65-F5344CB8AC3E}">
        <p14:creationId xmlns:p14="http://schemas.microsoft.com/office/powerpoint/2010/main" val="134620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C77CA7-571C-4F04-16CE-8CF75FBFA4FF}"/>
              </a:ext>
            </a:extLst>
          </p:cNvPr>
          <p:cNvPicPr>
            <a:picLocks noChangeAspect="1"/>
          </p:cNvPicPr>
          <p:nvPr/>
        </p:nvPicPr>
        <p:blipFill>
          <a:blip r:embed="rId3"/>
          <a:stretch>
            <a:fillRect/>
          </a:stretch>
        </p:blipFill>
        <p:spPr>
          <a:xfrm>
            <a:off x="81670" y="133347"/>
            <a:ext cx="5619041" cy="2704121"/>
          </a:xfrm>
          <a:prstGeom prst="rect">
            <a:avLst/>
          </a:prstGeom>
        </p:spPr>
      </p:pic>
      <p:sp>
        <p:nvSpPr>
          <p:cNvPr id="7" name="Freeform: Shape 6">
            <a:extLst>
              <a:ext uri="{FF2B5EF4-FFF2-40B4-BE49-F238E27FC236}">
                <a16:creationId xmlns:a16="http://schemas.microsoft.com/office/drawing/2014/main" id="{ED077213-E5AB-A9FE-A0B8-9F61992A42AA}"/>
              </a:ext>
            </a:extLst>
          </p:cNvPr>
          <p:cNvSpPr/>
          <p:nvPr/>
        </p:nvSpPr>
        <p:spPr>
          <a:xfrm flipV="1">
            <a:off x="5817391" y="133347"/>
            <a:ext cx="6257925" cy="3111633"/>
          </a:xfrm>
          <a:custGeom>
            <a:avLst/>
            <a:gdLst>
              <a:gd name="connsiteX0" fmla="*/ 0 w 6065529"/>
              <a:gd name="connsiteY0" fmla="*/ 6408507 h 6408507"/>
              <a:gd name="connsiteX1" fmla="*/ 6065529 w 6065529"/>
              <a:gd name="connsiteY1" fmla="*/ 6408507 h 6408507"/>
              <a:gd name="connsiteX2" fmla="*/ 6065529 w 6065529"/>
              <a:gd name="connsiteY2" fmla="*/ 952856 h 6408507"/>
              <a:gd name="connsiteX3" fmla="*/ 5512873 w 6065529"/>
              <a:gd name="connsiteY3" fmla="*/ 0 h 6408507"/>
              <a:gd name="connsiteX4" fmla="*/ 4960216 w 6065529"/>
              <a:gd name="connsiteY4" fmla="*/ 952856 h 6408507"/>
              <a:gd name="connsiteX5" fmla="*/ 0 w 6065529"/>
              <a:gd name="connsiteY5" fmla="*/ 952856 h 640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5529" h="6408507">
                <a:moveTo>
                  <a:pt x="0" y="6408507"/>
                </a:moveTo>
                <a:lnTo>
                  <a:pt x="6065529" y="6408507"/>
                </a:lnTo>
                <a:lnTo>
                  <a:pt x="6065529" y="952856"/>
                </a:lnTo>
                <a:lnTo>
                  <a:pt x="5512873" y="0"/>
                </a:lnTo>
                <a:lnTo>
                  <a:pt x="4960216" y="952856"/>
                </a:lnTo>
                <a:lnTo>
                  <a:pt x="0" y="952856"/>
                </a:lnTo>
                <a:close/>
              </a:path>
            </a:pathLst>
          </a:custGeom>
          <a:solidFill>
            <a:srgbClr val="FD8DB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v</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4F22B5C8-C6CE-D6CF-D88A-077C427CF4E4}"/>
              </a:ext>
            </a:extLst>
          </p:cNvPr>
          <p:cNvSpPr txBox="1"/>
          <p:nvPr/>
        </p:nvSpPr>
        <p:spPr>
          <a:xfrm>
            <a:off x="5993604" y="529144"/>
            <a:ext cx="5905500" cy="2308324"/>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Ngày 5/6/1911, Nguyễn Tất Thành với tên gọi là Văn Ba đã rời Bến Nhà Rồng, ra đi tìm đường cứu nước.</a:t>
            </a:r>
            <a:endParaRPr lang="en-US" sz="36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E7510F18-B5B3-9325-BC68-F02CBCE7CC22}"/>
              </a:ext>
            </a:extLst>
          </p:cNvPr>
          <p:cNvPicPr>
            <a:picLocks noChangeAspect="1"/>
          </p:cNvPicPr>
          <p:nvPr/>
        </p:nvPicPr>
        <p:blipFill>
          <a:blip r:embed="rId4"/>
          <a:stretch>
            <a:fillRect/>
          </a:stretch>
        </p:blipFill>
        <p:spPr>
          <a:xfrm>
            <a:off x="275617" y="3766031"/>
            <a:ext cx="4943888" cy="2757318"/>
          </a:xfrm>
          <a:prstGeom prst="rect">
            <a:avLst/>
          </a:prstGeom>
        </p:spPr>
      </p:pic>
      <p:sp>
        <p:nvSpPr>
          <p:cNvPr id="13" name="Freeform: Shape 6">
            <a:extLst>
              <a:ext uri="{FF2B5EF4-FFF2-40B4-BE49-F238E27FC236}">
                <a16:creationId xmlns:a16="http://schemas.microsoft.com/office/drawing/2014/main" id="{ED077213-E5AB-A9FE-A0B8-9F61992A42AA}"/>
              </a:ext>
            </a:extLst>
          </p:cNvPr>
          <p:cNvSpPr/>
          <p:nvPr/>
        </p:nvSpPr>
        <p:spPr>
          <a:xfrm flipV="1">
            <a:off x="5817390" y="3640777"/>
            <a:ext cx="6257925" cy="3111633"/>
          </a:xfrm>
          <a:custGeom>
            <a:avLst/>
            <a:gdLst>
              <a:gd name="connsiteX0" fmla="*/ 0 w 6065529"/>
              <a:gd name="connsiteY0" fmla="*/ 6408507 h 6408507"/>
              <a:gd name="connsiteX1" fmla="*/ 6065529 w 6065529"/>
              <a:gd name="connsiteY1" fmla="*/ 6408507 h 6408507"/>
              <a:gd name="connsiteX2" fmla="*/ 6065529 w 6065529"/>
              <a:gd name="connsiteY2" fmla="*/ 952856 h 6408507"/>
              <a:gd name="connsiteX3" fmla="*/ 5512873 w 6065529"/>
              <a:gd name="connsiteY3" fmla="*/ 0 h 6408507"/>
              <a:gd name="connsiteX4" fmla="*/ 4960216 w 6065529"/>
              <a:gd name="connsiteY4" fmla="*/ 952856 h 6408507"/>
              <a:gd name="connsiteX5" fmla="*/ 0 w 6065529"/>
              <a:gd name="connsiteY5" fmla="*/ 952856 h 640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5529" h="6408507">
                <a:moveTo>
                  <a:pt x="0" y="6408507"/>
                </a:moveTo>
                <a:lnTo>
                  <a:pt x="6065529" y="6408507"/>
                </a:lnTo>
                <a:lnTo>
                  <a:pt x="6065529" y="952856"/>
                </a:lnTo>
                <a:lnTo>
                  <a:pt x="5512873" y="0"/>
                </a:lnTo>
                <a:lnTo>
                  <a:pt x="4960216" y="952856"/>
                </a:lnTo>
                <a:lnTo>
                  <a:pt x="0" y="952856"/>
                </a:lnTo>
                <a:close/>
              </a:path>
            </a:pathLst>
          </a:custGeom>
          <a:solidFill>
            <a:srgbClr val="FD8DB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v</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F22B5C8-C6CE-D6CF-D88A-077C427CF4E4}"/>
              </a:ext>
            </a:extLst>
          </p:cNvPr>
          <p:cNvSpPr txBox="1"/>
          <p:nvPr/>
        </p:nvSpPr>
        <p:spPr>
          <a:xfrm>
            <a:off x="5993604" y="4024365"/>
            <a:ext cx="5905500" cy="1938992"/>
          </a:xfrm>
          <a:prstGeom prst="rect">
            <a:avLst/>
          </a:prstGeom>
          <a:noFill/>
        </p:spPr>
        <p:txBody>
          <a:bodyPr wrap="square" rtlCol="0">
            <a:spAutoFit/>
          </a:bodyPr>
          <a:lstStyle/>
          <a:p>
            <a:pPr lvl="0" algn="just"/>
            <a:r>
              <a:rPr lang="vi-VN" sz="4000" dirty="0">
                <a:solidFill>
                  <a:srgbClr val="000000"/>
                </a:solidFill>
                <a:latin typeface="Cambria" panose="02040503050406030204" pitchFamily="18" charset="0"/>
                <a:ea typeface="Cambria" panose="02040503050406030204" pitchFamily="18" charset="0"/>
              </a:rPr>
              <a:t>Tháng 8/1945, nhân dân Sài Gòn - Chợ Lớn giành được chính quyền.</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36233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D077213-E5AB-A9FE-A0B8-9F61992A42AA}"/>
              </a:ext>
            </a:extLst>
          </p:cNvPr>
          <p:cNvSpPr/>
          <p:nvPr/>
        </p:nvSpPr>
        <p:spPr>
          <a:xfrm flipV="1">
            <a:off x="5248275" y="1143000"/>
            <a:ext cx="6819899" cy="4857750"/>
          </a:xfrm>
          <a:custGeom>
            <a:avLst/>
            <a:gdLst>
              <a:gd name="connsiteX0" fmla="*/ 0 w 6065529"/>
              <a:gd name="connsiteY0" fmla="*/ 6408507 h 6408507"/>
              <a:gd name="connsiteX1" fmla="*/ 6065529 w 6065529"/>
              <a:gd name="connsiteY1" fmla="*/ 6408507 h 6408507"/>
              <a:gd name="connsiteX2" fmla="*/ 6065529 w 6065529"/>
              <a:gd name="connsiteY2" fmla="*/ 952856 h 6408507"/>
              <a:gd name="connsiteX3" fmla="*/ 5512873 w 6065529"/>
              <a:gd name="connsiteY3" fmla="*/ 0 h 6408507"/>
              <a:gd name="connsiteX4" fmla="*/ 4960216 w 6065529"/>
              <a:gd name="connsiteY4" fmla="*/ 952856 h 6408507"/>
              <a:gd name="connsiteX5" fmla="*/ 0 w 6065529"/>
              <a:gd name="connsiteY5" fmla="*/ 952856 h 640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5529" h="6408507">
                <a:moveTo>
                  <a:pt x="0" y="6408507"/>
                </a:moveTo>
                <a:lnTo>
                  <a:pt x="6065529" y="6408507"/>
                </a:lnTo>
                <a:lnTo>
                  <a:pt x="6065529" y="952856"/>
                </a:lnTo>
                <a:lnTo>
                  <a:pt x="5512873" y="0"/>
                </a:lnTo>
                <a:lnTo>
                  <a:pt x="4960216" y="952856"/>
                </a:lnTo>
                <a:lnTo>
                  <a:pt x="0" y="952856"/>
                </a:lnTo>
                <a:close/>
              </a:path>
            </a:pathLst>
          </a:custGeom>
          <a:solidFill>
            <a:srgbClr val="FD8DB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4F22B5C8-C6CE-D6CF-D88A-077C427CF4E4}"/>
              </a:ext>
            </a:extLst>
          </p:cNvPr>
          <p:cNvSpPr txBox="1"/>
          <p:nvPr/>
        </p:nvSpPr>
        <p:spPr>
          <a:xfrm>
            <a:off x="5429250" y="1228725"/>
            <a:ext cx="6534150" cy="3970318"/>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Ngày 30/4/1975, Lữ đoàn xe tăng 2030 tiến về Dinh Độc Lập. Xe tăng 390 tiến bào húc đổ cổng chính của Dinh, mở đường cho các xe khác thẳng tiến vào bên trong. Chiến dịch Hồ Chí Minh kết thúc thắng lợi.</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54A3EDD6-9718-A592-D897-04719900137D}"/>
              </a:ext>
            </a:extLst>
          </p:cNvPr>
          <p:cNvPicPr>
            <a:picLocks noChangeAspect="1"/>
          </p:cNvPicPr>
          <p:nvPr/>
        </p:nvPicPr>
        <p:blipFill>
          <a:blip r:embed="rId3"/>
          <a:stretch>
            <a:fillRect/>
          </a:stretch>
        </p:blipFill>
        <p:spPr>
          <a:xfrm>
            <a:off x="242887" y="1452562"/>
            <a:ext cx="4795838" cy="4287868"/>
          </a:xfrm>
          <a:prstGeom prst="rect">
            <a:avLst/>
          </a:prstGeom>
        </p:spPr>
      </p:pic>
    </p:spTree>
    <p:custDataLst>
      <p:tags r:id="rId1"/>
    </p:custDataLst>
    <p:extLst>
      <p:ext uri="{BB962C8B-B14F-4D97-AF65-F5344CB8AC3E}">
        <p14:creationId xmlns:p14="http://schemas.microsoft.com/office/powerpoint/2010/main" val="3956762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BFE24-EEE5-A27A-4C37-6F55B5924DA2}"/>
              </a:ext>
            </a:extLst>
          </p:cNvPr>
          <p:cNvPicPr>
            <a:picLocks noChangeAspect="1"/>
          </p:cNvPicPr>
          <p:nvPr/>
        </p:nvPicPr>
        <p:blipFill>
          <a:blip r:embed="rId4"/>
          <a:stretch>
            <a:fillRect/>
          </a:stretch>
        </p:blipFill>
        <p:spPr>
          <a:xfrm>
            <a:off x="154659" y="977049"/>
            <a:ext cx="5867400" cy="5810250"/>
          </a:xfrm>
          <a:prstGeom prst="rect">
            <a:avLst/>
          </a:prstGeom>
        </p:spPr>
      </p:pic>
      <p:pic>
        <p:nvPicPr>
          <p:cNvPr id="5" name="Picture 4">
            <a:extLst>
              <a:ext uri="{FF2B5EF4-FFF2-40B4-BE49-F238E27FC236}">
                <a16:creationId xmlns:a16="http://schemas.microsoft.com/office/drawing/2014/main" id="{5C5C3624-4447-B1C7-96C5-B43D764F7595}"/>
              </a:ext>
            </a:extLst>
          </p:cNvPr>
          <p:cNvPicPr>
            <a:picLocks noChangeAspect="1"/>
          </p:cNvPicPr>
          <p:nvPr/>
        </p:nvPicPr>
        <p:blipFill>
          <a:blip r:embed="rId5"/>
          <a:stretch>
            <a:fillRect/>
          </a:stretch>
        </p:blipFill>
        <p:spPr>
          <a:xfrm>
            <a:off x="6263669" y="3291624"/>
            <a:ext cx="5648325" cy="3495675"/>
          </a:xfrm>
          <a:prstGeom prst="rect">
            <a:avLst/>
          </a:prstGeom>
        </p:spPr>
      </p:pic>
      <p:grpSp>
        <p:nvGrpSpPr>
          <p:cNvPr id="4" name="Group 3">
            <a:extLst>
              <a:ext uri="{FF2B5EF4-FFF2-40B4-BE49-F238E27FC236}">
                <a16:creationId xmlns:a16="http://schemas.microsoft.com/office/drawing/2014/main" id="{6E04FD69-5380-A539-C3AB-6914CFAF5D7F}"/>
              </a:ext>
            </a:extLst>
          </p:cNvPr>
          <p:cNvGrpSpPr/>
          <p:nvPr/>
        </p:nvGrpSpPr>
        <p:grpSpPr>
          <a:xfrm>
            <a:off x="6353665" y="0"/>
            <a:ext cx="5665510" cy="3101419"/>
            <a:chOff x="993638" y="208077"/>
            <a:chExt cx="9991872" cy="1799992"/>
          </a:xfrm>
        </p:grpSpPr>
        <p:sp>
          <p:nvSpPr>
            <p:cNvPr id="6" name="Rounded Rectangle 10">
              <a:extLst>
                <a:ext uri="{FF2B5EF4-FFF2-40B4-BE49-F238E27FC236}">
                  <a16:creationId xmlns:a16="http://schemas.microsoft.com/office/drawing/2014/main" id="{9BA47D7D-E250-70A2-E883-28ED4C17D605}"/>
                </a:ext>
              </a:extLst>
            </p:cNvPr>
            <p:cNvSpPr/>
            <p:nvPr/>
          </p:nvSpPr>
          <p:spPr>
            <a:xfrm>
              <a:off x="993638" y="208077"/>
              <a:ext cx="9991872" cy="17999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7F6BC29-C60E-C5AE-14D3-B494114992F6}"/>
                </a:ext>
              </a:extLst>
            </p:cNvPr>
            <p:cNvSpPr txBox="1"/>
            <p:nvPr/>
          </p:nvSpPr>
          <p:spPr>
            <a:xfrm>
              <a:off x="993638" y="323243"/>
              <a:ext cx="9776926" cy="1661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i="0" dirty="0">
                  <a:solidFill>
                    <a:srgbClr val="FF0000"/>
                  </a:solidFill>
                  <a:effectLst/>
                  <a:latin typeface="Cambria" panose="02040503050406030204" pitchFamily="18" charset="0"/>
                  <a:ea typeface="Cambria" panose="02040503050406030204" pitchFamily="18" charset="0"/>
                </a:rPr>
                <a:t> </a:t>
              </a:r>
              <a:r>
                <a:rPr lang="vi-VN" sz="4400" b="1" i="0" dirty="0">
                  <a:solidFill>
                    <a:srgbClr val="FF0000"/>
                  </a:solidFill>
                  <a:effectLst/>
                  <a:latin typeface="Cambria" panose="02040503050406030204" pitchFamily="18" charset="0"/>
                  <a:ea typeface="Cambria" panose="02040503050406030204" pitchFamily="18" charset="0"/>
                </a:rPr>
                <a:t>Kể lại một câu chuyện lịch sử được giới thiệu </a:t>
              </a:r>
              <a:endParaRPr lang="en-US" sz="4400" b="1" i="0" dirty="0" smtClean="0">
                <a:solidFill>
                  <a:srgbClr val="FF0000"/>
                </a:solidFill>
                <a:effectLst/>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b="1" i="0" dirty="0" smtClean="0">
                  <a:solidFill>
                    <a:srgbClr val="FF0000"/>
                  </a:solidFill>
                  <a:effectLst/>
                  <a:latin typeface="Cambria" panose="02040503050406030204" pitchFamily="18" charset="0"/>
                  <a:ea typeface="Cambria" panose="02040503050406030204" pitchFamily="18" charset="0"/>
                </a:rPr>
                <a:t>trong </a:t>
              </a:r>
              <a:r>
                <a:rPr lang="vi-VN" sz="4400" b="1" i="0" dirty="0">
                  <a:solidFill>
                    <a:srgbClr val="FF0000"/>
                  </a:solidFill>
                  <a:effectLst/>
                  <a:latin typeface="Cambria" panose="02040503050406030204" pitchFamily="18" charset="0"/>
                  <a:ea typeface="Cambria" panose="02040503050406030204" pitchFamily="18" charset="0"/>
                </a:rPr>
                <a:t>bài học.</a:t>
              </a:r>
              <a:endParaRPr kumimoji="0" lang="vi-VN"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741585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190690-F2FE-197F-14C7-5504A9A951BA}"/>
              </a:ext>
            </a:extLst>
          </p:cNvPr>
          <p:cNvSpPr/>
          <p:nvPr/>
        </p:nvSpPr>
        <p:spPr>
          <a:xfrm>
            <a:off x="199436" y="1521403"/>
            <a:ext cx="11677650" cy="1303791"/>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prstClr val="white"/>
                </a:solidFill>
                <a:latin typeface="Cambria" panose="02040503050406030204" pitchFamily="18" charset="0"/>
                <a:ea typeface="Cambria" panose="02040503050406030204" pitchFamily="18" charset="0"/>
              </a:rPr>
              <a:t>Hãy vẽ trục thời gian thể hiện một số sự kiện lịch sử tiêu biểu ở Sài Gòn - Thành phố Hồ Chí Minh được giới thiệu trong bài học.</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74CF6BE8-0A71-3E1E-A448-F1A394D0EA58}"/>
              </a:ext>
            </a:extLst>
          </p:cNvPr>
          <p:cNvPicPr>
            <a:picLocks noChangeAspect="1"/>
          </p:cNvPicPr>
          <p:nvPr/>
        </p:nvPicPr>
        <p:blipFill>
          <a:blip r:embed="rId3"/>
          <a:stretch>
            <a:fillRect/>
          </a:stretch>
        </p:blipFill>
        <p:spPr>
          <a:xfrm>
            <a:off x="1043282" y="3014662"/>
            <a:ext cx="10439166" cy="3843338"/>
          </a:xfrm>
          <a:prstGeom prst="rect">
            <a:avLst/>
          </a:prstGeom>
        </p:spPr>
      </p:pic>
      <p:pic>
        <p:nvPicPr>
          <p:cNvPr id="8" name="Picture 7">
            <a:extLst>
              <a:ext uri="{FF2B5EF4-FFF2-40B4-BE49-F238E27FC236}">
                <a16:creationId xmlns:a16="http://schemas.microsoft.com/office/drawing/2014/main" id="{3F374DF6-2195-F326-7C8B-755814F52EBF}"/>
              </a:ext>
            </a:extLst>
          </p:cNvPr>
          <p:cNvPicPr>
            <a:picLocks noChangeAspect="1"/>
          </p:cNvPicPr>
          <p:nvPr/>
        </p:nvPicPr>
        <p:blipFill>
          <a:blip r:embed="rId4"/>
          <a:stretch>
            <a:fillRect/>
          </a:stretch>
        </p:blipFill>
        <p:spPr>
          <a:xfrm>
            <a:off x="2337395" y="30098"/>
            <a:ext cx="7401731" cy="1396571"/>
          </a:xfrm>
          <a:prstGeom prst="rect">
            <a:avLst/>
          </a:prstGeom>
        </p:spPr>
      </p:pic>
    </p:spTree>
    <p:custDataLst>
      <p:tags r:id="rId1"/>
    </p:custDataLst>
    <p:extLst>
      <p:ext uri="{BB962C8B-B14F-4D97-AF65-F5344CB8AC3E}">
        <p14:creationId xmlns:p14="http://schemas.microsoft.com/office/powerpoint/2010/main" val="326574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48662" y="111760"/>
            <a:ext cx="11689338" cy="6634277"/>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9CEC4870-24EA-855E-9AB2-E607DB404718}"/>
              </a:ext>
            </a:extLst>
          </p:cNvPr>
          <p:cNvPicPr>
            <a:picLocks noChangeAspect="1"/>
          </p:cNvPicPr>
          <p:nvPr/>
        </p:nvPicPr>
        <p:blipFill>
          <a:blip r:embed="rId4"/>
          <a:stretch>
            <a:fillRect/>
          </a:stretch>
        </p:blipFill>
        <p:spPr>
          <a:xfrm>
            <a:off x="2881206" y="-86193"/>
            <a:ext cx="6108721" cy="2139881"/>
          </a:xfrm>
          <a:prstGeom prst="rect">
            <a:avLst/>
          </a:prstGeom>
        </p:spPr>
      </p:pic>
      <p:sp>
        <p:nvSpPr>
          <p:cNvPr id="7" name="Rectangle 6">
            <a:extLst>
              <a:ext uri="{FF2B5EF4-FFF2-40B4-BE49-F238E27FC236}">
                <a16:creationId xmlns:a16="http://schemas.microsoft.com/office/drawing/2014/main" id="{541E2E32-818E-5755-43C6-859BB7A67F45}"/>
              </a:ext>
            </a:extLst>
          </p:cNvPr>
          <p:cNvSpPr/>
          <p:nvPr/>
        </p:nvSpPr>
        <p:spPr>
          <a:xfrm>
            <a:off x="667889" y="1662715"/>
            <a:ext cx="10850879" cy="1569660"/>
          </a:xfrm>
          <a:prstGeom prst="rect">
            <a:avLst/>
          </a:prstGeom>
          <a:noFill/>
        </p:spPr>
        <p:txBody>
          <a:bodyPr wrap="square" lIns="91440" tIns="45720" rIns="91440" bIns="45720">
            <a:spAutoFit/>
          </a:bodyPr>
          <a:lstStyle/>
          <a:p>
            <a:pPr lvl="0" algn="ctr">
              <a:defRPr/>
            </a:pP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Em</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hãy</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chia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sẻ</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nội</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dung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tiết</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học</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hôm</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nay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cùng</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người</a:t>
            </a:r>
            <a:r>
              <a:rPr lang="en-US" sz="4800" b="1" noProof="0" dirty="0" smtClean="0">
                <a:ln>
                  <a:solidFill>
                    <a:srgbClr val="FF53AD"/>
                  </a:solidFill>
                </a:ln>
                <a:solidFill>
                  <a:srgbClr val="FF0066"/>
                </a:solidFill>
                <a:latin typeface="Calibri" panose="020F0502020204030204" pitchFamily="34" charset="0"/>
                <a:cs typeface="Calibri" panose="020F0502020204030204" pitchFamily="34" charset="0"/>
              </a:rPr>
              <a:t> </a:t>
            </a:r>
            <a:r>
              <a:rPr lang="en-US" sz="4800" b="1" noProof="0" dirty="0" err="1" smtClean="0">
                <a:ln>
                  <a:solidFill>
                    <a:srgbClr val="FF53AD"/>
                  </a:solidFill>
                </a:ln>
                <a:solidFill>
                  <a:srgbClr val="FF0066"/>
                </a:solidFill>
                <a:latin typeface="Calibri" panose="020F0502020204030204" pitchFamily="34" charset="0"/>
                <a:cs typeface="Calibri" panose="020F0502020204030204" pitchFamily="34" charset="0"/>
              </a:rPr>
              <a:t>thân</a:t>
            </a:r>
            <a:r>
              <a:rPr lang="en-US" sz="4800" b="1" dirty="0">
                <a:ln>
                  <a:solidFill>
                    <a:srgbClr val="FF53AD"/>
                  </a:solidFill>
                </a:ln>
                <a:solidFill>
                  <a:srgbClr val="FF0066"/>
                </a:solidFill>
                <a:latin typeface="Calibri" panose="020F0502020204030204" pitchFamily="34" charset="0"/>
                <a:cs typeface="Calibri" panose="020F0502020204030204" pitchFamily="34" charset="0"/>
              </a:rPr>
              <a:t> </a:t>
            </a:r>
            <a:r>
              <a:rPr lang="en-US" sz="4800" b="1" dirty="0" err="1" smtClean="0">
                <a:ln>
                  <a:solidFill>
                    <a:srgbClr val="FF53AD"/>
                  </a:solidFill>
                </a:ln>
                <a:solidFill>
                  <a:srgbClr val="FF0066"/>
                </a:solidFill>
                <a:latin typeface="Calibri" panose="020F0502020204030204" pitchFamily="34" charset="0"/>
                <a:cs typeface="Calibri" panose="020F0502020204030204" pitchFamily="34" charset="0"/>
              </a:rPr>
              <a:t>nhé</a:t>
            </a:r>
            <a:r>
              <a:rPr lang="en-US" sz="4800" b="1" dirty="0" smtClean="0">
                <a:ln>
                  <a:solidFill>
                    <a:srgbClr val="FF53AD"/>
                  </a:solidFill>
                </a:ln>
                <a:solidFill>
                  <a:srgbClr val="FF0066"/>
                </a:solidFill>
                <a:latin typeface="Calibri" panose="020F0502020204030204" pitchFamily="34" charset="0"/>
                <a:cs typeface="Calibri" panose="020F0502020204030204" pitchFamily="34" charset="0"/>
              </a:rPr>
              <a:t>!</a:t>
            </a:r>
            <a:endParaRPr kumimoji="0" lang="en-US" sz="4800" b="1" i="0" u="none" strike="noStrike" kern="1200" cap="none" spc="0" normalizeH="0" baseline="0" noProof="0" dirty="0">
              <a:ln w="0">
                <a:solidFill>
                  <a:srgbClr val="FF53AD"/>
                </a:solidFill>
              </a:ln>
              <a:solidFill>
                <a:srgbClr val="FF0066"/>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4A5C224D-ACB9-5273-9E7A-1A1B4F4A53F5}"/>
              </a:ext>
            </a:extLst>
          </p:cNvPr>
          <p:cNvPicPr>
            <a:picLocks noChangeAspect="1"/>
          </p:cNvPicPr>
          <p:nvPr/>
        </p:nvPicPr>
        <p:blipFill>
          <a:blip r:embed="rId5"/>
          <a:stretch>
            <a:fillRect/>
          </a:stretch>
        </p:blipFill>
        <p:spPr>
          <a:xfrm>
            <a:off x="1520933" y="3098800"/>
            <a:ext cx="9144793" cy="3451440"/>
          </a:xfrm>
          <a:prstGeom prst="rect">
            <a:avLst/>
          </a:prstGeom>
        </p:spPr>
      </p:pic>
    </p:spTree>
    <p:custDataLst>
      <p:tags r:id="rId1"/>
    </p:custDataLst>
    <p:extLst>
      <p:ext uri="{BB962C8B-B14F-4D97-AF65-F5344CB8AC3E}">
        <p14:creationId xmlns:p14="http://schemas.microsoft.com/office/powerpoint/2010/main" val="394253107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5D4D15C-3C6A-C231-FF3B-0A75CE833A24}"/>
              </a:ext>
            </a:extLst>
          </p:cNvPr>
          <p:cNvGrpSpPr/>
          <p:nvPr/>
        </p:nvGrpSpPr>
        <p:grpSpPr>
          <a:xfrm>
            <a:off x="3250741" y="2753878"/>
            <a:ext cx="8033143" cy="3134136"/>
            <a:chOff x="993638" y="208077"/>
            <a:chExt cx="9991872" cy="2309420"/>
          </a:xfrm>
        </p:grpSpPr>
        <p:sp>
          <p:nvSpPr>
            <p:cNvPr id="11" name="Rounded Rectangle 10"/>
            <p:cNvSpPr/>
            <p:nvPr/>
          </p:nvSpPr>
          <p:spPr>
            <a:xfrm>
              <a:off x="993638" y="208077"/>
              <a:ext cx="9991872" cy="23094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p:cNvSpPr txBox="1"/>
            <p:nvPr/>
          </p:nvSpPr>
          <p:spPr>
            <a:xfrm>
              <a:off x="994748" y="515998"/>
              <a:ext cx="977692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Chia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sẻ</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những</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hiểu</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biết</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của</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em</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về</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thành</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phố</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mang</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tên</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Bác</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vi-VN"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sp>
        <p:nvSpPr>
          <p:cNvPr id="4" name="AutoShape 5" descr="thaithanh do shishi nguyen roomtoread children vietnam 54 ethnic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AutoShape 7" descr="thaithanh do shishi nguyen roomtoread children vietnam 54 ethnic grou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AutoShape 9" descr="thaithanh do shishi nguyen roomtoread children vietnam 54 ethnic grou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6" name="Graphic 15">
            <a:extLst>
              <a:ext uri="{FF2B5EF4-FFF2-40B4-BE49-F238E27FC236}">
                <a16:creationId xmlns:a16="http://schemas.microsoft.com/office/drawing/2014/main" id="{252B9ECB-9106-3744-4EB5-FE27A0B046F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07974" y="2169512"/>
            <a:ext cx="2713521" cy="4302869"/>
          </a:xfrm>
          <a:prstGeom prst="rect">
            <a:avLst/>
          </a:prstGeom>
        </p:spPr>
      </p:pic>
      <p:pic>
        <p:nvPicPr>
          <p:cNvPr id="10" name="Picture 9">
            <a:extLst>
              <a:ext uri="{FF2B5EF4-FFF2-40B4-BE49-F238E27FC236}">
                <a16:creationId xmlns:a16="http://schemas.microsoft.com/office/drawing/2014/main" id="{0B686C41-737A-7A89-2639-9A6C31DE3328}"/>
              </a:ext>
            </a:extLst>
          </p:cNvPr>
          <p:cNvPicPr>
            <a:picLocks noChangeAspect="1"/>
          </p:cNvPicPr>
          <p:nvPr/>
        </p:nvPicPr>
        <p:blipFill>
          <a:blip r:embed="rId5"/>
          <a:stretch>
            <a:fillRect/>
          </a:stretch>
        </p:blipFill>
        <p:spPr>
          <a:xfrm>
            <a:off x="3150337" y="465138"/>
            <a:ext cx="7401185" cy="1652159"/>
          </a:xfrm>
          <a:prstGeom prst="rect">
            <a:avLst/>
          </a:prstGeom>
        </p:spPr>
      </p:pic>
    </p:spTree>
    <p:custDataLst>
      <p:tags r:id="rId1"/>
    </p:custDataLst>
    <p:extLst>
      <p:ext uri="{BB962C8B-B14F-4D97-AF65-F5344CB8AC3E}">
        <p14:creationId xmlns:p14="http://schemas.microsoft.com/office/powerpoint/2010/main" val="4293101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descr="thaithanh do shishi nguyen roomtoread children vietnam 54 ethnic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AutoShape 7" descr="thaithanh do shishi nguyen roomtoread children vietnam 54 ethnic grou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AutoShape 9" descr="thaithanh do shishi nguyen roomtoread children vietnam 54 ethnic grou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6" name="Graphic 15">
            <a:extLst>
              <a:ext uri="{FF2B5EF4-FFF2-40B4-BE49-F238E27FC236}">
                <a16:creationId xmlns:a16="http://schemas.microsoft.com/office/drawing/2014/main" id="{252B9ECB-9106-3744-4EB5-FE27A0B046F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07974" y="2169512"/>
            <a:ext cx="2713521" cy="4302869"/>
          </a:xfrm>
          <a:prstGeom prst="rect">
            <a:avLst/>
          </a:prstGeom>
        </p:spPr>
      </p:pic>
      <p:pic>
        <p:nvPicPr>
          <p:cNvPr id="12" name="Picture 11">
            <a:extLst>
              <a:ext uri="{FF2B5EF4-FFF2-40B4-BE49-F238E27FC236}">
                <a16:creationId xmlns:a16="http://schemas.microsoft.com/office/drawing/2014/main" id="{09B7FB78-AE78-D559-83B8-D1BF7A0B5F2F}"/>
              </a:ext>
            </a:extLst>
          </p:cNvPr>
          <p:cNvPicPr>
            <a:picLocks noChangeAspect="1"/>
          </p:cNvPicPr>
          <p:nvPr/>
        </p:nvPicPr>
        <p:blipFill>
          <a:blip r:embed="rId5"/>
          <a:stretch>
            <a:fillRect/>
          </a:stretch>
        </p:blipFill>
        <p:spPr>
          <a:xfrm>
            <a:off x="3210924" y="465138"/>
            <a:ext cx="7401185" cy="1572904"/>
          </a:xfrm>
          <a:prstGeom prst="rect">
            <a:avLst/>
          </a:prstGeom>
        </p:spPr>
      </p:pic>
      <p:sp>
        <p:nvSpPr>
          <p:cNvPr id="13" name="Rectangle 12">
            <a:extLst>
              <a:ext uri="{FF2B5EF4-FFF2-40B4-BE49-F238E27FC236}">
                <a16:creationId xmlns:a16="http://schemas.microsoft.com/office/drawing/2014/main" id="{CA711037-0CA1-D2A6-AC66-FCF42A9EA661}"/>
              </a:ext>
            </a:extLst>
          </p:cNvPr>
          <p:cNvSpPr/>
          <p:nvPr/>
        </p:nvSpPr>
        <p:spPr>
          <a:xfrm>
            <a:off x="3403076" y="2900111"/>
            <a:ext cx="8474697" cy="2349910"/>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prstClr val="white"/>
                </a:solidFill>
                <a:latin typeface="Cambria" panose="02040503050406030204" pitchFamily="18" charset="0"/>
                <a:ea typeface="Cambria" panose="02040503050406030204" pitchFamily="18" charset="0"/>
              </a:rPr>
              <a:t>Hoạt</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động</a:t>
            </a:r>
            <a:r>
              <a:rPr lang="en-US" sz="4000" b="1" dirty="0">
                <a:solidFill>
                  <a:prstClr val="white"/>
                </a:solidFill>
                <a:latin typeface="Cambria" panose="02040503050406030204" pitchFamily="18" charset="0"/>
                <a:ea typeface="Cambria" panose="02040503050406030204" pitchFamily="18" charset="0"/>
              </a:rPr>
              <a:t> 1: </a:t>
            </a:r>
            <a:r>
              <a:rPr lang="en-US" sz="4000" b="1" dirty="0" err="1">
                <a:solidFill>
                  <a:prstClr val="white"/>
                </a:solidFill>
                <a:latin typeface="Cambria" panose="02040503050406030204" pitchFamily="18" charset="0"/>
                <a:ea typeface="Cambria" panose="02040503050406030204" pitchFamily="18" charset="0"/>
              </a:rPr>
              <a:t>Tìm</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hiểu</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vị</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trí</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địa</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lí</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tên</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gọi</a:t>
            </a:r>
            <a:r>
              <a:rPr lang="en-US" sz="4000" b="1" dirty="0">
                <a:solidFill>
                  <a:prstClr val="white"/>
                </a:solidFill>
                <a:latin typeface="Cambria" panose="02040503050406030204" pitchFamily="18" charset="0"/>
                <a:ea typeface="Cambria" panose="02040503050406030204" pitchFamily="18" charset="0"/>
              </a:rPr>
              <a:t> Thành </a:t>
            </a:r>
            <a:r>
              <a:rPr lang="en-US" sz="4000" b="1" dirty="0" err="1">
                <a:solidFill>
                  <a:prstClr val="white"/>
                </a:solidFill>
                <a:latin typeface="Cambria" panose="02040503050406030204" pitchFamily="18" charset="0"/>
                <a:ea typeface="Cambria" panose="02040503050406030204" pitchFamily="18" charset="0"/>
              </a:rPr>
              <a:t>phố</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Hồ</a:t>
            </a:r>
            <a:r>
              <a:rPr lang="en-US" sz="4000" b="1" dirty="0">
                <a:solidFill>
                  <a:prstClr val="white"/>
                </a:solidFill>
                <a:latin typeface="Cambria" panose="02040503050406030204" pitchFamily="18" charset="0"/>
                <a:ea typeface="Cambria" panose="02040503050406030204" pitchFamily="18" charset="0"/>
              </a:rPr>
              <a:t> Chí Minh </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342858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A5AF8BEC-B3D0-4E15-8873-7012A29642B2}"/>
              </a:ext>
            </a:extLst>
          </p:cNvPr>
          <p:cNvSpPr/>
          <p:nvPr/>
        </p:nvSpPr>
        <p:spPr>
          <a:xfrm>
            <a:off x="277457" y="23761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3103EA85-728E-4FD1-B3ED-6A76F51BF763}"/>
              </a:ext>
            </a:extLst>
          </p:cNvPr>
          <p:cNvSpPr/>
          <p:nvPr/>
        </p:nvSpPr>
        <p:spPr>
          <a:xfrm>
            <a:off x="4121322" y="6517912"/>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Rectangle 112">
            <a:extLst>
              <a:ext uri="{FF2B5EF4-FFF2-40B4-BE49-F238E27FC236}">
                <a16:creationId xmlns:a16="http://schemas.microsoft.com/office/drawing/2014/main" id="{3AF27FDC-EB6E-4377-99DD-62CA67A85591}"/>
              </a:ext>
            </a:extLst>
          </p:cNvPr>
          <p:cNvSpPr/>
          <p:nvPr/>
        </p:nvSpPr>
        <p:spPr>
          <a:xfrm>
            <a:off x="4611193" y="6055921"/>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Rectangle 113">
            <a:extLst>
              <a:ext uri="{FF2B5EF4-FFF2-40B4-BE49-F238E27FC236}">
                <a16:creationId xmlns:a16="http://schemas.microsoft.com/office/drawing/2014/main" id="{8E7D7514-CD18-4FC2-B7C0-17A7C447D630}"/>
              </a:ext>
            </a:extLst>
          </p:cNvPr>
          <p:cNvSpPr/>
          <p:nvPr/>
        </p:nvSpPr>
        <p:spPr>
          <a:xfrm>
            <a:off x="5105475" y="557320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Rectangle 114">
            <a:extLst>
              <a:ext uri="{FF2B5EF4-FFF2-40B4-BE49-F238E27FC236}">
                <a16:creationId xmlns:a16="http://schemas.microsoft.com/office/drawing/2014/main" id="{BF102292-B69F-4940-9F2A-2E98B7937F54}"/>
              </a:ext>
            </a:extLst>
          </p:cNvPr>
          <p:cNvSpPr/>
          <p:nvPr/>
        </p:nvSpPr>
        <p:spPr>
          <a:xfrm>
            <a:off x="257022" y="6045588"/>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Rectangle 115">
            <a:extLst>
              <a:ext uri="{FF2B5EF4-FFF2-40B4-BE49-F238E27FC236}">
                <a16:creationId xmlns:a16="http://schemas.microsoft.com/office/drawing/2014/main" id="{501C657C-E103-4BC8-A657-349BF1B7DB2A}"/>
              </a:ext>
            </a:extLst>
          </p:cNvPr>
          <p:cNvSpPr/>
          <p:nvPr/>
        </p:nvSpPr>
        <p:spPr>
          <a:xfrm>
            <a:off x="746754" y="6494471"/>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CAB233B7-D535-4566-B617-60DC8A83F0D9}"/>
              </a:ext>
            </a:extLst>
          </p:cNvPr>
          <p:cNvSpPr/>
          <p:nvPr/>
        </p:nvSpPr>
        <p:spPr>
          <a:xfrm>
            <a:off x="5521341" y="2108337"/>
            <a:ext cx="507265" cy="3474194"/>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328179BA-5346-4C30-972B-61F7455B7762}"/>
              </a:ext>
            </a:extLst>
          </p:cNvPr>
          <p:cNvSpPr/>
          <p:nvPr/>
        </p:nvSpPr>
        <p:spPr>
          <a:xfrm>
            <a:off x="6081414" y="2059414"/>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225E9F28-E3D0-4384-86FD-37B1D2B7AB48}"/>
              </a:ext>
            </a:extLst>
          </p:cNvPr>
          <p:cNvSpPr/>
          <p:nvPr/>
        </p:nvSpPr>
        <p:spPr>
          <a:xfrm>
            <a:off x="1179000" y="1178805"/>
            <a:ext cx="1057424" cy="43626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5E02816E-B9B3-4514-845B-9AB6C7B138C0}"/>
              </a:ext>
            </a:extLst>
          </p:cNvPr>
          <p:cNvSpPr/>
          <p:nvPr/>
        </p:nvSpPr>
        <p:spPr>
          <a:xfrm>
            <a:off x="275422" y="2115239"/>
            <a:ext cx="484742" cy="24677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20389"/>
            <a:stretch/>
          </p:blipFill>
          <p:spPr>
            <a:xfrm>
              <a:off x="0" y="0"/>
              <a:ext cx="5459730" cy="6858000"/>
            </a:xfrm>
            <a:prstGeom prst="rect">
              <a:avLst/>
            </a:prstGeom>
          </p:spPr>
        </p:pic>
      </p:grpSp>
      <p:sp>
        <p:nvSpPr>
          <p:cNvPr id="74" name="Arc 73">
            <a:extLst>
              <a:ext uri="{FF2B5EF4-FFF2-40B4-BE49-F238E27FC236}">
                <a16:creationId xmlns:a16="http://schemas.microsoft.com/office/drawing/2014/main" id="{7FA20391-364D-4756-B8A5-9AA68B439566}"/>
              </a:ext>
            </a:extLst>
          </p:cNvPr>
          <p:cNvSpPr/>
          <p:nvPr/>
        </p:nvSpPr>
        <p:spPr>
          <a:xfrm rot="8342657">
            <a:off x="859363" y="4155265"/>
            <a:ext cx="513597" cy="230221"/>
          </a:xfrm>
          <a:prstGeom prst="arc">
            <a:avLst>
              <a:gd name="adj1" fmla="val 13331260"/>
              <a:gd name="adj2" fmla="val 20606979"/>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Oval 74">
            <a:extLst>
              <a:ext uri="{FF2B5EF4-FFF2-40B4-BE49-F238E27FC236}">
                <a16:creationId xmlns:a16="http://schemas.microsoft.com/office/drawing/2014/main" id="{6810038C-1D05-4472-91D6-BF041316D80D}"/>
              </a:ext>
            </a:extLst>
          </p:cNvPr>
          <p:cNvSpPr/>
          <p:nvPr/>
        </p:nvSpPr>
        <p:spPr>
          <a:xfrm>
            <a:off x="895182" y="444489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Oval 88"/>
          <p:cNvSpPr/>
          <p:nvPr/>
        </p:nvSpPr>
        <p:spPr>
          <a:xfrm>
            <a:off x="675437" y="6099205"/>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Oval 89"/>
          <p:cNvSpPr/>
          <p:nvPr/>
        </p:nvSpPr>
        <p:spPr>
          <a:xfrm>
            <a:off x="6935137" y="6463974"/>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2" name="Picture 91"/>
          <p:cNvPicPr>
            <a:picLocks noChangeAspect="1"/>
          </p:cNvPicPr>
          <p:nvPr/>
        </p:nvPicPr>
        <p:blipFill rotWithShape="1">
          <a:blip r:embed="rId5">
            <a:extLst>
              <a:ext uri="{28A0092B-C50C-407E-A947-70E740481C1C}">
                <a14:useLocalDpi xmlns:a14="http://schemas.microsoft.com/office/drawing/2010/main" val="0"/>
              </a:ext>
            </a:extLst>
          </a:blip>
          <a:srcRect l="8109" t="33202" r="8160" b="13673"/>
          <a:stretch/>
        </p:blipFill>
        <p:spPr>
          <a:xfrm>
            <a:off x="0" y="1886672"/>
            <a:ext cx="12192000" cy="4971327"/>
          </a:xfrm>
          <a:prstGeom prst="rect">
            <a:avLst/>
          </a:prstGeom>
        </p:spPr>
      </p:pic>
      <p:sp>
        <p:nvSpPr>
          <p:cNvPr id="5" name="Rectangle: Rounded Corners 4">
            <a:extLst>
              <a:ext uri="{FF2B5EF4-FFF2-40B4-BE49-F238E27FC236}">
                <a16:creationId xmlns:a16="http://schemas.microsoft.com/office/drawing/2014/main" id="{6C17A547-4670-150F-BD08-161FA4ED609E}"/>
              </a:ext>
            </a:extLst>
          </p:cNvPr>
          <p:cNvSpPr/>
          <p:nvPr/>
        </p:nvSpPr>
        <p:spPr>
          <a:xfrm>
            <a:off x="333375" y="123825"/>
            <a:ext cx="11582400" cy="63150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F3AEE0-0DAC-44E2-7A7B-0959747576B6}"/>
              </a:ext>
            </a:extLst>
          </p:cNvPr>
          <p:cNvSpPr/>
          <p:nvPr/>
        </p:nvSpPr>
        <p:spPr>
          <a:xfrm>
            <a:off x="754899" y="1629909"/>
            <a:ext cx="4969625" cy="3246891"/>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prstClr val="white"/>
                </a:solidFill>
                <a:latin typeface="Cambria" panose="02040503050406030204" pitchFamily="18" charset="0"/>
                <a:ea typeface="Cambria" panose="02040503050406030204" pitchFamily="18" charset="0"/>
              </a:rPr>
              <a:t>Quan sát hình 2, em hãy xác định trên lược đồ vị trí địa lí của Thành phố Hồ Chí Minh. Thành phố tiếp giáp với các tỉnh nào?</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6488C756-864A-A1FB-9A81-0C44B83E6F05}"/>
              </a:ext>
            </a:extLst>
          </p:cNvPr>
          <p:cNvPicPr>
            <a:picLocks noChangeAspect="1"/>
          </p:cNvPicPr>
          <p:nvPr/>
        </p:nvPicPr>
        <p:blipFill>
          <a:blip r:embed="rId6">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6267450" y="223837"/>
            <a:ext cx="4972050" cy="6162675"/>
          </a:xfrm>
          <a:prstGeom prst="rect">
            <a:avLst/>
          </a:prstGeom>
        </p:spPr>
      </p:pic>
    </p:spTree>
    <p:custDataLst>
      <p:tags r:id="rId1"/>
    </p:custDataLst>
    <p:extLst>
      <p:ext uri="{BB962C8B-B14F-4D97-AF65-F5344CB8AC3E}">
        <p14:creationId xmlns:p14="http://schemas.microsoft.com/office/powerpoint/2010/main" val="1805697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A5AF8BEC-B3D0-4E15-8873-7012A29642B2}"/>
              </a:ext>
            </a:extLst>
          </p:cNvPr>
          <p:cNvSpPr/>
          <p:nvPr/>
        </p:nvSpPr>
        <p:spPr>
          <a:xfrm>
            <a:off x="277457" y="23761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3103EA85-728E-4FD1-B3ED-6A76F51BF763}"/>
              </a:ext>
            </a:extLst>
          </p:cNvPr>
          <p:cNvSpPr/>
          <p:nvPr/>
        </p:nvSpPr>
        <p:spPr>
          <a:xfrm>
            <a:off x="4121322" y="6517912"/>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Rectangle 112">
            <a:extLst>
              <a:ext uri="{FF2B5EF4-FFF2-40B4-BE49-F238E27FC236}">
                <a16:creationId xmlns:a16="http://schemas.microsoft.com/office/drawing/2014/main" id="{3AF27FDC-EB6E-4377-99DD-62CA67A85591}"/>
              </a:ext>
            </a:extLst>
          </p:cNvPr>
          <p:cNvSpPr/>
          <p:nvPr/>
        </p:nvSpPr>
        <p:spPr>
          <a:xfrm>
            <a:off x="4611193" y="6055921"/>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Rectangle 113">
            <a:extLst>
              <a:ext uri="{FF2B5EF4-FFF2-40B4-BE49-F238E27FC236}">
                <a16:creationId xmlns:a16="http://schemas.microsoft.com/office/drawing/2014/main" id="{8E7D7514-CD18-4FC2-B7C0-17A7C447D630}"/>
              </a:ext>
            </a:extLst>
          </p:cNvPr>
          <p:cNvSpPr/>
          <p:nvPr/>
        </p:nvSpPr>
        <p:spPr>
          <a:xfrm>
            <a:off x="5105475" y="557320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Rectangle 114">
            <a:extLst>
              <a:ext uri="{FF2B5EF4-FFF2-40B4-BE49-F238E27FC236}">
                <a16:creationId xmlns:a16="http://schemas.microsoft.com/office/drawing/2014/main" id="{BF102292-B69F-4940-9F2A-2E98B7937F54}"/>
              </a:ext>
            </a:extLst>
          </p:cNvPr>
          <p:cNvSpPr/>
          <p:nvPr/>
        </p:nvSpPr>
        <p:spPr>
          <a:xfrm>
            <a:off x="257022" y="6045588"/>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Rectangle 115">
            <a:extLst>
              <a:ext uri="{FF2B5EF4-FFF2-40B4-BE49-F238E27FC236}">
                <a16:creationId xmlns:a16="http://schemas.microsoft.com/office/drawing/2014/main" id="{501C657C-E103-4BC8-A657-349BF1B7DB2A}"/>
              </a:ext>
            </a:extLst>
          </p:cNvPr>
          <p:cNvSpPr/>
          <p:nvPr/>
        </p:nvSpPr>
        <p:spPr>
          <a:xfrm>
            <a:off x="746754" y="6494471"/>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CAB233B7-D535-4566-B617-60DC8A83F0D9}"/>
              </a:ext>
            </a:extLst>
          </p:cNvPr>
          <p:cNvSpPr/>
          <p:nvPr/>
        </p:nvSpPr>
        <p:spPr>
          <a:xfrm>
            <a:off x="5521341" y="2108337"/>
            <a:ext cx="507265" cy="3474194"/>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328179BA-5346-4C30-972B-61F7455B7762}"/>
              </a:ext>
            </a:extLst>
          </p:cNvPr>
          <p:cNvSpPr/>
          <p:nvPr/>
        </p:nvSpPr>
        <p:spPr>
          <a:xfrm>
            <a:off x="6081414" y="2059414"/>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225E9F28-E3D0-4384-86FD-37B1D2B7AB48}"/>
              </a:ext>
            </a:extLst>
          </p:cNvPr>
          <p:cNvSpPr/>
          <p:nvPr/>
        </p:nvSpPr>
        <p:spPr>
          <a:xfrm>
            <a:off x="1179000" y="1178805"/>
            <a:ext cx="1057424" cy="43626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5E02816E-B9B3-4514-845B-9AB6C7B138C0}"/>
              </a:ext>
            </a:extLst>
          </p:cNvPr>
          <p:cNvSpPr/>
          <p:nvPr/>
        </p:nvSpPr>
        <p:spPr>
          <a:xfrm>
            <a:off x="275422" y="2115239"/>
            <a:ext cx="484742" cy="24677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20389"/>
            <a:stretch/>
          </p:blipFill>
          <p:spPr>
            <a:xfrm>
              <a:off x="0" y="0"/>
              <a:ext cx="5459730" cy="6858000"/>
            </a:xfrm>
            <a:prstGeom prst="rect">
              <a:avLst/>
            </a:prstGeom>
          </p:spPr>
        </p:pic>
      </p:grpSp>
      <p:sp>
        <p:nvSpPr>
          <p:cNvPr id="74" name="Arc 73">
            <a:extLst>
              <a:ext uri="{FF2B5EF4-FFF2-40B4-BE49-F238E27FC236}">
                <a16:creationId xmlns:a16="http://schemas.microsoft.com/office/drawing/2014/main" id="{7FA20391-364D-4756-B8A5-9AA68B439566}"/>
              </a:ext>
            </a:extLst>
          </p:cNvPr>
          <p:cNvSpPr/>
          <p:nvPr/>
        </p:nvSpPr>
        <p:spPr>
          <a:xfrm rot="8342657">
            <a:off x="859363" y="4155265"/>
            <a:ext cx="513597" cy="230221"/>
          </a:xfrm>
          <a:prstGeom prst="arc">
            <a:avLst>
              <a:gd name="adj1" fmla="val 13331260"/>
              <a:gd name="adj2" fmla="val 20606979"/>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Oval 74">
            <a:extLst>
              <a:ext uri="{FF2B5EF4-FFF2-40B4-BE49-F238E27FC236}">
                <a16:creationId xmlns:a16="http://schemas.microsoft.com/office/drawing/2014/main" id="{6810038C-1D05-4472-91D6-BF041316D80D}"/>
              </a:ext>
            </a:extLst>
          </p:cNvPr>
          <p:cNvSpPr/>
          <p:nvPr/>
        </p:nvSpPr>
        <p:spPr>
          <a:xfrm>
            <a:off x="895182" y="444489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Oval 88"/>
          <p:cNvSpPr/>
          <p:nvPr/>
        </p:nvSpPr>
        <p:spPr>
          <a:xfrm>
            <a:off x="675437" y="6099205"/>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Oval 89"/>
          <p:cNvSpPr/>
          <p:nvPr/>
        </p:nvSpPr>
        <p:spPr>
          <a:xfrm>
            <a:off x="6935137" y="6463974"/>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2" name="Picture 91"/>
          <p:cNvPicPr>
            <a:picLocks noChangeAspect="1"/>
          </p:cNvPicPr>
          <p:nvPr/>
        </p:nvPicPr>
        <p:blipFill rotWithShape="1">
          <a:blip r:embed="rId5">
            <a:extLst>
              <a:ext uri="{28A0092B-C50C-407E-A947-70E740481C1C}">
                <a14:useLocalDpi xmlns:a14="http://schemas.microsoft.com/office/drawing/2010/main" val="0"/>
              </a:ext>
            </a:extLst>
          </a:blip>
          <a:srcRect l="8109" t="33202" r="8160" b="13673"/>
          <a:stretch/>
        </p:blipFill>
        <p:spPr>
          <a:xfrm>
            <a:off x="0" y="1886672"/>
            <a:ext cx="12192000" cy="4971327"/>
          </a:xfrm>
          <a:prstGeom prst="rect">
            <a:avLst/>
          </a:prstGeom>
        </p:spPr>
      </p:pic>
      <p:sp>
        <p:nvSpPr>
          <p:cNvPr id="5" name="Rectangle: Rounded Corners 4">
            <a:extLst>
              <a:ext uri="{FF2B5EF4-FFF2-40B4-BE49-F238E27FC236}">
                <a16:creationId xmlns:a16="http://schemas.microsoft.com/office/drawing/2014/main" id="{6C17A547-4670-150F-BD08-161FA4ED609E}"/>
              </a:ext>
            </a:extLst>
          </p:cNvPr>
          <p:cNvSpPr/>
          <p:nvPr/>
        </p:nvSpPr>
        <p:spPr>
          <a:xfrm>
            <a:off x="333375" y="123825"/>
            <a:ext cx="11582400" cy="63150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25F3AEE0-0DAC-44E2-7A7B-0959747576B6}"/>
              </a:ext>
            </a:extLst>
          </p:cNvPr>
          <p:cNvSpPr/>
          <p:nvPr/>
        </p:nvSpPr>
        <p:spPr>
          <a:xfrm>
            <a:off x="926349" y="420234"/>
            <a:ext cx="4969625" cy="1303791"/>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V</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ị trí địa lí của Thành phố Hồ Chí Minh</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6488C756-864A-A1FB-9A81-0C44B83E6F05}"/>
              </a:ext>
            </a:extLst>
          </p:cNvPr>
          <p:cNvPicPr>
            <a:picLocks noChangeAspect="1"/>
          </p:cNvPicPr>
          <p:nvPr/>
        </p:nvPicPr>
        <p:blipFill>
          <a:blip r:embed="rId6">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6267450" y="223837"/>
            <a:ext cx="4972050" cy="6162675"/>
          </a:xfrm>
          <a:prstGeom prst="rect">
            <a:avLst/>
          </a:prstGeom>
        </p:spPr>
      </p:pic>
      <p:sp>
        <p:nvSpPr>
          <p:cNvPr id="7" name="Freeform: Shape 6">
            <a:extLst>
              <a:ext uri="{FF2B5EF4-FFF2-40B4-BE49-F238E27FC236}">
                <a16:creationId xmlns:a16="http://schemas.microsoft.com/office/drawing/2014/main" id="{86FDC151-2058-3CA0-9995-99B437D16D99}"/>
              </a:ext>
            </a:extLst>
          </p:cNvPr>
          <p:cNvSpPr/>
          <p:nvPr/>
        </p:nvSpPr>
        <p:spPr>
          <a:xfrm>
            <a:off x="6371462" y="390525"/>
            <a:ext cx="4677538" cy="5457825"/>
          </a:xfrm>
          <a:custGeom>
            <a:avLst/>
            <a:gdLst>
              <a:gd name="connsiteX0" fmla="*/ 10288 w 4677538"/>
              <a:gd name="connsiteY0" fmla="*/ 1133475 h 5457825"/>
              <a:gd name="connsiteX1" fmla="*/ 229363 w 4677538"/>
              <a:gd name="connsiteY1" fmla="*/ 1133475 h 5457825"/>
              <a:gd name="connsiteX2" fmla="*/ 296038 w 4677538"/>
              <a:gd name="connsiteY2" fmla="*/ 1104900 h 5457825"/>
              <a:gd name="connsiteX3" fmla="*/ 343663 w 4677538"/>
              <a:gd name="connsiteY3" fmla="*/ 1095375 h 5457825"/>
              <a:gd name="connsiteX4" fmla="*/ 372238 w 4677538"/>
              <a:gd name="connsiteY4" fmla="*/ 1066800 h 5457825"/>
              <a:gd name="connsiteX5" fmla="*/ 438913 w 4677538"/>
              <a:gd name="connsiteY5" fmla="*/ 962025 h 5457825"/>
              <a:gd name="connsiteX6" fmla="*/ 448438 w 4677538"/>
              <a:gd name="connsiteY6" fmla="*/ 895350 h 5457825"/>
              <a:gd name="connsiteX7" fmla="*/ 467488 w 4677538"/>
              <a:gd name="connsiteY7" fmla="*/ 866775 h 5457825"/>
              <a:gd name="connsiteX8" fmla="*/ 486538 w 4677538"/>
              <a:gd name="connsiteY8" fmla="*/ 790575 h 5457825"/>
              <a:gd name="connsiteX9" fmla="*/ 505588 w 4677538"/>
              <a:gd name="connsiteY9" fmla="*/ 638175 h 5457825"/>
              <a:gd name="connsiteX10" fmla="*/ 515113 w 4677538"/>
              <a:gd name="connsiteY10" fmla="*/ 561975 h 5457825"/>
              <a:gd name="connsiteX11" fmla="*/ 553213 w 4677538"/>
              <a:gd name="connsiteY11" fmla="*/ 514350 h 5457825"/>
              <a:gd name="connsiteX12" fmla="*/ 610363 w 4677538"/>
              <a:gd name="connsiteY12" fmla="*/ 342900 h 5457825"/>
              <a:gd name="connsiteX13" fmla="*/ 638938 w 4677538"/>
              <a:gd name="connsiteY13" fmla="*/ 314325 h 5457825"/>
              <a:gd name="connsiteX14" fmla="*/ 657988 w 4677538"/>
              <a:gd name="connsiteY14" fmla="*/ 266700 h 5457825"/>
              <a:gd name="connsiteX15" fmla="*/ 686563 w 4677538"/>
              <a:gd name="connsiteY15" fmla="*/ 161925 h 5457825"/>
              <a:gd name="connsiteX16" fmla="*/ 667513 w 4677538"/>
              <a:gd name="connsiteY16" fmla="*/ 133350 h 5457825"/>
              <a:gd name="connsiteX17" fmla="*/ 610363 w 4677538"/>
              <a:gd name="connsiteY17" fmla="*/ 142875 h 5457825"/>
              <a:gd name="connsiteX18" fmla="*/ 734188 w 4677538"/>
              <a:gd name="connsiteY18" fmla="*/ 114300 h 5457825"/>
              <a:gd name="connsiteX19" fmla="*/ 743713 w 4677538"/>
              <a:gd name="connsiteY19" fmla="*/ 57150 h 5457825"/>
              <a:gd name="connsiteX20" fmla="*/ 734188 w 4677538"/>
              <a:gd name="connsiteY20" fmla="*/ 0 h 5457825"/>
              <a:gd name="connsiteX21" fmla="*/ 810388 w 4677538"/>
              <a:gd name="connsiteY21" fmla="*/ 9525 h 5457825"/>
              <a:gd name="connsiteX22" fmla="*/ 838963 w 4677538"/>
              <a:gd name="connsiteY22" fmla="*/ 28575 h 5457825"/>
              <a:gd name="connsiteX23" fmla="*/ 867538 w 4677538"/>
              <a:gd name="connsiteY23" fmla="*/ 57150 h 5457825"/>
              <a:gd name="connsiteX24" fmla="*/ 962788 w 4677538"/>
              <a:gd name="connsiteY24" fmla="*/ 66675 h 5457825"/>
              <a:gd name="connsiteX25" fmla="*/ 1105663 w 4677538"/>
              <a:gd name="connsiteY25" fmla="*/ 85725 h 5457825"/>
              <a:gd name="connsiteX26" fmla="*/ 1134238 w 4677538"/>
              <a:gd name="connsiteY26" fmla="*/ 104775 h 5457825"/>
              <a:gd name="connsiteX27" fmla="*/ 1191388 w 4677538"/>
              <a:gd name="connsiteY27" fmla="*/ 180975 h 5457825"/>
              <a:gd name="connsiteX28" fmla="*/ 1200913 w 4677538"/>
              <a:gd name="connsiteY28" fmla="*/ 209550 h 5457825"/>
              <a:gd name="connsiteX29" fmla="*/ 1248538 w 4677538"/>
              <a:gd name="connsiteY29" fmla="*/ 266700 h 5457825"/>
              <a:gd name="connsiteX30" fmla="*/ 1267588 w 4677538"/>
              <a:gd name="connsiteY30" fmla="*/ 361950 h 5457825"/>
              <a:gd name="connsiteX31" fmla="*/ 1277113 w 4677538"/>
              <a:gd name="connsiteY31" fmla="*/ 590550 h 5457825"/>
              <a:gd name="connsiteX32" fmla="*/ 1391413 w 4677538"/>
              <a:gd name="connsiteY32" fmla="*/ 685800 h 5457825"/>
              <a:gd name="connsiteX33" fmla="*/ 1419988 w 4677538"/>
              <a:gd name="connsiteY33" fmla="*/ 704850 h 5457825"/>
              <a:gd name="connsiteX34" fmla="*/ 1524763 w 4677538"/>
              <a:gd name="connsiteY34" fmla="*/ 714375 h 5457825"/>
              <a:gd name="connsiteX35" fmla="*/ 1600963 w 4677538"/>
              <a:gd name="connsiteY35" fmla="*/ 752475 h 5457825"/>
              <a:gd name="connsiteX36" fmla="*/ 1648588 w 4677538"/>
              <a:gd name="connsiteY36" fmla="*/ 771525 h 5457825"/>
              <a:gd name="connsiteX37" fmla="*/ 1734313 w 4677538"/>
              <a:gd name="connsiteY37" fmla="*/ 809625 h 5457825"/>
              <a:gd name="connsiteX38" fmla="*/ 1753363 w 4677538"/>
              <a:gd name="connsiteY38" fmla="*/ 838200 h 5457825"/>
              <a:gd name="connsiteX39" fmla="*/ 1820038 w 4677538"/>
              <a:gd name="connsiteY39" fmla="*/ 914400 h 5457825"/>
              <a:gd name="connsiteX40" fmla="*/ 1867663 w 4677538"/>
              <a:gd name="connsiteY40" fmla="*/ 1047750 h 5457825"/>
              <a:gd name="connsiteX41" fmla="*/ 1915288 w 4677538"/>
              <a:gd name="connsiteY41" fmla="*/ 1057275 h 5457825"/>
              <a:gd name="connsiteX42" fmla="*/ 1943863 w 4677538"/>
              <a:gd name="connsiteY42" fmla="*/ 1133475 h 5457825"/>
              <a:gd name="connsiteX43" fmla="*/ 2039113 w 4677538"/>
              <a:gd name="connsiteY43" fmla="*/ 1219200 h 5457825"/>
              <a:gd name="connsiteX44" fmla="*/ 2086738 w 4677538"/>
              <a:gd name="connsiteY44" fmla="*/ 1276350 h 5457825"/>
              <a:gd name="connsiteX45" fmla="*/ 2124838 w 4677538"/>
              <a:gd name="connsiteY45" fmla="*/ 1371600 h 5457825"/>
              <a:gd name="connsiteX46" fmla="*/ 2134363 w 4677538"/>
              <a:gd name="connsiteY46" fmla="*/ 1428750 h 5457825"/>
              <a:gd name="connsiteX47" fmla="*/ 2172463 w 4677538"/>
              <a:gd name="connsiteY47" fmla="*/ 1466850 h 5457825"/>
              <a:gd name="connsiteX48" fmla="*/ 2191513 w 4677538"/>
              <a:gd name="connsiteY48" fmla="*/ 1543050 h 5457825"/>
              <a:gd name="connsiteX49" fmla="*/ 2220088 w 4677538"/>
              <a:gd name="connsiteY49" fmla="*/ 1571625 h 5457825"/>
              <a:gd name="connsiteX50" fmla="*/ 2248663 w 4677538"/>
              <a:gd name="connsiteY50" fmla="*/ 1581150 h 5457825"/>
              <a:gd name="connsiteX51" fmla="*/ 2277238 w 4677538"/>
              <a:gd name="connsiteY51" fmla="*/ 1609725 h 5457825"/>
              <a:gd name="connsiteX52" fmla="*/ 2305813 w 4677538"/>
              <a:gd name="connsiteY52" fmla="*/ 1619250 h 5457825"/>
              <a:gd name="connsiteX53" fmla="*/ 2343913 w 4677538"/>
              <a:gd name="connsiteY53" fmla="*/ 1657350 h 5457825"/>
              <a:gd name="connsiteX54" fmla="*/ 2362963 w 4677538"/>
              <a:gd name="connsiteY54" fmla="*/ 1733550 h 5457825"/>
              <a:gd name="connsiteX55" fmla="*/ 2401063 w 4677538"/>
              <a:gd name="connsiteY55" fmla="*/ 1847850 h 5457825"/>
              <a:gd name="connsiteX56" fmla="*/ 2429638 w 4677538"/>
              <a:gd name="connsiteY56" fmla="*/ 1971675 h 5457825"/>
              <a:gd name="connsiteX57" fmla="*/ 2458213 w 4677538"/>
              <a:gd name="connsiteY57" fmla="*/ 1990725 h 5457825"/>
              <a:gd name="connsiteX58" fmla="*/ 2505838 w 4677538"/>
              <a:gd name="connsiteY58" fmla="*/ 1943100 h 5457825"/>
              <a:gd name="connsiteX59" fmla="*/ 2543938 w 4677538"/>
              <a:gd name="connsiteY59" fmla="*/ 1819275 h 5457825"/>
              <a:gd name="connsiteX60" fmla="*/ 2648713 w 4677538"/>
              <a:gd name="connsiteY60" fmla="*/ 1828800 h 5457825"/>
              <a:gd name="connsiteX61" fmla="*/ 2696338 w 4677538"/>
              <a:gd name="connsiteY61" fmla="*/ 1838325 h 5457825"/>
              <a:gd name="connsiteX62" fmla="*/ 2734438 w 4677538"/>
              <a:gd name="connsiteY62" fmla="*/ 1866900 h 5457825"/>
              <a:gd name="connsiteX63" fmla="*/ 2791588 w 4677538"/>
              <a:gd name="connsiteY63" fmla="*/ 1895475 h 5457825"/>
              <a:gd name="connsiteX64" fmla="*/ 2848738 w 4677538"/>
              <a:gd name="connsiteY64" fmla="*/ 1847850 h 5457825"/>
              <a:gd name="connsiteX65" fmla="*/ 2905888 w 4677538"/>
              <a:gd name="connsiteY65" fmla="*/ 1790700 h 5457825"/>
              <a:gd name="connsiteX66" fmla="*/ 2915413 w 4677538"/>
              <a:gd name="connsiteY66" fmla="*/ 1819275 h 5457825"/>
              <a:gd name="connsiteX67" fmla="*/ 2991613 w 4677538"/>
              <a:gd name="connsiteY67" fmla="*/ 1885950 h 5457825"/>
              <a:gd name="connsiteX68" fmla="*/ 3020188 w 4677538"/>
              <a:gd name="connsiteY68" fmla="*/ 1895475 h 5457825"/>
              <a:gd name="connsiteX69" fmla="*/ 3105913 w 4677538"/>
              <a:gd name="connsiteY69" fmla="*/ 1943100 h 5457825"/>
              <a:gd name="connsiteX70" fmla="*/ 3239263 w 4677538"/>
              <a:gd name="connsiteY70" fmla="*/ 1914525 h 5457825"/>
              <a:gd name="connsiteX71" fmla="*/ 3315463 w 4677538"/>
              <a:gd name="connsiteY71" fmla="*/ 1876425 h 5457825"/>
              <a:gd name="connsiteX72" fmla="*/ 3334513 w 4677538"/>
              <a:gd name="connsiteY72" fmla="*/ 1847850 h 5457825"/>
              <a:gd name="connsiteX73" fmla="*/ 3344038 w 4677538"/>
              <a:gd name="connsiteY73" fmla="*/ 1819275 h 5457825"/>
              <a:gd name="connsiteX74" fmla="*/ 3382138 w 4677538"/>
              <a:gd name="connsiteY74" fmla="*/ 1790700 h 5457825"/>
              <a:gd name="connsiteX75" fmla="*/ 3439288 w 4677538"/>
              <a:gd name="connsiteY75" fmla="*/ 1876425 h 5457825"/>
              <a:gd name="connsiteX76" fmla="*/ 3467863 w 4677538"/>
              <a:gd name="connsiteY76" fmla="*/ 1924050 h 5457825"/>
              <a:gd name="connsiteX77" fmla="*/ 3505963 w 4677538"/>
              <a:gd name="connsiteY77" fmla="*/ 1981200 h 5457825"/>
              <a:gd name="connsiteX78" fmla="*/ 3525013 w 4677538"/>
              <a:gd name="connsiteY78" fmla="*/ 2038350 h 5457825"/>
              <a:gd name="connsiteX79" fmla="*/ 3553588 w 4677538"/>
              <a:gd name="connsiteY79" fmla="*/ 2114550 h 5457825"/>
              <a:gd name="connsiteX80" fmla="*/ 3563113 w 4677538"/>
              <a:gd name="connsiteY80" fmla="*/ 2143125 h 5457825"/>
              <a:gd name="connsiteX81" fmla="*/ 3648838 w 4677538"/>
              <a:gd name="connsiteY81" fmla="*/ 2228850 h 5457825"/>
              <a:gd name="connsiteX82" fmla="*/ 3667888 w 4677538"/>
              <a:gd name="connsiteY82" fmla="*/ 2276475 h 5457825"/>
              <a:gd name="connsiteX83" fmla="*/ 3658363 w 4677538"/>
              <a:gd name="connsiteY83" fmla="*/ 2457450 h 5457825"/>
              <a:gd name="connsiteX84" fmla="*/ 3553588 w 4677538"/>
              <a:gd name="connsiteY84" fmla="*/ 2486025 h 5457825"/>
              <a:gd name="connsiteX85" fmla="*/ 3563113 w 4677538"/>
              <a:gd name="connsiteY85" fmla="*/ 2552700 h 5457825"/>
              <a:gd name="connsiteX86" fmla="*/ 3610738 w 4677538"/>
              <a:gd name="connsiteY86" fmla="*/ 2590800 h 5457825"/>
              <a:gd name="connsiteX87" fmla="*/ 3648838 w 4677538"/>
              <a:gd name="connsiteY87" fmla="*/ 2657475 h 5457825"/>
              <a:gd name="connsiteX88" fmla="*/ 3639313 w 4677538"/>
              <a:gd name="connsiteY88" fmla="*/ 2705100 h 5457825"/>
              <a:gd name="connsiteX89" fmla="*/ 3563113 w 4677538"/>
              <a:gd name="connsiteY89" fmla="*/ 2714625 h 5457825"/>
              <a:gd name="connsiteX90" fmla="*/ 3363088 w 4677538"/>
              <a:gd name="connsiteY90" fmla="*/ 2733675 h 5457825"/>
              <a:gd name="connsiteX91" fmla="*/ 3315463 w 4677538"/>
              <a:gd name="connsiteY91" fmla="*/ 2762250 h 5457825"/>
              <a:gd name="connsiteX92" fmla="*/ 3286888 w 4677538"/>
              <a:gd name="connsiteY92" fmla="*/ 2781300 h 5457825"/>
              <a:gd name="connsiteX93" fmla="*/ 3267838 w 4677538"/>
              <a:gd name="connsiteY93" fmla="*/ 2743200 h 5457825"/>
              <a:gd name="connsiteX94" fmla="*/ 3229738 w 4677538"/>
              <a:gd name="connsiteY94" fmla="*/ 2686050 h 5457825"/>
              <a:gd name="connsiteX95" fmla="*/ 3153538 w 4677538"/>
              <a:gd name="connsiteY95" fmla="*/ 2714625 h 5457825"/>
              <a:gd name="connsiteX96" fmla="*/ 3077338 w 4677538"/>
              <a:gd name="connsiteY96" fmla="*/ 2752725 h 5457825"/>
              <a:gd name="connsiteX97" fmla="*/ 3029713 w 4677538"/>
              <a:gd name="connsiteY97" fmla="*/ 2809875 h 5457825"/>
              <a:gd name="connsiteX98" fmla="*/ 2991613 w 4677538"/>
              <a:gd name="connsiteY98" fmla="*/ 2828925 h 5457825"/>
              <a:gd name="connsiteX99" fmla="*/ 2934463 w 4677538"/>
              <a:gd name="connsiteY99" fmla="*/ 2857500 h 5457825"/>
              <a:gd name="connsiteX100" fmla="*/ 2915413 w 4677538"/>
              <a:gd name="connsiteY100" fmla="*/ 2895600 h 5457825"/>
              <a:gd name="connsiteX101" fmla="*/ 2905888 w 4677538"/>
              <a:gd name="connsiteY101" fmla="*/ 2971800 h 5457825"/>
              <a:gd name="connsiteX102" fmla="*/ 2867788 w 4677538"/>
              <a:gd name="connsiteY102" fmla="*/ 2990850 h 5457825"/>
              <a:gd name="connsiteX103" fmla="*/ 2791588 w 4677538"/>
              <a:gd name="connsiteY103" fmla="*/ 3009900 h 5457825"/>
              <a:gd name="connsiteX104" fmla="*/ 2829688 w 4677538"/>
              <a:gd name="connsiteY104" fmla="*/ 3076575 h 5457825"/>
              <a:gd name="connsiteX105" fmla="*/ 2867788 w 4677538"/>
              <a:gd name="connsiteY105" fmla="*/ 3152775 h 5457825"/>
              <a:gd name="connsiteX106" fmla="*/ 2877313 w 4677538"/>
              <a:gd name="connsiteY106" fmla="*/ 3257550 h 5457825"/>
              <a:gd name="connsiteX107" fmla="*/ 2896363 w 4677538"/>
              <a:gd name="connsiteY107" fmla="*/ 3295650 h 5457825"/>
              <a:gd name="connsiteX108" fmla="*/ 2963038 w 4677538"/>
              <a:gd name="connsiteY108" fmla="*/ 3305175 h 5457825"/>
              <a:gd name="connsiteX109" fmla="*/ 3039238 w 4677538"/>
              <a:gd name="connsiteY109" fmla="*/ 3381375 h 5457825"/>
              <a:gd name="connsiteX110" fmla="*/ 3182113 w 4677538"/>
              <a:gd name="connsiteY110" fmla="*/ 3476625 h 5457825"/>
              <a:gd name="connsiteX111" fmla="*/ 3229738 w 4677538"/>
              <a:gd name="connsiteY111" fmla="*/ 3533775 h 5457825"/>
              <a:gd name="connsiteX112" fmla="*/ 3258313 w 4677538"/>
              <a:gd name="connsiteY112" fmla="*/ 3600450 h 5457825"/>
              <a:gd name="connsiteX113" fmla="*/ 3277363 w 4677538"/>
              <a:gd name="connsiteY113" fmla="*/ 3638550 h 5457825"/>
              <a:gd name="connsiteX114" fmla="*/ 3410713 w 4677538"/>
              <a:gd name="connsiteY114" fmla="*/ 3629025 h 5457825"/>
              <a:gd name="connsiteX115" fmla="*/ 3505963 w 4677538"/>
              <a:gd name="connsiteY115" fmla="*/ 3590925 h 5457825"/>
              <a:gd name="connsiteX116" fmla="*/ 3544063 w 4677538"/>
              <a:gd name="connsiteY116" fmla="*/ 3581400 h 5457825"/>
              <a:gd name="connsiteX117" fmla="*/ 3601213 w 4677538"/>
              <a:gd name="connsiteY117" fmla="*/ 3552825 h 5457825"/>
              <a:gd name="connsiteX118" fmla="*/ 3648838 w 4677538"/>
              <a:gd name="connsiteY118" fmla="*/ 3533775 h 5457825"/>
              <a:gd name="connsiteX119" fmla="*/ 3725038 w 4677538"/>
              <a:gd name="connsiteY119" fmla="*/ 3581400 h 5457825"/>
              <a:gd name="connsiteX120" fmla="*/ 3820288 w 4677538"/>
              <a:gd name="connsiteY120" fmla="*/ 3648075 h 5457825"/>
              <a:gd name="connsiteX121" fmla="*/ 3848863 w 4677538"/>
              <a:gd name="connsiteY121" fmla="*/ 3657600 h 5457825"/>
              <a:gd name="connsiteX122" fmla="*/ 3886963 w 4677538"/>
              <a:gd name="connsiteY122" fmla="*/ 3686175 h 5457825"/>
              <a:gd name="connsiteX123" fmla="*/ 3944113 w 4677538"/>
              <a:gd name="connsiteY123" fmla="*/ 3743325 h 5457825"/>
              <a:gd name="connsiteX124" fmla="*/ 4048888 w 4677538"/>
              <a:gd name="connsiteY124" fmla="*/ 3790950 h 5457825"/>
              <a:gd name="connsiteX125" fmla="*/ 4086988 w 4677538"/>
              <a:gd name="connsiteY125" fmla="*/ 3829050 h 5457825"/>
              <a:gd name="connsiteX126" fmla="*/ 4134613 w 4677538"/>
              <a:gd name="connsiteY126" fmla="*/ 3848100 h 5457825"/>
              <a:gd name="connsiteX127" fmla="*/ 4267963 w 4677538"/>
              <a:gd name="connsiteY127" fmla="*/ 3876675 h 5457825"/>
              <a:gd name="connsiteX128" fmla="*/ 4391788 w 4677538"/>
              <a:gd name="connsiteY128" fmla="*/ 3895725 h 5457825"/>
              <a:gd name="connsiteX129" fmla="*/ 4410838 w 4677538"/>
              <a:gd name="connsiteY129" fmla="*/ 3867150 h 5457825"/>
              <a:gd name="connsiteX130" fmla="*/ 4420363 w 4677538"/>
              <a:gd name="connsiteY130" fmla="*/ 3829050 h 5457825"/>
              <a:gd name="connsiteX131" fmla="*/ 4458463 w 4677538"/>
              <a:gd name="connsiteY131" fmla="*/ 3800475 h 5457825"/>
              <a:gd name="connsiteX132" fmla="*/ 4534663 w 4677538"/>
              <a:gd name="connsiteY132" fmla="*/ 3771900 h 5457825"/>
              <a:gd name="connsiteX133" fmla="*/ 4629913 w 4677538"/>
              <a:gd name="connsiteY133" fmla="*/ 3848100 h 5457825"/>
              <a:gd name="connsiteX134" fmla="*/ 4668013 w 4677538"/>
              <a:gd name="connsiteY134" fmla="*/ 3924300 h 5457825"/>
              <a:gd name="connsiteX135" fmla="*/ 4677538 w 4677538"/>
              <a:gd name="connsiteY135" fmla="*/ 4038600 h 5457825"/>
              <a:gd name="connsiteX136" fmla="*/ 4620388 w 4677538"/>
              <a:gd name="connsiteY136" fmla="*/ 4152900 h 5457825"/>
              <a:gd name="connsiteX137" fmla="*/ 4591813 w 4677538"/>
              <a:gd name="connsiteY137" fmla="*/ 4171950 h 5457825"/>
              <a:gd name="connsiteX138" fmla="*/ 4572763 w 4677538"/>
              <a:gd name="connsiteY138" fmla="*/ 4200525 h 5457825"/>
              <a:gd name="connsiteX139" fmla="*/ 4601338 w 4677538"/>
              <a:gd name="connsiteY139" fmla="*/ 4276725 h 5457825"/>
              <a:gd name="connsiteX140" fmla="*/ 4601338 w 4677538"/>
              <a:gd name="connsiteY140" fmla="*/ 4391025 h 5457825"/>
              <a:gd name="connsiteX141" fmla="*/ 4544188 w 4677538"/>
              <a:gd name="connsiteY141" fmla="*/ 4410075 h 5457825"/>
              <a:gd name="connsiteX142" fmla="*/ 4506088 w 4677538"/>
              <a:gd name="connsiteY142" fmla="*/ 4476750 h 5457825"/>
              <a:gd name="connsiteX143" fmla="*/ 4496563 w 4677538"/>
              <a:gd name="connsiteY143" fmla="*/ 4524375 h 5457825"/>
              <a:gd name="connsiteX144" fmla="*/ 4410838 w 4677538"/>
              <a:gd name="connsiteY144" fmla="*/ 4552950 h 5457825"/>
              <a:gd name="connsiteX145" fmla="*/ 4391788 w 4677538"/>
              <a:gd name="connsiteY145" fmla="*/ 4591050 h 5457825"/>
              <a:gd name="connsiteX146" fmla="*/ 4353688 w 4677538"/>
              <a:gd name="connsiteY146" fmla="*/ 4724400 h 5457825"/>
              <a:gd name="connsiteX147" fmla="*/ 4334638 w 4677538"/>
              <a:gd name="connsiteY147" fmla="*/ 4752975 h 5457825"/>
              <a:gd name="connsiteX148" fmla="*/ 4325113 w 4677538"/>
              <a:gd name="connsiteY148" fmla="*/ 4800600 h 5457825"/>
              <a:gd name="connsiteX149" fmla="*/ 4296538 w 4677538"/>
              <a:gd name="connsiteY149" fmla="*/ 4810125 h 5457825"/>
              <a:gd name="connsiteX150" fmla="*/ 4191763 w 4677538"/>
              <a:gd name="connsiteY150" fmla="*/ 4791075 h 5457825"/>
              <a:gd name="connsiteX151" fmla="*/ 4172713 w 4677538"/>
              <a:gd name="connsiteY151" fmla="*/ 4762500 h 5457825"/>
              <a:gd name="connsiteX152" fmla="*/ 4106038 w 4677538"/>
              <a:gd name="connsiteY152" fmla="*/ 4752975 h 5457825"/>
              <a:gd name="connsiteX153" fmla="*/ 4077463 w 4677538"/>
              <a:gd name="connsiteY153" fmla="*/ 4791075 h 5457825"/>
              <a:gd name="connsiteX154" fmla="*/ 4125088 w 4677538"/>
              <a:gd name="connsiteY154" fmla="*/ 4924425 h 5457825"/>
              <a:gd name="connsiteX155" fmla="*/ 4191763 w 4677538"/>
              <a:gd name="connsiteY155" fmla="*/ 4943475 h 5457825"/>
              <a:gd name="connsiteX156" fmla="*/ 4248913 w 4677538"/>
              <a:gd name="connsiteY156" fmla="*/ 4991100 h 5457825"/>
              <a:gd name="connsiteX157" fmla="*/ 4306063 w 4677538"/>
              <a:gd name="connsiteY157" fmla="*/ 5048250 h 5457825"/>
              <a:gd name="connsiteX158" fmla="*/ 4325113 w 4677538"/>
              <a:gd name="connsiteY158" fmla="*/ 5095875 h 5457825"/>
              <a:gd name="connsiteX159" fmla="*/ 4334638 w 4677538"/>
              <a:gd name="connsiteY159" fmla="*/ 5162550 h 5457825"/>
              <a:gd name="connsiteX160" fmla="*/ 4267963 w 4677538"/>
              <a:gd name="connsiteY160" fmla="*/ 5191125 h 5457825"/>
              <a:gd name="connsiteX161" fmla="*/ 4077463 w 4677538"/>
              <a:gd name="connsiteY161" fmla="*/ 5210175 h 5457825"/>
              <a:gd name="connsiteX162" fmla="*/ 4067938 w 4677538"/>
              <a:gd name="connsiteY162" fmla="*/ 5248275 h 5457825"/>
              <a:gd name="connsiteX163" fmla="*/ 4048888 w 4677538"/>
              <a:gd name="connsiteY163" fmla="*/ 5276850 h 5457825"/>
              <a:gd name="connsiteX164" fmla="*/ 4001263 w 4677538"/>
              <a:gd name="connsiteY164" fmla="*/ 5305425 h 5457825"/>
              <a:gd name="connsiteX165" fmla="*/ 3896488 w 4677538"/>
              <a:gd name="connsiteY165" fmla="*/ 5324475 h 5457825"/>
              <a:gd name="connsiteX166" fmla="*/ 3715513 w 4677538"/>
              <a:gd name="connsiteY166" fmla="*/ 5400675 h 5457825"/>
              <a:gd name="connsiteX167" fmla="*/ 3648838 w 4677538"/>
              <a:gd name="connsiteY167" fmla="*/ 5457825 h 5457825"/>
              <a:gd name="connsiteX168" fmla="*/ 3620263 w 4677538"/>
              <a:gd name="connsiteY168" fmla="*/ 5419725 h 5457825"/>
              <a:gd name="connsiteX169" fmla="*/ 3620263 w 4677538"/>
              <a:gd name="connsiteY169" fmla="*/ 4991100 h 5457825"/>
              <a:gd name="connsiteX170" fmla="*/ 3629788 w 4677538"/>
              <a:gd name="connsiteY170" fmla="*/ 4905375 h 5457825"/>
              <a:gd name="connsiteX171" fmla="*/ 3591688 w 4677538"/>
              <a:gd name="connsiteY171" fmla="*/ 4886325 h 5457825"/>
              <a:gd name="connsiteX172" fmla="*/ 3534538 w 4677538"/>
              <a:gd name="connsiteY172" fmla="*/ 4953000 h 5457825"/>
              <a:gd name="connsiteX173" fmla="*/ 3525013 w 4677538"/>
              <a:gd name="connsiteY173" fmla="*/ 5067300 h 5457825"/>
              <a:gd name="connsiteX174" fmla="*/ 3477388 w 4677538"/>
              <a:gd name="connsiteY174" fmla="*/ 5143500 h 5457825"/>
              <a:gd name="connsiteX175" fmla="*/ 3439288 w 4677538"/>
              <a:gd name="connsiteY175" fmla="*/ 5153025 h 5457825"/>
              <a:gd name="connsiteX176" fmla="*/ 3324988 w 4677538"/>
              <a:gd name="connsiteY176" fmla="*/ 5191125 h 5457825"/>
              <a:gd name="connsiteX177" fmla="*/ 3267838 w 4677538"/>
              <a:gd name="connsiteY177" fmla="*/ 5181600 h 5457825"/>
              <a:gd name="connsiteX178" fmla="*/ 3220213 w 4677538"/>
              <a:gd name="connsiteY178" fmla="*/ 5105400 h 5457825"/>
              <a:gd name="connsiteX179" fmla="*/ 3163063 w 4677538"/>
              <a:gd name="connsiteY179" fmla="*/ 5048250 h 5457825"/>
              <a:gd name="connsiteX180" fmla="*/ 3144013 w 4677538"/>
              <a:gd name="connsiteY180" fmla="*/ 5010150 h 5457825"/>
              <a:gd name="connsiteX181" fmla="*/ 3086863 w 4677538"/>
              <a:gd name="connsiteY181" fmla="*/ 4953000 h 5457825"/>
              <a:gd name="connsiteX182" fmla="*/ 3048763 w 4677538"/>
              <a:gd name="connsiteY182" fmla="*/ 4886325 h 5457825"/>
              <a:gd name="connsiteX183" fmla="*/ 2972563 w 4677538"/>
              <a:gd name="connsiteY183" fmla="*/ 4829175 h 5457825"/>
              <a:gd name="connsiteX184" fmla="*/ 2943988 w 4677538"/>
              <a:gd name="connsiteY184" fmla="*/ 4800600 h 5457825"/>
              <a:gd name="connsiteX185" fmla="*/ 2924938 w 4677538"/>
              <a:gd name="connsiteY185" fmla="*/ 4752975 h 5457825"/>
              <a:gd name="connsiteX186" fmla="*/ 2915413 w 4677538"/>
              <a:gd name="connsiteY186" fmla="*/ 4724400 h 5457825"/>
              <a:gd name="connsiteX187" fmla="*/ 2867788 w 4677538"/>
              <a:gd name="connsiteY187" fmla="*/ 4657725 h 5457825"/>
              <a:gd name="connsiteX188" fmla="*/ 2829688 w 4677538"/>
              <a:gd name="connsiteY188" fmla="*/ 4486275 h 5457825"/>
              <a:gd name="connsiteX189" fmla="*/ 2820163 w 4677538"/>
              <a:gd name="connsiteY189" fmla="*/ 4429125 h 5457825"/>
              <a:gd name="connsiteX190" fmla="*/ 2801113 w 4677538"/>
              <a:gd name="connsiteY190" fmla="*/ 4362450 h 5457825"/>
              <a:gd name="connsiteX191" fmla="*/ 2763013 w 4677538"/>
              <a:gd name="connsiteY191" fmla="*/ 4238625 h 5457825"/>
              <a:gd name="connsiteX192" fmla="*/ 2724913 w 4677538"/>
              <a:gd name="connsiteY192" fmla="*/ 4067175 h 5457825"/>
              <a:gd name="connsiteX193" fmla="*/ 2667763 w 4677538"/>
              <a:gd name="connsiteY193" fmla="*/ 4010025 h 5457825"/>
              <a:gd name="connsiteX194" fmla="*/ 2601088 w 4677538"/>
              <a:gd name="connsiteY194" fmla="*/ 4000500 h 5457825"/>
              <a:gd name="connsiteX195" fmla="*/ 2582038 w 4677538"/>
              <a:gd name="connsiteY195" fmla="*/ 3962400 h 5457825"/>
              <a:gd name="connsiteX196" fmla="*/ 2553463 w 4677538"/>
              <a:gd name="connsiteY196" fmla="*/ 3886200 h 5457825"/>
              <a:gd name="connsiteX197" fmla="*/ 2572513 w 4677538"/>
              <a:gd name="connsiteY197" fmla="*/ 3790950 h 5457825"/>
              <a:gd name="connsiteX198" fmla="*/ 2591563 w 4677538"/>
              <a:gd name="connsiteY198" fmla="*/ 3752850 h 5457825"/>
              <a:gd name="connsiteX199" fmla="*/ 2572513 w 4677538"/>
              <a:gd name="connsiteY199" fmla="*/ 3581400 h 5457825"/>
              <a:gd name="connsiteX200" fmla="*/ 2543938 w 4677538"/>
              <a:gd name="connsiteY200" fmla="*/ 3552825 h 5457825"/>
              <a:gd name="connsiteX201" fmla="*/ 2486788 w 4677538"/>
              <a:gd name="connsiteY201" fmla="*/ 3533775 h 5457825"/>
              <a:gd name="connsiteX202" fmla="*/ 2458213 w 4677538"/>
              <a:gd name="connsiteY202" fmla="*/ 3514725 h 5457825"/>
              <a:gd name="connsiteX203" fmla="*/ 2324863 w 4677538"/>
              <a:gd name="connsiteY203" fmla="*/ 3524250 h 5457825"/>
              <a:gd name="connsiteX204" fmla="*/ 2286763 w 4677538"/>
              <a:gd name="connsiteY204" fmla="*/ 3543300 h 5457825"/>
              <a:gd name="connsiteX205" fmla="*/ 2248663 w 4677538"/>
              <a:gd name="connsiteY205" fmla="*/ 3600450 h 5457825"/>
              <a:gd name="connsiteX206" fmla="*/ 2153413 w 4677538"/>
              <a:gd name="connsiteY206" fmla="*/ 3609975 h 5457825"/>
              <a:gd name="connsiteX207" fmla="*/ 2124838 w 4677538"/>
              <a:gd name="connsiteY207" fmla="*/ 3629025 h 5457825"/>
              <a:gd name="connsiteX208" fmla="*/ 1991488 w 4677538"/>
              <a:gd name="connsiteY208" fmla="*/ 3657600 h 5457825"/>
              <a:gd name="connsiteX209" fmla="*/ 1924813 w 4677538"/>
              <a:gd name="connsiteY209" fmla="*/ 3638550 h 5457825"/>
              <a:gd name="connsiteX210" fmla="*/ 1915288 w 4677538"/>
              <a:gd name="connsiteY210" fmla="*/ 3590925 h 5457825"/>
              <a:gd name="connsiteX211" fmla="*/ 1867663 w 4677538"/>
              <a:gd name="connsiteY211" fmla="*/ 3581400 h 5457825"/>
              <a:gd name="connsiteX212" fmla="*/ 1772413 w 4677538"/>
              <a:gd name="connsiteY212" fmla="*/ 3552825 h 5457825"/>
              <a:gd name="connsiteX213" fmla="*/ 1591438 w 4677538"/>
              <a:gd name="connsiteY213" fmla="*/ 3562350 h 5457825"/>
              <a:gd name="connsiteX214" fmla="*/ 1515238 w 4677538"/>
              <a:gd name="connsiteY214" fmla="*/ 3571875 h 5457825"/>
              <a:gd name="connsiteX215" fmla="*/ 1439038 w 4677538"/>
              <a:gd name="connsiteY215" fmla="*/ 3562350 h 5457825"/>
              <a:gd name="connsiteX216" fmla="*/ 1372363 w 4677538"/>
              <a:gd name="connsiteY216" fmla="*/ 3448050 h 5457825"/>
              <a:gd name="connsiteX217" fmla="*/ 1362838 w 4677538"/>
              <a:gd name="connsiteY217" fmla="*/ 3324225 h 5457825"/>
              <a:gd name="connsiteX218" fmla="*/ 1353313 w 4677538"/>
              <a:gd name="connsiteY218" fmla="*/ 3286125 h 5457825"/>
              <a:gd name="connsiteX219" fmla="*/ 1315213 w 4677538"/>
              <a:gd name="connsiteY219" fmla="*/ 3267075 h 5457825"/>
              <a:gd name="connsiteX220" fmla="*/ 1248538 w 4677538"/>
              <a:gd name="connsiteY220" fmla="*/ 3238500 h 5457825"/>
              <a:gd name="connsiteX221" fmla="*/ 1210438 w 4677538"/>
              <a:gd name="connsiteY221" fmla="*/ 3133725 h 5457825"/>
              <a:gd name="connsiteX222" fmla="*/ 1200913 w 4677538"/>
              <a:gd name="connsiteY222" fmla="*/ 3067050 h 5457825"/>
              <a:gd name="connsiteX223" fmla="*/ 1096138 w 4677538"/>
              <a:gd name="connsiteY223" fmla="*/ 3038475 h 5457825"/>
              <a:gd name="connsiteX224" fmla="*/ 953263 w 4677538"/>
              <a:gd name="connsiteY224" fmla="*/ 3000375 h 5457825"/>
              <a:gd name="connsiteX225" fmla="*/ 924688 w 4677538"/>
              <a:gd name="connsiteY225" fmla="*/ 2971800 h 5457825"/>
              <a:gd name="connsiteX226" fmla="*/ 877063 w 4677538"/>
              <a:gd name="connsiteY226" fmla="*/ 2933700 h 5457825"/>
              <a:gd name="connsiteX227" fmla="*/ 810388 w 4677538"/>
              <a:gd name="connsiteY227" fmla="*/ 2847975 h 5457825"/>
              <a:gd name="connsiteX228" fmla="*/ 848488 w 4677538"/>
              <a:gd name="connsiteY228" fmla="*/ 2771775 h 5457825"/>
              <a:gd name="connsiteX229" fmla="*/ 905638 w 4677538"/>
              <a:gd name="connsiteY229" fmla="*/ 2752725 h 5457825"/>
              <a:gd name="connsiteX230" fmla="*/ 943738 w 4677538"/>
              <a:gd name="connsiteY230" fmla="*/ 2705100 h 5457825"/>
              <a:gd name="connsiteX231" fmla="*/ 962788 w 4677538"/>
              <a:gd name="connsiteY231" fmla="*/ 2543175 h 5457825"/>
              <a:gd name="connsiteX232" fmla="*/ 981838 w 4677538"/>
              <a:gd name="connsiteY232" fmla="*/ 2514600 h 5457825"/>
              <a:gd name="connsiteX233" fmla="*/ 1038988 w 4677538"/>
              <a:gd name="connsiteY233" fmla="*/ 2495550 h 5457825"/>
              <a:gd name="connsiteX234" fmla="*/ 1086613 w 4677538"/>
              <a:gd name="connsiteY234" fmla="*/ 2466975 h 5457825"/>
              <a:gd name="connsiteX235" fmla="*/ 1115188 w 4677538"/>
              <a:gd name="connsiteY235" fmla="*/ 2076450 h 5457825"/>
              <a:gd name="connsiteX236" fmla="*/ 1134238 w 4677538"/>
              <a:gd name="connsiteY236" fmla="*/ 2038350 h 5457825"/>
              <a:gd name="connsiteX237" fmla="*/ 1172338 w 4677538"/>
              <a:gd name="connsiteY237" fmla="*/ 2009775 h 5457825"/>
              <a:gd name="connsiteX238" fmla="*/ 1239013 w 4677538"/>
              <a:gd name="connsiteY238" fmla="*/ 1971675 h 5457825"/>
              <a:gd name="connsiteX239" fmla="*/ 1239013 w 4677538"/>
              <a:gd name="connsiteY239" fmla="*/ 1819275 h 5457825"/>
              <a:gd name="connsiteX240" fmla="*/ 1229488 w 4677538"/>
              <a:gd name="connsiteY240" fmla="*/ 1790700 h 5457825"/>
              <a:gd name="connsiteX241" fmla="*/ 1162813 w 4677538"/>
              <a:gd name="connsiteY241" fmla="*/ 1781175 h 5457825"/>
              <a:gd name="connsiteX242" fmla="*/ 1077088 w 4677538"/>
              <a:gd name="connsiteY242" fmla="*/ 1724025 h 5457825"/>
              <a:gd name="connsiteX243" fmla="*/ 1029463 w 4677538"/>
              <a:gd name="connsiteY243" fmla="*/ 1685925 h 5457825"/>
              <a:gd name="connsiteX244" fmla="*/ 962788 w 4677538"/>
              <a:gd name="connsiteY244" fmla="*/ 1638300 h 5457825"/>
              <a:gd name="connsiteX245" fmla="*/ 877063 w 4677538"/>
              <a:gd name="connsiteY245" fmla="*/ 1571625 h 5457825"/>
              <a:gd name="connsiteX246" fmla="*/ 762763 w 4677538"/>
              <a:gd name="connsiteY246" fmla="*/ 1543050 h 5457825"/>
              <a:gd name="connsiteX247" fmla="*/ 724663 w 4677538"/>
              <a:gd name="connsiteY247" fmla="*/ 1504950 h 5457825"/>
              <a:gd name="connsiteX248" fmla="*/ 638938 w 4677538"/>
              <a:gd name="connsiteY248" fmla="*/ 1447800 h 5457825"/>
              <a:gd name="connsiteX249" fmla="*/ 600838 w 4677538"/>
              <a:gd name="connsiteY249" fmla="*/ 1419225 h 5457825"/>
              <a:gd name="connsiteX250" fmla="*/ 543688 w 4677538"/>
              <a:gd name="connsiteY250" fmla="*/ 1381125 h 5457825"/>
              <a:gd name="connsiteX251" fmla="*/ 515113 w 4677538"/>
              <a:gd name="connsiteY251" fmla="*/ 1352550 h 5457825"/>
              <a:gd name="connsiteX252" fmla="*/ 448438 w 4677538"/>
              <a:gd name="connsiteY252" fmla="*/ 1343025 h 5457825"/>
              <a:gd name="connsiteX253" fmla="*/ 191263 w 4677538"/>
              <a:gd name="connsiteY253" fmla="*/ 1333500 h 5457825"/>
              <a:gd name="connsiteX254" fmla="*/ 124588 w 4677538"/>
              <a:gd name="connsiteY254" fmla="*/ 1276350 h 5457825"/>
              <a:gd name="connsiteX255" fmla="*/ 96013 w 4677538"/>
              <a:gd name="connsiteY255" fmla="*/ 1228725 h 5457825"/>
              <a:gd name="connsiteX256" fmla="*/ 76963 w 4677538"/>
              <a:gd name="connsiteY256" fmla="*/ 1190625 h 5457825"/>
              <a:gd name="connsiteX257" fmla="*/ 38863 w 4677538"/>
              <a:gd name="connsiteY257" fmla="*/ 1162050 h 5457825"/>
              <a:gd name="connsiteX258" fmla="*/ 10288 w 4677538"/>
              <a:gd name="connsiteY258" fmla="*/ 1133475 h 545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4677538" h="5457825">
                <a:moveTo>
                  <a:pt x="10288" y="1133475"/>
                </a:moveTo>
                <a:cubicBezTo>
                  <a:pt x="42038" y="1128713"/>
                  <a:pt x="66966" y="1148941"/>
                  <a:pt x="229363" y="1133475"/>
                </a:cubicBezTo>
                <a:cubicBezTo>
                  <a:pt x="252667" y="1131256"/>
                  <a:pt x="275463" y="1111758"/>
                  <a:pt x="296038" y="1104900"/>
                </a:cubicBezTo>
                <a:cubicBezTo>
                  <a:pt x="311397" y="1099780"/>
                  <a:pt x="327788" y="1098550"/>
                  <a:pt x="343663" y="1095375"/>
                </a:cubicBezTo>
                <a:cubicBezTo>
                  <a:pt x="353188" y="1085850"/>
                  <a:pt x="363968" y="1077433"/>
                  <a:pt x="372238" y="1066800"/>
                </a:cubicBezTo>
                <a:cubicBezTo>
                  <a:pt x="393400" y="1039592"/>
                  <a:pt x="420559" y="992615"/>
                  <a:pt x="438913" y="962025"/>
                </a:cubicBezTo>
                <a:cubicBezTo>
                  <a:pt x="442088" y="939800"/>
                  <a:pt x="441987" y="916854"/>
                  <a:pt x="448438" y="895350"/>
                </a:cubicBezTo>
                <a:cubicBezTo>
                  <a:pt x="451727" y="884385"/>
                  <a:pt x="462368" y="877014"/>
                  <a:pt x="467488" y="866775"/>
                </a:cubicBezTo>
                <a:cubicBezTo>
                  <a:pt x="476689" y="848372"/>
                  <a:pt x="483821" y="806878"/>
                  <a:pt x="486538" y="790575"/>
                </a:cubicBezTo>
                <a:cubicBezTo>
                  <a:pt x="496567" y="730399"/>
                  <a:pt x="498145" y="701442"/>
                  <a:pt x="505588" y="638175"/>
                </a:cubicBezTo>
                <a:cubicBezTo>
                  <a:pt x="508579" y="612753"/>
                  <a:pt x="505924" y="585866"/>
                  <a:pt x="515113" y="561975"/>
                </a:cubicBezTo>
                <a:cubicBezTo>
                  <a:pt x="522411" y="543000"/>
                  <a:pt x="540513" y="530225"/>
                  <a:pt x="553213" y="514350"/>
                </a:cubicBezTo>
                <a:cubicBezTo>
                  <a:pt x="562249" y="478207"/>
                  <a:pt x="586451" y="366812"/>
                  <a:pt x="610363" y="342900"/>
                </a:cubicBezTo>
                <a:lnTo>
                  <a:pt x="638938" y="314325"/>
                </a:lnTo>
                <a:cubicBezTo>
                  <a:pt x="645288" y="298450"/>
                  <a:pt x="652581" y="282920"/>
                  <a:pt x="657988" y="266700"/>
                </a:cubicBezTo>
                <a:cubicBezTo>
                  <a:pt x="669311" y="232730"/>
                  <a:pt x="677845" y="196798"/>
                  <a:pt x="686563" y="161925"/>
                </a:cubicBezTo>
                <a:cubicBezTo>
                  <a:pt x="680213" y="152400"/>
                  <a:pt x="678619" y="136126"/>
                  <a:pt x="667513" y="133350"/>
                </a:cubicBezTo>
                <a:cubicBezTo>
                  <a:pt x="648777" y="128666"/>
                  <a:pt x="591793" y="148181"/>
                  <a:pt x="610363" y="142875"/>
                </a:cubicBezTo>
                <a:cubicBezTo>
                  <a:pt x="651093" y="131238"/>
                  <a:pt x="692913" y="123825"/>
                  <a:pt x="734188" y="114300"/>
                </a:cubicBezTo>
                <a:cubicBezTo>
                  <a:pt x="737363" y="95250"/>
                  <a:pt x="745846" y="76345"/>
                  <a:pt x="743713" y="57150"/>
                </a:cubicBezTo>
                <a:cubicBezTo>
                  <a:pt x="734481" y="-25940"/>
                  <a:pt x="707548" y="79921"/>
                  <a:pt x="734188" y="0"/>
                </a:cubicBezTo>
                <a:cubicBezTo>
                  <a:pt x="759588" y="3175"/>
                  <a:pt x="785692" y="2790"/>
                  <a:pt x="810388" y="9525"/>
                </a:cubicBezTo>
                <a:cubicBezTo>
                  <a:pt x="821432" y="12537"/>
                  <a:pt x="830169" y="21246"/>
                  <a:pt x="838963" y="28575"/>
                </a:cubicBezTo>
                <a:cubicBezTo>
                  <a:pt x="849311" y="37199"/>
                  <a:pt x="854663" y="53189"/>
                  <a:pt x="867538" y="57150"/>
                </a:cubicBezTo>
                <a:cubicBezTo>
                  <a:pt x="898035" y="66534"/>
                  <a:pt x="931107" y="62873"/>
                  <a:pt x="962788" y="66675"/>
                </a:cubicBezTo>
                <a:cubicBezTo>
                  <a:pt x="1010492" y="72400"/>
                  <a:pt x="1058038" y="79375"/>
                  <a:pt x="1105663" y="85725"/>
                </a:cubicBezTo>
                <a:cubicBezTo>
                  <a:pt x="1115188" y="92075"/>
                  <a:pt x="1126580" y="96266"/>
                  <a:pt x="1134238" y="104775"/>
                </a:cubicBezTo>
                <a:cubicBezTo>
                  <a:pt x="1155478" y="128375"/>
                  <a:pt x="1191388" y="180975"/>
                  <a:pt x="1191388" y="180975"/>
                </a:cubicBezTo>
                <a:cubicBezTo>
                  <a:pt x="1194563" y="190500"/>
                  <a:pt x="1195344" y="201196"/>
                  <a:pt x="1200913" y="209550"/>
                </a:cubicBezTo>
                <a:cubicBezTo>
                  <a:pt x="1214668" y="230183"/>
                  <a:pt x="1238599" y="243982"/>
                  <a:pt x="1248538" y="266700"/>
                </a:cubicBezTo>
                <a:cubicBezTo>
                  <a:pt x="1261516" y="296364"/>
                  <a:pt x="1261238" y="330200"/>
                  <a:pt x="1267588" y="361950"/>
                </a:cubicBezTo>
                <a:cubicBezTo>
                  <a:pt x="1259260" y="436899"/>
                  <a:pt x="1243396" y="516985"/>
                  <a:pt x="1277113" y="590550"/>
                </a:cubicBezTo>
                <a:cubicBezTo>
                  <a:pt x="1331399" y="708991"/>
                  <a:pt x="1334076" y="657131"/>
                  <a:pt x="1391413" y="685800"/>
                </a:cubicBezTo>
                <a:cubicBezTo>
                  <a:pt x="1401652" y="690920"/>
                  <a:pt x="1408794" y="702451"/>
                  <a:pt x="1419988" y="704850"/>
                </a:cubicBezTo>
                <a:cubicBezTo>
                  <a:pt x="1454279" y="712198"/>
                  <a:pt x="1489838" y="711200"/>
                  <a:pt x="1524763" y="714375"/>
                </a:cubicBezTo>
                <a:cubicBezTo>
                  <a:pt x="1550163" y="727075"/>
                  <a:pt x="1575179" y="740575"/>
                  <a:pt x="1600963" y="752475"/>
                </a:cubicBezTo>
                <a:cubicBezTo>
                  <a:pt x="1616487" y="759640"/>
                  <a:pt x="1634089" y="762463"/>
                  <a:pt x="1648588" y="771525"/>
                </a:cubicBezTo>
                <a:cubicBezTo>
                  <a:pt x="1725372" y="819515"/>
                  <a:pt x="1614337" y="789629"/>
                  <a:pt x="1734313" y="809625"/>
                </a:cubicBezTo>
                <a:cubicBezTo>
                  <a:pt x="1740663" y="819150"/>
                  <a:pt x="1745825" y="829585"/>
                  <a:pt x="1753363" y="838200"/>
                </a:cubicBezTo>
                <a:cubicBezTo>
                  <a:pt x="1831371" y="927352"/>
                  <a:pt x="1777170" y="850098"/>
                  <a:pt x="1820038" y="914400"/>
                </a:cubicBezTo>
                <a:cubicBezTo>
                  <a:pt x="1830348" y="976260"/>
                  <a:pt x="1810098" y="1026163"/>
                  <a:pt x="1867663" y="1047750"/>
                </a:cubicBezTo>
                <a:cubicBezTo>
                  <a:pt x="1882822" y="1053434"/>
                  <a:pt x="1899413" y="1054100"/>
                  <a:pt x="1915288" y="1057275"/>
                </a:cubicBezTo>
                <a:cubicBezTo>
                  <a:pt x="1924813" y="1082675"/>
                  <a:pt x="1928816" y="1110904"/>
                  <a:pt x="1943863" y="1133475"/>
                </a:cubicBezTo>
                <a:cubicBezTo>
                  <a:pt x="2000120" y="1217861"/>
                  <a:pt x="1991128" y="1179213"/>
                  <a:pt x="2039113" y="1219200"/>
                </a:cubicBezTo>
                <a:cubicBezTo>
                  <a:pt x="2060604" y="1237109"/>
                  <a:pt x="2073115" y="1252510"/>
                  <a:pt x="2086738" y="1276350"/>
                </a:cubicBezTo>
                <a:cubicBezTo>
                  <a:pt x="2104256" y="1307006"/>
                  <a:pt x="2116165" y="1336907"/>
                  <a:pt x="2124838" y="1371600"/>
                </a:cubicBezTo>
                <a:cubicBezTo>
                  <a:pt x="2129522" y="1390336"/>
                  <a:pt x="2125726" y="1411476"/>
                  <a:pt x="2134363" y="1428750"/>
                </a:cubicBezTo>
                <a:cubicBezTo>
                  <a:pt x="2142395" y="1444814"/>
                  <a:pt x="2159763" y="1454150"/>
                  <a:pt x="2172463" y="1466850"/>
                </a:cubicBezTo>
                <a:cubicBezTo>
                  <a:pt x="2173837" y="1473720"/>
                  <a:pt x="2183145" y="1530498"/>
                  <a:pt x="2191513" y="1543050"/>
                </a:cubicBezTo>
                <a:cubicBezTo>
                  <a:pt x="2198985" y="1554258"/>
                  <a:pt x="2208880" y="1564153"/>
                  <a:pt x="2220088" y="1571625"/>
                </a:cubicBezTo>
                <a:cubicBezTo>
                  <a:pt x="2228442" y="1577194"/>
                  <a:pt x="2239138" y="1577975"/>
                  <a:pt x="2248663" y="1581150"/>
                </a:cubicBezTo>
                <a:cubicBezTo>
                  <a:pt x="2258188" y="1590675"/>
                  <a:pt x="2266030" y="1602253"/>
                  <a:pt x="2277238" y="1609725"/>
                </a:cubicBezTo>
                <a:cubicBezTo>
                  <a:pt x="2285592" y="1615294"/>
                  <a:pt x="2297643" y="1613414"/>
                  <a:pt x="2305813" y="1619250"/>
                </a:cubicBezTo>
                <a:cubicBezTo>
                  <a:pt x="2320428" y="1629689"/>
                  <a:pt x="2331213" y="1644650"/>
                  <a:pt x="2343913" y="1657350"/>
                </a:cubicBezTo>
                <a:cubicBezTo>
                  <a:pt x="2350263" y="1682750"/>
                  <a:pt x="2353770" y="1709035"/>
                  <a:pt x="2362963" y="1733550"/>
                </a:cubicBezTo>
                <a:cubicBezTo>
                  <a:pt x="2396135" y="1822007"/>
                  <a:pt x="2384959" y="1783433"/>
                  <a:pt x="2401063" y="1847850"/>
                </a:cubicBezTo>
                <a:cubicBezTo>
                  <a:pt x="2406036" y="1897583"/>
                  <a:pt x="2394930" y="1936967"/>
                  <a:pt x="2429638" y="1971675"/>
                </a:cubicBezTo>
                <a:cubicBezTo>
                  <a:pt x="2437733" y="1979770"/>
                  <a:pt x="2448688" y="1984375"/>
                  <a:pt x="2458213" y="1990725"/>
                </a:cubicBezTo>
                <a:cubicBezTo>
                  <a:pt x="2475798" y="1979002"/>
                  <a:pt x="2500953" y="1967523"/>
                  <a:pt x="2505838" y="1943100"/>
                </a:cubicBezTo>
                <a:cubicBezTo>
                  <a:pt x="2531735" y="1813615"/>
                  <a:pt x="2475012" y="1842250"/>
                  <a:pt x="2543938" y="1819275"/>
                </a:cubicBezTo>
                <a:cubicBezTo>
                  <a:pt x="2578863" y="1822450"/>
                  <a:pt x="2613915" y="1824450"/>
                  <a:pt x="2648713" y="1828800"/>
                </a:cubicBezTo>
                <a:cubicBezTo>
                  <a:pt x="2664777" y="1830808"/>
                  <a:pt x="2681544" y="1831750"/>
                  <a:pt x="2696338" y="1838325"/>
                </a:cubicBezTo>
                <a:cubicBezTo>
                  <a:pt x="2710845" y="1844772"/>
                  <a:pt x="2721520" y="1857673"/>
                  <a:pt x="2734438" y="1866900"/>
                </a:cubicBezTo>
                <a:cubicBezTo>
                  <a:pt x="2766751" y="1889981"/>
                  <a:pt x="2756201" y="1883679"/>
                  <a:pt x="2791588" y="1895475"/>
                </a:cubicBezTo>
                <a:cubicBezTo>
                  <a:pt x="2811338" y="1882309"/>
                  <a:pt x="2835642" y="1868804"/>
                  <a:pt x="2848738" y="1847850"/>
                </a:cubicBezTo>
                <a:cubicBezTo>
                  <a:pt x="2888591" y="1784085"/>
                  <a:pt x="2838995" y="1807423"/>
                  <a:pt x="2905888" y="1790700"/>
                </a:cubicBezTo>
                <a:cubicBezTo>
                  <a:pt x="2909063" y="1800225"/>
                  <a:pt x="2909577" y="1811105"/>
                  <a:pt x="2915413" y="1819275"/>
                </a:cubicBezTo>
                <a:cubicBezTo>
                  <a:pt x="2928133" y="1837083"/>
                  <a:pt x="2971500" y="1874457"/>
                  <a:pt x="2991613" y="1885950"/>
                </a:cubicBezTo>
                <a:cubicBezTo>
                  <a:pt x="3000330" y="1890931"/>
                  <a:pt x="3011411" y="1890599"/>
                  <a:pt x="3020188" y="1895475"/>
                </a:cubicBezTo>
                <a:cubicBezTo>
                  <a:pt x="3118444" y="1950062"/>
                  <a:pt x="3041255" y="1921547"/>
                  <a:pt x="3105913" y="1943100"/>
                </a:cubicBezTo>
                <a:cubicBezTo>
                  <a:pt x="3122748" y="1940039"/>
                  <a:pt x="3204679" y="1930245"/>
                  <a:pt x="3239263" y="1914525"/>
                </a:cubicBezTo>
                <a:cubicBezTo>
                  <a:pt x="3265116" y="1902774"/>
                  <a:pt x="3290063" y="1889125"/>
                  <a:pt x="3315463" y="1876425"/>
                </a:cubicBezTo>
                <a:cubicBezTo>
                  <a:pt x="3321813" y="1866900"/>
                  <a:pt x="3329393" y="1858089"/>
                  <a:pt x="3334513" y="1847850"/>
                </a:cubicBezTo>
                <a:cubicBezTo>
                  <a:pt x="3339003" y="1838870"/>
                  <a:pt x="3337610" y="1826988"/>
                  <a:pt x="3344038" y="1819275"/>
                </a:cubicBezTo>
                <a:cubicBezTo>
                  <a:pt x="3354201" y="1807079"/>
                  <a:pt x="3369438" y="1800225"/>
                  <a:pt x="3382138" y="1790700"/>
                </a:cubicBezTo>
                <a:cubicBezTo>
                  <a:pt x="3445837" y="1854399"/>
                  <a:pt x="3400707" y="1799264"/>
                  <a:pt x="3439288" y="1876425"/>
                </a:cubicBezTo>
                <a:cubicBezTo>
                  <a:pt x="3447567" y="1892984"/>
                  <a:pt x="3457924" y="1908431"/>
                  <a:pt x="3467863" y="1924050"/>
                </a:cubicBezTo>
                <a:cubicBezTo>
                  <a:pt x="3480155" y="1943366"/>
                  <a:pt x="3495724" y="1960722"/>
                  <a:pt x="3505963" y="1981200"/>
                </a:cubicBezTo>
                <a:cubicBezTo>
                  <a:pt x="3514943" y="1999161"/>
                  <a:pt x="3517962" y="2019548"/>
                  <a:pt x="3525013" y="2038350"/>
                </a:cubicBezTo>
                <a:cubicBezTo>
                  <a:pt x="3534538" y="2063750"/>
                  <a:pt x="3544317" y="2089056"/>
                  <a:pt x="3553588" y="2114550"/>
                </a:cubicBezTo>
                <a:cubicBezTo>
                  <a:pt x="3557019" y="2123986"/>
                  <a:pt x="3556685" y="2135412"/>
                  <a:pt x="3563113" y="2143125"/>
                </a:cubicBezTo>
                <a:cubicBezTo>
                  <a:pt x="3588984" y="2174170"/>
                  <a:pt x="3648838" y="2228850"/>
                  <a:pt x="3648838" y="2228850"/>
                </a:cubicBezTo>
                <a:cubicBezTo>
                  <a:pt x="3655188" y="2244725"/>
                  <a:pt x="3659585" y="2261529"/>
                  <a:pt x="3667888" y="2276475"/>
                </a:cubicBezTo>
                <a:cubicBezTo>
                  <a:pt x="3708971" y="2350424"/>
                  <a:pt x="3753540" y="2310359"/>
                  <a:pt x="3658363" y="2457450"/>
                </a:cubicBezTo>
                <a:cubicBezTo>
                  <a:pt x="3656178" y="2460827"/>
                  <a:pt x="3570459" y="2481807"/>
                  <a:pt x="3553588" y="2486025"/>
                </a:cubicBezTo>
                <a:cubicBezTo>
                  <a:pt x="3556763" y="2508250"/>
                  <a:pt x="3552362" y="2532991"/>
                  <a:pt x="3563113" y="2552700"/>
                </a:cubicBezTo>
                <a:cubicBezTo>
                  <a:pt x="3572848" y="2570548"/>
                  <a:pt x="3596363" y="2576425"/>
                  <a:pt x="3610738" y="2590800"/>
                </a:cubicBezTo>
                <a:cubicBezTo>
                  <a:pt x="3624201" y="2604263"/>
                  <a:pt x="3641367" y="2642534"/>
                  <a:pt x="3648838" y="2657475"/>
                </a:cubicBezTo>
                <a:cubicBezTo>
                  <a:pt x="3645663" y="2673350"/>
                  <a:pt x="3652783" y="2696120"/>
                  <a:pt x="3639313" y="2705100"/>
                </a:cubicBezTo>
                <a:cubicBezTo>
                  <a:pt x="3618014" y="2719299"/>
                  <a:pt x="3588606" y="2712307"/>
                  <a:pt x="3563113" y="2714625"/>
                </a:cubicBezTo>
                <a:cubicBezTo>
                  <a:pt x="3348966" y="2734093"/>
                  <a:pt x="3503302" y="2713644"/>
                  <a:pt x="3363088" y="2733675"/>
                </a:cubicBezTo>
                <a:cubicBezTo>
                  <a:pt x="3347213" y="2743200"/>
                  <a:pt x="3331162" y="2752438"/>
                  <a:pt x="3315463" y="2762250"/>
                </a:cubicBezTo>
                <a:cubicBezTo>
                  <a:pt x="3305755" y="2768317"/>
                  <a:pt x="3297517" y="2785552"/>
                  <a:pt x="3286888" y="2781300"/>
                </a:cubicBezTo>
                <a:cubicBezTo>
                  <a:pt x="3273705" y="2776027"/>
                  <a:pt x="3275143" y="2755376"/>
                  <a:pt x="3267838" y="2743200"/>
                </a:cubicBezTo>
                <a:cubicBezTo>
                  <a:pt x="3256058" y="2723567"/>
                  <a:pt x="3242438" y="2705100"/>
                  <a:pt x="3229738" y="2686050"/>
                </a:cubicBezTo>
                <a:cubicBezTo>
                  <a:pt x="3164742" y="2702299"/>
                  <a:pt x="3217578" y="2686163"/>
                  <a:pt x="3153538" y="2714625"/>
                </a:cubicBezTo>
                <a:cubicBezTo>
                  <a:pt x="3083633" y="2745694"/>
                  <a:pt x="3127940" y="2718990"/>
                  <a:pt x="3077338" y="2752725"/>
                </a:cubicBezTo>
                <a:cubicBezTo>
                  <a:pt x="3062148" y="2775510"/>
                  <a:pt x="3053048" y="2793207"/>
                  <a:pt x="3029713" y="2809875"/>
                </a:cubicBezTo>
                <a:cubicBezTo>
                  <a:pt x="3018159" y="2818128"/>
                  <a:pt x="3003941" y="2821880"/>
                  <a:pt x="2991613" y="2828925"/>
                </a:cubicBezTo>
                <a:cubicBezTo>
                  <a:pt x="2939912" y="2858468"/>
                  <a:pt x="2986854" y="2840036"/>
                  <a:pt x="2934463" y="2857500"/>
                </a:cubicBezTo>
                <a:cubicBezTo>
                  <a:pt x="2928113" y="2870200"/>
                  <a:pt x="2918857" y="2881825"/>
                  <a:pt x="2915413" y="2895600"/>
                </a:cubicBezTo>
                <a:cubicBezTo>
                  <a:pt x="2909205" y="2920433"/>
                  <a:pt x="2917336" y="2948905"/>
                  <a:pt x="2905888" y="2971800"/>
                </a:cubicBezTo>
                <a:cubicBezTo>
                  <a:pt x="2899538" y="2984500"/>
                  <a:pt x="2881258" y="2986360"/>
                  <a:pt x="2867788" y="2990850"/>
                </a:cubicBezTo>
                <a:cubicBezTo>
                  <a:pt x="2842950" y="2999129"/>
                  <a:pt x="2816988" y="3003550"/>
                  <a:pt x="2791588" y="3009900"/>
                </a:cubicBezTo>
                <a:cubicBezTo>
                  <a:pt x="2773476" y="3064236"/>
                  <a:pt x="2778593" y="3019093"/>
                  <a:pt x="2829688" y="3076575"/>
                </a:cubicBezTo>
                <a:cubicBezTo>
                  <a:pt x="2853681" y="3103568"/>
                  <a:pt x="2857695" y="3122495"/>
                  <a:pt x="2867788" y="3152775"/>
                </a:cubicBezTo>
                <a:cubicBezTo>
                  <a:pt x="2870963" y="3187700"/>
                  <a:pt x="2870435" y="3223162"/>
                  <a:pt x="2877313" y="3257550"/>
                </a:cubicBezTo>
                <a:cubicBezTo>
                  <a:pt x="2880098" y="3271473"/>
                  <a:pt x="2883951" y="3288754"/>
                  <a:pt x="2896363" y="3295650"/>
                </a:cubicBezTo>
                <a:cubicBezTo>
                  <a:pt x="2915988" y="3306553"/>
                  <a:pt x="2940813" y="3302000"/>
                  <a:pt x="2963038" y="3305175"/>
                </a:cubicBezTo>
                <a:cubicBezTo>
                  <a:pt x="2988438" y="3330575"/>
                  <a:pt x="3009350" y="3361450"/>
                  <a:pt x="3039238" y="3381375"/>
                </a:cubicBezTo>
                <a:cubicBezTo>
                  <a:pt x="3086863" y="3413125"/>
                  <a:pt x="3145470" y="3432653"/>
                  <a:pt x="3182113" y="3476625"/>
                </a:cubicBezTo>
                <a:cubicBezTo>
                  <a:pt x="3197988" y="3495675"/>
                  <a:pt x="3216742" y="3512656"/>
                  <a:pt x="3229738" y="3533775"/>
                </a:cubicBezTo>
                <a:cubicBezTo>
                  <a:pt x="3242411" y="3554368"/>
                  <a:pt x="3248307" y="3578437"/>
                  <a:pt x="3258313" y="3600450"/>
                </a:cubicBezTo>
                <a:cubicBezTo>
                  <a:pt x="3264189" y="3613376"/>
                  <a:pt x="3271013" y="3625850"/>
                  <a:pt x="3277363" y="3638550"/>
                </a:cubicBezTo>
                <a:cubicBezTo>
                  <a:pt x="3321813" y="3635375"/>
                  <a:pt x="3366643" y="3635636"/>
                  <a:pt x="3410713" y="3629025"/>
                </a:cubicBezTo>
                <a:cubicBezTo>
                  <a:pt x="3467836" y="3620457"/>
                  <a:pt x="3459446" y="3608369"/>
                  <a:pt x="3505963" y="3590925"/>
                </a:cubicBezTo>
                <a:cubicBezTo>
                  <a:pt x="3518220" y="3586328"/>
                  <a:pt x="3531908" y="3586262"/>
                  <a:pt x="3544063" y="3581400"/>
                </a:cubicBezTo>
                <a:cubicBezTo>
                  <a:pt x="3563838" y="3573490"/>
                  <a:pt x="3581824" y="3561638"/>
                  <a:pt x="3601213" y="3552825"/>
                </a:cubicBezTo>
                <a:cubicBezTo>
                  <a:pt x="3616778" y="3545750"/>
                  <a:pt x="3632963" y="3540125"/>
                  <a:pt x="3648838" y="3533775"/>
                </a:cubicBezTo>
                <a:cubicBezTo>
                  <a:pt x="3676644" y="3550459"/>
                  <a:pt x="3699384" y="3563075"/>
                  <a:pt x="3725038" y="3581400"/>
                </a:cubicBezTo>
                <a:cubicBezTo>
                  <a:pt x="3759998" y="3606372"/>
                  <a:pt x="3780873" y="3626178"/>
                  <a:pt x="3820288" y="3648075"/>
                </a:cubicBezTo>
                <a:cubicBezTo>
                  <a:pt x="3829065" y="3652951"/>
                  <a:pt x="3839338" y="3654425"/>
                  <a:pt x="3848863" y="3657600"/>
                </a:cubicBezTo>
                <a:cubicBezTo>
                  <a:pt x="3861563" y="3667125"/>
                  <a:pt x="3875163" y="3675555"/>
                  <a:pt x="3886963" y="3686175"/>
                </a:cubicBezTo>
                <a:cubicBezTo>
                  <a:pt x="3906988" y="3704197"/>
                  <a:pt x="3922560" y="3727161"/>
                  <a:pt x="3944113" y="3743325"/>
                </a:cubicBezTo>
                <a:cubicBezTo>
                  <a:pt x="3964811" y="3758848"/>
                  <a:pt x="4023027" y="3780606"/>
                  <a:pt x="4048888" y="3790950"/>
                </a:cubicBezTo>
                <a:cubicBezTo>
                  <a:pt x="4061588" y="3803650"/>
                  <a:pt x="4072044" y="3819087"/>
                  <a:pt x="4086988" y="3829050"/>
                </a:cubicBezTo>
                <a:cubicBezTo>
                  <a:pt x="4101214" y="3838534"/>
                  <a:pt x="4118989" y="3841156"/>
                  <a:pt x="4134613" y="3848100"/>
                </a:cubicBezTo>
                <a:cubicBezTo>
                  <a:pt x="4217760" y="3885054"/>
                  <a:pt x="4121488" y="3857570"/>
                  <a:pt x="4267963" y="3876675"/>
                </a:cubicBezTo>
                <a:cubicBezTo>
                  <a:pt x="4309373" y="3882076"/>
                  <a:pt x="4350513" y="3889375"/>
                  <a:pt x="4391788" y="3895725"/>
                </a:cubicBezTo>
                <a:cubicBezTo>
                  <a:pt x="4398138" y="3886200"/>
                  <a:pt x="4406329" y="3877672"/>
                  <a:pt x="4410838" y="3867150"/>
                </a:cubicBezTo>
                <a:cubicBezTo>
                  <a:pt x="4415995" y="3855118"/>
                  <a:pt x="4412754" y="3839702"/>
                  <a:pt x="4420363" y="3829050"/>
                </a:cubicBezTo>
                <a:cubicBezTo>
                  <a:pt x="4429590" y="3816132"/>
                  <a:pt x="4444586" y="3808185"/>
                  <a:pt x="4458463" y="3800475"/>
                </a:cubicBezTo>
                <a:cubicBezTo>
                  <a:pt x="4475547" y="3790984"/>
                  <a:pt x="4513276" y="3779029"/>
                  <a:pt x="4534663" y="3771900"/>
                </a:cubicBezTo>
                <a:cubicBezTo>
                  <a:pt x="4565234" y="3792280"/>
                  <a:pt x="4608197" y="3815526"/>
                  <a:pt x="4629913" y="3848100"/>
                </a:cubicBezTo>
                <a:cubicBezTo>
                  <a:pt x="4645665" y="3871729"/>
                  <a:pt x="4668013" y="3924300"/>
                  <a:pt x="4668013" y="3924300"/>
                </a:cubicBezTo>
                <a:cubicBezTo>
                  <a:pt x="4671188" y="3962400"/>
                  <a:pt x="4677538" y="4000368"/>
                  <a:pt x="4677538" y="4038600"/>
                </a:cubicBezTo>
                <a:cubicBezTo>
                  <a:pt x="4677538" y="4076425"/>
                  <a:pt x="4636535" y="4132716"/>
                  <a:pt x="4620388" y="4152900"/>
                </a:cubicBezTo>
                <a:cubicBezTo>
                  <a:pt x="4613237" y="4161839"/>
                  <a:pt x="4601338" y="4165600"/>
                  <a:pt x="4591813" y="4171950"/>
                </a:cubicBezTo>
                <a:cubicBezTo>
                  <a:pt x="4585463" y="4181475"/>
                  <a:pt x="4574183" y="4189166"/>
                  <a:pt x="4572763" y="4200525"/>
                </a:cubicBezTo>
                <a:cubicBezTo>
                  <a:pt x="4568427" y="4235216"/>
                  <a:pt x="4584697" y="4251763"/>
                  <a:pt x="4601338" y="4276725"/>
                </a:cubicBezTo>
                <a:cubicBezTo>
                  <a:pt x="4607521" y="4307639"/>
                  <a:pt x="4623893" y="4362026"/>
                  <a:pt x="4601338" y="4391025"/>
                </a:cubicBezTo>
                <a:cubicBezTo>
                  <a:pt x="4589010" y="4406876"/>
                  <a:pt x="4563238" y="4403725"/>
                  <a:pt x="4544188" y="4410075"/>
                </a:cubicBezTo>
                <a:cubicBezTo>
                  <a:pt x="4531488" y="4432300"/>
                  <a:pt x="4515933" y="4453121"/>
                  <a:pt x="4506088" y="4476750"/>
                </a:cubicBezTo>
                <a:cubicBezTo>
                  <a:pt x="4499861" y="4491694"/>
                  <a:pt x="4509205" y="4514262"/>
                  <a:pt x="4496563" y="4524375"/>
                </a:cubicBezTo>
                <a:cubicBezTo>
                  <a:pt x="4473043" y="4543191"/>
                  <a:pt x="4439413" y="4543425"/>
                  <a:pt x="4410838" y="4552950"/>
                </a:cubicBezTo>
                <a:cubicBezTo>
                  <a:pt x="4404488" y="4565650"/>
                  <a:pt x="4394405" y="4577094"/>
                  <a:pt x="4391788" y="4591050"/>
                </a:cubicBezTo>
                <a:cubicBezTo>
                  <a:pt x="4366347" y="4726735"/>
                  <a:pt x="4418555" y="4681155"/>
                  <a:pt x="4353688" y="4724400"/>
                </a:cubicBezTo>
                <a:cubicBezTo>
                  <a:pt x="4347338" y="4733925"/>
                  <a:pt x="4338658" y="4742256"/>
                  <a:pt x="4334638" y="4752975"/>
                </a:cubicBezTo>
                <a:cubicBezTo>
                  <a:pt x="4328954" y="4768134"/>
                  <a:pt x="4334093" y="4787130"/>
                  <a:pt x="4325113" y="4800600"/>
                </a:cubicBezTo>
                <a:cubicBezTo>
                  <a:pt x="4319544" y="4808954"/>
                  <a:pt x="4306063" y="4806950"/>
                  <a:pt x="4296538" y="4810125"/>
                </a:cubicBezTo>
                <a:cubicBezTo>
                  <a:pt x="4261613" y="4803775"/>
                  <a:pt x="4224895" y="4803818"/>
                  <a:pt x="4191763" y="4791075"/>
                </a:cubicBezTo>
                <a:cubicBezTo>
                  <a:pt x="4181078" y="4786966"/>
                  <a:pt x="4183174" y="4767149"/>
                  <a:pt x="4172713" y="4762500"/>
                </a:cubicBezTo>
                <a:cubicBezTo>
                  <a:pt x="4152197" y="4753382"/>
                  <a:pt x="4128263" y="4756150"/>
                  <a:pt x="4106038" y="4752975"/>
                </a:cubicBezTo>
                <a:cubicBezTo>
                  <a:pt x="4096513" y="4765675"/>
                  <a:pt x="4078594" y="4775240"/>
                  <a:pt x="4077463" y="4791075"/>
                </a:cubicBezTo>
                <a:cubicBezTo>
                  <a:pt x="4075701" y="4815739"/>
                  <a:pt x="4088816" y="4902662"/>
                  <a:pt x="4125088" y="4924425"/>
                </a:cubicBezTo>
                <a:cubicBezTo>
                  <a:pt x="4144908" y="4936317"/>
                  <a:pt x="4169538" y="4937125"/>
                  <a:pt x="4191763" y="4943475"/>
                </a:cubicBezTo>
                <a:cubicBezTo>
                  <a:pt x="4262709" y="4990773"/>
                  <a:pt x="4175574" y="4929984"/>
                  <a:pt x="4248913" y="4991100"/>
                </a:cubicBezTo>
                <a:cubicBezTo>
                  <a:pt x="4285562" y="5021641"/>
                  <a:pt x="4277740" y="4997268"/>
                  <a:pt x="4306063" y="5048250"/>
                </a:cubicBezTo>
                <a:cubicBezTo>
                  <a:pt x="4314366" y="5063196"/>
                  <a:pt x="4318763" y="5080000"/>
                  <a:pt x="4325113" y="5095875"/>
                </a:cubicBezTo>
                <a:cubicBezTo>
                  <a:pt x="4328288" y="5118100"/>
                  <a:pt x="4346189" y="5143299"/>
                  <a:pt x="4334638" y="5162550"/>
                </a:cubicBezTo>
                <a:cubicBezTo>
                  <a:pt x="4322197" y="5183284"/>
                  <a:pt x="4291074" y="5184014"/>
                  <a:pt x="4267963" y="5191125"/>
                </a:cubicBezTo>
                <a:cubicBezTo>
                  <a:pt x="4227207" y="5203665"/>
                  <a:pt x="4090821" y="5209221"/>
                  <a:pt x="4077463" y="5210175"/>
                </a:cubicBezTo>
                <a:cubicBezTo>
                  <a:pt x="4074288" y="5222875"/>
                  <a:pt x="4073095" y="5236243"/>
                  <a:pt x="4067938" y="5248275"/>
                </a:cubicBezTo>
                <a:cubicBezTo>
                  <a:pt x="4063429" y="5258797"/>
                  <a:pt x="4057580" y="5269400"/>
                  <a:pt x="4048888" y="5276850"/>
                </a:cubicBezTo>
                <a:cubicBezTo>
                  <a:pt x="4034832" y="5288898"/>
                  <a:pt x="4018452" y="5298549"/>
                  <a:pt x="4001263" y="5305425"/>
                </a:cubicBezTo>
                <a:cubicBezTo>
                  <a:pt x="3988574" y="5310501"/>
                  <a:pt x="3905340" y="5322115"/>
                  <a:pt x="3896488" y="5324475"/>
                </a:cubicBezTo>
                <a:cubicBezTo>
                  <a:pt x="3853279" y="5335997"/>
                  <a:pt x="3747911" y="5372905"/>
                  <a:pt x="3715513" y="5400675"/>
                </a:cubicBezTo>
                <a:lnTo>
                  <a:pt x="3648838" y="5457825"/>
                </a:lnTo>
                <a:cubicBezTo>
                  <a:pt x="3639313" y="5445125"/>
                  <a:pt x="3627363" y="5433924"/>
                  <a:pt x="3620263" y="5419725"/>
                </a:cubicBezTo>
                <a:cubicBezTo>
                  <a:pt x="3559400" y="5298000"/>
                  <a:pt x="3616265" y="5055071"/>
                  <a:pt x="3620263" y="4991100"/>
                </a:cubicBezTo>
                <a:cubicBezTo>
                  <a:pt x="3622056" y="4962405"/>
                  <a:pt x="3626613" y="4933950"/>
                  <a:pt x="3629788" y="4905375"/>
                </a:cubicBezTo>
                <a:cubicBezTo>
                  <a:pt x="3617088" y="4899025"/>
                  <a:pt x="3605800" y="4884757"/>
                  <a:pt x="3591688" y="4886325"/>
                </a:cubicBezTo>
                <a:cubicBezTo>
                  <a:pt x="3540236" y="4892042"/>
                  <a:pt x="3543322" y="4917865"/>
                  <a:pt x="3534538" y="4953000"/>
                </a:cubicBezTo>
                <a:cubicBezTo>
                  <a:pt x="3531363" y="4991100"/>
                  <a:pt x="3530066" y="5029403"/>
                  <a:pt x="3525013" y="5067300"/>
                </a:cubicBezTo>
                <a:cubicBezTo>
                  <a:pt x="3521318" y="5095010"/>
                  <a:pt x="3496937" y="5128838"/>
                  <a:pt x="3477388" y="5143500"/>
                </a:cubicBezTo>
                <a:cubicBezTo>
                  <a:pt x="3466915" y="5151355"/>
                  <a:pt x="3451545" y="5148428"/>
                  <a:pt x="3439288" y="5153025"/>
                </a:cubicBezTo>
                <a:cubicBezTo>
                  <a:pt x="3316253" y="5199163"/>
                  <a:pt x="3528396" y="5140273"/>
                  <a:pt x="3324988" y="5191125"/>
                </a:cubicBezTo>
                <a:cubicBezTo>
                  <a:pt x="3305938" y="5187950"/>
                  <a:pt x="3284720" y="5190979"/>
                  <a:pt x="3267838" y="5181600"/>
                </a:cubicBezTo>
                <a:cubicBezTo>
                  <a:pt x="3240714" y="5166531"/>
                  <a:pt x="3237444" y="5126939"/>
                  <a:pt x="3220213" y="5105400"/>
                </a:cubicBezTo>
                <a:cubicBezTo>
                  <a:pt x="3203383" y="5084363"/>
                  <a:pt x="3179893" y="5069287"/>
                  <a:pt x="3163063" y="5048250"/>
                </a:cubicBezTo>
                <a:cubicBezTo>
                  <a:pt x="3154193" y="5037162"/>
                  <a:pt x="3152883" y="5021238"/>
                  <a:pt x="3144013" y="5010150"/>
                </a:cubicBezTo>
                <a:cubicBezTo>
                  <a:pt x="3127183" y="4989113"/>
                  <a:pt x="3086863" y="4953000"/>
                  <a:pt x="3086863" y="4953000"/>
                </a:cubicBezTo>
                <a:cubicBezTo>
                  <a:pt x="3076758" y="4922684"/>
                  <a:pt x="3076342" y="4911397"/>
                  <a:pt x="3048763" y="4886325"/>
                </a:cubicBezTo>
                <a:cubicBezTo>
                  <a:pt x="3025270" y="4864968"/>
                  <a:pt x="2997963" y="4848225"/>
                  <a:pt x="2972563" y="4829175"/>
                </a:cubicBezTo>
                <a:cubicBezTo>
                  <a:pt x="2961787" y="4821093"/>
                  <a:pt x="2953513" y="4810125"/>
                  <a:pt x="2943988" y="4800600"/>
                </a:cubicBezTo>
                <a:cubicBezTo>
                  <a:pt x="2937638" y="4784725"/>
                  <a:pt x="2930941" y="4768984"/>
                  <a:pt x="2924938" y="4752975"/>
                </a:cubicBezTo>
                <a:cubicBezTo>
                  <a:pt x="2921413" y="4743574"/>
                  <a:pt x="2920579" y="4733009"/>
                  <a:pt x="2915413" y="4724400"/>
                </a:cubicBezTo>
                <a:cubicBezTo>
                  <a:pt x="2901361" y="4700980"/>
                  <a:pt x="2883663" y="4679950"/>
                  <a:pt x="2867788" y="4657725"/>
                </a:cubicBezTo>
                <a:cubicBezTo>
                  <a:pt x="2845774" y="4569669"/>
                  <a:pt x="2847826" y="4583014"/>
                  <a:pt x="2829688" y="4486275"/>
                </a:cubicBezTo>
                <a:cubicBezTo>
                  <a:pt x="2826129" y="4467293"/>
                  <a:pt x="2823951" y="4448063"/>
                  <a:pt x="2820163" y="4429125"/>
                </a:cubicBezTo>
                <a:cubicBezTo>
                  <a:pt x="2790510" y="4280859"/>
                  <a:pt x="2828348" y="4480467"/>
                  <a:pt x="2801113" y="4362450"/>
                </a:cubicBezTo>
                <a:cubicBezTo>
                  <a:pt x="2774807" y="4248459"/>
                  <a:pt x="2801795" y="4296798"/>
                  <a:pt x="2763013" y="4238625"/>
                </a:cubicBezTo>
                <a:cubicBezTo>
                  <a:pt x="2757978" y="4193308"/>
                  <a:pt x="2754391" y="4106480"/>
                  <a:pt x="2724913" y="4067175"/>
                </a:cubicBezTo>
                <a:cubicBezTo>
                  <a:pt x="2710030" y="4047331"/>
                  <a:pt x="2694720" y="4018112"/>
                  <a:pt x="2667763" y="4010025"/>
                </a:cubicBezTo>
                <a:cubicBezTo>
                  <a:pt x="2646259" y="4003574"/>
                  <a:pt x="2623313" y="4003675"/>
                  <a:pt x="2601088" y="4000500"/>
                </a:cubicBezTo>
                <a:cubicBezTo>
                  <a:pt x="2594738" y="3987800"/>
                  <a:pt x="2587024" y="3975695"/>
                  <a:pt x="2582038" y="3962400"/>
                </a:cubicBezTo>
                <a:cubicBezTo>
                  <a:pt x="2543132" y="3858650"/>
                  <a:pt x="2606501" y="3992275"/>
                  <a:pt x="2553463" y="3886200"/>
                </a:cubicBezTo>
                <a:cubicBezTo>
                  <a:pt x="2559813" y="3854450"/>
                  <a:pt x="2563618" y="3822083"/>
                  <a:pt x="2572513" y="3790950"/>
                </a:cubicBezTo>
                <a:cubicBezTo>
                  <a:pt x="2576414" y="3777297"/>
                  <a:pt x="2591563" y="3767049"/>
                  <a:pt x="2591563" y="3752850"/>
                </a:cubicBezTo>
                <a:cubicBezTo>
                  <a:pt x="2591563" y="3695348"/>
                  <a:pt x="2585832" y="3637338"/>
                  <a:pt x="2572513" y="3581400"/>
                </a:cubicBezTo>
                <a:cubicBezTo>
                  <a:pt x="2569393" y="3568296"/>
                  <a:pt x="2555713" y="3559367"/>
                  <a:pt x="2543938" y="3552825"/>
                </a:cubicBezTo>
                <a:cubicBezTo>
                  <a:pt x="2526385" y="3543073"/>
                  <a:pt x="2503496" y="3544914"/>
                  <a:pt x="2486788" y="3533775"/>
                </a:cubicBezTo>
                <a:lnTo>
                  <a:pt x="2458213" y="3514725"/>
                </a:lnTo>
                <a:cubicBezTo>
                  <a:pt x="2413763" y="3517900"/>
                  <a:pt x="2368820" y="3516924"/>
                  <a:pt x="2324863" y="3524250"/>
                </a:cubicBezTo>
                <a:cubicBezTo>
                  <a:pt x="2310857" y="3526584"/>
                  <a:pt x="2296803" y="3533260"/>
                  <a:pt x="2286763" y="3543300"/>
                </a:cubicBezTo>
                <a:cubicBezTo>
                  <a:pt x="2259746" y="3570317"/>
                  <a:pt x="2302090" y="3584011"/>
                  <a:pt x="2248663" y="3600450"/>
                </a:cubicBezTo>
                <a:cubicBezTo>
                  <a:pt x="2218166" y="3609834"/>
                  <a:pt x="2185163" y="3606800"/>
                  <a:pt x="2153413" y="3609975"/>
                </a:cubicBezTo>
                <a:cubicBezTo>
                  <a:pt x="2143888" y="3616325"/>
                  <a:pt x="2135299" y="3624376"/>
                  <a:pt x="2124838" y="3629025"/>
                </a:cubicBezTo>
                <a:cubicBezTo>
                  <a:pt x="2071729" y="3652629"/>
                  <a:pt x="2051506" y="3650098"/>
                  <a:pt x="1991488" y="3657600"/>
                </a:cubicBezTo>
                <a:cubicBezTo>
                  <a:pt x="1924203" y="3680028"/>
                  <a:pt x="1937719" y="3696627"/>
                  <a:pt x="1924813" y="3638550"/>
                </a:cubicBezTo>
                <a:cubicBezTo>
                  <a:pt x="1921301" y="3622746"/>
                  <a:pt x="1926736" y="3602373"/>
                  <a:pt x="1915288" y="3590925"/>
                </a:cubicBezTo>
                <a:cubicBezTo>
                  <a:pt x="1903840" y="3579477"/>
                  <a:pt x="1883170" y="3586052"/>
                  <a:pt x="1867663" y="3581400"/>
                </a:cubicBezTo>
                <a:cubicBezTo>
                  <a:pt x="1742350" y="3543806"/>
                  <a:pt x="1896131" y="3577569"/>
                  <a:pt x="1772413" y="3552825"/>
                </a:cubicBezTo>
                <a:cubicBezTo>
                  <a:pt x="1712088" y="3556000"/>
                  <a:pt x="1651681" y="3557888"/>
                  <a:pt x="1591438" y="3562350"/>
                </a:cubicBezTo>
                <a:cubicBezTo>
                  <a:pt x="1565910" y="3564241"/>
                  <a:pt x="1540836" y="3571875"/>
                  <a:pt x="1515238" y="3571875"/>
                </a:cubicBezTo>
                <a:cubicBezTo>
                  <a:pt x="1489640" y="3571875"/>
                  <a:pt x="1464438" y="3565525"/>
                  <a:pt x="1439038" y="3562350"/>
                </a:cubicBezTo>
                <a:cubicBezTo>
                  <a:pt x="1400266" y="3510654"/>
                  <a:pt x="1378772" y="3502531"/>
                  <a:pt x="1372363" y="3448050"/>
                </a:cubicBezTo>
                <a:cubicBezTo>
                  <a:pt x="1367526" y="3406937"/>
                  <a:pt x="1367675" y="3365338"/>
                  <a:pt x="1362838" y="3324225"/>
                </a:cubicBezTo>
                <a:cubicBezTo>
                  <a:pt x="1361308" y="3311224"/>
                  <a:pt x="1361694" y="3296182"/>
                  <a:pt x="1353313" y="3286125"/>
                </a:cubicBezTo>
                <a:cubicBezTo>
                  <a:pt x="1344223" y="3275217"/>
                  <a:pt x="1328139" y="3272951"/>
                  <a:pt x="1315213" y="3267075"/>
                </a:cubicBezTo>
                <a:cubicBezTo>
                  <a:pt x="1293200" y="3257069"/>
                  <a:pt x="1270763" y="3248025"/>
                  <a:pt x="1248538" y="3238500"/>
                </a:cubicBezTo>
                <a:cubicBezTo>
                  <a:pt x="1217692" y="3192230"/>
                  <a:pt x="1226028" y="3211677"/>
                  <a:pt x="1210438" y="3133725"/>
                </a:cubicBezTo>
                <a:cubicBezTo>
                  <a:pt x="1206035" y="3111710"/>
                  <a:pt x="1218160" y="3081423"/>
                  <a:pt x="1200913" y="3067050"/>
                </a:cubicBezTo>
                <a:cubicBezTo>
                  <a:pt x="1173103" y="3043875"/>
                  <a:pt x="1130812" y="3048877"/>
                  <a:pt x="1096138" y="3038475"/>
                </a:cubicBezTo>
                <a:cubicBezTo>
                  <a:pt x="966080" y="2999457"/>
                  <a:pt x="1056802" y="3017632"/>
                  <a:pt x="953263" y="3000375"/>
                </a:cubicBezTo>
                <a:cubicBezTo>
                  <a:pt x="943738" y="2990850"/>
                  <a:pt x="934825" y="2980670"/>
                  <a:pt x="924688" y="2971800"/>
                </a:cubicBezTo>
                <a:cubicBezTo>
                  <a:pt x="909388" y="2958413"/>
                  <a:pt x="889020" y="2950142"/>
                  <a:pt x="877063" y="2933700"/>
                </a:cubicBezTo>
                <a:cubicBezTo>
                  <a:pt x="805472" y="2835263"/>
                  <a:pt x="892091" y="2888826"/>
                  <a:pt x="810388" y="2847975"/>
                </a:cubicBezTo>
                <a:cubicBezTo>
                  <a:pt x="823088" y="2822575"/>
                  <a:pt x="828408" y="2791855"/>
                  <a:pt x="848488" y="2771775"/>
                </a:cubicBezTo>
                <a:cubicBezTo>
                  <a:pt x="862687" y="2757576"/>
                  <a:pt x="889187" y="2764240"/>
                  <a:pt x="905638" y="2752725"/>
                </a:cubicBezTo>
                <a:cubicBezTo>
                  <a:pt x="922293" y="2741067"/>
                  <a:pt x="931038" y="2720975"/>
                  <a:pt x="943738" y="2705100"/>
                </a:cubicBezTo>
                <a:cubicBezTo>
                  <a:pt x="974565" y="2612619"/>
                  <a:pt x="920547" y="2782543"/>
                  <a:pt x="962788" y="2543175"/>
                </a:cubicBezTo>
                <a:cubicBezTo>
                  <a:pt x="964777" y="2531902"/>
                  <a:pt x="972130" y="2520667"/>
                  <a:pt x="981838" y="2514600"/>
                </a:cubicBezTo>
                <a:cubicBezTo>
                  <a:pt x="998866" y="2503957"/>
                  <a:pt x="1021769" y="2505881"/>
                  <a:pt x="1038988" y="2495550"/>
                </a:cubicBezTo>
                <a:lnTo>
                  <a:pt x="1086613" y="2466975"/>
                </a:lnTo>
                <a:cubicBezTo>
                  <a:pt x="1096138" y="2336800"/>
                  <a:pt x="1100774" y="2206175"/>
                  <a:pt x="1115188" y="2076450"/>
                </a:cubicBezTo>
                <a:cubicBezTo>
                  <a:pt x="1116756" y="2062338"/>
                  <a:pt x="1124997" y="2049131"/>
                  <a:pt x="1134238" y="2038350"/>
                </a:cubicBezTo>
                <a:cubicBezTo>
                  <a:pt x="1144569" y="2026297"/>
                  <a:pt x="1158945" y="2018298"/>
                  <a:pt x="1172338" y="2009775"/>
                </a:cubicBezTo>
                <a:cubicBezTo>
                  <a:pt x="1193934" y="1996032"/>
                  <a:pt x="1216788" y="1984375"/>
                  <a:pt x="1239013" y="1971675"/>
                </a:cubicBezTo>
                <a:cubicBezTo>
                  <a:pt x="1274214" y="1901273"/>
                  <a:pt x="1263452" y="1941471"/>
                  <a:pt x="1239013" y="1819275"/>
                </a:cubicBezTo>
                <a:cubicBezTo>
                  <a:pt x="1237044" y="1809430"/>
                  <a:pt x="1238468" y="1795190"/>
                  <a:pt x="1229488" y="1790700"/>
                </a:cubicBezTo>
                <a:cubicBezTo>
                  <a:pt x="1209408" y="1780660"/>
                  <a:pt x="1185038" y="1784350"/>
                  <a:pt x="1162813" y="1781175"/>
                </a:cubicBezTo>
                <a:cubicBezTo>
                  <a:pt x="1078850" y="1697212"/>
                  <a:pt x="1173539" y="1781896"/>
                  <a:pt x="1077088" y="1724025"/>
                </a:cubicBezTo>
                <a:cubicBezTo>
                  <a:pt x="1059655" y="1713565"/>
                  <a:pt x="1045727" y="1698123"/>
                  <a:pt x="1029463" y="1685925"/>
                </a:cubicBezTo>
                <a:cubicBezTo>
                  <a:pt x="1007613" y="1669538"/>
                  <a:pt x="984638" y="1654687"/>
                  <a:pt x="962788" y="1638300"/>
                </a:cubicBezTo>
                <a:cubicBezTo>
                  <a:pt x="933828" y="1616580"/>
                  <a:pt x="911406" y="1583073"/>
                  <a:pt x="877063" y="1571625"/>
                </a:cubicBezTo>
                <a:cubicBezTo>
                  <a:pt x="820718" y="1552843"/>
                  <a:pt x="858289" y="1564278"/>
                  <a:pt x="762763" y="1543050"/>
                </a:cubicBezTo>
                <a:cubicBezTo>
                  <a:pt x="750063" y="1530350"/>
                  <a:pt x="738180" y="1516777"/>
                  <a:pt x="724663" y="1504950"/>
                </a:cubicBezTo>
                <a:cubicBezTo>
                  <a:pt x="686695" y="1471728"/>
                  <a:pt x="682749" y="1477008"/>
                  <a:pt x="638938" y="1447800"/>
                </a:cubicBezTo>
                <a:cubicBezTo>
                  <a:pt x="625729" y="1438994"/>
                  <a:pt x="613843" y="1428329"/>
                  <a:pt x="600838" y="1419225"/>
                </a:cubicBezTo>
                <a:cubicBezTo>
                  <a:pt x="582081" y="1406095"/>
                  <a:pt x="561760" y="1395181"/>
                  <a:pt x="543688" y="1381125"/>
                </a:cubicBezTo>
                <a:cubicBezTo>
                  <a:pt x="533055" y="1372855"/>
                  <a:pt x="527620" y="1357553"/>
                  <a:pt x="515113" y="1352550"/>
                </a:cubicBezTo>
                <a:cubicBezTo>
                  <a:pt x="494268" y="1344212"/>
                  <a:pt x="470850" y="1344343"/>
                  <a:pt x="448438" y="1343025"/>
                </a:cubicBezTo>
                <a:cubicBezTo>
                  <a:pt x="362802" y="1337988"/>
                  <a:pt x="276988" y="1336675"/>
                  <a:pt x="191263" y="1333500"/>
                </a:cubicBezTo>
                <a:cubicBezTo>
                  <a:pt x="161333" y="1313547"/>
                  <a:pt x="149462" y="1308331"/>
                  <a:pt x="124588" y="1276350"/>
                </a:cubicBezTo>
                <a:cubicBezTo>
                  <a:pt x="113222" y="1261737"/>
                  <a:pt x="105004" y="1244909"/>
                  <a:pt x="96013" y="1228725"/>
                </a:cubicBezTo>
                <a:cubicBezTo>
                  <a:pt x="89117" y="1216313"/>
                  <a:pt x="86204" y="1201406"/>
                  <a:pt x="76963" y="1190625"/>
                </a:cubicBezTo>
                <a:cubicBezTo>
                  <a:pt x="66632" y="1178572"/>
                  <a:pt x="51781" y="1171277"/>
                  <a:pt x="38863" y="1162050"/>
                </a:cubicBezTo>
                <a:cubicBezTo>
                  <a:pt x="29548" y="1155396"/>
                  <a:pt x="-21462" y="1138237"/>
                  <a:pt x="10288" y="1133475"/>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26EA0C-604E-06F5-2484-F8DAABC3612D}"/>
              </a:ext>
            </a:extLst>
          </p:cNvPr>
          <p:cNvSpPr/>
          <p:nvPr/>
        </p:nvSpPr>
        <p:spPr>
          <a:xfrm>
            <a:off x="840624" y="2087109"/>
            <a:ext cx="4969625" cy="1303791"/>
          </a:xfrm>
          <a:prstGeom prst="rect">
            <a:avLst/>
          </a:prstGeom>
          <a:solidFill>
            <a:srgbClr val="2687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Thành phố Hồ Chí Minh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giáp</a:t>
            </a:r>
            <a:r>
              <a:rPr kumimoji="0" lang="en-US" sz="3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id="{0EBBC2FD-9121-BD5E-02F3-B6A3461F70D6}"/>
              </a:ext>
            </a:extLst>
          </p:cNvPr>
          <p:cNvSpPr/>
          <p:nvPr/>
        </p:nvSpPr>
        <p:spPr>
          <a:xfrm>
            <a:off x="8181975" y="838200"/>
            <a:ext cx="1066800" cy="371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45AF6F-45B5-CD5E-8A64-6436B492EA4D}"/>
              </a:ext>
            </a:extLst>
          </p:cNvPr>
          <p:cNvSpPr/>
          <p:nvPr/>
        </p:nvSpPr>
        <p:spPr>
          <a:xfrm>
            <a:off x="10258425" y="2047876"/>
            <a:ext cx="685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EEB49B-7DD9-1E17-3DFB-90375F53BD81}"/>
              </a:ext>
            </a:extLst>
          </p:cNvPr>
          <p:cNvSpPr/>
          <p:nvPr/>
        </p:nvSpPr>
        <p:spPr>
          <a:xfrm>
            <a:off x="10877550" y="4657726"/>
            <a:ext cx="276225" cy="6572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116DC1-392D-8483-9ECD-48B4022458B3}"/>
              </a:ext>
            </a:extLst>
          </p:cNvPr>
          <p:cNvSpPr/>
          <p:nvPr/>
        </p:nvSpPr>
        <p:spPr>
          <a:xfrm>
            <a:off x="8591550" y="5448301"/>
            <a:ext cx="685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2E92006-4C5E-2879-1B6A-58159AA07A62}"/>
              </a:ext>
            </a:extLst>
          </p:cNvPr>
          <p:cNvSpPr/>
          <p:nvPr/>
        </p:nvSpPr>
        <p:spPr>
          <a:xfrm>
            <a:off x="6496050" y="638176"/>
            <a:ext cx="361950" cy="314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945DD9-1B41-25D8-E574-6C008C4B5E99}"/>
              </a:ext>
            </a:extLst>
          </p:cNvPr>
          <p:cNvSpPr/>
          <p:nvPr/>
        </p:nvSpPr>
        <p:spPr>
          <a:xfrm>
            <a:off x="7458075" y="4105276"/>
            <a:ext cx="685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59709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A5AF8BEC-B3D0-4E15-8873-7012A29642B2}"/>
              </a:ext>
            </a:extLst>
          </p:cNvPr>
          <p:cNvSpPr/>
          <p:nvPr/>
        </p:nvSpPr>
        <p:spPr>
          <a:xfrm>
            <a:off x="277457" y="23761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3103EA85-728E-4FD1-B3ED-6A76F51BF763}"/>
              </a:ext>
            </a:extLst>
          </p:cNvPr>
          <p:cNvSpPr/>
          <p:nvPr/>
        </p:nvSpPr>
        <p:spPr>
          <a:xfrm>
            <a:off x="4121322" y="6517912"/>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Rectangle 112">
            <a:extLst>
              <a:ext uri="{FF2B5EF4-FFF2-40B4-BE49-F238E27FC236}">
                <a16:creationId xmlns:a16="http://schemas.microsoft.com/office/drawing/2014/main" id="{3AF27FDC-EB6E-4377-99DD-62CA67A85591}"/>
              </a:ext>
            </a:extLst>
          </p:cNvPr>
          <p:cNvSpPr/>
          <p:nvPr/>
        </p:nvSpPr>
        <p:spPr>
          <a:xfrm>
            <a:off x="4611193" y="6055921"/>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Rectangle 113">
            <a:extLst>
              <a:ext uri="{FF2B5EF4-FFF2-40B4-BE49-F238E27FC236}">
                <a16:creationId xmlns:a16="http://schemas.microsoft.com/office/drawing/2014/main" id="{8E7D7514-CD18-4FC2-B7C0-17A7C447D630}"/>
              </a:ext>
            </a:extLst>
          </p:cNvPr>
          <p:cNvSpPr/>
          <p:nvPr/>
        </p:nvSpPr>
        <p:spPr>
          <a:xfrm>
            <a:off x="5105475" y="557320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Rectangle 114">
            <a:extLst>
              <a:ext uri="{FF2B5EF4-FFF2-40B4-BE49-F238E27FC236}">
                <a16:creationId xmlns:a16="http://schemas.microsoft.com/office/drawing/2014/main" id="{BF102292-B69F-4940-9F2A-2E98B7937F54}"/>
              </a:ext>
            </a:extLst>
          </p:cNvPr>
          <p:cNvSpPr/>
          <p:nvPr/>
        </p:nvSpPr>
        <p:spPr>
          <a:xfrm>
            <a:off x="257022" y="6045588"/>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Rectangle 115">
            <a:extLst>
              <a:ext uri="{FF2B5EF4-FFF2-40B4-BE49-F238E27FC236}">
                <a16:creationId xmlns:a16="http://schemas.microsoft.com/office/drawing/2014/main" id="{501C657C-E103-4BC8-A657-349BF1B7DB2A}"/>
              </a:ext>
            </a:extLst>
          </p:cNvPr>
          <p:cNvSpPr/>
          <p:nvPr/>
        </p:nvSpPr>
        <p:spPr>
          <a:xfrm>
            <a:off x="746754" y="6494471"/>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CAB233B7-D535-4566-B617-60DC8A83F0D9}"/>
              </a:ext>
            </a:extLst>
          </p:cNvPr>
          <p:cNvSpPr/>
          <p:nvPr/>
        </p:nvSpPr>
        <p:spPr>
          <a:xfrm>
            <a:off x="5521341" y="2108337"/>
            <a:ext cx="507265" cy="3474194"/>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328179BA-5346-4C30-972B-61F7455B7762}"/>
              </a:ext>
            </a:extLst>
          </p:cNvPr>
          <p:cNvSpPr/>
          <p:nvPr/>
        </p:nvSpPr>
        <p:spPr>
          <a:xfrm>
            <a:off x="6081414" y="2059414"/>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225E9F28-E3D0-4384-86FD-37B1D2B7AB48}"/>
              </a:ext>
            </a:extLst>
          </p:cNvPr>
          <p:cNvSpPr/>
          <p:nvPr/>
        </p:nvSpPr>
        <p:spPr>
          <a:xfrm>
            <a:off x="1179000" y="1178805"/>
            <a:ext cx="1057424" cy="43626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5E02816E-B9B3-4514-845B-9AB6C7B138C0}"/>
              </a:ext>
            </a:extLst>
          </p:cNvPr>
          <p:cNvSpPr/>
          <p:nvPr/>
        </p:nvSpPr>
        <p:spPr>
          <a:xfrm>
            <a:off x="275422" y="2115239"/>
            <a:ext cx="484742" cy="24677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FAC1D23D-60C1-4B4C-A6A7-1AA78ECE00F9}"/>
              </a:ext>
            </a:extLst>
          </p:cNvPr>
          <p:cNvGrpSpPr/>
          <p:nvPr/>
        </p:nvGrpSpPr>
        <p:grpSpPr>
          <a:xfrm>
            <a:off x="197703" y="245045"/>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20389"/>
            <a:stretch/>
          </p:blipFill>
          <p:spPr>
            <a:xfrm>
              <a:off x="0" y="0"/>
              <a:ext cx="5459730" cy="6858000"/>
            </a:xfrm>
            <a:prstGeom prst="rect">
              <a:avLst/>
            </a:prstGeom>
          </p:spPr>
        </p:pic>
      </p:grpSp>
      <p:sp>
        <p:nvSpPr>
          <p:cNvPr id="85" name="Freeform: Shape 84">
            <a:extLst>
              <a:ext uri="{FF2B5EF4-FFF2-40B4-BE49-F238E27FC236}">
                <a16:creationId xmlns:a16="http://schemas.microsoft.com/office/drawing/2014/main" id="{011B9009-DA52-4287-8899-64ED7DFF7783}"/>
              </a:ext>
            </a:extLst>
          </p:cNvPr>
          <p:cNvSpPr/>
          <p:nvPr/>
        </p:nvSpPr>
        <p:spPr>
          <a:xfrm flipV="1">
            <a:off x="5390773" y="735606"/>
            <a:ext cx="6696372" cy="5625687"/>
          </a:xfrm>
          <a:custGeom>
            <a:avLst/>
            <a:gdLst>
              <a:gd name="connsiteX0" fmla="*/ 0 w 6065529"/>
              <a:gd name="connsiteY0" fmla="*/ 6408507 h 6408507"/>
              <a:gd name="connsiteX1" fmla="*/ 6065529 w 6065529"/>
              <a:gd name="connsiteY1" fmla="*/ 6408507 h 6408507"/>
              <a:gd name="connsiteX2" fmla="*/ 6065529 w 6065529"/>
              <a:gd name="connsiteY2" fmla="*/ 952856 h 6408507"/>
              <a:gd name="connsiteX3" fmla="*/ 5512873 w 6065529"/>
              <a:gd name="connsiteY3" fmla="*/ 0 h 6408507"/>
              <a:gd name="connsiteX4" fmla="*/ 4960216 w 6065529"/>
              <a:gd name="connsiteY4" fmla="*/ 952856 h 6408507"/>
              <a:gd name="connsiteX5" fmla="*/ 0 w 6065529"/>
              <a:gd name="connsiteY5" fmla="*/ 952856 h 640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5529" h="6408507">
                <a:moveTo>
                  <a:pt x="0" y="6408507"/>
                </a:moveTo>
                <a:lnTo>
                  <a:pt x="6065529" y="6408507"/>
                </a:lnTo>
                <a:lnTo>
                  <a:pt x="6065529" y="952856"/>
                </a:lnTo>
                <a:lnTo>
                  <a:pt x="5512873" y="0"/>
                </a:lnTo>
                <a:lnTo>
                  <a:pt x="4960216" y="952856"/>
                </a:lnTo>
                <a:lnTo>
                  <a:pt x="0" y="952856"/>
                </a:lnTo>
                <a:close/>
              </a:path>
            </a:pathLst>
          </a:custGeom>
          <a:solidFill>
            <a:srgbClr val="D0A1F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7A75C1CC-FAB3-40FA-A413-D79E2BA3E915}"/>
              </a:ext>
            </a:extLst>
          </p:cNvPr>
          <p:cNvSpPr txBox="1"/>
          <p:nvPr/>
        </p:nvSpPr>
        <p:spPr>
          <a:xfrm>
            <a:off x="5474553" y="1502661"/>
            <a:ext cx="6372225" cy="3785652"/>
          </a:xfrm>
          <a:prstGeom prst="rect">
            <a:avLst/>
          </a:prstGeom>
          <a:noFill/>
        </p:spPr>
        <p:txBody>
          <a:bodyPr wrap="square" rtlCol="0">
            <a:spAutoFit/>
          </a:bodyPr>
          <a:lstStyle/>
          <a:p>
            <a:pPr marL="457200" lvl="0" indent="-457200" algn="thaiDist">
              <a:buFont typeface="Arial" panose="020B0604020202020204" pitchFamily="34" charset="0"/>
              <a:buChar char="•"/>
              <a:defRPr/>
            </a:pPr>
            <a:r>
              <a:rPr lang="vi-VN" sz="3000" b="1" dirty="0">
                <a:solidFill>
                  <a:prstClr val="white"/>
                </a:solidFill>
                <a:latin typeface="Cambria" panose="02040503050406030204" pitchFamily="18" charset="0"/>
                <a:ea typeface="Cambria" panose="02040503050406030204" pitchFamily="18" charset="0"/>
                <a:cs typeface="DungGeunMo" panose="020B0500000000000000" pitchFamily="34" charset="-127"/>
              </a:rPr>
              <a:t>Thành phố Hồ Chí Minh thuộc khu vực Đông Nam Bộ.</a:t>
            </a:r>
          </a:p>
          <a:p>
            <a:pPr marL="457200" lvl="0" indent="-457200" algn="thaiDist">
              <a:buFont typeface="Arial" panose="020B0604020202020204" pitchFamily="34" charset="0"/>
              <a:buChar char="•"/>
              <a:defRPr/>
            </a:pPr>
            <a:r>
              <a:rPr lang="vi-VN" sz="3000" b="1" dirty="0">
                <a:solidFill>
                  <a:prstClr val="white"/>
                </a:solidFill>
                <a:latin typeface="Cambria" panose="02040503050406030204" pitchFamily="18" charset="0"/>
                <a:ea typeface="Cambria" panose="02040503050406030204" pitchFamily="18" charset="0"/>
                <a:cs typeface="DungGeunMo" panose="020B0500000000000000" pitchFamily="34" charset="-127"/>
              </a:rPr>
              <a:t>Phía Bắc giáp tỉnh Bình Dương, Tây Bắc giáp tỉnh Tây Ninh, Đông và Đông Bắc giáp tỉnh Đồng Nai, Đông Nam giáp tỉnh Bà Rịa -</a:t>
            </a:r>
            <a:r>
              <a:rPr lang="en-US" sz="3000" b="1" dirty="0">
                <a:solidFill>
                  <a:prstClr val="white"/>
                </a:solidFill>
                <a:latin typeface="Cambria" panose="02040503050406030204" pitchFamily="18" charset="0"/>
                <a:ea typeface="Cambria" panose="02040503050406030204" pitchFamily="18" charset="0"/>
                <a:cs typeface="DungGeunMo" panose="020B0500000000000000" pitchFamily="34" charset="-127"/>
              </a:rPr>
              <a:t> </a:t>
            </a:r>
            <a:r>
              <a:rPr lang="vi-VN" sz="3000" b="1" dirty="0">
                <a:solidFill>
                  <a:prstClr val="white"/>
                </a:solidFill>
                <a:latin typeface="Cambria" panose="02040503050406030204" pitchFamily="18" charset="0"/>
                <a:ea typeface="Cambria" panose="02040503050406030204" pitchFamily="18" charset="0"/>
                <a:cs typeface="DungGeunMo" panose="020B0500000000000000" pitchFamily="34" charset="-127"/>
              </a:rPr>
              <a:t>Vũng Tàu, Tây và Tây Nam giáp tỉnh Long An và Tiền Giang.</a:t>
            </a:r>
            <a:endParaRPr kumimoji="0" lang="en-US"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DungGeunMo" panose="020B0500000000000000" pitchFamily="34" charset="-127"/>
            </a:endParaRPr>
          </a:p>
        </p:txBody>
      </p:sp>
      <p:sp>
        <p:nvSpPr>
          <p:cNvPr id="60" name="Star: 4 Points 59">
            <a:extLst>
              <a:ext uri="{FF2B5EF4-FFF2-40B4-BE49-F238E27FC236}">
                <a16:creationId xmlns:a16="http://schemas.microsoft.com/office/drawing/2014/main" id="{5E1A2AA3-3050-46F7-8986-C0DD801B7FCA}"/>
              </a:ext>
            </a:extLst>
          </p:cNvPr>
          <p:cNvSpPr/>
          <p:nvPr/>
        </p:nvSpPr>
        <p:spPr>
          <a:xfrm>
            <a:off x="317908" y="5365260"/>
            <a:ext cx="1245870" cy="1245870"/>
          </a:xfrm>
          <a:prstGeom prst="star4">
            <a:avLst>
              <a:gd name="adj" fmla="val 23509"/>
            </a:avLst>
          </a:prstGeom>
          <a:solidFill>
            <a:srgbClr val="D0A1F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Star: 4 Points 60">
            <a:extLst>
              <a:ext uri="{FF2B5EF4-FFF2-40B4-BE49-F238E27FC236}">
                <a16:creationId xmlns:a16="http://schemas.microsoft.com/office/drawing/2014/main" id="{429B5A7F-5AFA-405E-B486-00D9D9682CF2}"/>
              </a:ext>
            </a:extLst>
          </p:cNvPr>
          <p:cNvSpPr/>
          <p:nvPr/>
        </p:nvSpPr>
        <p:spPr>
          <a:xfrm>
            <a:off x="1051005" y="4820771"/>
            <a:ext cx="675025" cy="675025"/>
          </a:xfrm>
          <a:prstGeom prst="star4">
            <a:avLst>
              <a:gd name="adj" fmla="val 23509"/>
            </a:avLst>
          </a:prstGeom>
          <a:solidFill>
            <a:srgbClr val="D0A1F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a:extLst>
              <a:ext uri="{FF2B5EF4-FFF2-40B4-BE49-F238E27FC236}">
                <a16:creationId xmlns:a16="http://schemas.microsoft.com/office/drawing/2014/main" id="{639A3710-00AE-429C-8353-BD365BC066F9}"/>
              </a:ext>
            </a:extLst>
          </p:cNvPr>
          <p:cNvSpPr/>
          <p:nvPr/>
        </p:nvSpPr>
        <p:spPr>
          <a:xfrm>
            <a:off x="11599894" y="6411865"/>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 77">
            <a:extLst>
              <a:ext uri="{FF2B5EF4-FFF2-40B4-BE49-F238E27FC236}">
                <a16:creationId xmlns:a16="http://schemas.microsoft.com/office/drawing/2014/main" id="{6E39571C-5AA5-48BC-A5FB-282E64537400}"/>
              </a:ext>
            </a:extLst>
          </p:cNvPr>
          <p:cNvSpPr/>
          <p:nvPr/>
        </p:nvSpPr>
        <p:spPr>
          <a:xfrm>
            <a:off x="11899586" y="3946602"/>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72828">
            <a:off x="406292" y="1407245"/>
            <a:ext cx="3545906" cy="2792657"/>
          </a:xfrm>
          <a:prstGeom prst="rect">
            <a:avLst/>
          </a:prstGeom>
          <a:effectLst>
            <a:outerShdw blurRad="50800" dist="38100" dir="2700000" algn="tl" rotWithShape="0">
              <a:prstClr val="black">
                <a:alpha val="40000"/>
              </a:prstClr>
            </a:outerShdw>
          </a:effectLst>
        </p:spPr>
      </p:pic>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13922">
            <a:off x="1947105" y="4131979"/>
            <a:ext cx="3421149" cy="2775650"/>
          </a:xfrm>
          <a:prstGeom prst="rect">
            <a:avLst/>
          </a:prstGeom>
          <a:effectLst>
            <a:outerShdw blurRad="50800" dist="38100" dir="2700000" algn="tl" rotWithShape="0">
              <a:prstClr val="black">
                <a:alpha val="40000"/>
              </a:prstClr>
            </a:outerShdw>
          </a:effectLst>
        </p:spPr>
      </p:pic>
      <p:pic>
        <p:nvPicPr>
          <p:cNvPr id="129" name="Picture 12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752414">
            <a:off x="-92091" y="827630"/>
            <a:ext cx="882457" cy="848272"/>
          </a:xfrm>
          <a:prstGeom prst="rect">
            <a:avLst/>
          </a:prstGeom>
        </p:spPr>
      </p:pic>
      <p:pic>
        <p:nvPicPr>
          <p:cNvPr id="130" name="Picture 129"/>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1940208" y="5824909"/>
            <a:ext cx="882457" cy="848272"/>
          </a:xfrm>
          <a:prstGeom prst="rect">
            <a:avLst/>
          </a:prstGeom>
        </p:spPr>
      </p:pic>
      <p:pic>
        <p:nvPicPr>
          <p:cNvPr id="6" name="Picture 5">
            <a:extLst>
              <a:ext uri="{FF2B5EF4-FFF2-40B4-BE49-F238E27FC236}">
                <a16:creationId xmlns:a16="http://schemas.microsoft.com/office/drawing/2014/main" id="{822B8292-941D-95BE-47C4-932BAE7A099B}"/>
              </a:ext>
            </a:extLst>
          </p:cNvPr>
          <p:cNvPicPr>
            <a:picLocks noChangeAspect="1"/>
          </p:cNvPicPr>
          <p:nvPr/>
        </p:nvPicPr>
        <p:blipFill>
          <a:blip r:embed="rId9"/>
          <a:stretch>
            <a:fillRect/>
          </a:stretch>
        </p:blipFill>
        <p:spPr>
          <a:xfrm>
            <a:off x="6936617" y="189324"/>
            <a:ext cx="5474682" cy="1182727"/>
          </a:xfrm>
          <a:prstGeom prst="rect">
            <a:avLst/>
          </a:prstGeom>
        </p:spPr>
      </p:pic>
    </p:spTree>
    <p:custDataLst>
      <p:tags r:id="rId1"/>
    </p:custDataLst>
    <p:extLst>
      <p:ext uri="{BB962C8B-B14F-4D97-AF65-F5344CB8AC3E}">
        <p14:creationId xmlns:p14="http://schemas.microsoft.com/office/powerpoint/2010/main" val="142219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down)">
                                      <p:cBhvr>
                                        <p:cTn id="7" dur="500"/>
                                        <p:tgtEl>
                                          <p:spTgt spid="129"/>
                                        </p:tgtEl>
                                      </p:cBhvr>
                                    </p:animEffect>
                                  </p:childTnLst>
                                </p:cTn>
                              </p:par>
                              <p:par>
                                <p:cTn id="8" presetID="22" presetClass="entr" presetSubtype="4"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wipe(down)">
                                      <p:cBhvr>
                                        <p:cTn id="10"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C1D23D-60C1-4B4C-A6A7-1AA78ECE00F9}"/>
              </a:ext>
            </a:extLst>
          </p:cNvPr>
          <p:cNvGrpSpPr/>
          <p:nvPr/>
        </p:nvGrpSpPr>
        <p:grpSpPr>
          <a:xfrm>
            <a:off x="0" y="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20389"/>
            <a:stretch/>
          </p:blipFill>
          <p:spPr>
            <a:xfrm>
              <a:off x="0" y="0"/>
              <a:ext cx="5459730" cy="6858000"/>
            </a:xfrm>
            <a:prstGeom prst="rect">
              <a:avLst/>
            </a:prstGeom>
          </p:spPr>
        </p:pic>
      </p:grpSp>
      <p:grpSp>
        <p:nvGrpSpPr>
          <p:cNvPr id="5" name="Group 4">
            <a:extLst>
              <a:ext uri="{FF2B5EF4-FFF2-40B4-BE49-F238E27FC236}">
                <a16:creationId xmlns:a16="http://schemas.microsoft.com/office/drawing/2014/main" id="{6E04FD69-5380-A539-C3AB-6914CFAF5D7F}"/>
              </a:ext>
            </a:extLst>
          </p:cNvPr>
          <p:cNvGrpSpPr/>
          <p:nvPr/>
        </p:nvGrpSpPr>
        <p:grpSpPr>
          <a:xfrm>
            <a:off x="1207610" y="527784"/>
            <a:ext cx="10038387" cy="2309420"/>
            <a:chOff x="947123" y="208077"/>
            <a:chExt cx="10038387" cy="2309420"/>
          </a:xfrm>
        </p:grpSpPr>
        <p:sp>
          <p:nvSpPr>
            <p:cNvPr id="7" name="Rounded Rectangle 10">
              <a:extLst>
                <a:ext uri="{FF2B5EF4-FFF2-40B4-BE49-F238E27FC236}">
                  <a16:creationId xmlns:a16="http://schemas.microsoft.com/office/drawing/2014/main" id="{9BA47D7D-E250-70A2-E883-28ED4C17D605}"/>
                </a:ext>
              </a:extLst>
            </p:cNvPr>
            <p:cNvSpPr/>
            <p:nvPr/>
          </p:nvSpPr>
          <p:spPr>
            <a:xfrm>
              <a:off x="993638" y="208077"/>
              <a:ext cx="9991872" cy="23094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 name="TextBox 7">
              <a:extLst>
                <a:ext uri="{FF2B5EF4-FFF2-40B4-BE49-F238E27FC236}">
                  <a16:creationId xmlns:a16="http://schemas.microsoft.com/office/drawing/2014/main" id="{47F6BC29-C60E-C5AE-14D3-B494114992F6}"/>
                </a:ext>
              </a:extLst>
            </p:cNvPr>
            <p:cNvSpPr txBox="1"/>
            <p:nvPr/>
          </p:nvSpPr>
          <p:spPr>
            <a:xfrm>
              <a:off x="947123" y="344548"/>
              <a:ext cx="9776927" cy="1938992"/>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Kể</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tên</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một</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số</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tên</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gọi</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khác</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của</a:t>
              </a:r>
              <a:r>
                <a:rPr lang="en-US" sz="4000" b="1" dirty="0">
                  <a:solidFill>
                    <a:srgbClr val="C00000"/>
                  </a:solidFill>
                  <a:latin typeface="Arial" panose="020B0604020202020204" pitchFamily="34" charset="0"/>
                  <a:cs typeface="Arial" panose="020B0604020202020204" pitchFamily="34" charset="0"/>
                </a:rPr>
                <a:t> Thành </a:t>
              </a:r>
              <a:r>
                <a:rPr lang="en-US" sz="4000" b="1" dirty="0" err="1">
                  <a:solidFill>
                    <a:srgbClr val="C00000"/>
                  </a:solidFill>
                  <a:latin typeface="Arial" panose="020B0604020202020204" pitchFamily="34" charset="0"/>
                  <a:cs typeface="Arial" panose="020B0604020202020204" pitchFamily="34" charset="0"/>
                </a:rPr>
                <a:t>phồ</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Hồ</a:t>
              </a:r>
              <a:r>
                <a:rPr lang="en-US" sz="4000" b="1" dirty="0">
                  <a:solidFill>
                    <a:srgbClr val="C00000"/>
                  </a:solidFill>
                  <a:latin typeface="Arial" panose="020B0604020202020204" pitchFamily="34" charset="0"/>
                  <a:cs typeface="Arial" panose="020B0604020202020204" pitchFamily="34" charset="0"/>
                </a:rPr>
                <a:t> Chí Minh. </a:t>
              </a:r>
              <a:r>
                <a:rPr lang="en-US" sz="4000" b="1" dirty="0" err="1">
                  <a:solidFill>
                    <a:srgbClr val="C00000"/>
                  </a:solidFill>
                  <a:latin typeface="Arial" panose="020B0604020202020204" pitchFamily="34" charset="0"/>
                  <a:cs typeface="Arial" panose="020B0604020202020204" pitchFamily="34" charset="0"/>
                </a:rPr>
                <a:t>Nêu</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hiểu</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biết</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của</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em</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về</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tên</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gọi</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đó</a:t>
              </a:r>
              <a:r>
                <a:rPr lang="en-US" sz="4000" b="1" dirty="0">
                  <a:solidFill>
                    <a:srgbClr val="C00000"/>
                  </a:solidFill>
                  <a:latin typeface="Arial" panose="020B0604020202020204" pitchFamily="34" charset="0"/>
                  <a:cs typeface="Arial" panose="020B0604020202020204" pitchFamily="34" charset="0"/>
                </a:rPr>
                <a:t>.</a:t>
              </a:r>
              <a:endParaRPr lang="vi-VN"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9" name="Graphic 8">
            <a:extLst>
              <a:ext uri="{FF2B5EF4-FFF2-40B4-BE49-F238E27FC236}">
                <a16:creationId xmlns:a16="http://schemas.microsoft.com/office/drawing/2014/main" id="{6333EDC2-95E0-9B26-5516-E077C49FC80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07974" y="2169512"/>
            <a:ext cx="2713521" cy="4302869"/>
          </a:xfrm>
          <a:prstGeom prst="rect">
            <a:avLst/>
          </a:prstGeom>
        </p:spPr>
      </p:pic>
    </p:spTree>
    <p:custDataLst>
      <p:tags r:id="rId1"/>
    </p:custDataLst>
    <p:extLst>
      <p:ext uri="{BB962C8B-B14F-4D97-AF65-F5344CB8AC3E}">
        <p14:creationId xmlns:p14="http://schemas.microsoft.com/office/powerpoint/2010/main" val="2689164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A5AF8BEC-B3D0-4E15-8873-7012A29642B2}"/>
              </a:ext>
            </a:extLst>
          </p:cNvPr>
          <p:cNvSpPr/>
          <p:nvPr/>
        </p:nvSpPr>
        <p:spPr>
          <a:xfrm>
            <a:off x="277457" y="23761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3103EA85-728E-4FD1-B3ED-6A76F51BF763}"/>
              </a:ext>
            </a:extLst>
          </p:cNvPr>
          <p:cNvSpPr/>
          <p:nvPr/>
        </p:nvSpPr>
        <p:spPr>
          <a:xfrm>
            <a:off x="4121322" y="6517912"/>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Rectangle 112">
            <a:extLst>
              <a:ext uri="{FF2B5EF4-FFF2-40B4-BE49-F238E27FC236}">
                <a16:creationId xmlns:a16="http://schemas.microsoft.com/office/drawing/2014/main" id="{3AF27FDC-EB6E-4377-99DD-62CA67A85591}"/>
              </a:ext>
            </a:extLst>
          </p:cNvPr>
          <p:cNvSpPr/>
          <p:nvPr/>
        </p:nvSpPr>
        <p:spPr>
          <a:xfrm>
            <a:off x="4611193" y="6055921"/>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Rectangle 113">
            <a:extLst>
              <a:ext uri="{FF2B5EF4-FFF2-40B4-BE49-F238E27FC236}">
                <a16:creationId xmlns:a16="http://schemas.microsoft.com/office/drawing/2014/main" id="{8E7D7514-CD18-4FC2-B7C0-17A7C447D630}"/>
              </a:ext>
            </a:extLst>
          </p:cNvPr>
          <p:cNvSpPr/>
          <p:nvPr/>
        </p:nvSpPr>
        <p:spPr>
          <a:xfrm>
            <a:off x="5105475" y="5573204"/>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Rectangle 114">
            <a:extLst>
              <a:ext uri="{FF2B5EF4-FFF2-40B4-BE49-F238E27FC236}">
                <a16:creationId xmlns:a16="http://schemas.microsoft.com/office/drawing/2014/main" id="{BF102292-B69F-4940-9F2A-2E98B7937F54}"/>
              </a:ext>
            </a:extLst>
          </p:cNvPr>
          <p:cNvSpPr/>
          <p:nvPr/>
        </p:nvSpPr>
        <p:spPr>
          <a:xfrm>
            <a:off x="257022" y="6045588"/>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Rectangle 115">
            <a:extLst>
              <a:ext uri="{FF2B5EF4-FFF2-40B4-BE49-F238E27FC236}">
                <a16:creationId xmlns:a16="http://schemas.microsoft.com/office/drawing/2014/main" id="{501C657C-E103-4BC8-A657-349BF1B7DB2A}"/>
              </a:ext>
            </a:extLst>
          </p:cNvPr>
          <p:cNvSpPr/>
          <p:nvPr/>
        </p:nvSpPr>
        <p:spPr>
          <a:xfrm>
            <a:off x="746754" y="6494471"/>
            <a:ext cx="534782" cy="36887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CAB233B7-D535-4566-B617-60DC8A83F0D9}"/>
              </a:ext>
            </a:extLst>
          </p:cNvPr>
          <p:cNvSpPr/>
          <p:nvPr/>
        </p:nvSpPr>
        <p:spPr>
          <a:xfrm>
            <a:off x="5521341" y="2108337"/>
            <a:ext cx="507265" cy="3474194"/>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328179BA-5346-4C30-972B-61F7455B7762}"/>
              </a:ext>
            </a:extLst>
          </p:cNvPr>
          <p:cNvSpPr/>
          <p:nvPr/>
        </p:nvSpPr>
        <p:spPr>
          <a:xfrm>
            <a:off x="6081414" y="2059414"/>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225E9F28-E3D0-4384-86FD-37B1D2B7AB48}"/>
              </a:ext>
            </a:extLst>
          </p:cNvPr>
          <p:cNvSpPr/>
          <p:nvPr/>
        </p:nvSpPr>
        <p:spPr>
          <a:xfrm>
            <a:off x="1179000" y="1178805"/>
            <a:ext cx="1057424" cy="43626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5E02816E-B9B3-4514-845B-9AB6C7B138C0}"/>
              </a:ext>
            </a:extLst>
          </p:cNvPr>
          <p:cNvSpPr/>
          <p:nvPr/>
        </p:nvSpPr>
        <p:spPr>
          <a:xfrm>
            <a:off x="275422" y="2115239"/>
            <a:ext cx="484742" cy="24677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FAC1D23D-60C1-4B4C-A6A7-1AA78ECE00F9}"/>
              </a:ext>
            </a:extLst>
          </p:cNvPr>
          <p:cNvGrpSpPr/>
          <p:nvPr/>
        </p:nvGrpSpPr>
        <p:grpSpPr>
          <a:xfrm>
            <a:off x="0" y="-42230"/>
            <a:ext cx="12192000" cy="6858000"/>
            <a:chOff x="0" y="0"/>
            <a:chExt cx="12192000" cy="6858000"/>
          </a:xfrm>
        </p:grpSpPr>
        <p:pic>
          <p:nvPicPr>
            <p:cNvPr id="3" name="Graphic 2">
              <a:extLst>
                <a:ext uri="{FF2B5EF4-FFF2-40B4-BE49-F238E27FC236}">
                  <a16:creationId xmlns:a16="http://schemas.microsoft.com/office/drawing/2014/main" id="{74A4D438-D8A7-4B4C-BA10-B69ACA5148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334000" y="0"/>
              <a:ext cx="6858000" cy="6858000"/>
            </a:xfrm>
            <a:prstGeom prst="rect">
              <a:avLst/>
            </a:prstGeom>
          </p:spPr>
        </p:pic>
        <p:pic>
          <p:nvPicPr>
            <p:cNvPr id="4" name="Graphic 3">
              <a:extLst>
                <a:ext uri="{FF2B5EF4-FFF2-40B4-BE49-F238E27FC236}">
                  <a16:creationId xmlns:a16="http://schemas.microsoft.com/office/drawing/2014/main" id="{938D8B02-AB98-442A-9F91-04CBC0775514}"/>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20389"/>
            <a:stretch/>
          </p:blipFill>
          <p:spPr>
            <a:xfrm>
              <a:off x="0" y="0"/>
              <a:ext cx="5459730" cy="6858000"/>
            </a:xfrm>
            <a:prstGeom prst="rect">
              <a:avLst/>
            </a:prstGeom>
          </p:spPr>
        </p:pic>
      </p:grpSp>
      <p:sp>
        <p:nvSpPr>
          <p:cNvPr id="57" name="Freeform: Shape 56">
            <a:extLst>
              <a:ext uri="{FF2B5EF4-FFF2-40B4-BE49-F238E27FC236}">
                <a16:creationId xmlns:a16="http://schemas.microsoft.com/office/drawing/2014/main" id="{A17F0E22-8F12-4903-A66B-CDF7B93066FF}"/>
              </a:ext>
            </a:extLst>
          </p:cNvPr>
          <p:cNvSpPr/>
          <p:nvPr/>
        </p:nvSpPr>
        <p:spPr>
          <a:xfrm flipV="1">
            <a:off x="323533" y="43034"/>
            <a:ext cx="5552999" cy="6142330"/>
          </a:xfrm>
          <a:custGeom>
            <a:avLst/>
            <a:gdLst>
              <a:gd name="connsiteX0" fmla="*/ 0 w 6065529"/>
              <a:gd name="connsiteY0" fmla="*/ 6408507 h 6408507"/>
              <a:gd name="connsiteX1" fmla="*/ 6065529 w 6065529"/>
              <a:gd name="connsiteY1" fmla="*/ 6408507 h 6408507"/>
              <a:gd name="connsiteX2" fmla="*/ 6065529 w 6065529"/>
              <a:gd name="connsiteY2" fmla="*/ 952856 h 6408507"/>
              <a:gd name="connsiteX3" fmla="*/ 5512873 w 6065529"/>
              <a:gd name="connsiteY3" fmla="*/ 0 h 6408507"/>
              <a:gd name="connsiteX4" fmla="*/ 4960216 w 6065529"/>
              <a:gd name="connsiteY4" fmla="*/ 952856 h 6408507"/>
              <a:gd name="connsiteX5" fmla="*/ 0 w 6065529"/>
              <a:gd name="connsiteY5" fmla="*/ 952856 h 640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5529" h="6408507">
                <a:moveTo>
                  <a:pt x="0" y="6408507"/>
                </a:moveTo>
                <a:lnTo>
                  <a:pt x="6065529" y="6408507"/>
                </a:lnTo>
                <a:lnTo>
                  <a:pt x="6065529" y="952856"/>
                </a:lnTo>
                <a:lnTo>
                  <a:pt x="5512873" y="0"/>
                </a:lnTo>
                <a:lnTo>
                  <a:pt x="4960216" y="952856"/>
                </a:lnTo>
                <a:lnTo>
                  <a:pt x="0" y="952856"/>
                </a:lnTo>
                <a:close/>
              </a:path>
            </a:pathLst>
          </a:custGeom>
          <a:solidFill>
            <a:srgbClr val="FD8DB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7A75C1CC-FAB3-40FA-A413-D79E2BA3E915}"/>
              </a:ext>
            </a:extLst>
          </p:cNvPr>
          <p:cNvSpPr txBox="1"/>
          <p:nvPr/>
        </p:nvSpPr>
        <p:spPr>
          <a:xfrm>
            <a:off x="373677" y="563945"/>
            <a:ext cx="5427048" cy="4278094"/>
          </a:xfrm>
          <a:prstGeom prst="rect">
            <a:avLst/>
          </a:prstGeom>
          <a:noFill/>
        </p:spPr>
        <p:txBody>
          <a:bodyPr wrap="square" rtlCol="0">
            <a:spAutoFit/>
          </a:bodyPr>
          <a:lstStyle/>
          <a:p>
            <a:pPr lvl="0" algn="just">
              <a:defRPr/>
            </a:pPr>
            <a:r>
              <a:rPr lang="vi-VN" sz="4000" dirty="0">
                <a:solidFill>
                  <a:srgbClr val="002060"/>
                </a:solidFill>
                <a:latin typeface="Cambria" panose="02040503050406030204" pitchFamily="18" charset="0"/>
                <a:ea typeface="Cambria" panose="02040503050406030204" pitchFamily="18" charset="0"/>
              </a:rPr>
              <a:t>Thành phố này trước đây có nhiều tên gọi khác nhau như: Sài Gòn, Sài Gòn - Chợ Lớn, Sài Gòn - Gia Định;</a:t>
            </a:r>
            <a:endParaRPr lang="en-US" sz="4000" dirty="0">
              <a:solidFill>
                <a:srgbClr val="002060"/>
              </a:solidFill>
              <a:latin typeface="Cambria" panose="02040503050406030204" pitchFamily="18" charset="0"/>
              <a:ea typeface="Cambria" panose="02040503050406030204" pitchFamily="18" charset="0"/>
            </a:endParaRPr>
          </a:p>
          <a:p>
            <a:pPr lvl="0" algn="just">
              <a:defRPr/>
            </a:pPr>
            <a:r>
              <a:rPr lang="vi-VN" sz="3600" dirty="0">
                <a:solidFill>
                  <a:srgbClr val="002060"/>
                </a:solidFill>
                <a:latin typeface="Cambria" panose="02040503050406030204" pitchFamily="18" charset="0"/>
                <a:ea typeface="Cambria" panose="02040503050406030204" pitchFamily="18" charset="0"/>
              </a:rPr>
              <a:t>Từ năm 1976 được đổi tên là Thành phố Hồ Chí Minh.</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7" name="Oval 76">
            <a:extLst>
              <a:ext uri="{FF2B5EF4-FFF2-40B4-BE49-F238E27FC236}">
                <a16:creationId xmlns:a16="http://schemas.microsoft.com/office/drawing/2014/main" id="{639A3710-00AE-429C-8353-BD365BC066F9}"/>
              </a:ext>
            </a:extLst>
          </p:cNvPr>
          <p:cNvSpPr/>
          <p:nvPr/>
        </p:nvSpPr>
        <p:spPr>
          <a:xfrm>
            <a:off x="11599894" y="6411865"/>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 77">
            <a:extLst>
              <a:ext uri="{FF2B5EF4-FFF2-40B4-BE49-F238E27FC236}">
                <a16:creationId xmlns:a16="http://schemas.microsoft.com/office/drawing/2014/main" id="{6E39571C-5AA5-48BC-A5FB-282E64537400}"/>
              </a:ext>
            </a:extLst>
          </p:cNvPr>
          <p:cNvSpPr/>
          <p:nvPr/>
        </p:nvSpPr>
        <p:spPr>
          <a:xfrm>
            <a:off x="11899586" y="3946602"/>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TextBox 85">
            <a:extLst>
              <a:ext uri="{FF2B5EF4-FFF2-40B4-BE49-F238E27FC236}">
                <a16:creationId xmlns:a16="http://schemas.microsoft.com/office/drawing/2014/main" id="{0F04C110-ED39-4FF7-B752-84E909C8E5D9}"/>
              </a:ext>
            </a:extLst>
          </p:cNvPr>
          <p:cNvSpPr txBox="1"/>
          <p:nvPr/>
        </p:nvSpPr>
        <p:spPr>
          <a:xfrm>
            <a:off x="4661425" y="1518539"/>
            <a:ext cx="5641890" cy="1117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solidFill>
                  <a:prstClr val="black"/>
                </a:solidFill>
              </a:ln>
              <a:solidFill>
                <a:srgbClr val="FBE85B"/>
              </a:solidFill>
              <a:effectLst/>
              <a:uLnTx/>
              <a:uFillTx/>
              <a:latin typeface="UTM Futura Extra" panose="02040603050506020204" pitchFamily="18" charset="0"/>
              <a:ea typeface="+mn-ea"/>
              <a:cs typeface="+mn-cs"/>
            </a:endParaRPr>
          </a:p>
        </p:txBody>
      </p:sp>
      <p:pic>
        <p:nvPicPr>
          <p:cNvPr id="66" name="Picture 65"/>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9244529" y="560745"/>
            <a:ext cx="882457" cy="848272"/>
          </a:xfrm>
          <a:prstGeom prst="rect">
            <a:avLst/>
          </a:prstGeom>
        </p:spPr>
      </p:pic>
      <p:pic>
        <p:nvPicPr>
          <p:cNvPr id="67" name="Picture 6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11425575" y="1691104"/>
            <a:ext cx="882457" cy="848272"/>
          </a:xfrm>
          <a:prstGeom prst="rect">
            <a:avLst/>
          </a:prstGeom>
        </p:spPr>
      </p:pic>
      <p:pic>
        <p:nvPicPr>
          <p:cNvPr id="68" name="Picture 67"/>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639026">
            <a:off x="9862087" y="5515548"/>
            <a:ext cx="882457" cy="848272"/>
          </a:xfrm>
          <a:prstGeom prst="rect">
            <a:avLst/>
          </a:prstGeom>
        </p:spPr>
      </p:pic>
      <p:pic>
        <p:nvPicPr>
          <p:cNvPr id="6" name="Picture 5">
            <a:extLst>
              <a:ext uri="{FF2B5EF4-FFF2-40B4-BE49-F238E27FC236}">
                <a16:creationId xmlns:a16="http://schemas.microsoft.com/office/drawing/2014/main" id="{A344118C-FADF-4064-DF50-784C5A2D9480}"/>
              </a:ext>
            </a:extLst>
          </p:cNvPr>
          <p:cNvPicPr>
            <a:picLocks noChangeAspect="1"/>
          </p:cNvPicPr>
          <p:nvPr/>
        </p:nvPicPr>
        <p:blipFill>
          <a:blip r:embed="rId7"/>
          <a:stretch>
            <a:fillRect/>
          </a:stretch>
        </p:blipFill>
        <p:spPr>
          <a:xfrm rot="21154742">
            <a:off x="6286807" y="419100"/>
            <a:ext cx="5456598" cy="2867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ACC42E61-8427-ABE2-9FA1-CFE901C09B77}"/>
              </a:ext>
            </a:extLst>
          </p:cNvPr>
          <p:cNvPicPr>
            <a:picLocks noChangeAspect="1"/>
          </p:cNvPicPr>
          <p:nvPr/>
        </p:nvPicPr>
        <p:blipFill>
          <a:blip r:embed="rId8"/>
          <a:stretch>
            <a:fillRect/>
          </a:stretch>
        </p:blipFill>
        <p:spPr>
          <a:xfrm rot="569204">
            <a:off x="6504127" y="3321912"/>
            <a:ext cx="4695762" cy="313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008129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par>
                                <p:cTn id="11" presetID="22" presetClass="entr" presetSubtype="4"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69F4374D-896A-4B16-AE7F-E939029C29F2}"/>
              </a:ext>
            </a:extLst>
          </p:cNvPr>
          <p:cNvSpPr/>
          <p:nvPr/>
        </p:nvSpPr>
        <p:spPr>
          <a:xfrm>
            <a:off x="737215" y="733579"/>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Rectangle 121">
            <a:extLst>
              <a:ext uri="{FF2B5EF4-FFF2-40B4-BE49-F238E27FC236}">
                <a16:creationId xmlns:a16="http://schemas.microsoft.com/office/drawing/2014/main" id="{3AA2CA93-C7EF-40CA-BBAA-DC3FA3AF8A69}"/>
              </a:ext>
            </a:extLst>
          </p:cNvPr>
          <p:cNvSpPr/>
          <p:nvPr/>
        </p:nvSpPr>
        <p:spPr>
          <a:xfrm>
            <a:off x="1219686" y="2450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34FC661D-566E-47EC-B0A7-DD74E5282C0B}"/>
              </a:ext>
            </a:extLst>
          </p:cNvPr>
          <p:cNvSpPr/>
          <p:nvPr/>
        </p:nvSpPr>
        <p:spPr>
          <a:xfrm>
            <a:off x="9893862" y="50764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106">
            <a:extLst>
              <a:ext uri="{FF2B5EF4-FFF2-40B4-BE49-F238E27FC236}">
                <a16:creationId xmlns:a16="http://schemas.microsoft.com/office/drawing/2014/main" id="{4F969984-1C2D-4FEC-B63B-E3E3615CCAD6}"/>
              </a:ext>
            </a:extLst>
          </p:cNvPr>
          <p:cNvSpPr/>
          <p:nvPr/>
        </p:nvSpPr>
        <p:spPr>
          <a:xfrm>
            <a:off x="10386827" y="5541970"/>
            <a:ext cx="534782" cy="501801"/>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ectangle 107">
            <a:extLst>
              <a:ext uri="{FF2B5EF4-FFF2-40B4-BE49-F238E27FC236}">
                <a16:creationId xmlns:a16="http://schemas.microsoft.com/office/drawing/2014/main" id="{3D962491-F7D1-4EC8-9822-E560E4EF7C7E}"/>
              </a:ext>
            </a:extLst>
          </p:cNvPr>
          <p:cNvSpPr/>
          <p:nvPr/>
        </p:nvSpPr>
        <p:spPr>
          <a:xfrm>
            <a:off x="10860323" y="6047345"/>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Rectangle 108">
            <a:extLst>
              <a:ext uri="{FF2B5EF4-FFF2-40B4-BE49-F238E27FC236}">
                <a16:creationId xmlns:a16="http://schemas.microsoft.com/office/drawing/2014/main" id="{BD9C0392-BC02-4470-8B79-FEDC2506A624}"/>
              </a:ext>
            </a:extLst>
          </p:cNvPr>
          <p:cNvSpPr/>
          <p:nvPr/>
        </p:nvSpPr>
        <p:spPr>
          <a:xfrm>
            <a:off x="11333412" y="5582843"/>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ectangle 109">
            <a:extLst>
              <a:ext uri="{FF2B5EF4-FFF2-40B4-BE49-F238E27FC236}">
                <a16:creationId xmlns:a16="http://schemas.microsoft.com/office/drawing/2014/main" id="{779617A7-D292-4E0C-AD9F-5DE30CCB9452}"/>
              </a:ext>
            </a:extLst>
          </p:cNvPr>
          <p:cNvSpPr/>
          <p:nvPr/>
        </p:nvSpPr>
        <p:spPr>
          <a:xfrm>
            <a:off x="11672992" y="5063742"/>
            <a:ext cx="534782" cy="470567"/>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76250B7C-97B5-4070-8D92-6EAE2228453A}"/>
              </a:ext>
            </a:extLst>
          </p:cNvPr>
          <p:cNvSpPr/>
          <p:nvPr/>
        </p:nvSpPr>
        <p:spPr>
          <a:xfrm>
            <a:off x="6539832" y="1063508"/>
            <a:ext cx="507265"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Rectangle 103">
            <a:extLst>
              <a:ext uri="{FF2B5EF4-FFF2-40B4-BE49-F238E27FC236}">
                <a16:creationId xmlns:a16="http://schemas.microsoft.com/office/drawing/2014/main" id="{50EEC4AA-7EDE-46D0-B03A-4CFADE1202BA}"/>
              </a:ext>
            </a:extLst>
          </p:cNvPr>
          <p:cNvSpPr/>
          <p:nvPr/>
        </p:nvSpPr>
        <p:spPr>
          <a:xfrm>
            <a:off x="7044349" y="1540865"/>
            <a:ext cx="1420596" cy="4489479"/>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Rectangle 97">
            <a:extLst>
              <a:ext uri="{FF2B5EF4-FFF2-40B4-BE49-F238E27FC236}">
                <a16:creationId xmlns:a16="http://schemas.microsoft.com/office/drawing/2014/main" id="{AAF8FE17-4154-43FE-BA06-0E86DF46F1E1}"/>
              </a:ext>
            </a:extLst>
          </p:cNvPr>
          <p:cNvSpPr/>
          <p:nvPr/>
        </p:nvSpPr>
        <p:spPr>
          <a:xfrm>
            <a:off x="760164" y="1672729"/>
            <a:ext cx="484742" cy="3428082"/>
          </a:xfrm>
          <a:prstGeom prst="rect">
            <a:avLst/>
          </a:prstGeom>
          <a:solidFill>
            <a:srgbClr val="FBE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Freeform: Shape 56">
            <a:extLst>
              <a:ext uri="{FF2B5EF4-FFF2-40B4-BE49-F238E27FC236}">
                <a16:creationId xmlns:a16="http://schemas.microsoft.com/office/drawing/2014/main" id="{A17F0E22-8F12-4903-A66B-CDF7B93066FF}"/>
              </a:ext>
            </a:extLst>
          </p:cNvPr>
          <p:cNvSpPr/>
          <p:nvPr/>
        </p:nvSpPr>
        <p:spPr>
          <a:xfrm flipV="1">
            <a:off x="323533" y="43034"/>
            <a:ext cx="5552999" cy="6142330"/>
          </a:xfrm>
          <a:custGeom>
            <a:avLst/>
            <a:gdLst>
              <a:gd name="connsiteX0" fmla="*/ 0 w 6065529"/>
              <a:gd name="connsiteY0" fmla="*/ 6408507 h 6408507"/>
              <a:gd name="connsiteX1" fmla="*/ 6065529 w 6065529"/>
              <a:gd name="connsiteY1" fmla="*/ 6408507 h 6408507"/>
              <a:gd name="connsiteX2" fmla="*/ 6065529 w 6065529"/>
              <a:gd name="connsiteY2" fmla="*/ 952856 h 6408507"/>
              <a:gd name="connsiteX3" fmla="*/ 5512873 w 6065529"/>
              <a:gd name="connsiteY3" fmla="*/ 0 h 6408507"/>
              <a:gd name="connsiteX4" fmla="*/ 4960216 w 6065529"/>
              <a:gd name="connsiteY4" fmla="*/ 952856 h 6408507"/>
              <a:gd name="connsiteX5" fmla="*/ 0 w 6065529"/>
              <a:gd name="connsiteY5" fmla="*/ 952856 h 640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5529" h="6408507">
                <a:moveTo>
                  <a:pt x="0" y="6408507"/>
                </a:moveTo>
                <a:lnTo>
                  <a:pt x="6065529" y="6408507"/>
                </a:lnTo>
                <a:lnTo>
                  <a:pt x="6065529" y="952856"/>
                </a:lnTo>
                <a:lnTo>
                  <a:pt x="5512873" y="0"/>
                </a:lnTo>
                <a:lnTo>
                  <a:pt x="4960216" y="952856"/>
                </a:lnTo>
                <a:lnTo>
                  <a:pt x="0" y="952856"/>
                </a:lnTo>
                <a:close/>
              </a:path>
            </a:pathLst>
          </a:custGeom>
          <a:solidFill>
            <a:srgbClr val="FD8DB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7A75C1CC-FAB3-40FA-A413-D79E2BA3E915}"/>
              </a:ext>
            </a:extLst>
          </p:cNvPr>
          <p:cNvSpPr txBox="1"/>
          <p:nvPr/>
        </p:nvSpPr>
        <p:spPr>
          <a:xfrm>
            <a:off x="373677" y="563945"/>
            <a:ext cx="5322888" cy="4154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Thành phố này trước đây có nhiều tên gọi khác nhau như: Sài Gòn, Sài Gòn - Chợ Lớn, Sài Gòn - Gia Định;</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7" name="Oval 76">
            <a:extLst>
              <a:ext uri="{FF2B5EF4-FFF2-40B4-BE49-F238E27FC236}">
                <a16:creationId xmlns:a16="http://schemas.microsoft.com/office/drawing/2014/main" id="{639A3710-00AE-429C-8353-BD365BC066F9}"/>
              </a:ext>
            </a:extLst>
          </p:cNvPr>
          <p:cNvSpPr/>
          <p:nvPr/>
        </p:nvSpPr>
        <p:spPr>
          <a:xfrm>
            <a:off x="11599894" y="6411865"/>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 77">
            <a:extLst>
              <a:ext uri="{FF2B5EF4-FFF2-40B4-BE49-F238E27FC236}">
                <a16:creationId xmlns:a16="http://schemas.microsoft.com/office/drawing/2014/main" id="{6E39571C-5AA5-48BC-A5FB-282E64537400}"/>
              </a:ext>
            </a:extLst>
          </p:cNvPr>
          <p:cNvSpPr/>
          <p:nvPr/>
        </p:nvSpPr>
        <p:spPr>
          <a:xfrm>
            <a:off x="11899586" y="3946602"/>
            <a:ext cx="137029" cy="1370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TextBox 85">
            <a:extLst>
              <a:ext uri="{FF2B5EF4-FFF2-40B4-BE49-F238E27FC236}">
                <a16:creationId xmlns:a16="http://schemas.microsoft.com/office/drawing/2014/main" id="{0F04C110-ED39-4FF7-B752-84E909C8E5D9}"/>
              </a:ext>
            </a:extLst>
          </p:cNvPr>
          <p:cNvSpPr txBox="1"/>
          <p:nvPr/>
        </p:nvSpPr>
        <p:spPr>
          <a:xfrm>
            <a:off x="4661425" y="1518539"/>
            <a:ext cx="5641890" cy="1117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solidFill>
                  <a:prstClr val="black"/>
                </a:solidFill>
              </a:ln>
              <a:solidFill>
                <a:srgbClr val="FBE85B"/>
              </a:solidFill>
              <a:effectLst/>
              <a:uLnTx/>
              <a:uFillTx/>
              <a:latin typeface="UTM Futura Extra" panose="02040603050506020204" pitchFamily="18" charset="0"/>
              <a:ea typeface="+mn-ea"/>
              <a:cs typeface="+mn-cs"/>
            </a:endParaRPr>
          </a:p>
        </p:txBody>
      </p:sp>
      <p:pic>
        <p:nvPicPr>
          <p:cNvPr id="66" name="Picture 65"/>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9244529" y="560745"/>
            <a:ext cx="882457" cy="848272"/>
          </a:xfrm>
          <a:prstGeom prst="rect">
            <a:avLst/>
          </a:prstGeom>
        </p:spPr>
      </p:pic>
      <p:pic>
        <p:nvPicPr>
          <p:cNvPr id="67" name="Picture 6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70259">
            <a:off x="11425575" y="1691104"/>
            <a:ext cx="882457" cy="848272"/>
          </a:xfrm>
          <a:prstGeom prst="rect">
            <a:avLst/>
          </a:prstGeom>
        </p:spPr>
      </p:pic>
      <p:pic>
        <p:nvPicPr>
          <p:cNvPr id="68" name="Picture 67"/>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639026">
            <a:off x="9862087" y="5515548"/>
            <a:ext cx="882457" cy="848272"/>
          </a:xfrm>
          <a:prstGeom prst="rect">
            <a:avLst/>
          </a:prstGeom>
        </p:spPr>
      </p:pic>
      <p:pic>
        <p:nvPicPr>
          <p:cNvPr id="6" name="Picture 5">
            <a:extLst>
              <a:ext uri="{FF2B5EF4-FFF2-40B4-BE49-F238E27FC236}">
                <a16:creationId xmlns:a16="http://schemas.microsoft.com/office/drawing/2014/main" id="{A344118C-FADF-4064-DF50-784C5A2D9480}"/>
              </a:ext>
            </a:extLst>
          </p:cNvPr>
          <p:cNvPicPr>
            <a:picLocks noChangeAspect="1"/>
          </p:cNvPicPr>
          <p:nvPr/>
        </p:nvPicPr>
        <p:blipFill>
          <a:blip r:embed="rId5"/>
          <a:stretch>
            <a:fillRect/>
          </a:stretch>
        </p:blipFill>
        <p:spPr>
          <a:xfrm rot="21154742">
            <a:off x="6286807" y="419100"/>
            <a:ext cx="5456598" cy="2867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ACC42E61-8427-ABE2-9FA1-CFE901C09B77}"/>
              </a:ext>
            </a:extLst>
          </p:cNvPr>
          <p:cNvPicPr>
            <a:picLocks noChangeAspect="1"/>
          </p:cNvPicPr>
          <p:nvPr/>
        </p:nvPicPr>
        <p:blipFill>
          <a:blip r:embed="rId6"/>
          <a:stretch>
            <a:fillRect/>
          </a:stretch>
        </p:blipFill>
        <p:spPr>
          <a:xfrm rot="569204">
            <a:off x="6504127" y="3321912"/>
            <a:ext cx="4695762" cy="313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574947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par>
                                <p:cTn id="11" presetID="22" presetClass="entr" presetSubtype="4"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2583F65-C4D0-4928-86A3-5CD9D66C34E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Կ\uFFFD{8075FA74-6F99-4896-A9B9-AF60649E70A0}&quot;,&quot;D:\\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3. LS.ĐL .T1. Bài 27. Thành Phố Hồ Chí Minh"/>
</p:tagLst>
</file>

<file path=ppt/tags/tag10.xml><?xml version="1.0" encoding="utf-8"?>
<p:tagLst xmlns:a="http://schemas.openxmlformats.org/drawingml/2006/main" xmlns:r="http://schemas.openxmlformats.org/officeDocument/2006/relationships" xmlns:p="http://schemas.openxmlformats.org/presentationml/2006/main">
  <p:tag name="TIMING" val="|5.4"/>
  <p:tag name="GENSWF_SLIDE_UID" val="{DEA9A2DE-AA5B-43CB-858D-3DE04CA5B8EB}:314"/>
</p:tagLst>
</file>

<file path=ppt/tags/tag11.xml><?xml version="1.0" encoding="utf-8"?>
<p:tagLst xmlns:a="http://schemas.openxmlformats.org/drawingml/2006/main" xmlns:r="http://schemas.openxmlformats.org/officeDocument/2006/relationships" xmlns:p="http://schemas.openxmlformats.org/presentationml/2006/main">
  <p:tag name="GENSWF_SLIDE_UID" val="{7DBDBD09-6B45-4129-BD5D-DFC00B1881AA}:282"/>
</p:tagLst>
</file>

<file path=ppt/tags/tag12.xml><?xml version="1.0" encoding="utf-8"?>
<p:tagLst xmlns:a="http://schemas.openxmlformats.org/drawingml/2006/main" xmlns:r="http://schemas.openxmlformats.org/officeDocument/2006/relationships" xmlns:p="http://schemas.openxmlformats.org/presentationml/2006/main">
  <p:tag name="TIMING" val="|11.7"/>
  <p:tag name="GENSWF_SLIDE_UID" val="{26CA3ECA-5DD4-4AD8-9848-1CC2DF3EFBD1}:284"/>
</p:tagLst>
</file>

<file path=ppt/tags/tag13.xml><?xml version="1.0" encoding="utf-8"?>
<p:tagLst xmlns:a="http://schemas.openxmlformats.org/drawingml/2006/main" xmlns:r="http://schemas.openxmlformats.org/officeDocument/2006/relationships" xmlns:p="http://schemas.openxmlformats.org/presentationml/2006/main">
  <p:tag name="TIMING" val="|11.7"/>
  <p:tag name="GENSWF_SLIDE_UID" val="{E433C733-0F99-43E0-9FF5-3380A178BC71}:315"/>
</p:tagLst>
</file>

<file path=ppt/tags/tag14.xml><?xml version="1.0" encoding="utf-8"?>
<p:tagLst xmlns:a="http://schemas.openxmlformats.org/drawingml/2006/main" xmlns:r="http://schemas.openxmlformats.org/officeDocument/2006/relationships" xmlns:p="http://schemas.openxmlformats.org/presentationml/2006/main">
  <p:tag name="TIMING" val="|11.7"/>
  <p:tag name="GENSWF_SLIDE_UID" val="{24B23FC6-92BD-4E87-97DE-963BF5D0D46A}:317"/>
</p:tagLst>
</file>

<file path=ppt/tags/tag15.xml><?xml version="1.0" encoding="utf-8"?>
<p:tagLst xmlns:a="http://schemas.openxmlformats.org/drawingml/2006/main" xmlns:r="http://schemas.openxmlformats.org/officeDocument/2006/relationships" xmlns:p="http://schemas.openxmlformats.org/presentationml/2006/main">
  <p:tag name="GENSWF_SLIDE_UID" val="{7325A86C-F5A0-4715-AE3B-9407C9AE57A6}:319"/>
</p:tagLst>
</file>

<file path=ppt/tags/tag16.xml><?xml version="1.0" encoding="utf-8"?>
<p:tagLst xmlns:a="http://schemas.openxmlformats.org/drawingml/2006/main" xmlns:r="http://schemas.openxmlformats.org/officeDocument/2006/relationships" xmlns:p="http://schemas.openxmlformats.org/presentationml/2006/main">
  <p:tag name="TIMING" val="|11.7"/>
  <p:tag name="GENSWF_SLIDE_UID" val="{88654354-259E-46EB-BD85-AA93DE432956}:324"/>
</p:tagLst>
</file>

<file path=ppt/tags/tag17.xml><?xml version="1.0" encoding="utf-8"?>
<p:tagLst xmlns:a="http://schemas.openxmlformats.org/drawingml/2006/main" xmlns:r="http://schemas.openxmlformats.org/officeDocument/2006/relationships" xmlns:p="http://schemas.openxmlformats.org/presentationml/2006/main">
  <p:tag name="GENSWF_SLIDE_UID" val="{A8488BD0-66E6-47D3-A2F3-DDD1E2FCCFED}:4413"/>
</p:tagLst>
</file>

<file path=ppt/tags/tag2.xml><?xml version="1.0" encoding="utf-8"?>
<p:tagLst xmlns:a="http://schemas.openxmlformats.org/drawingml/2006/main" xmlns:r="http://schemas.openxmlformats.org/officeDocument/2006/relationships" xmlns:p="http://schemas.openxmlformats.org/presentationml/2006/main">
  <p:tag name="GENSWF_SLIDE_UID" val="{95F2ADF2-9E5D-4DAA-B155-F13ABAB2728D}:4411"/>
</p:tagLst>
</file>

<file path=ppt/tags/tag3.xml><?xml version="1.0" encoding="utf-8"?>
<p:tagLst xmlns:a="http://schemas.openxmlformats.org/drawingml/2006/main" xmlns:r="http://schemas.openxmlformats.org/officeDocument/2006/relationships" xmlns:p="http://schemas.openxmlformats.org/presentationml/2006/main">
  <p:tag name="GENSWF_SLIDE_UID" val="{4778F0CF-77F6-4446-BE23-FB45E29D6030}:307"/>
</p:tagLst>
</file>

<file path=ppt/tags/tag4.xml><?xml version="1.0" encoding="utf-8"?>
<p:tagLst xmlns:a="http://schemas.openxmlformats.org/drawingml/2006/main" xmlns:r="http://schemas.openxmlformats.org/officeDocument/2006/relationships" xmlns:p="http://schemas.openxmlformats.org/presentationml/2006/main">
  <p:tag name="GENSWF_SLIDE_UID" val="{00C01812-2623-4A0E-85B2-9B13BFCA36DE}:4412"/>
</p:tagLst>
</file>

<file path=ppt/tags/tag5.xml><?xml version="1.0" encoding="utf-8"?>
<p:tagLst xmlns:a="http://schemas.openxmlformats.org/drawingml/2006/main" xmlns:r="http://schemas.openxmlformats.org/officeDocument/2006/relationships" xmlns:p="http://schemas.openxmlformats.org/presentationml/2006/main">
  <p:tag name="TIMING" val="|12.4"/>
  <p:tag name="GENSWF_SLIDE_UID" val="{6737E99F-DEF3-4F13-8EA4-3C75EA75A6C9}:311"/>
</p:tagLst>
</file>

<file path=ppt/tags/tag6.xml><?xml version="1.0" encoding="utf-8"?>
<p:tagLst xmlns:a="http://schemas.openxmlformats.org/drawingml/2006/main" xmlns:r="http://schemas.openxmlformats.org/officeDocument/2006/relationships" xmlns:p="http://schemas.openxmlformats.org/presentationml/2006/main">
  <p:tag name="TIMING" val="|12.4"/>
  <p:tag name="GENSWF_SLIDE_UID" val="{4D2288A1-03D4-447C-949F-434671A605FB}:312"/>
</p:tagLst>
</file>

<file path=ppt/tags/tag7.xml><?xml version="1.0" encoding="utf-8"?>
<p:tagLst xmlns:a="http://schemas.openxmlformats.org/drawingml/2006/main" xmlns:r="http://schemas.openxmlformats.org/officeDocument/2006/relationships" xmlns:p="http://schemas.openxmlformats.org/presentationml/2006/main">
  <p:tag name="GENSWF_SLIDE_UID" val="{45FDBD25-833F-4D73-BA8F-6D755C7F7DAB}:258"/>
</p:tagLst>
</file>

<file path=ppt/tags/tag8.xml><?xml version="1.0" encoding="utf-8"?>
<p:tagLst xmlns:a="http://schemas.openxmlformats.org/drawingml/2006/main" xmlns:r="http://schemas.openxmlformats.org/officeDocument/2006/relationships" xmlns:p="http://schemas.openxmlformats.org/presentationml/2006/main">
  <p:tag name="GENSWF_SLIDE_UID" val="{5B35D461-F05A-47AD-BDFB-C6D3CEC280FA}:313"/>
</p:tagLst>
</file>

<file path=ppt/tags/tag9.xml><?xml version="1.0" encoding="utf-8"?>
<p:tagLst xmlns:a="http://schemas.openxmlformats.org/drawingml/2006/main" xmlns:r="http://schemas.openxmlformats.org/officeDocument/2006/relationships" xmlns:p="http://schemas.openxmlformats.org/presentationml/2006/main">
  <p:tag name="TIMING" val="|5.4"/>
  <p:tag name="GENSWF_SLIDE_UID" val="{0795E922-B75F-4757-AAEC-52182C103779}:30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453</Words>
  <Application>Microsoft Office PowerPoint</Application>
  <PresentationFormat>Widescreen</PresentationFormat>
  <Paragraphs>32</Paragraphs>
  <Slides>16</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Calibri</vt:lpstr>
      <vt:lpstr>Calibri Light</vt:lpstr>
      <vt:lpstr>Cambria</vt:lpstr>
      <vt:lpstr>DungGeunMo</vt:lpstr>
      <vt:lpstr>LNTH-LuoLuoNotangYuanTi 1</vt:lpstr>
      <vt:lpstr>Times New Roman</vt:lpstr>
      <vt:lpstr>UTM Futura Extra</vt:lpstr>
      <vt:lpstr>UVN Banh Mi</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T33. LS.ĐL .T1. Bài 27. Thành Phố Hồ Chí Minh</dc:title>
  <dc:creator>Thao Tran</dc:creator>
  <cp:lastModifiedBy>HaiPhong</cp:lastModifiedBy>
  <cp:revision>38</cp:revision>
  <dcterms:created xsi:type="dcterms:W3CDTF">2024-01-24T12:47:53Z</dcterms:created>
  <dcterms:modified xsi:type="dcterms:W3CDTF">2025-05-03T04:04:03Z</dcterms:modified>
</cp:coreProperties>
</file>