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5"/>
  </p:notesMasterIdLst>
  <p:handoutMasterIdLst>
    <p:handoutMasterId r:id="rId16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10" r:id="rId11"/>
    <p:sldId id="2007577311" r:id="rId12"/>
    <p:sldId id="2007577317" r:id="rId13"/>
    <p:sldId id="3286" r:id="rId1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76" d="100"/>
          <a:sy n="76" d="100"/>
        </p:scale>
        <p:origin x="9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4444146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1691680" y="989315"/>
            <a:ext cx="651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UỶ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BAN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LÃO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endParaRPr lang="en-US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465348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7" y="1515383"/>
            <a:ext cx="4572396" cy="117663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F9C75F-204E-4868-9D92-7C955F5E40DF}"/>
              </a:ext>
            </a:extLst>
          </p:cNvPr>
          <p:cNvCxnSpPr/>
          <p:nvPr/>
        </p:nvCxnSpPr>
        <p:spPr>
          <a:xfrm>
            <a:off x="3851920" y="1635646"/>
            <a:ext cx="22322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BEA75D-64C0-4FBD-8C4A-8E5223C20BD1}"/>
              </a:ext>
            </a:extLst>
          </p:cNvPr>
          <p:cNvSpPr txBox="1"/>
          <p:nvPr/>
        </p:nvSpPr>
        <p:spPr>
          <a:xfrm>
            <a:off x="2915816" y="372387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650</TotalTime>
  <Words>318</Words>
  <Application>Microsoft Office PowerPoint</Application>
  <PresentationFormat>On-screen Show (16:9)</PresentationFormat>
  <Paragraphs>52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宋体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12</cp:revision>
  <dcterms:created xsi:type="dcterms:W3CDTF">2015-08-22T03:26:29Z</dcterms:created>
  <dcterms:modified xsi:type="dcterms:W3CDTF">2025-05-06T01:53:55Z</dcterms:modified>
</cp:coreProperties>
</file>