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8" r:id="rId2"/>
    <p:sldId id="347" r:id="rId3"/>
    <p:sldId id="292" r:id="rId4"/>
    <p:sldId id="350" r:id="rId5"/>
    <p:sldId id="349" r:id="rId6"/>
    <p:sldId id="3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6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C1A9822-8D94-5AC1-BD2A-2980EC60AA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5" y="0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71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F872B-FACF-3C0B-F1E3-139AAFE18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0DC976-7937-4446-A0C4-51E884F463BB}"/>
              </a:ext>
            </a:extLst>
          </p:cNvPr>
          <p:cNvSpPr/>
          <p:nvPr/>
        </p:nvSpPr>
        <p:spPr>
          <a:xfrm>
            <a:off x="5468904" y="3796480"/>
            <a:ext cx="1598646" cy="537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4A768-94A9-BB26-5ADB-99924BA791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1254" y="2668461"/>
            <a:ext cx="598679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71" y="482003"/>
            <a:ext cx="88505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 sân bóng r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ổ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dạng hình chữ nhật có kích thước như hình vẽ dưới đây:</a:t>
            </a:r>
            <a:endParaRPr kumimoji="0" lang="zh-CN" alt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8F9A-F6C2-7F9A-2F7E-4711E5D0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68" y="237212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89ACD-3961-809D-A041-13E4CF7C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46" y="1990613"/>
            <a:ext cx="5667930" cy="351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E5AAD-DC00-664A-F981-9AF60A32D6D2}"/>
              </a:ext>
            </a:extLst>
          </p:cNvPr>
          <p:cNvSpPr txBox="1"/>
          <p:nvPr/>
        </p:nvSpPr>
        <p:spPr>
          <a:xfrm>
            <a:off x="6379535" y="2179674"/>
            <a:ext cx="5380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841" y="487052"/>
            <a:ext cx="9502406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Từ miếng b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ì</a:t>
            </a:r>
            <a:r>
              <a:rPr lang="vi-VN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 hình vuông cạnh 40 cm, Nam đã cắt 4 hình vuông cạnh 8 cm ở bên góc, rồi gấp lên để được cái hợp không nắp (Hình A). Tính diện tích miếng bìa làm thành cái hộp hình A đó.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ACB95-0AE5-B2D7-F566-A537576A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16" y="2704852"/>
            <a:ext cx="6939959" cy="3400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7B71B-FC71-5177-5AFC-19F9C379FAA9}"/>
              </a:ext>
            </a:extLst>
          </p:cNvPr>
          <p:cNvSpPr txBox="1"/>
          <p:nvPr/>
        </p:nvSpPr>
        <p:spPr>
          <a:xfrm>
            <a:off x="5167424" y="2955851"/>
            <a:ext cx="6528390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D1655-AECD-C44B-ABEA-4B47606B3D69}"/>
              </a:ext>
            </a:extLst>
          </p:cNvPr>
          <p:cNvSpPr/>
          <p:nvPr/>
        </p:nvSpPr>
        <p:spPr>
          <a:xfrm>
            <a:off x="4219649" y="2828835"/>
            <a:ext cx="5424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EB6363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#9Slide03 Penumbr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2131211" y="2743110"/>
            <a:ext cx="8005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400" cap="none" spc="-680" normalizeH="0" baseline="0" noProof="0" dirty="0">
                <a:ln w="28575" cmpd="dbl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TẠM BIỆT CÁC EM</a:t>
            </a:r>
            <a:endParaRPr kumimoji="0" lang="zh-CN" altLang="en-US" sz="8000" b="1" i="0" u="none" strike="noStrike" kern="400" cap="none" spc="-680" normalizeH="0" baseline="0" noProof="0" dirty="0">
              <a:ln w="28575" cmpd="dbl"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115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#9Slide03 Penumbra</vt:lpstr>
      <vt:lpstr>Arial</vt:lpstr>
      <vt:lpstr>Calibri</vt:lpstr>
      <vt:lpstr>Cambria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Ngọc Bùi</cp:lastModifiedBy>
  <cp:revision>49</cp:revision>
  <dcterms:created xsi:type="dcterms:W3CDTF">2023-10-17T08:21:13Z</dcterms:created>
  <dcterms:modified xsi:type="dcterms:W3CDTF">2025-05-08T09:32:24Z</dcterms:modified>
</cp:coreProperties>
</file>