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6"/>
  </p:notesMasterIdLst>
  <p:sldIdLst>
    <p:sldId id="337" r:id="rId6"/>
    <p:sldId id="343" r:id="rId7"/>
    <p:sldId id="341" r:id="rId8"/>
    <p:sldId id="339" r:id="rId9"/>
    <p:sldId id="272" r:id="rId10"/>
    <p:sldId id="346" r:id="rId11"/>
    <p:sldId id="347" r:id="rId12"/>
    <p:sldId id="348" r:id="rId13"/>
    <p:sldId id="342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2025/5/6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8.xml"/><Relationship Id="rId7" Type="http://schemas.openxmlformats.org/officeDocument/2006/relationships/image" Target="../media/image2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1.xml"/><Relationship Id="rId7" Type="http://schemas.openxmlformats.org/officeDocument/2006/relationships/image" Target="../media/image2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4.xml"/><Relationship Id="rId7" Type="http://schemas.openxmlformats.org/officeDocument/2006/relationships/image" Target="../media/image22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UỶ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BAN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LÃO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buClr>
                <a:srgbClr val="000000"/>
              </a:buClr>
              <a:defRPr/>
            </a:pP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endParaRPr lang="en-US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D7C5F9-1DB2-4430-A376-83F831CB761F}"/>
              </a:ext>
            </a:extLst>
          </p:cNvPr>
          <p:cNvCxnSpPr/>
          <p:nvPr/>
        </p:nvCxnSpPr>
        <p:spPr>
          <a:xfrm>
            <a:off x="5276850" y="1190625"/>
            <a:ext cx="20288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188</Words>
  <Application>Microsoft Office PowerPoint</Application>
  <PresentationFormat>Widescreen</PresentationFormat>
  <Paragraphs>44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等线</vt:lpstr>
      <vt:lpstr>等线 Light</vt:lpstr>
      <vt:lpstr>Microsoft YaHei</vt:lpstr>
      <vt:lpstr>Microsoft YaHei</vt:lpstr>
      <vt:lpstr>Arial</vt:lpstr>
      <vt:lpstr>Calibri</vt:lpstr>
      <vt:lpstr>Calibri Light</vt:lpstr>
      <vt:lpstr>Cambria</vt:lpstr>
      <vt:lpstr>Cambria Math</vt:lpstr>
      <vt:lpstr>SVN-Hole Hearted</vt:lpstr>
      <vt:lpstr>Tahoma</vt:lpstr>
      <vt:lpstr>Times New Roman</vt:lpstr>
      <vt:lpstr>Wingdings</vt:lpstr>
      <vt:lpstr>字魂59号-创粗黑</vt:lpstr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48</cp:revision>
  <dcterms:created xsi:type="dcterms:W3CDTF">2021-11-16T14:11:33Z</dcterms:created>
  <dcterms:modified xsi:type="dcterms:W3CDTF">2025-05-06T02:03:53Z</dcterms:modified>
</cp:coreProperties>
</file>