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57" r:id="rId5"/>
    <p:sldId id="322" r:id="rId6"/>
    <p:sldId id="337" r:id="rId7"/>
    <p:sldId id="349" r:id="rId8"/>
    <p:sldId id="350" r:id="rId9"/>
    <p:sldId id="338" r:id="rId10"/>
    <p:sldId id="26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FFFF99"/>
    <a:srgbClr val="FFFFCC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 showGuides="1">
      <p:cViewPr varScale="1">
        <p:scale>
          <a:sx n="59" d="100"/>
          <a:sy n="59" d="100"/>
        </p:scale>
        <p:origin x="9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09/05/2025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C0CF8-3453-49A9-8745-1C0C740DEE9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480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2B43-60EE-632B-9CE0-4E73CF9E5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A68E-F800-A4B5-6DE9-476C2CB2C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80E-D8CC-B00E-64F6-E993DD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7850-0916-6B0A-ECFD-A243530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57-66FB-3FCC-DB93-7BB0788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115-C5D8-DDBD-00AF-822AE9AB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DADAA-1FBE-1C21-5302-18BA2883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0337-8BB4-834D-E28D-E4337B23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8EFE-7478-3F38-4BAB-0E74ACCC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3538-35C5-A571-A7FA-C5EB5EE4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E9AE3-C2A8-ADC1-3BCC-BE82499D6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34962-0D41-7DA8-8C43-FD4C52C3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51-5E15-6584-4DC4-A61F5C44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95B-B0FF-5F76-CAC3-77ECDA7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07FC-5E6C-033E-9195-520E37B0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40FF-0E38-303C-F333-AF5DE47C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5B09-811C-2A0F-37E3-9C06FBAE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BE07-FD3F-967E-C1AA-413894B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1EBE-CF5E-8AE6-6322-75CF0DB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F141-0DDB-AB94-7AB1-DD8C53E8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5E2-C927-0E55-AFF1-36EEE4C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447C6-C89B-77C4-0CC1-1D3B9AD4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057F-91D1-DDC0-B508-D5958969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3F98-1793-9A9F-90F1-9BF3F570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70FC-17AC-8D62-F954-624EA7D4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B413-0C97-C83D-72B4-A310B68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E935-34D8-0AEA-346A-16814BBC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5BCB-23CA-4D98-9178-0E3D1D9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3F92-2516-B1F4-2E52-75752BF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A80F-3B56-5114-C32F-632AF66B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BF9A-E376-FEEC-10C0-E0694BA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3387-A857-2464-DB8E-33AD1D4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12EE-F2A1-072F-017C-AFE3238B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C1598-EB69-962B-36B4-E2FAAAA9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9718-BF6B-AEB6-AB63-16E55AFCD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9E2BB-4B64-D917-81AE-775CEC4A0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99162-F1AD-C156-A121-04E559D4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DDA55-4074-033A-EFD2-C38ADD9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A8B64-A874-39E3-9157-3F4FE1DE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C9AA-9C66-0171-A531-3EC5DE6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84BD4-9F7D-5E0E-74B8-1F9B19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22C39-C55B-87DA-095B-B2C94DE7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07E1-D17D-E249-6327-7DBC7E4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E1C0-4495-3959-5994-C1B472A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A5AA9-D9B8-4C89-1161-167F3EA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0E7F-8859-A8BF-68D2-5A266B8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2A7F-B887-4609-CB4B-81714522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FED-F608-B180-7F65-6C3B6C6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7B89-6FBA-A2A3-ED12-475D3EE3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65CB-5297-12F8-9C41-7AA2B4F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65FFD-E848-DCAA-99CD-98413D8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572C6-11A1-2F6D-6AF0-40E8DD9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8AF-9FF4-8F3D-B0F3-440B44A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83A5-5B86-4937-DA1D-6623E66B2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BAC8-5B6B-8082-A619-0EDE91F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A6BDC-212E-ABA0-2E33-4CCCD807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3053-B7D5-73A7-2472-7BAD0481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0CBA-EBBE-79BC-9B87-CCC3D7C4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526B99-0707-93AF-5B03-1923A98A06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778" y="-5902706"/>
            <a:ext cx="12529556" cy="17709620"/>
          </a:xfrm>
          <a:custGeom>
            <a:avLst/>
            <a:gdLst/>
            <a:ahLst/>
            <a:cxnLst/>
            <a:rect l="l" t="t" r="r" b="b"/>
            <a:pathLst>
              <a:path w="18794334" h="26564430">
                <a:moveTo>
                  <a:pt x="0" y="0"/>
                </a:moveTo>
                <a:lnTo>
                  <a:pt x="18794334" y="0"/>
                </a:lnTo>
                <a:lnTo>
                  <a:pt x="18794334" y="26564430"/>
                </a:lnTo>
                <a:lnTo>
                  <a:pt x="0" y="265644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556641" y="3987800"/>
            <a:ext cx="2334641" cy="2870200"/>
          </a:xfrm>
          <a:custGeom>
            <a:avLst/>
            <a:gdLst/>
            <a:ahLst/>
            <a:cxnLst/>
            <a:rect l="l" t="t" r="r" b="b"/>
            <a:pathLst>
              <a:path w="3727323" h="8229600">
                <a:moveTo>
                  <a:pt x="3727324" y="0"/>
                </a:moveTo>
                <a:lnTo>
                  <a:pt x="0" y="0"/>
                </a:lnTo>
                <a:lnTo>
                  <a:pt x="0" y="8229600"/>
                </a:lnTo>
                <a:lnTo>
                  <a:pt x="3727324" y="8229600"/>
                </a:lnTo>
                <a:lnTo>
                  <a:pt x="372732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877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3968668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6381996" y="0"/>
                </a:moveTo>
                <a:lnTo>
                  <a:pt x="0" y="0"/>
                </a:lnTo>
                <a:lnTo>
                  <a:pt x="0" y="2177856"/>
                </a:lnTo>
                <a:lnTo>
                  <a:pt x="6381996" y="2177856"/>
                </a:lnTo>
                <a:lnTo>
                  <a:pt x="6381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06114" y="5527283"/>
            <a:ext cx="4254664" cy="1451904"/>
          </a:xfrm>
          <a:custGeom>
            <a:avLst/>
            <a:gdLst/>
            <a:ahLst/>
            <a:cxnLst/>
            <a:rect l="l" t="t" r="r" b="b"/>
            <a:pathLst>
              <a:path w="6381996" h="2177856">
                <a:moveTo>
                  <a:pt x="0" y="0"/>
                </a:moveTo>
                <a:lnTo>
                  <a:pt x="6381996" y="0"/>
                </a:lnTo>
                <a:lnTo>
                  <a:pt x="6381996" y="2177856"/>
                </a:lnTo>
                <a:lnTo>
                  <a:pt x="0" y="217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9186" y="792269"/>
            <a:ext cx="11992814" cy="441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oiny"/>
                <a:cs typeface="Coiny"/>
                <a:sym typeface="Coiny"/>
              </a:rPr>
              <a:t>MÔN : TOÁN</a:t>
            </a:r>
          </a:p>
          <a:p>
            <a:pPr algn="ctr">
              <a:lnSpc>
                <a:spcPts val="8587"/>
              </a:lnSpc>
            </a:pP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oiny"/>
                <a:cs typeface="Coiny"/>
                <a:sym typeface="Coiny"/>
              </a:rPr>
              <a:t>BÀI 67 : LUYỆN TẬP CHUNG</a:t>
            </a:r>
          </a:p>
          <a:p>
            <a:pPr algn="ctr">
              <a:lnSpc>
                <a:spcPts val="8587"/>
              </a:lnSpc>
            </a:pPr>
            <a:r>
              <a:rPr lang="en-US" sz="5400" dirty="0">
                <a:solidFill>
                  <a:srgbClr val="00B050"/>
                </a:solidFill>
                <a:latin typeface="Bodoni MT Black" panose="02070A03080606020203" pitchFamily="18" charset="0"/>
                <a:ea typeface="Coiny"/>
                <a:cs typeface="Coiny"/>
                <a:sym typeface="Coiny"/>
              </a:rPr>
              <a:t>GIÁO VIÊN: LÊ THỊ HẠNH</a:t>
            </a:r>
          </a:p>
          <a:p>
            <a:pPr algn="ctr">
              <a:lnSpc>
                <a:spcPts val="8587"/>
              </a:lnSpc>
            </a:pPr>
            <a:endParaRPr lang="en-US" sz="6134" dirty="0">
              <a:solidFill>
                <a:srgbClr val="FFFFFF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5284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69" b="5432"/>
          <a:stretch/>
        </p:blipFill>
        <p:spPr>
          <a:xfrm>
            <a:off x="0" y="0"/>
            <a:ext cx="12192000" cy="686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36F30-AB6A-8868-A269-1835F4102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328" y="959340"/>
            <a:ext cx="8187638" cy="320677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8D7553-F6DE-A3C6-CCC3-CE98C8429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7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616922" y="807930"/>
            <a:ext cx="728781" cy="769440"/>
            <a:chOff x="759165" y="663447"/>
            <a:chExt cx="604359" cy="6380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1421603" y="690972"/>
            <a:ext cx="96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Biểu đồ dưới đây cho biết tỉ số phần trăm các loại xe đang gửi trong bãi đỗ xe.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710" y="2200941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627321" y="2530549"/>
            <a:ext cx="5879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Trong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4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903768" y="3742661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Số xe ô tô chiếm 10% số xe gửi trong bãi.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6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907" y="606056"/>
            <a:ext cx="4334207" cy="2672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797442" y="3306726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988828" y="4880344"/>
            <a:ext cx="1032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30 xe đạp chiếm 15% số xe gửi trong bãi.</a:t>
            </a:r>
            <a:endParaRPr lang="en-US" sz="3200" b="1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Vậy 1% số xe gửi trong bãi là: 30 : 15 = 2 (chiếc). Trong bãi hiện có số xe là: 2 × 100 = 200 (chiếc).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64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301458" y="320705"/>
            <a:ext cx="728781" cy="728706"/>
            <a:chOff x="759165" y="663447"/>
            <a:chExt cx="604359" cy="6042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914400" y="807930"/>
            <a:ext cx="10088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Mỗi buổi sáng, Rô-bốt đều tự tạo một bất ngờ cho chính mình bằng cách lấy ra 2 chiếc tất mà không nhìn vào ngăn tủ. Kết quả là có ngày Rô-bốt lấy được hai chiếc tất giống nhau, cũng có ngày Rô-bốt lấy được hai chiếc tất khác nhau. Dưới đây là bảng kiểm đếm ghi lại kết quả việc lấy tất của Rô-bốt trong tháng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5142-C223-9C72-978F-3411A2829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119" y="3203833"/>
            <a:ext cx="8153400" cy="2619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10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EF889-22B6-2B10-95DD-C925F2BB9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200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0392F5-A17A-C249-3B30-BEF8FE16C816}"/>
              </a:ext>
            </a:extLst>
          </p:cNvPr>
          <p:cNvSpPr/>
          <p:nvPr/>
        </p:nvSpPr>
        <p:spPr>
          <a:xfrm>
            <a:off x="398270" y="390618"/>
            <a:ext cx="5697730" cy="1569605"/>
          </a:xfrm>
          <a:prstGeom prst="wedgeRoundRectCallout">
            <a:avLst>
              <a:gd name="adj1" fmla="val 56832"/>
              <a:gd name="adj2" fmla="val 39222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Kobi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5C2D243-87F6-4935-AAC5-72D84F79B15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?F\uFFFD\uFFFD{933BFB93-89A2-42AE-B556-D1B6B18D2C69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67.Luyentapchu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D67C0-BFCB-47E9-931E-6DC74402EC30}:3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C4144A-61F0-4002-91D1-277D19A0CE13}:3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7C8C7-99BE-4CEE-BFA3-E37E3511DED3}:3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9FD2B6-08AC-4521-85F9-8F73C078C634}:3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E4ED63-DB30-4398-B2A5-FEA55AAB7CC3}:35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CFFF6F-1154-485E-B5FC-DC57AA7E717D}:3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3D3560-C270-4963-8B8F-A937545E4D05}:26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E54252-6E50-4E32-9423-FEDA6C931BF4}">
  <ds:schemaRefs>
    <ds:schemaRef ds:uri="e3474fc8-c587-4375-aa46-28eda414bf22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ef9fbb00-3a11-451f-a0e3-723ec126c7ed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5A8A0E2-C5E5-4487-9E15-D66C30CC1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1101</TotalTime>
  <Words>317</Words>
  <Application>Microsoft Office PowerPoint</Application>
  <PresentationFormat>Widescreen</PresentationFormat>
  <Paragraphs>20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Bodoni MT Black</vt:lpstr>
      <vt:lpstr>Calibri</vt:lpstr>
      <vt:lpstr>Cambria</vt:lpstr>
      <vt:lpstr>Coiny</vt:lpstr>
      <vt:lpstr>LNTH-Hoa Nho LNTH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Bai67.Luyentapchung</dc:title>
  <dc:creator>Huong Thao - 0972115126</dc:creator>
  <cp:lastModifiedBy>Minh Ngọc Bùi</cp:lastModifiedBy>
  <cp:revision>21</cp:revision>
  <dcterms:created xsi:type="dcterms:W3CDTF">2023-08-22T16:04:11Z</dcterms:created>
  <dcterms:modified xsi:type="dcterms:W3CDTF">2025-05-09T00:11:22Z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