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60" r:id="rId3"/>
    <p:sldId id="262" r:id="rId4"/>
    <p:sldId id="270" r:id="rId5"/>
    <p:sldId id="265" r:id="rId6"/>
  </p:sldIdLst>
  <p:sldSz cx="12192000" cy="6858000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38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43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79FB4-A5FF-477E-B405-1CAA5CBBE09C}" type="datetimeFigureOut">
              <a:rPr lang="en-US" smtClean="0"/>
              <a:t>19/4/2025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AA784-3EBE-498B-B620-9EAC4C479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99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740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0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40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8840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BB35B9-39FB-418D-8DF9-D0C1F0C5BE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4908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E4333-CB1F-451F-BBAD-F327958EE0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398E0DD-5672-4CE1-AA05-50CDA2C48B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B7715-081E-498F-B3F0-BE1F678A8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C81CB7-6077-465B-BB56-BCB0FE215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F020D2-CCBB-461A-B611-F60620B73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30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C8969-325E-4A66-BC8F-BD47EFAA7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37023B2-CD21-478A-811C-3F3C97398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1BF089-40DD-4C17-969F-A4BC2927C0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1CDD8BC-F43B-48A3-A504-30ECDDBDB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0416A5-2BDA-48A0-8C53-86222FD6B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042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8F1582A-A546-4849-9D32-4BACB87DB6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5B3A601-4EC9-43AD-9120-0A383CD45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F81F5F4-896C-4CA2-B485-010079C7D1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73CCBAB-923D-432C-AE87-4DA4874C4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F40A-48C0-49F8-ABB1-AB37347FA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68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93A911-0EA7-455C-996F-F5B3361C35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86FB76-C10A-43F5-9D3A-C3B183D3E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63D699D-C4C0-4D68-BBE3-CB67E591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C40505-0C3A-4824-A808-C2BB7ECFC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69780-ED4C-410B-87DC-9B01A7BFB6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0469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B78190-6299-4F95-80B9-ACAEF38CD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0C0468-7E5C-4D5C-B301-3725968AD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624487-1A67-4CA8-B584-EC7018946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2E98AD-A929-45E8-A306-3CBBF6062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E5DADCA-D5F1-4885-8BF6-723BB82C7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17494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F38226-6CB1-40BA-A5AF-F420D7CDB4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D32EFBE-AB3F-47D4-84D5-0539ACAD4B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67FA03-692B-4D66-89B9-630B1184C7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E86CB9C-7CA9-48CD-9FC4-C33696431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B273BB-6B47-4548-8A98-067627D60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2F22A2A-5F7D-47E8-BFEE-64F66DE56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1190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4BFF99-CAED-40C5-9AED-C0BD194FC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D26317-64D1-4AFD-9708-D0053A7993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903F65E-C82D-4A7C-A2E1-457D3381E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C23D96A-9252-434E-80BC-149D238C15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81F1F97-3011-4697-B27F-B80DA4266E6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2CC3E76-BD41-43D1-ABA5-A43F33C79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5BB49E2-CB1C-429B-93F1-A6E20F04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3ECF71F-CB03-40F6-87B7-24F8AC0C0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8277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450C8D-868E-467D-9397-8295E830B0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D016C3-0871-4094-B83B-99490008C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002154-E5AC-4328-BB9A-479DA978A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5C39393-25F3-44F1-81C7-24BE5493A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8590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623A365-F336-4DD9-B245-A3BA02170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88AC-D336-4F8D-9721-64460F90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4BA03DE-2374-428E-9EC5-E75E9A0A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025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89CC5-2D29-48D9-B566-FCD25BB75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B0FE42-A623-4760-8741-3495DB8D4A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780E17A-097E-4E74-8873-9A0CC18341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BC0A532-9108-4D28-88CC-270076391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006CEA-3966-43AC-9281-D060377E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0D51AF-4C3B-4D5F-891D-816AF9572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587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6C19F6-4441-421D-9F21-33B88FBAF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68307B7-87A5-4FD5-AA80-2BDB2DF6F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140D2F-DC3D-4A7D-AE8E-DAC78A3254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17A2E1E-01F9-473E-A881-B8698C43D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478D058-E3C6-46E0-9C42-C550EE42F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AC57E7-3437-4189-8FE3-8728A1888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263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5A16BE2-E6E8-4E04-B7C2-82D1FF90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E78C1B9-A1FC-4924-B627-041C9C4AC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2E85DA-804B-415B-8445-F5E73790D9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A431F-23D8-4D84-B1EA-257842B6AAAB}" type="datetimeFigureOut">
              <a:rPr lang="zh-CN" altLang="en-US" smtClean="0"/>
              <a:t>2025/4/19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100B65-5CA6-471D-843D-126F703A84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34B2D34-5D25-42D4-8ACE-F174F2AC35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5C6475-7113-455A-B087-1D40F25B295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6493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11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4F46E0F-21E3-49EB-B051-0B4A867BCC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832116"/>
            <a:ext cx="10326757" cy="53335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288F6B6-AFE7-43C1-8495-FFD38ED63EA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8" t="24587" b="26961"/>
          <a:stretch/>
        </p:blipFill>
        <p:spPr>
          <a:xfrm>
            <a:off x="755374" y="4473894"/>
            <a:ext cx="6120849" cy="220520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6907B78-FDBC-405D-AC92-43F4CFC334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590" y="4375154"/>
            <a:ext cx="2623929" cy="259217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F95A744-A87F-49D7-AB72-2AA4926C92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241" y="1155468"/>
            <a:ext cx="5036540" cy="5702531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7B1EC6F5-D559-4B0B-8A8B-91938E11651E}"/>
              </a:ext>
            </a:extLst>
          </p:cNvPr>
          <p:cNvSpPr txBox="1"/>
          <p:nvPr/>
        </p:nvSpPr>
        <p:spPr>
          <a:xfrm>
            <a:off x="2747657" y="1055120"/>
            <a:ext cx="6569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Chủ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đề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9: </a:t>
            </a:r>
            <a:r>
              <a:rPr lang="en-US" altLang="zh-CN" sz="3200" dirty="0">
                <a:solidFill>
                  <a:prstClr val="white"/>
                </a:solidFill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T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字魂7号-温暖童稚体" panose="00000500000000000000" pitchFamily="2" charset="-122"/>
                <a:cs typeface="Arial" panose="020B0604020202020204" pitchFamily="34" charset="0"/>
              </a:rPr>
              <a:t>lịch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2477650D-DEDE-43C9-999E-4D52D6F4B82C}"/>
              </a:ext>
            </a:extLst>
          </p:cNvPr>
          <p:cNvSpPr/>
          <p:nvPr/>
        </p:nvSpPr>
        <p:spPr>
          <a:xfrm>
            <a:off x="9490841" y="5749159"/>
            <a:ext cx="864078" cy="416473"/>
          </a:xfrm>
          <a:prstGeom prst="rect">
            <a:avLst/>
          </a:prstGeom>
          <a:solidFill>
            <a:srgbClr val="FBC0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5F8FCA-B507-428C-B905-F3A6562912FC}"/>
              </a:ext>
            </a:extLst>
          </p:cNvPr>
          <p:cNvSpPr txBox="1"/>
          <p:nvPr/>
        </p:nvSpPr>
        <p:spPr>
          <a:xfrm>
            <a:off x="4331179" y="3958198"/>
            <a:ext cx="3009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4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DF101B-EFC9-B4AC-2FA3-D882CC7B4D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87158" y="1718064"/>
            <a:ext cx="5305437" cy="212804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70418" y="80385"/>
            <a:ext cx="4251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UỶ BAN NHÂN DÂN HUYỆN AN LÃO </a:t>
            </a:r>
          </a:p>
          <a:p>
            <a:r>
              <a:rPr lang="vi-VN" b="1" dirty="0" smtClean="0">
                <a:solidFill>
                  <a:schemeClr val="accent1">
                    <a:lumMod val="50000"/>
                  </a:schemeClr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TRƯỜNG TIỂU HỌC QUANG TRUNG 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9771" y="5153663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b="1" i="1" dirty="0" smtClean="0">
                <a:solidFill>
                  <a:schemeClr val="bg1"/>
                </a:solidFill>
                <a:latin typeface="Times" panose="020B0500000000000000" pitchFamily="34" charset="0"/>
                <a:ea typeface="Times" panose="020B0500000000000000" pitchFamily="34" charset="0"/>
                <a:cs typeface="Times" panose="020B0500000000000000" pitchFamily="34" charset="0"/>
              </a:rPr>
              <a:t>Giáo viên: Nguyễn Thị Như </a:t>
            </a:r>
            <a:endParaRPr lang="en-US" b="1" i="1" dirty="0">
              <a:solidFill>
                <a:schemeClr val="bg1"/>
              </a:solidFill>
              <a:latin typeface="Times" panose="020B0500000000000000" pitchFamily="34" charset="0"/>
              <a:ea typeface="Times" panose="020B0500000000000000" pitchFamily="34" charset="0"/>
              <a:cs typeface="Times" panose="020B0500000000000000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846320" y="715618"/>
            <a:ext cx="2494759" cy="0"/>
          </a:xfrm>
          <a:prstGeom prst="line">
            <a:avLst/>
          </a:prstGeom>
          <a:ln>
            <a:solidFill>
              <a:srgbClr val="203864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866315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87116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777479" y="487116"/>
            <a:ext cx="783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Quan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sát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tranh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rồi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.</a:t>
            </a:r>
          </a:p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a.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Bạn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nào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cầm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7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8B9071-DEFB-4E2F-A843-E37AFAE486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424" y="1726687"/>
            <a:ext cx="9684533" cy="3417257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696AB629-5495-4746-A904-F5C45465B5C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901" y="2895599"/>
            <a:ext cx="1209675" cy="12096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3EF051F2-1276-484A-857A-955C45DB9AE7}"/>
              </a:ext>
            </a:extLst>
          </p:cNvPr>
          <p:cNvSpPr txBox="1"/>
          <p:nvPr/>
        </p:nvSpPr>
        <p:spPr>
          <a:xfrm>
            <a:off x="2180760" y="5459324"/>
            <a:ext cx="783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white"/>
                </a:solidFill>
                <a:latin typeface="Arial"/>
              </a:rPr>
              <a:t>b.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Đồng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hồ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ở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vị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trí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cao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nhất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chỉ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mấy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Arial"/>
              </a:rPr>
              <a:t>giờ</a:t>
            </a:r>
            <a:r>
              <a:rPr lang="en-US" sz="2800" b="1" dirty="0">
                <a:solidFill>
                  <a:prstClr val="white"/>
                </a:solidFill>
                <a:latin typeface="Arial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CE03F0-C22F-4D68-924A-C0A3FB506121}"/>
              </a:ext>
            </a:extLst>
          </p:cNvPr>
          <p:cNvSpPr txBox="1"/>
          <p:nvPr/>
        </p:nvSpPr>
        <p:spPr>
          <a:xfrm>
            <a:off x="5524500" y="1726687"/>
            <a:ext cx="188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4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2963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6967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954941" y="469677"/>
            <a:ext cx="79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>
                <a:solidFill>
                  <a:prstClr val="white"/>
                </a:solidFill>
                <a:latin typeface="Arial"/>
              </a:rPr>
              <a:t>Mỗi con vật đi ngủ lúc mấy giờ?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287" y="1278361"/>
            <a:ext cx="5057775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875" y="1278361"/>
            <a:ext cx="4576765" cy="3525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1742237" y="4957505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8786249" y="4957504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</a:t>
            </a: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36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05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6774AE21-2924-436A-B5B0-0487E54CC9AF}"/>
              </a:ext>
            </a:extLst>
          </p:cNvPr>
          <p:cNvSpPr/>
          <p:nvPr/>
        </p:nvSpPr>
        <p:spPr>
          <a:xfrm>
            <a:off x="254259" y="469677"/>
            <a:ext cx="523220" cy="523220"/>
          </a:xfrm>
          <a:prstGeom prst="ellipse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BDA2A9-C2FC-47BB-9A5D-A3B5A116023A}"/>
              </a:ext>
            </a:extLst>
          </p:cNvPr>
          <p:cNvSpPr txBox="1"/>
          <p:nvPr/>
        </p:nvSpPr>
        <p:spPr>
          <a:xfrm>
            <a:off x="954941" y="469677"/>
            <a:ext cx="7931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4FE876-138B-4DB0-A290-8236D27B86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094" y="1278361"/>
            <a:ext cx="4946161" cy="3486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A19BA6-315F-4435-BB00-60EF155C30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00875" y="1462155"/>
            <a:ext cx="4576765" cy="3157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E456D3-0B2B-4CDC-B6ED-BA077472C7CB}"/>
              </a:ext>
            </a:extLst>
          </p:cNvPr>
          <p:cNvSpPr txBox="1"/>
          <p:nvPr/>
        </p:nvSpPr>
        <p:spPr>
          <a:xfrm>
            <a:off x="1915744" y="4873717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D099E03-6133-47B8-974A-1A2CC5D04E04}"/>
              </a:ext>
            </a:extLst>
          </p:cNvPr>
          <p:cNvSpPr txBox="1"/>
          <p:nvPr/>
        </p:nvSpPr>
        <p:spPr>
          <a:xfrm>
            <a:off x="8774495" y="4867863"/>
            <a:ext cx="6010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12 </a:t>
            </a:r>
            <a:r>
              <a:rPr kumimoji="0" lang="en-US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giờ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168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76EFE2CF-DAC1-4C8A-B730-8CFF29B904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68"/>
            <a:ext cx="12192000" cy="6858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308775A-9B75-494F-A154-24614861D9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299"/>
          <a:stretch/>
        </p:blipFill>
        <p:spPr>
          <a:xfrm>
            <a:off x="0" y="278296"/>
            <a:ext cx="12192000" cy="625502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8C304BF-4A28-4525-8816-AD8B073AB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98311" y="607457"/>
            <a:ext cx="8967659" cy="592586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B3E5DB3-6F63-4DE4-993A-DB5C794D6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74012" y="0"/>
            <a:ext cx="2237784" cy="86349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51012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E2EAAA96-2340-485C-929B-BD2E4ADAC527"/>
  <p:tag name="ISPRING_CMI5_LAUNCH_METHOD" val="any window"/>
  <p:tag name="ISPRINGCLOUDFOLDERID" val="1"/>
  <p:tag name="ISPRINGONLINEFOLDERID" val="1"/>
  <p:tag name="ISPRING_OUTPUT_FOLDER" val="[[&quot;\uFFFD7\uFFFDg{62CB7D75-3F5B-455D-98EC-CE3488A0C453}&quot;,&quot;C:\\Users\\Admin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Bài 34- Tiết 2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4557404-3905-4658-97F8-2F550D6CF56D}:25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9A84499-648B-4747-94E9-5C02A2244FF9}:2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8A301C9-A4ED-4FF8-9B42-A33F0C693932}: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5BA117-E131-4226-B78A-9AA7FD601A3E}:27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FE6046-DC20-4E9F-B19E-C51547F01F1F}:26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101</Words>
  <Application>Microsoft Office PowerPoint</Application>
  <PresentationFormat>Widescreen</PresentationFormat>
  <Paragraphs>23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Calibri</vt:lpstr>
      <vt:lpstr>等线</vt:lpstr>
      <vt:lpstr>等线 Light</vt:lpstr>
      <vt:lpstr>Times</vt:lpstr>
      <vt:lpstr>字魂7号-温暖童稚体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34- Tiết 2</dc:title>
  <dc:creator>thao</dc:creator>
  <cp:lastModifiedBy>Admin</cp:lastModifiedBy>
  <cp:revision>21</cp:revision>
  <dcterms:created xsi:type="dcterms:W3CDTF">2022-01-03T09:27:04Z</dcterms:created>
  <dcterms:modified xsi:type="dcterms:W3CDTF">2025-04-19T02:39:43Z</dcterms:modified>
</cp:coreProperties>
</file>