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6" r:id="rId3"/>
  </p:sldMasterIdLst>
  <p:notesMasterIdLst>
    <p:notesMasterId r:id="rId17"/>
  </p:notesMasterIdLst>
  <p:sldIdLst>
    <p:sldId id="515" r:id="rId4"/>
    <p:sldId id="282" r:id="rId5"/>
    <p:sldId id="337" r:id="rId6"/>
    <p:sldId id="258" r:id="rId7"/>
    <p:sldId id="338" r:id="rId8"/>
    <p:sldId id="339" r:id="rId9"/>
    <p:sldId id="344" r:id="rId10"/>
    <p:sldId id="340" r:id="rId11"/>
    <p:sldId id="341" r:id="rId12"/>
    <p:sldId id="342" r:id="rId13"/>
    <p:sldId id="343" r:id="rId14"/>
    <p:sldId id="317" r:id="rId15"/>
    <p:sldId id="436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36D5-CFD5-4842-B981-AE29075C83D8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DA85-0139-45CE-8790-851F48B1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DA85-0139-45CE-8790-851F48B1D8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2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271B-9C33-418C-996D-56998BCFB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8FCF2-980B-4CC3-84A5-53A9847C5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9793A-CDB1-41E4-A2EB-FABC02CD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5BCC-E0F1-4C5E-9179-ED6AF06D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5FA7D-FDB2-45A0-8F2F-0F9E7F8F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2633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83D1-2C2B-43E8-AC1B-E5527D58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81D32-EA16-4861-AA71-D7E8F234D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B721A-375D-4B20-AAAF-0A77750A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42145-1FA7-4BF8-8A59-1268EAEA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A24FE-E440-48D7-AB29-1352E79E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4126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9E877-38B6-46E6-B37B-EF5DD515B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ABC29-9B06-413E-ADB0-511E0677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B91A-2EE0-4A88-8DE7-A48769FA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9F6C-7819-4239-A12C-267CECBD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CBDF-D096-4DE3-978B-B76A64CC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35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788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388853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2676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303252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008287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21949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42841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37176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F7AE-8E27-4C7B-8C16-3AA04014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8435-E429-4B53-957D-31903CF8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CED7C-AC89-49F9-AF62-5BF261AF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5482-47CF-4745-A448-2D94047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D0285-1256-482B-B514-B5A54F4E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6609"/>
      </p:ext>
    </p:extLst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70263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533687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19484"/>
      </p:ext>
    </p:extLst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037975"/>
      </p:ext>
    </p:extLst>
  </p:cSld>
  <p:clrMapOvr>
    <a:masterClrMapping/>
  </p:clrMapOvr>
  <p:transition spd="slow"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063540"/>
      </p:ext>
    </p:extLst>
  </p:cSld>
  <p:clrMapOvr>
    <a:masterClrMapping/>
  </p:clrMapOvr>
  <p:transition spd="slow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16298"/>
      </p:ext>
    </p:extLst>
  </p:cSld>
  <p:clrMapOvr>
    <a:masterClrMapping/>
  </p:clrMapOvr>
  <p:transition spd="slow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059900"/>
      </p:ext>
    </p:extLst>
  </p:cSld>
  <p:clrMapOvr>
    <a:masterClrMapping/>
  </p:clrMapOvr>
  <p:transition spd="slow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225136"/>
      </p:ext>
    </p:extLst>
  </p:cSld>
  <p:clrMapOvr>
    <a:masterClrMapping/>
  </p:clrMapOvr>
  <p:transition spd="slow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44913"/>
      </p:ext>
    </p:extLst>
  </p:cSld>
  <p:clrMapOvr>
    <a:masterClrMapping/>
  </p:clrMapOvr>
  <p:transition spd="slow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552278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1837-40AF-4946-B5EF-73A441CD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F7524-2010-4810-9244-1DF3F1E50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B70C-835E-4ED7-B849-60F53E5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7253D-ACB4-4FB7-A865-3C8B392C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79F2A-8F58-467B-92DD-2EE51A48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2769"/>
      </p:ext>
    </p:extLst>
  </p:cSld>
  <p:clrMapOvr>
    <a:masterClrMapping/>
  </p:clrMapOvr>
  <p:transition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5602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DF1F-5DA4-48D1-9012-38CFC1BF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DA27-32F8-4F70-A566-9CEAE0051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BF942-D67B-465D-AD31-7FF75F19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858F6-236D-41B3-A42D-E951AAB0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24CB-E57C-4D27-97F8-86249C41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CE4DD-1445-4ABE-AD52-0BC88C8D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32890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81AF-A3B6-41D3-800C-A40BA0E2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B55CC-4AE4-4585-9E38-FBF3F288C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0AAAC-AE33-445D-9BA6-D4DF86684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3D09F-CEB3-4667-8A9F-B012D0D98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7C320-D45E-4B55-AAAD-44BE099CC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7B42F-FF52-45AE-B349-A4E89E1A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44125-D7FD-4086-AF4B-4B6629A4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29852-B16D-498D-AE27-300473A1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4111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E1F0-318D-4876-AB5E-B57C38D4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ECD4A-AD06-4819-BD82-82E7DCB9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06534-0A4A-4CA1-868F-1C9D20A5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2AE44-45C7-40F1-9A43-CA21B7E9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8298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9C894-A095-4E13-9771-FA774EED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10112-CE8B-4380-B8CC-8C0CDDD9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40D0F-10F5-4B33-85B5-27042EEF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0504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E103-46D6-41BA-8342-758C3988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E9E4-3799-41AC-99E5-6429156A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3B605-403F-44CA-8583-898E64579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CB077-7433-4C93-AA5D-4E81F70F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221C-80DF-4AB4-A92C-170E0A79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6675D-3191-4402-9BB9-B937CF91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1333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98EA-257B-4755-AC69-71DB7025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56DB4-2248-42FF-8C8F-8C4FE76DB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73C73-0B76-4396-AB77-2F760A52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934F-BDE3-46C3-8FDB-D04BE043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9D34-45A0-4E97-8C93-1D484F00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67EB7-6AA4-45ED-A7CD-E6E15367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27469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7B90B-F9D2-41A0-9A79-6CBE4EFC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A4E7A-63B0-49A2-AC7B-3D38DE980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02FA-1D16-457C-A30C-6A28077EE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D586-26E1-4CDD-9352-9CEC6B44414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C2881-A225-4E59-8307-D9926C38F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E8307-6BED-4323-8AE4-C10EBE12A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86DE-2C20-4BF4-B444-A0A992C592B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D59C2D-4800-2B4A-88EC-F28764324931}"/>
              </a:ext>
            </a:extLst>
          </p:cNvPr>
          <p:cNvGrpSpPr/>
          <p:nvPr userDrawn="1"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8" name="Picture 2" descr="F:\未标题-1.png">
              <a:extLst>
                <a:ext uri="{FF2B5EF4-FFF2-40B4-BE49-F238E27FC236}">
                  <a16:creationId xmlns:a16="http://schemas.microsoft.com/office/drawing/2014/main" id="{C454DEC0-C396-8112-DF04-76E083CA9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10">
              <a:extLst>
                <a:ext uri="{FF2B5EF4-FFF2-40B4-BE49-F238E27FC236}">
                  <a16:creationId xmlns:a16="http://schemas.microsoft.com/office/drawing/2014/main" id="{7CCA6D7A-88B3-2735-BCA2-CB7357F5FA2E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10" name="弧形 8">
                <a:extLst>
                  <a:ext uri="{FF2B5EF4-FFF2-40B4-BE49-F238E27FC236}">
                    <a16:creationId xmlns:a16="http://schemas.microsoft.com/office/drawing/2014/main" id="{2F0A2E79-F9B9-0F78-FF17-92FB476393DF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9">
                <a:extLst>
                  <a:ext uri="{FF2B5EF4-FFF2-40B4-BE49-F238E27FC236}">
                    <a16:creationId xmlns:a16="http://schemas.microsoft.com/office/drawing/2014/main" id="{ED8A3565-B3E4-6274-A947-C16844131F7D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17">
                <a:extLst>
                  <a:ext uri="{FF2B5EF4-FFF2-40B4-BE49-F238E27FC236}">
                    <a16:creationId xmlns:a16="http://schemas.microsoft.com/office/drawing/2014/main" id="{4806FDC4-3355-386E-B001-08CB939566D4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18">
                <a:extLst>
                  <a:ext uri="{FF2B5EF4-FFF2-40B4-BE49-F238E27FC236}">
                    <a16:creationId xmlns:a16="http://schemas.microsoft.com/office/drawing/2014/main" id="{04FEDC69-05D9-4F03-6083-5E51F2F7F8FE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19">
                <a:extLst>
                  <a:ext uri="{FF2B5EF4-FFF2-40B4-BE49-F238E27FC236}">
                    <a16:creationId xmlns:a16="http://schemas.microsoft.com/office/drawing/2014/main" id="{99C9E061-B5E4-0D07-B58F-304A01B49146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0">
                <a:extLst>
                  <a:ext uri="{FF2B5EF4-FFF2-40B4-BE49-F238E27FC236}">
                    <a16:creationId xmlns:a16="http://schemas.microsoft.com/office/drawing/2014/main" id="{38AE0064-BE23-FCEF-A75B-92AE42461A62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1">
                <a:extLst>
                  <a:ext uri="{FF2B5EF4-FFF2-40B4-BE49-F238E27FC236}">
                    <a16:creationId xmlns:a16="http://schemas.microsoft.com/office/drawing/2014/main" id="{8459A52E-6AA7-B70B-4CBC-7BDFA1ED26E9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2">
                <a:extLst>
                  <a:ext uri="{FF2B5EF4-FFF2-40B4-BE49-F238E27FC236}">
                    <a16:creationId xmlns:a16="http://schemas.microsoft.com/office/drawing/2014/main" id="{E9D37656-B11E-933F-7F53-E211A215C98B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3">
                <a:extLst>
                  <a:ext uri="{FF2B5EF4-FFF2-40B4-BE49-F238E27FC236}">
                    <a16:creationId xmlns:a16="http://schemas.microsoft.com/office/drawing/2014/main" id="{FFB5C9DA-37BD-10CB-1EB3-8675A6248048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4">
                <a:extLst>
                  <a:ext uri="{FF2B5EF4-FFF2-40B4-BE49-F238E27FC236}">
                    <a16:creationId xmlns:a16="http://schemas.microsoft.com/office/drawing/2014/main" id="{8349C3AA-D909-6FA3-0152-751EF9D42223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5">
                <a:extLst>
                  <a:ext uri="{FF2B5EF4-FFF2-40B4-BE49-F238E27FC236}">
                    <a16:creationId xmlns:a16="http://schemas.microsoft.com/office/drawing/2014/main" id="{C2EC761B-91AA-77A5-97DA-795DA34969AE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6">
                <a:extLst>
                  <a:ext uri="{FF2B5EF4-FFF2-40B4-BE49-F238E27FC236}">
                    <a16:creationId xmlns:a16="http://schemas.microsoft.com/office/drawing/2014/main" id="{3C330463-2EF2-7163-08B6-B8CEB18D4889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弧形 27">
                <a:extLst>
                  <a:ext uri="{FF2B5EF4-FFF2-40B4-BE49-F238E27FC236}">
                    <a16:creationId xmlns:a16="http://schemas.microsoft.com/office/drawing/2014/main" id="{752A5EFD-9EFE-5C08-EA03-8C7EB61AC35B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弧形 28">
                <a:extLst>
                  <a:ext uri="{FF2B5EF4-FFF2-40B4-BE49-F238E27FC236}">
                    <a16:creationId xmlns:a16="http://schemas.microsoft.com/office/drawing/2014/main" id="{38F325E0-BFE4-6313-1FB0-78E852AB6733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弧形 29">
                <a:extLst>
                  <a:ext uri="{FF2B5EF4-FFF2-40B4-BE49-F238E27FC236}">
                    <a16:creationId xmlns:a16="http://schemas.microsoft.com/office/drawing/2014/main" id="{A40454AD-6314-411C-994A-AABE02BDF8E0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5" name="矩形 25">
            <a:extLst>
              <a:ext uri="{FF2B5EF4-FFF2-40B4-BE49-F238E27FC236}">
                <a16:creationId xmlns:a16="http://schemas.microsoft.com/office/drawing/2014/main" id="{A1E5AA0D-1B51-CBFE-BB36-F82C3EAF9009}"/>
              </a:ext>
            </a:extLst>
          </p:cNvPr>
          <p:cNvSpPr/>
          <p:nvPr userDrawn="1"/>
        </p:nvSpPr>
        <p:spPr>
          <a:xfrm>
            <a:off x="246888" y="256031"/>
            <a:ext cx="11725656" cy="640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10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08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20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4925633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88528" y="2513544"/>
            <a:ext cx="983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35: </a:t>
            </a:r>
            <a:r>
              <a:rPr kumimoji="0" lang="en-US" altLang="zh-CN" sz="48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altLang="zh-CN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altLang="zh-CN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endParaRPr kumimoji="0" lang="en-US" altLang="zh-CN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  <a:endParaRPr kumimoji="0" lang="zh-CN" altLang="en-US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uLnTx/>
              <a:uFillTx/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6316" y="1491714"/>
            <a:ext cx="3109229" cy="1457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4381" y="813584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6724" y="4338887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chemeClr val="accent6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2585" y="1422717"/>
            <a:ext cx="2494759" cy="0"/>
          </a:xfrm>
          <a:prstGeom prst="line">
            <a:avLst/>
          </a:prstGeom>
          <a:ln>
            <a:solidFill>
              <a:srgbClr val="738D3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114"/>
          <p:cNvSpPr/>
          <p:nvPr/>
        </p:nvSpPr>
        <p:spPr>
          <a:xfrm>
            <a:off x="6081909" y="312537"/>
            <a:ext cx="6110092" cy="6147895"/>
          </a:xfrm>
          <a:prstGeom prst="roundRect">
            <a:avLst>
              <a:gd name="adj" fmla="val 8813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</a:ln>
          <a:effectLst/>
        </p:spPr>
        <p:txBody>
          <a:bodyPr lIns="121872" tIns="60933" rIns="121872" bIns="60933" rtlCol="0" anchor="ctr"/>
          <a:lstStyle/>
          <a:p>
            <a:pPr defTabSz="1218323">
              <a:defRPr/>
            </a:pPr>
            <a:endParaRPr lang="en-US" sz="2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grpSp>
        <p:nvGrpSpPr>
          <p:cNvPr id="65" name="Group 29"/>
          <p:cNvGrpSpPr/>
          <p:nvPr/>
        </p:nvGrpSpPr>
        <p:grpSpPr>
          <a:xfrm>
            <a:off x="6559045" y="2"/>
            <a:ext cx="5464103" cy="6857997"/>
            <a:chOff x="3189614" y="1562392"/>
            <a:chExt cx="1474916" cy="3116662"/>
          </a:xfrm>
          <a:effectLst/>
        </p:grpSpPr>
        <p:sp>
          <p:nvSpPr>
            <p:cNvPr id="66" name="Freeform 153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grpSp>
          <p:nvGrpSpPr>
            <p:cNvPr id="67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73" name="Rectangle 160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161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 162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Freeform 155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2626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0" name="Freeform 157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9525" cap="flat" cmpd="sng" algn="ctr">
              <a:solidFill>
                <a:srgbClr val="262626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1" name="Freeform 158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2" name="Freeform 159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120"/>
          <p:cNvGrpSpPr/>
          <p:nvPr/>
        </p:nvGrpSpPr>
        <p:grpSpPr>
          <a:xfrm>
            <a:off x="5423926" y="2756224"/>
            <a:ext cx="743273" cy="192723"/>
            <a:chOff x="3074218" y="1415265"/>
            <a:chExt cx="557455" cy="144542"/>
          </a:xfrm>
        </p:grpSpPr>
        <p:cxnSp>
          <p:nvCxnSpPr>
            <p:cNvPr id="77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78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121"/>
          <p:cNvGrpSpPr/>
          <p:nvPr/>
        </p:nvGrpSpPr>
        <p:grpSpPr>
          <a:xfrm>
            <a:off x="5423926" y="3332989"/>
            <a:ext cx="743273" cy="192723"/>
            <a:chOff x="3074218" y="1415265"/>
            <a:chExt cx="557455" cy="144542"/>
          </a:xfrm>
        </p:grpSpPr>
        <p:cxnSp>
          <p:nvCxnSpPr>
            <p:cNvPr id="80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1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124"/>
          <p:cNvGrpSpPr/>
          <p:nvPr/>
        </p:nvGrpSpPr>
        <p:grpSpPr>
          <a:xfrm>
            <a:off x="5426921" y="3908352"/>
            <a:ext cx="743273" cy="192723"/>
            <a:chOff x="3074218" y="1415265"/>
            <a:chExt cx="557455" cy="144542"/>
          </a:xfrm>
        </p:grpSpPr>
        <p:cxnSp>
          <p:nvCxnSpPr>
            <p:cNvPr id="83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4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127"/>
          <p:cNvGrpSpPr/>
          <p:nvPr/>
        </p:nvGrpSpPr>
        <p:grpSpPr>
          <a:xfrm>
            <a:off x="5424968" y="4484416"/>
            <a:ext cx="743273" cy="192723"/>
            <a:chOff x="3074218" y="1415265"/>
            <a:chExt cx="557455" cy="144542"/>
          </a:xfrm>
        </p:grpSpPr>
        <p:cxnSp>
          <p:nvCxnSpPr>
            <p:cNvPr id="8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625749" y="2564905"/>
            <a:ext cx="656732" cy="2304607"/>
            <a:chOff x="3022178" y="1193693"/>
            <a:chExt cx="492549" cy="1728455"/>
          </a:xfrm>
        </p:grpSpPr>
        <p:sp>
          <p:nvSpPr>
            <p:cNvPr id="114" name="Oval 92"/>
            <p:cNvSpPr>
              <a:spLocks noChangeAspect="1"/>
            </p:cNvSpPr>
            <p:nvPr/>
          </p:nvSpPr>
          <p:spPr>
            <a:xfrm>
              <a:off x="3022180" y="1193693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Oval 98"/>
            <p:cNvSpPr>
              <a:spLocks noChangeAspect="1"/>
            </p:cNvSpPr>
            <p:nvPr/>
          </p:nvSpPr>
          <p:spPr>
            <a:xfrm>
              <a:off x="3022179" y="1602197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6" name="Oval 104"/>
            <p:cNvSpPr>
              <a:spLocks noChangeAspect="1"/>
            </p:cNvSpPr>
            <p:nvPr/>
          </p:nvSpPr>
          <p:spPr>
            <a:xfrm>
              <a:off x="3022178" y="2034245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7" name="Oval 110"/>
            <p:cNvSpPr>
              <a:spLocks noChangeAspect="1"/>
            </p:cNvSpPr>
            <p:nvPr/>
          </p:nvSpPr>
          <p:spPr>
            <a:xfrm>
              <a:off x="3045706" y="2466556"/>
              <a:ext cx="469021" cy="455592"/>
            </a:xfrm>
            <a:prstGeom prst="ellipse">
              <a:avLst/>
            </a:prstGeom>
            <a:solidFill>
              <a:srgbClr val="F9564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sp>
        <p:nvSpPr>
          <p:cNvPr id="129" name="Rounded Rectangle 72"/>
          <p:cNvSpPr/>
          <p:nvPr/>
        </p:nvSpPr>
        <p:spPr>
          <a:xfrm>
            <a:off x="418691" y="1005658"/>
            <a:ext cx="877951" cy="760655"/>
          </a:xfrm>
          <a:prstGeom prst="wedgeEllipseCallout">
            <a:avLst>
              <a:gd name="adj1" fmla="val -89994"/>
              <a:gd name="adj2" fmla="val -594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3323" r="7793" b="26562"/>
          <a:stretch>
            <a:fillRect/>
          </a:stretch>
        </p:blipFill>
        <p:spPr>
          <a:xfrm>
            <a:off x="6864086" y="806505"/>
            <a:ext cx="4929733" cy="5864496"/>
          </a:xfrm>
          <a:prstGeom prst="rect">
            <a:avLst/>
          </a:prstGeom>
        </p:spPr>
      </p:pic>
      <p:grpSp>
        <p:nvGrpSpPr>
          <p:cNvPr id="135" name="Group 127"/>
          <p:cNvGrpSpPr/>
          <p:nvPr/>
        </p:nvGrpSpPr>
        <p:grpSpPr>
          <a:xfrm>
            <a:off x="5416282" y="5060480"/>
            <a:ext cx="743273" cy="192723"/>
            <a:chOff x="3074218" y="1415265"/>
            <a:chExt cx="557455" cy="144542"/>
          </a:xfrm>
        </p:grpSpPr>
        <p:cxnSp>
          <p:nvCxnSpPr>
            <p:cNvPr id="13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127"/>
          <p:cNvGrpSpPr/>
          <p:nvPr/>
        </p:nvGrpSpPr>
        <p:grpSpPr>
          <a:xfrm>
            <a:off x="5419593" y="5637245"/>
            <a:ext cx="743273" cy="192723"/>
            <a:chOff x="3074218" y="1415265"/>
            <a:chExt cx="557455" cy="144542"/>
          </a:xfrm>
        </p:grpSpPr>
        <p:cxnSp>
          <p:nvCxnSpPr>
            <p:cNvPr id="13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Group 127"/>
          <p:cNvGrpSpPr/>
          <p:nvPr/>
        </p:nvGrpSpPr>
        <p:grpSpPr>
          <a:xfrm>
            <a:off x="5423926" y="6212608"/>
            <a:ext cx="743273" cy="192723"/>
            <a:chOff x="3074218" y="1415265"/>
            <a:chExt cx="557455" cy="144542"/>
          </a:xfrm>
        </p:grpSpPr>
        <p:cxnSp>
          <p:nvCxnSpPr>
            <p:cNvPr id="142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3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5" name="组合 112"/>
          <p:cNvGrpSpPr/>
          <p:nvPr/>
        </p:nvGrpSpPr>
        <p:grpSpPr>
          <a:xfrm>
            <a:off x="4666952" y="4837768"/>
            <a:ext cx="640136" cy="1751035"/>
            <a:chOff x="3022178" y="1210135"/>
            <a:chExt cx="480102" cy="1313276"/>
          </a:xfrm>
        </p:grpSpPr>
        <p:sp>
          <p:nvSpPr>
            <p:cNvPr id="146" name="Oval 92"/>
            <p:cNvSpPr>
              <a:spLocks noChangeAspect="1"/>
            </p:cNvSpPr>
            <p:nvPr/>
          </p:nvSpPr>
          <p:spPr>
            <a:xfrm>
              <a:off x="3033259" y="1210135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7" name="Oval 98"/>
            <p:cNvSpPr>
              <a:spLocks noChangeAspect="1"/>
            </p:cNvSpPr>
            <p:nvPr/>
          </p:nvSpPr>
          <p:spPr>
            <a:xfrm>
              <a:off x="3022179" y="1642183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8" name="Oval 104"/>
            <p:cNvSpPr>
              <a:spLocks noChangeAspect="1"/>
            </p:cNvSpPr>
            <p:nvPr/>
          </p:nvSpPr>
          <p:spPr>
            <a:xfrm>
              <a:off x="3022178" y="2067819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pic>
        <p:nvPicPr>
          <p:cNvPr id="49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44" y="4869511"/>
            <a:ext cx="2351584" cy="1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文本框 8"/>
          <p:cNvSpPr txBox="1"/>
          <p:nvPr/>
        </p:nvSpPr>
        <p:spPr>
          <a:xfrm>
            <a:off x="291037" y="1829695"/>
            <a:ext cx="4129891" cy="2763922"/>
          </a:xfrm>
          <a:prstGeom prst="cloudCallout">
            <a:avLst>
              <a:gd name="adj1" fmla="val -10120"/>
              <a:gd name="adj2" fmla="val 907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b)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mấy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Đà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Nẵng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18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2757984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2351584" y="5090120"/>
            <a:ext cx="2264216" cy="12192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91036" y="1790252"/>
            <a:ext cx="4129891" cy="2763922"/>
          </a:xfrm>
          <a:prstGeom prst="cloudCallout">
            <a:avLst>
              <a:gd name="adj1" fmla="val -10120"/>
              <a:gd name="adj2" fmla="val 907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b) </a:t>
            </a:r>
            <a:r>
              <a:rPr lang="en-US" altLang="zh-CN" sz="3733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3733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ăm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Đà</a:t>
            </a:r>
            <a:r>
              <a:rPr lang="en-US" altLang="zh-CN" sz="3733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Nẵng</a:t>
            </a:r>
            <a:endParaRPr lang="en-US" altLang="zh-CN" sz="3733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8"/>
          <p:cNvSpPr txBox="1"/>
          <p:nvPr/>
        </p:nvSpPr>
        <p:spPr>
          <a:xfrm>
            <a:off x="362232" y="1158093"/>
            <a:ext cx="4949664" cy="3638378"/>
          </a:xfrm>
          <a:prstGeom prst="cloudCallout">
            <a:avLst>
              <a:gd name="adj1" fmla="val -18673"/>
              <a:gd name="adj2" fmla="val 767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c)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thúc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Rounded Rectangle 114"/>
          <p:cNvSpPr/>
          <p:nvPr/>
        </p:nvSpPr>
        <p:spPr>
          <a:xfrm>
            <a:off x="6081909" y="312537"/>
            <a:ext cx="6110092" cy="6147895"/>
          </a:xfrm>
          <a:prstGeom prst="roundRect">
            <a:avLst>
              <a:gd name="adj" fmla="val 8813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</a:ln>
          <a:effectLst/>
        </p:spPr>
        <p:txBody>
          <a:bodyPr lIns="121872" tIns="60933" rIns="121872" bIns="60933" rtlCol="0" anchor="ctr"/>
          <a:lstStyle/>
          <a:p>
            <a:pPr defTabSz="1218323">
              <a:defRPr/>
            </a:pPr>
            <a:endParaRPr lang="en-US" sz="2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grpSp>
        <p:nvGrpSpPr>
          <p:cNvPr id="65" name="Group 29"/>
          <p:cNvGrpSpPr/>
          <p:nvPr/>
        </p:nvGrpSpPr>
        <p:grpSpPr>
          <a:xfrm>
            <a:off x="6559045" y="2"/>
            <a:ext cx="5464103" cy="6857997"/>
            <a:chOff x="3189614" y="1562392"/>
            <a:chExt cx="1474916" cy="3116662"/>
          </a:xfrm>
          <a:effectLst/>
        </p:grpSpPr>
        <p:sp>
          <p:nvSpPr>
            <p:cNvPr id="66" name="Freeform 153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grpSp>
          <p:nvGrpSpPr>
            <p:cNvPr id="67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73" name="Rectangle 160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161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 162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Freeform 155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2626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0" name="Freeform 157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9525" cap="flat" cmpd="sng" algn="ctr">
              <a:solidFill>
                <a:srgbClr val="262626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1" name="Freeform 158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2" name="Freeform 159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120"/>
          <p:cNvGrpSpPr/>
          <p:nvPr/>
        </p:nvGrpSpPr>
        <p:grpSpPr>
          <a:xfrm>
            <a:off x="5423926" y="2756224"/>
            <a:ext cx="743273" cy="192723"/>
            <a:chOff x="3074218" y="1415265"/>
            <a:chExt cx="557455" cy="144542"/>
          </a:xfrm>
        </p:grpSpPr>
        <p:cxnSp>
          <p:nvCxnSpPr>
            <p:cNvPr id="77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78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121"/>
          <p:cNvGrpSpPr/>
          <p:nvPr/>
        </p:nvGrpSpPr>
        <p:grpSpPr>
          <a:xfrm>
            <a:off x="5423926" y="3332989"/>
            <a:ext cx="743273" cy="192723"/>
            <a:chOff x="3074218" y="1415265"/>
            <a:chExt cx="557455" cy="144542"/>
          </a:xfrm>
        </p:grpSpPr>
        <p:cxnSp>
          <p:nvCxnSpPr>
            <p:cNvPr id="80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1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124"/>
          <p:cNvGrpSpPr/>
          <p:nvPr/>
        </p:nvGrpSpPr>
        <p:grpSpPr>
          <a:xfrm>
            <a:off x="5426921" y="3908352"/>
            <a:ext cx="743273" cy="192723"/>
            <a:chOff x="3074218" y="1415265"/>
            <a:chExt cx="557455" cy="144542"/>
          </a:xfrm>
        </p:grpSpPr>
        <p:cxnSp>
          <p:nvCxnSpPr>
            <p:cNvPr id="83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4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127"/>
          <p:cNvGrpSpPr/>
          <p:nvPr/>
        </p:nvGrpSpPr>
        <p:grpSpPr>
          <a:xfrm>
            <a:off x="5424968" y="4484416"/>
            <a:ext cx="743273" cy="192723"/>
            <a:chOff x="3074218" y="1415265"/>
            <a:chExt cx="557455" cy="144542"/>
          </a:xfrm>
        </p:grpSpPr>
        <p:cxnSp>
          <p:nvCxnSpPr>
            <p:cNvPr id="8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625749" y="2564905"/>
            <a:ext cx="656732" cy="2304607"/>
            <a:chOff x="3022178" y="1193693"/>
            <a:chExt cx="492549" cy="1728455"/>
          </a:xfrm>
        </p:grpSpPr>
        <p:sp>
          <p:nvSpPr>
            <p:cNvPr id="114" name="Oval 92"/>
            <p:cNvSpPr>
              <a:spLocks noChangeAspect="1"/>
            </p:cNvSpPr>
            <p:nvPr/>
          </p:nvSpPr>
          <p:spPr>
            <a:xfrm>
              <a:off x="3022180" y="1193693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Oval 98"/>
            <p:cNvSpPr>
              <a:spLocks noChangeAspect="1"/>
            </p:cNvSpPr>
            <p:nvPr/>
          </p:nvSpPr>
          <p:spPr>
            <a:xfrm>
              <a:off x="3022179" y="1602197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6" name="Oval 104"/>
            <p:cNvSpPr>
              <a:spLocks noChangeAspect="1"/>
            </p:cNvSpPr>
            <p:nvPr/>
          </p:nvSpPr>
          <p:spPr>
            <a:xfrm>
              <a:off x="3022178" y="2034245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7" name="Oval 110"/>
            <p:cNvSpPr>
              <a:spLocks noChangeAspect="1"/>
            </p:cNvSpPr>
            <p:nvPr/>
          </p:nvSpPr>
          <p:spPr>
            <a:xfrm>
              <a:off x="3045706" y="2466556"/>
              <a:ext cx="469021" cy="455592"/>
            </a:xfrm>
            <a:prstGeom prst="ellipse">
              <a:avLst/>
            </a:prstGeom>
            <a:solidFill>
              <a:srgbClr val="F9564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sp>
        <p:nvSpPr>
          <p:cNvPr id="129" name="Rounded Rectangle 72"/>
          <p:cNvSpPr/>
          <p:nvPr/>
        </p:nvSpPr>
        <p:spPr>
          <a:xfrm>
            <a:off x="418691" y="1005658"/>
            <a:ext cx="877951" cy="760655"/>
          </a:xfrm>
          <a:prstGeom prst="wedgeEllipseCallout">
            <a:avLst>
              <a:gd name="adj1" fmla="val -89994"/>
              <a:gd name="adj2" fmla="val -594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3323" r="7793" b="26562"/>
          <a:stretch>
            <a:fillRect/>
          </a:stretch>
        </p:blipFill>
        <p:spPr>
          <a:xfrm>
            <a:off x="6864086" y="806505"/>
            <a:ext cx="4929733" cy="5864496"/>
          </a:xfrm>
          <a:prstGeom prst="rect">
            <a:avLst/>
          </a:prstGeom>
        </p:spPr>
      </p:pic>
      <p:grpSp>
        <p:nvGrpSpPr>
          <p:cNvPr id="135" name="Group 127"/>
          <p:cNvGrpSpPr/>
          <p:nvPr/>
        </p:nvGrpSpPr>
        <p:grpSpPr>
          <a:xfrm>
            <a:off x="5416282" y="5060480"/>
            <a:ext cx="743273" cy="192723"/>
            <a:chOff x="3074218" y="1415265"/>
            <a:chExt cx="557455" cy="144542"/>
          </a:xfrm>
        </p:grpSpPr>
        <p:cxnSp>
          <p:nvCxnSpPr>
            <p:cNvPr id="13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127"/>
          <p:cNvGrpSpPr/>
          <p:nvPr/>
        </p:nvGrpSpPr>
        <p:grpSpPr>
          <a:xfrm>
            <a:off x="5419593" y="5637245"/>
            <a:ext cx="743273" cy="192723"/>
            <a:chOff x="3074218" y="1415265"/>
            <a:chExt cx="557455" cy="144542"/>
          </a:xfrm>
        </p:grpSpPr>
        <p:cxnSp>
          <p:nvCxnSpPr>
            <p:cNvPr id="13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Group 127"/>
          <p:cNvGrpSpPr/>
          <p:nvPr/>
        </p:nvGrpSpPr>
        <p:grpSpPr>
          <a:xfrm>
            <a:off x="5423926" y="6212608"/>
            <a:ext cx="743273" cy="192723"/>
            <a:chOff x="3074218" y="1415265"/>
            <a:chExt cx="557455" cy="144542"/>
          </a:xfrm>
        </p:grpSpPr>
        <p:cxnSp>
          <p:nvCxnSpPr>
            <p:cNvPr id="142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3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5" name="组合 112"/>
          <p:cNvGrpSpPr/>
          <p:nvPr/>
        </p:nvGrpSpPr>
        <p:grpSpPr>
          <a:xfrm>
            <a:off x="4666952" y="4837768"/>
            <a:ext cx="640136" cy="1751035"/>
            <a:chOff x="3022178" y="1210135"/>
            <a:chExt cx="480102" cy="1313276"/>
          </a:xfrm>
        </p:grpSpPr>
        <p:sp>
          <p:nvSpPr>
            <p:cNvPr id="146" name="Oval 92"/>
            <p:cNvSpPr>
              <a:spLocks noChangeAspect="1"/>
            </p:cNvSpPr>
            <p:nvPr/>
          </p:nvSpPr>
          <p:spPr>
            <a:xfrm>
              <a:off x="3033259" y="1210135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7" name="Oval 98"/>
            <p:cNvSpPr>
              <a:spLocks noChangeAspect="1"/>
            </p:cNvSpPr>
            <p:nvPr/>
          </p:nvSpPr>
          <p:spPr>
            <a:xfrm>
              <a:off x="3022179" y="1642183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8" name="Oval 104"/>
            <p:cNvSpPr>
              <a:spLocks noChangeAspect="1"/>
            </p:cNvSpPr>
            <p:nvPr/>
          </p:nvSpPr>
          <p:spPr>
            <a:xfrm>
              <a:off x="3022178" y="2067819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pic>
        <p:nvPicPr>
          <p:cNvPr id="49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44" y="4869511"/>
            <a:ext cx="2351584" cy="1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18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2757984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2351584" y="4970760"/>
            <a:ext cx="2284869" cy="12192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2" name="文本框 8"/>
          <p:cNvSpPr txBox="1"/>
          <p:nvPr/>
        </p:nvSpPr>
        <p:spPr>
          <a:xfrm>
            <a:off x="382489" y="1143443"/>
            <a:ext cx="4949664" cy="3638378"/>
          </a:xfrm>
          <a:prstGeom prst="cloudCallout">
            <a:avLst>
              <a:gd name="adj1" fmla="val -18673"/>
              <a:gd name="adj2" fmla="val 767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c)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thúc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3733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hủ</a:t>
            </a:r>
            <a:r>
              <a:rPr lang="en-US" altLang="zh-CN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nhật</a:t>
            </a:r>
            <a:r>
              <a:rPr lang="en-US" altLang="zh-CN" sz="3733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4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entagon 159"/>
          <p:cNvSpPr/>
          <p:nvPr/>
        </p:nvSpPr>
        <p:spPr>
          <a:xfrm>
            <a:off x="980138" y="5849123"/>
            <a:ext cx="4840564" cy="59070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</p:txBody>
      </p:sp>
      <p:sp>
        <p:nvSpPr>
          <p:cNvPr id="159" name="Pentagon 158"/>
          <p:cNvSpPr/>
          <p:nvPr/>
        </p:nvSpPr>
        <p:spPr>
          <a:xfrm>
            <a:off x="980137" y="5205319"/>
            <a:ext cx="4771851" cy="59070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TP.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57" name="Pentagon 156"/>
          <p:cNvSpPr/>
          <p:nvPr/>
        </p:nvSpPr>
        <p:spPr>
          <a:xfrm>
            <a:off x="980138" y="4566485"/>
            <a:ext cx="4765009" cy="59070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</a:p>
        </p:txBody>
      </p:sp>
      <p:sp>
        <p:nvSpPr>
          <p:cNvPr id="155" name="Pentagon 154"/>
          <p:cNvSpPr/>
          <p:nvPr/>
        </p:nvSpPr>
        <p:spPr>
          <a:xfrm>
            <a:off x="980139" y="3894410"/>
            <a:ext cx="4765008" cy="59070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Pentagon 153"/>
          <p:cNvSpPr/>
          <p:nvPr/>
        </p:nvSpPr>
        <p:spPr>
          <a:xfrm>
            <a:off x="996299" y="3222335"/>
            <a:ext cx="4748848" cy="59070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Pentagon 151"/>
          <p:cNvSpPr/>
          <p:nvPr/>
        </p:nvSpPr>
        <p:spPr>
          <a:xfrm>
            <a:off x="980139" y="2539087"/>
            <a:ext cx="4765008" cy="59070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ounded Rectangle 114"/>
          <p:cNvSpPr/>
          <p:nvPr/>
        </p:nvSpPr>
        <p:spPr>
          <a:xfrm>
            <a:off x="6081909" y="260649"/>
            <a:ext cx="6110092" cy="6199783"/>
          </a:xfrm>
          <a:prstGeom prst="roundRect">
            <a:avLst>
              <a:gd name="adj" fmla="val 8813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</a:ln>
          <a:effectLst/>
        </p:spPr>
        <p:txBody>
          <a:bodyPr lIns="121872" tIns="60933" rIns="121872" bIns="60933" rtlCol="0" anchor="ctr"/>
          <a:lstStyle/>
          <a:p>
            <a:pPr defTabSz="1218323">
              <a:defRPr/>
            </a:pPr>
            <a:endParaRPr lang="en-US" sz="2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grpSp>
        <p:nvGrpSpPr>
          <p:cNvPr id="65" name="Group 29"/>
          <p:cNvGrpSpPr/>
          <p:nvPr/>
        </p:nvGrpSpPr>
        <p:grpSpPr>
          <a:xfrm>
            <a:off x="6614353" y="1"/>
            <a:ext cx="5464103" cy="6857999"/>
            <a:chOff x="3189614" y="1562392"/>
            <a:chExt cx="1474916" cy="3116662"/>
          </a:xfrm>
          <a:effectLst/>
        </p:grpSpPr>
        <p:sp>
          <p:nvSpPr>
            <p:cNvPr id="66" name="Freeform 153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grpSp>
          <p:nvGrpSpPr>
            <p:cNvPr id="67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73" name="Rectangle 160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161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 162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Freeform 155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2626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0" name="Freeform 157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9525" cap="flat" cmpd="sng" algn="ctr">
              <a:solidFill>
                <a:srgbClr val="262626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1" name="Freeform 158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2" name="Freeform 159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120"/>
          <p:cNvGrpSpPr/>
          <p:nvPr/>
        </p:nvGrpSpPr>
        <p:grpSpPr>
          <a:xfrm>
            <a:off x="5424968" y="2109820"/>
            <a:ext cx="743273" cy="192723"/>
            <a:chOff x="3074218" y="1415265"/>
            <a:chExt cx="557455" cy="144542"/>
          </a:xfrm>
        </p:grpSpPr>
        <p:cxnSp>
          <p:nvCxnSpPr>
            <p:cNvPr id="77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78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121"/>
          <p:cNvGrpSpPr/>
          <p:nvPr/>
        </p:nvGrpSpPr>
        <p:grpSpPr>
          <a:xfrm>
            <a:off x="5423926" y="2756224"/>
            <a:ext cx="743273" cy="192723"/>
            <a:chOff x="3074218" y="1415265"/>
            <a:chExt cx="557455" cy="144542"/>
          </a:xfrm>
        </p:grpSpPr>
        <p:cxnSp>
          <p:nvCxnSpPr>
            <p:cNvPr id="80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1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124"/>
          <p:cNvGrpSpPr/>
          <p:nvPr/>
        </p:nvGrpSpPr>
        <p:grpSpPr>
          <a:xfrm>
            <a:off x="5426921" y="3428299"/>
            <a:ext cx="743273" cy="192723"/>
            <a:chOff x="3074218" y="1415265"/>
            <a:chExt cx="557455" cy="144542"/>
          </a:xfrm>
        </p:grpSpPr>
        <p:cxnSp>
          <p:nvCxnSpPr>
            <p:cNvPr id="83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4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127"/>
          <p:cNvGrpSpPr/>
          <p:nvPr/>
        </p:nvGrpSpPr>
        <p:grpSpPr>
          <a:xfrm>
            <a:off x="5424968" y="4100373"/>
            <a:ext cx="743273" cy="192723"/>
            <a:chOff x="3074218" y="1415265"/>
            <a:chExt cx="557455" cy="144542"/>
          </a:xfrm>
        </p:grpSpPr>
        <p:cxnSp>
          <p:nvCxnSpPr>
            <p:cNvPr id="8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sp>
        <p:nvSpPr>
          <p:cNvPr id="117" name="Oval 110"/>
          <p:cNvSpPr>
            <a:spLocks noChangeAspect="1"/>
          </p:cNvSpPr>
          <p:nvPr/>
        </p:nvSpPr>
        <p:spPr>
          <a:xfrm>
            <a:off x="4741653" y="3877661"/>
            <a:ext cx="625361" cy="607456"/>
          </a:xfrm>
          <a:prstGeom prst="ellipse">
            <a:avLst/>
          </a:prstGeom>
          <a:solidFill>
            <a:srgbClr val="F95647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27" tIns="45716" rIns="91427" bIns="45716" rtlCol="0" anchor="ctr"/>
          <a:lstStyle/>
          <a:p>
            <a:pPr defTabSz="1218323">
              <a:defRPr/>
            </a:pPr>
            <a:r>
              <a:rPr lang="en-US" sz="4267" kern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grpSp>
        <p:nvGrpSpPr>
          <p:cNvPr id="128" name="组合 45"/>
          <p:cNvGrpSpPr/>
          <p:nvPr/>
        </p:nvGrpSpPr>
        <p:grpSpPr>
          <a:xfrm>
            <a:off x="236196" y="824332"/>
            <a:ext cx="5969449" cy="1077217"/>
            <a:chOff x="4064001" y="1230382"/>
            <a:chExt cx="2771843" cy="755729"/>
          </a:xfrm>
        </p:grpSpPr>
        <p:sp>
          <p:nvSpPr>
            <p:cNvPr id="129" name="Rounded Rectangle 72"/>
            <p:cNvSpPr/>
            <p:nvPr/>
          </p:nvSpPr>
          <p:spPr>
            <a:xfrm>
              <a:off x="4064001" y="1272381"/>
              <a:ext cx="407666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733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0" name="文本框 8"/>
            <p:cNvSpPr txBox="1"/>
            <p:nvPr/>
          </p:nvSpPr>
          <p:spPr>
            <a:xfrm>
              <a:off x="4498636" y="1230382"/>
              <a:ext cx="2337208" cy="75572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Hành</a:t>
              </a:r>
              <a:r>
                <a:rPr lang="en-US" altLang="zh-CN" sz="3200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trình</a:t>
              </a:r>
              <a:r>
                <a:rPr lang="en-US" altLang="zh-CN" sz="3200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3200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du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lịch</a:t>
              </a:r>
              <a:r>
                <a:rPr lang="en-US" altLang="zh-CN" sz="3200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qua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200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điểm</a:t>
              </a:r>
              <a:endPara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4" name="Picture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r="2638"/>
          <a:stretch/>
        </p:blipFill>
        <p:spPr>
          <a:xfrm>
            <a:off x="6899324" y="663696"/>
            <a:ext cx="4929733" cy="6019266"/>
          </a:xfrm>
          <a:prstGeom prst="rect">
            <a:avLst/>
          </a:prstGeom>
        </p:spPr>
      </p:pic>
      <p:grpSp>
        <p:nvGrpSpPr>
          <p:cNvPr id="135" name="Group 127"/>
          <p:cNvGrpSpPr/>
          <p:nvPr/>
        </p:nvGrpSpPr>
        <p:grpSpPr>
          <a:xfrm>
            <a:off x="5423926" y="4773149"/>
            <a:ext cx="743273" cy="192723"/>
            <a:chOff x="3074218" y="1415265"/>
            <a:chExt cx="557455" cy="144542"/>
          </a:xfrm>
        </p:grpSpPr>
        <p:cxnSp>
          <p:nvCxnSpPr>
            <p:cNvPr id="13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127"/>
          <p:cNvGrpSpPr/>
          <p:nvPr/>
        </p:nvGrpSpPr>
        <p:grpSpPr>
          <a:xfrm>
            <a:off x="5419593" y="5426159"/>
            <a:ext cx="743273" cy="192723"/>
            <a:chOff x="3074218" y="1415265"/>
            <a:chExt cx="557455" cy="144542"/>
          </a:xfrm>
        </p:grpSpPr>
        <p:cxnSp>
          <p:nvCxnSpPr>
            <p:cNvPr id="13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Group 127"/>
          <p:cNvGrpSpPr/>
          <p:nvPr/>
        </p:nvGrpSpPr>
        <p:grpSpPr>
          <a:xfrm>
            <a:off x="5423926" y="6106081"/>
            <a:ext cx="743273" cy="192723"/>
            <a:chOff x="3074218" y="1415265"/>
            <a:chExt cx="557455" cy="144542"/>
          </a:xfrm>
        </p:grpSpPr>
        <p:cxnSp>
          <p:nvCxnSpPr>
            <p:cNvPr id="142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3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sp>
        <p:nvSpPr>
          <p:cNvPr id="148" name="Oval 104"/>
          <p:cNvSpPr>
            <a:spLocks noChangeAspect="1"/>
          </p:cNvSpPr>
          <p:nvPr/>
        </p:nvSpPr>
        <p:spPr>
          <a:xfrm>
            <a:off x="4744376" y="5893885"/>
            <a:ext cx="625361" cy="607456"/>
          </a:xfrm>
          <a:prstGeom prst="ellipse">
            <a:avLst/>
          </a:prstGeom>
          <a:solidFill>
            <a:srgbClr val="FAC14D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27" tIns="45716" rIns="91427" bIns="45716" rtlCol="0" anchor="ctr"/>
          <a:lstStyle/>
          <a:p>
            <a:pPr defTabSz="1218323">
              <a:defRPr/>
            </a:pPr>
            <a:r>
              <a:rPr lang="en-US" sz="4267" kern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" name="Pentagon 1"/>
          <p:cNvSpPr/>
          <p:nvPr/>
        </p:nvSpPr>
        <p:spPr>
          <a:xfrm>
            <a:off x="980139" y="1892830"/>
            <a:ext cx="4765008" cy="59070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Oval 92"/>
          <p:cNvSpPr>
            <a:spLocks noChangeAspect="1"/>
          </p:cNvSpPr>
          <p:nvPr/>
        </p:nvSpPr>
        <p:spPr>
          <a:xfrm>
            <a:off x="4681901" y="1876081"/>
            <a:ext cx="625361" cy="607456"/>
          </a:xfrm>
          <a:prstGeom prst="ellipse">
            <a:avLst/>
          </a:prstGeom>
          <a:solidFill>
            <a:srgbClr val="6ED8D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27" tIns="45716" rIns="91427" bIns="45716" rtlCol="0" anchor="ctr"/>
          <a:lstStyle/>
          <a:p>
            <a:pPr defTabSz="1218323">
              <a:defRPr/>
            </a:pPr>
            <a:r>
              <a:rPr lang="en-US" sz="4267" kern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1" name="Oval 98"/>
          <p:cNvSpPr>
            <a:spLocks noChangeAspect="1"/>
          </p:cNvSpPr>
          <p:nvPr/>
        </p:nvSpPr>
        <p:spPr>
          <a:xfrm>
            <a:off x="4710284" y="2533512"/>
            <a:ext cx="625361" cy="607456"/>
          </a:xfrm>
          <a:prstGeom prst="ellipse">
            <a:avLst/>
          </a:prstGeom>
          <a:solidFill>
            <a:srgbClr val="4B87B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27" tIns="45716" rIns="91427" bIns="45716" rtlCol="0" anchor="ctr"/>
          <a:lstStyle/>
          <a:p>
            <a:pPr defTabSz="1218323">
              <a:defRPr/>
            </a:pPr>
            <a:r>
              <a:rPr lang="en-US" sz="4267" kern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3" name="Oval 104"/>
          <p:cNvSpPr>
            <a:spLocks noChangeAspect="1"/>
          </p:cNvSpPr>
          <p:nvPr/>
        </p:nvSpPr>
        <p:spPr>
          <a:xfrm>
            <a:off x="4710282" y="3205587"/>
            <a:ext cx="625361" cy="607456"/>
          </a:xfrm>
          <a:prstGeom prst="ellipse">
            <a:avLst/>
          </a:prstGeom>
          <a:solidFill>
            <a:srgbClr val="FAC14D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27" tIns="45716" rIns="91427" bIns="45716" rtlCol="0" anchor="ctr"/>
          <a:lstStyle/>
          <a:p>
            <a:pPr defTabSz="1218323">
              <a:defRPr/>
            </a:pPr>
            <a:r>
              <a:rPr lang="en-US" sz="4267" kern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6" name="Oval 92"/>
          <p:cNvSpPr>
            <a:spLocks noChangeAspect="1"/>
          </p:cNvSpPr>
          <p:nvPr/>
        </p:nvSpPr>
        <p:spPr>
          <a:xfrm>
            <a:off x="4759150" y="4549736"/>
            <a:ext cx="625361" cy="607456"/>
          </a:xfrm>
          <a:prstGeom prst="ellipse">
            <a:avLst/>
          </a:prstGeom>
          <a:solidFill>
            <a:srgbClr val="6ED8D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27" tIns="45716" rIns="91427" bIns="45716" rtlCol="0" anchor="ctr"/>
          <a:lstStyle/>
          <a:p>
            <a:pPr defTabSz="1218323">
              <a:defRPr/>
            </a:pPr>
            <a:r>
              <a:rPr lang="en-US" sz="4267" kern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8" name="Oval 98"/>
          <p:cNvSpPr>
            <a:spLocks noChangeAspect="1"/>
          </p:cNvSpPr>
          <p:nvPr/>
        </p:nvSpPr>
        <p:spPr>
          <a:xfrm>
            <a:off x="4744377" y="5221811"/>
            <a:ext cx="625361" cy="607456"/>
          </a:xfrm>
          <a:prstGeom prst="ellipse">
            <a:avLst/>
          </a:prstGeom>
          <a:solidFill>
            <a:srgbClr val="4B87B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27" tIns="45716" rIns="91427" bIns="45716" rtlCol="0" anchor="ctr"/>
          <a:lstStyle/>
          <a:p>
            <a:pPr defTabSz="1218323">
              <a:defRPr/>
            </a:pPr>
            <a:r>
              <a:rPr lang="en-US" sz="4267" kern="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37517 0.0040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18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6914E-7 L -0.3776 0.009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46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6914E-7 L -0.3776 2.46914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877E-6 L -0.3802 0.001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6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38159 0.00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34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38038 -0.0003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3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38038 0.0006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3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59" grpId="0" animBg="1"/>
      <p:bldP spid="157" grpId="0" animBg="1"/>
      <p:bldP spid="155" grpId="0" animBg="1"/>
      <p:bldP spid="154" grpId="0" animBg="1"/>
      <p:bldP spid="152" grpId="0" animBg="1"/>
      <p:bldP spid="64" grpId="0" animBg="1"/>
      <p:bldP spid="117" grpId="0" animBg="1"/>
      <p:bldP spid="148" grpId="0" animBg="1"/>
      <p:bldP spid="2" grpId="0" animBg="1"/>
      <p:bldP spid="150" grpId="0" animBg="1"/>
      <p:bldP spid="151" grpId="0" animBg="1"/>
      <p:bldP spid="153" grpId="0" animBg="1"/>
      <p:bldP spid="156" grpId="0" animBg="1"/>
      <p:bldP spid="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18467" y="1416157"/>
            <a:ext cx="3779613" cy="3767151"/>
            <a:chOff x="1217196" y="1415632"/>
            <a:chExt cx="3780597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217196" y="2587325"/>
              <a:ext cx="3616312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</a:t>
              </a:r>
              <a:endParaRPr kumimoji="0" lang="nl-NL" sz="34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12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 </a:t>
              </a:r>
              <a:r>
                <a:rPr kumimoji="0" lang="nl-NL" sz="34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endPara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0000000我图PPT\00001PNG素材\儿童卡通\11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3" y="1761588"/>
            <a:ext cx="3161692" cy="47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sp>
        <p:nvSpPr>
          <p:cNvPr id="85" name="文本框 91"/>
          <p:cNvSpPr txBox="1"/>
          <p:nvPr/>
        </p:nvSpPr>
        <p:spPr>
          <a:xfrm>
            <a:off x="1033353" y="1219349"/>
            <a:ext cx="458780" cy="74898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4267" b="1" dirty="0">
                <a:solidFill>
                  <a:schemeClr val="bg1"/>
                </a:solidFill>
                <a:ea typeface="Arial Unicode MS" panose="020B0604020202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4267" b="1" dirty="0">
              <a:solidFill>
                <a:schemeClr val="bg1"/>
              </a:solidFill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Rounded Rectangle 72"/>
          <p:cNvSpPr/>
          <p:nvPr/>
        </p:nvSpPr>
        <p:spPr>
          <a:xfrm>
            <a:off x="1045567" y="1036163"/>
            <a:ext cx="936036" cy="760653"/>
          </a:xfrm>
          <a:prstGeom prst="wedgeEllipseCallout">
            <a:avLst>
              <a:gd name="adj1" fmla="val -89994"/>
              <a:gd name="adj2" fmla="val -59412"/>
            </a:avLst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733" b="1" dirty="0">
                <a:solidFill>
                  <a:schemeClr val="bg1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756425" y="1036163"/>
            <a:ext cx="8521701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457189">
              <a:defRPr/>
            </a:pPr>
            <a:r>
              <a:rPr lang="en-US" sz="48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Trò</a:t>
            </a:r>
            <a:r>
              <a:rPr lang="en-US" sz="48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chơi</a:t>
            </a:r>
            <a:endParaRPr lang="en-US" sz="48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sz="48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Tìm</a:t>
            </a:r>
            <a:r>
              <a:rPr lang="en-US" sz="48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đường</a:t>
            </a:r>
            <a:r>
              <a:rPr lang="en-US" sz="48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về</a:t>
            </a:r>
            <a:r>
              <a:rPr lang="en-US" sz="48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nhà</a:t>
            </a:r>
            <a:r>
              <a:rPr lang="en-US" sz="48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1" name="文本框 8"/>
          <p:cNvSpPr txBox="1"/>
          <p:nvPr/>
        </p:nvSpPr>
        <p:spPr>
          <a:xfrm>
            <a:off x="2756425" y="3143813"/>
            <a:ext cx="9025007" cy="23901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ốc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sên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đi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tất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cả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đá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đá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thiếu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ea typeface="Microsoft YaHei" panose="020B0503020204020204" pitchFamily="34" charset="-122"/>
                <a:cs typeface="Times New Roman" panose="02020603050405020304" pitchFamily="18" charset="0"/>
              </a:rPr>
              <a:t>đá</a:t>
            </a:r>
            <a:r>
              <a:rPr lang="en-US" altLang="zh-CN" sz="3733" b="1" dirty="0"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26571" r="76439" b="66439"/>
          <a:stretch>
            <a:fillRect/>
          </a:stretch>
        </p:blipFill>
        <p:spPr>
          <a:xfrm>
            <a:off x="4086456" y="4062777"/>
            <a:ext cx="1536171" cy="13684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26571" r="76439" b="66439"/>
          <a:stretch>
            <a:fillRect/>
          </a:stretch>
        </p:blipFill>
        <p:spPr>
          <a:xfrm>
            <a:off x="6586025" y="1014478"/>
            <a:ext cx="1536171" cy="13684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26571" r="76439" b="66439"/>
          <a:stretch>
            <a:fillRect/>
          </a:stretch>
        </p:blipFill>
        <p:spPr>
          <a:xfrm>
            <a:off x="3525193" y="763977"/>
            <a:ext cx="1536171" cy="1368449"/>
          </a:xfrm>
          <a:prstGeom prst="rect">
            <a:avLst/>
          </a:prstGeom>
        </p:spPr>
      </p:pic>
      <p:pic>
        <p:nvPicPr>
          <p:cNvPr id="4099" name="Picture 3" descr="E:\0000000我图PPT\00001PNG素材\儿童卡通\11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725" y="1558837"/>
            <a:ext cx="3161692" cy="47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2245111" y="234779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sp>
        <p:nvSpPr>
          <p:cNvPr id="85" name="文本框 91"/>
          <p:cNvSpPr txBox="1"/>
          <p:nvPr/>
        </p:nvSpPr>
        <p:spPr>
          <a:xfrm>
            <a:off x="1033353" y="1219349"/>
            <a:ext cx="458780" cy="74898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4267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Rounded Rectangle 72"/>
          <p:cNvSpPr/>
          <p:nvPr/>
        </p:nvSpPr>
        <p:spPr>
          <a:xfrm>
            <a:off x="1045567" y="1036163"/>
            <a:ext cx="936036" cy="760653"/>
          </a:xfrm>
          <a:prstGeom prst="wedgeEllipseCallout">
            <a:avLst>
              <a:gd name="adj1" fmla="val -89994"/>
              <a:gd name="adj2" fmla="val -59412"/>
            </a:avLst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8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4343404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54" b="54433" l="10417" r="9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25628" r="11270" b="47470"/>
          <a:stretch>
            <a:fillRect/>
          </a:stretch>
        </p:blipFill>
        <p:spPr>
          <a:xfrm>
            <a:off x="2820664" y="1979041"/>
            <a:ext cx="9243629" cy="4716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16" b="30111" l="28125" r="43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25772" r="57171" b="70305"/>
          <a:stretch>
            <a:fillRect/>
          </a:stretch>
        </p:blipFill>
        <p:spPr>
          <a:xfrm>
            <a:off x="2945160" y="1611991"/>
            <a:ext cx="2693781" cy="1077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498" b="38116" l="42708" r="58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82" t="33733" r="42491" b="62344"/>
          <a:stretch>
            <a:fillRect/>
          </a:stretch>
        </p:blipFill>
        <p:spPr>
          <a:xfrm>
            <a:off x="5123717" y="3224355"/>
            <a:ext cx="2700475" cy="108018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95" b="48030" l="40365" r="5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69" t="41694" r="43712" b="53892"/>
          <a:stretch>
            <a:fillRect/>
          </a:stretch>
        </p:blipFill>
        <p:spPr>
          <a:xfrm>
            <a:off x="4463819" y="4671223"/>
            <a:ext cx="2890292" cy="1238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685" b="43781" l="56858" r="7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9" t="38204" r="27892" b="56892"/>
          <a:stretch>
            <a:fillRect/>
          </a:stretch>
        </p:blipFill>
        <p:spPr>
          <a:xfrm>
            <a:off x="7549463" y="3960763"/>
            <a:ext cx="3286384" cy="1048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2" t="33733" r="42491" b="62344"/>
          <a:stretch>
            <a:fillRect/>
          </a:stretch>
        </p:blipFill>
        <p:spPr>
          <a:xfrm>
            <a:off x="7920203" y="5443404"/>
            <a:ext cx="2644845" cy="1057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26571" r="76439" b="66439"/>
          <a:stretch>
            <a:fillRect/>
          </a:stretch>
        </p:blipFill>
        <p:spPr>
          <a:xfrm>
            <a:off x="1209131" y="2018606"/>
            <a:ext cx="1536171" cy="136844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77531" y="1796819"/>
            <a:ext cx="1829039" cy="5763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16" b="30111" l="28125" r="43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25772" r="57171" b="70305"/>
          <a:stretch>
            <a:fillRect/>
          </a:stretch>
        </p:blipFill>
        <p:spPr>
          <a:xfrm>
            <a:off x="1985296" y="3469297"/>
            <a:ext cx="2738705" cy="109548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415330" y="3717033"/>
            <a:ext cx="1829039" cy="5645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498" b="38116" l="42708" r="58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82" t="33733" r="42491" b="62344"/>
          <a:stretch>
            <a:fillRect/>
          </a:stretch>
        </p:blipFill>
        <p:spPr>
          <a:xfrm>
            <a:off x="6004987" y="1956743"/>
            <a:ext cx="2874984" cy="114999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505134" y="2276872"/>
            <a:ext cx="1829039" cy="5078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7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46047" y="3525011"/>
            <a:ext cx="2100087" cy="4733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7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60010" y="4965171"/>
            <a:ext cx="2100087" cy="5187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7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79267" y="4254376"/>
            <a:ext cx="2100087" cy="5187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7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92582" y="5712984"/>
            <a:ext cx="2100087" cy="5187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26571" r="76439" b="66439"/>
          <a:stretch>
            <a:fillRect/>
          </a:stretch>
        </p:blipFill>
        <p:spPr>
          <a:xfrm>
            <a:off x="8591075" y="2817557"/>
            <a:ext cx="1536171" cy="13684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9753E-6 L 0.11493 0.071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-0.125 0.2219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2716E-6 L 0.12101 0.3512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 b="3465"/>
          <a:stretch/>
        </p:blipFill>
        <p:spPr>
          <a:xfrm>
            <a:off x="143340" y="1604799"/>
            <a:ext cx="11905321" cy="4128459"/>
          </a:xfrm>
          <a:prstGeom prst="rect">
            <a:avLst/>
          </a:prstGeom>
        </p:spPr>
      </p:pic>
      <p:grpSp>
        <p:nvGrpSpPr>
          <p:cNvPr id="81" name="组合 45"/>
          <p:cNvGrpSpPr/>
          <p:nvPr/>
        </p:nvGrpSpPr>
        <p:grpSpPr>
          <a:xfrm>
            <a:off x="527381" y="976297"/>
            <a:ext cx="10945216" cy="820519"/>
            <a:chOff x="4064000" y="1230382"/>
            <a:chExt cx="5082280" cy="575641"/>
          </a:xfrm>
        </p:grpSpPr>
        <p:sp>
          <p:nvSpPr>
            <p:cNvPr id="82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733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3" name="文本框 8"/>
            <p:cNvSpPr txBox="1"/>
            <p:nvPr/>
          </p:nvSpPr>
          <p:spPr>
            <a:xfrm>
              <a:off x="4498637" y="1230382"/>
              <a:ext cx="4647643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Xem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thời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khóa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rồi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lời</a:t>
              </a:r>
              <a:endPara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文本框 8"/>
          <p:cNvSpPr txBox="1"/>
          <p:nvPr/>
        </p:nvSpPr>
        <p:spPr>
          <a:xfrm>
            <a:off x="368131" y="5829267"/>
            <a:ext cx="11455736" cy="666786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a)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môn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3733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3503712" y="2468893"/>
            <a:ext cx="1920213" cy="10474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503712" y="3790391"/>
            <a:ext cx="1920213" cy="7034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503712" y="4851752"/>
            <a:ext cx="1920213" cy="689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 b="3465"/>
          <a:stretch/>
        </p:blipFill>
        <p:spPr>
          <a:xfrm>
            <a:off x="143340" y="1604799"/>
            <a:ext cx="11905321" cy="4128459"/>
          </a:xfrm>
          <a:prstGeom prst="rect">
            <a:avLst/>
          </a:prstGeom>
        </p:spPr>
      </p:pic>
      <p:grpSp>
        <p:nvGrpSpPr>
          <p:cNvPr id="81" name="组合 45"/>
          <p:cNvGrpSpPr/>
          <p:nvPr/>
        </p:nvGrpSpPr>
        <p:grpSpPr>
          <a:xfrm>
            <a:off x="527381" y="976297"/>
            <a:ext cx="10945216" cy="820519"/>
            <a:chOff x="4064000" y="1230382"/>
            <a:chExt cx="5082280" cy="575641"/>
          </a:xfrm>
        </p:grpSpPr>
        <p:sp>
          <p:nvSpPr>
            <p:cNvPr id="82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733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3" name="文本框 8"/>
            <p:cNvSpPr txBox="1"/>
            <p:nvPr/>
          </p:nvSpPr>
          <p:spPr>
            <a:xfrm>
              <a:off x="4498637" y="1230382"/>
              <a:ext cx="4647643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Xem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thời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khóa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rồi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lời</a:t>
              </a:r>
              <a:endPara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文本框 8"/>
          <p:cNvSpPr txBox="1"/>
          <p:nvPr/>
        </p:nvSpPr>
        <p:spPr>
          <a:xfrm>
            <a:off x="0" y="5829268"/>
            <a:ext cx="12192000" cy="5847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1295467" y="1680189"/>
            <a:ext cx="1920213" cy="788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5711956" y="1723266"/>
            <a:ext cx="1920213" cy="7034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10021288" y="1681759"/>
            <a:ext cx="1920213" cy="689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alf Frame 2"/>
          <p:cNvSpPr/>
          <p:nvPr/>
        </p:nvSpPr>
        <p:spPr>
          <a:xfrm rot="6744740" flipH="1">
            <a:off x="2548085" y="2769357"/>
            <a:ext cx="772811" cy="497316"/>
          </a:xfrm>
          <a:prstGeom prst="halfFrame">
            <a:avLst>
              <a:gd name="adj1" fmla="val 15696"/>
              <a:gd name="adj2" fmla="val 1569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6744740" flipH="1">
            <a:off x="6868565" y="5040881"/>
            <a:ext cx="772811" cy="497316"/>
          </a:xfrm>
          <a:prstGeom prst="halfFrame">
            <a:avLst>
              <a:gd name="adj1" fmla="val 15696"/>
              <a:gd name="adj2" fmla="val 1569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6744740" flipH="1">
            <a:off x="11177897" y="4110985"/>
            <a:ext cx="772811" cy="497316"/>
          </a:xfrm>
          <a:prstGeom prst="halfFrame">
            <a:avLst>
              <a:gd name="adj1" fmla="val 15696"/>
              <a:gd name="adj2" fmla="val 1569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" grpId="0" animBg="1"/>
      <p:bldP spid="90" grpId="0" animBg="1"/>
      <p:bldP spid="91" grpId="0" animBg="1"/>
      <p:bldP spid="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114"/>
          <p:cNvSpPr/>
          <p:nvPr/>
        </p:nvSpPr>
        <p:spPr>
          <a:xfrm>
            <a:off x="6081909" y="312537"/>
            <a:ext cx="6110092" cy="6147895"/>
          </a:xfrm>
          <a:prstGeom prst="roundRect">
            <a:avLst>
              <a:gd name="adj" fmla="val 8813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</a:ln>
          <a:effectLst/>
        </p:spPr>
        <p:txBody>
          <a:bodyPr lIns="121872" tIns="60933" rIns="121872" bIns="60933" rtlCol="0" anchor="ctr"/>
          <a:lstStyle/>
          <a:p>
            <a:pPr defTabSz="1218323">
              <a:defRPr/>
            </a:pPr>
            <a:endParaRPr lang="en-US" sz="2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grpSp>
        <p:nvGrpSpPr>
          <p:cNvPr id="65" name="Group 29"/>
          <p:cNvGrpSpPr/>
          <p:nvPr/>
        </p:nvGrpSpPr>
        <p:grpSpPr>
          <a:xfrm>
            <a:off x="6559045" y="2"/>
            <a:ext cx="5464103" cy="6857997"/>
            <a:chOff x="3189614" y="1562392"/>
            <a:chExt cx="1474916" cy="3116662"/>
          </a:xfrm>
          <a:effectLst/>
        </p:grpSpPr>
        <p:sp>
          <p:nvSpPr>
            <p:cNvPr id="66" name="Freeform 153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grpSp>
          <p:nvGrpSpPr>
            <p:cNvPr id="67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73" name="Rectangle 160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161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 162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Freeform 155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2626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0" name="Freeform 157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9525" cap="flat" cmpd="sng" algn="ctr">
              <a:solidFill>
                <a:srgbClr val="262626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1" name="Freeform 158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2" name="Freeform 159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120"/>
          <p:cNvGrpSpPr/>
          <p:nvPr/>
        </p:nvGrpSpPr>
        <p:grpSpPr>
          <a:xfrm>
            <a:off x="5423926" y="2756224"/>
            <a:ext cx="743273" cy="192723"/>
            <a:chOff x="3074218" y="1415265"/>
            <a:chExt cx="557455" cy="144542"/>
          </a:xfrm>
        </p:grpSpPr>
        <p:cxnSp>
          <p:nvCxnSpPr>
            <p:cNvPr id="77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78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121"/>
          <p:cNvGrpSpPr/>
          <p:nvPr/>
        </p:nvGrpSpPr>
        <p:grpSpPr>
          <a:xfrm>
            <a:off x="5423926" y="3332989"/>
            <a:ext cx="743273" cy="192723"/>
            <a:chOff x="3074218" y="1415265"/>
            <a:chExt cx="557455" cy="144542"/>
          </a:xfrm>
        </p:grpSpPr>
        <p:cxnSp>
          <p:nvCxnSpPr>
            <p:cNvPr id="80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1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124"/>
          <p:cNvGrpSpPr/>
          <p:nvPr/>
        </p:nvGrpSpPr>
        <p:grpSpPr>
          <a:xfrm>
            <a:off x="5426921" y="3908352"/>
            <a:ext cx="743273" cy="192723"/>
            <a:chOff x="3074218" y="1415265"/>
            <a:chExt cx="557455" cy="144542"/>
          </a:xfrm>
        </p:grpSpPr>
        <p:cxnSp>
          <p:nvCxnSpPr>
            <p:cNvPr id="83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4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127"/>
          <p:cNvGrpSpPr/>
          <p:nvPr/>
        </p:nvGrpSpPr>
        <p:grpSpPr>
          <a:xfrm>
            <a:off x="5424968" y="4484416"/>
            <a:ext cx="743273" cy="192723"/>
            <a:chOff x="3074218" y="1415265"/>
            <a:chExt cx="557455" cy="144542"/>
          </a:xfrm>
        </p:grpSpPr>
        <p:cxnSp>
          <p:nvCxnSpPr>
            <p:cNvPr id="8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625749" y="2564905"/>
            <a:ext cx="656732" cy="2304607"/>
            <a:chOff x="3022178" y="1193693"/>
            <a:chExt cx="492549" cy="1728455"/>
          </a:xfrm>
        </p:grpSpPr>
        <p:sp>
          <p:nvSpPr>
            <p:cNvPr id="114" name="Oval 92"/>
            <p:cNvSpPr>
              <a:spLocks noChangeAspect="1"/>
            </p:cNvSpPr>
            <p:nvPr/>
          </p:nvSpPr>
          <p:spPr>
            <a:xfrm>
              <a:off x="3022180" y="1193693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Oval 98"/>
            <p:cNvSpPr>
              <a:spLocks noChangeAspect="1"/>
            </p:cNvSpPr>
            <p:nvPr/>
          </p:nvSpPr>
          <p:spPr>
            <a:xfrm>
              <a:off x="3022179" y="1602197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6" name="Oval 104"/>
            <p:cNvSpPr>
              <a:spLocks noChangeAspect="1"/>
            </p:cNvSpPr>
            <p:nvPr/>
          </p:nvSpPr>
          <p:spPr>
            <a:xfrm>
              <a:off x="3022178" y="2034245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7" name="Oval 110"/>
            <p:cNvSpPr>
              <a:spLocks noChangeAspect="1"/>
            </p:cNvSpPr>
            <p:nvPr/>
          </p:nvSpPr>
          <p:spPr>
            <a:xfrm>
              <a:off x="3045706" y="2466556"/>
              <a:ext cx="469021" cy="455592"/>
            </a:xfrm>
            <a:prstGeom prst="ellipse">
              <a:avLst/>
            </a:prstGeom>
            <a:solidFill>
              <a:srgbClr val="F9564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grpSp>
        <p:nvGrpSpPr>
          <p:cNvPr id="128" name="组合 45"/>
          <p:cNvGrpSpPr/>
          <p:nvPr/>
        </p:nvGrpSpPr>
        <p:grpSpPr>
          <a:xfrm>
            <a:off x="418693" y="945792"/>
            <a:ext cx="5969451" cy="1815690"/>
            <a:chOff x="4064001" y="1230382"/>
            <a:chExt cx="2771843" cy="1273809"/>
          </a:xfrm>
        </p:grpSpPr>
        <p:sp>
          <p:nvSpPr>
            <p:cNvPr id="129" name="Rounded Rectangle 72"/>
            <p:cNvSpPr/>
            <p:nvPr/>
          </p:nvSpPr>
          <p:spPr>
            <a:xfrm>
              <a:off x="4064001" y="1272381"/>
              <a:ext cx="407666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733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0" name="文本框 8"/>
            <p:cNvSpPr txBox="1"/>
            <p:nvPr/>
          </p:nvSpPr>
          <p:spPr>
            <a:xfrm>
              <a:off x="4498636" y="1230382"/>
              <a:ext cx="2337208" cy="12738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du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lịch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Hành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trình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du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lịch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qua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733" b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điểm</a:t>
              </a:r>
              <a:endParaRPr lang="en-US" altLang="zh-CN" sz="3733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4" name="Picture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r="3520"/>
          <a:stretch/>
        </p:blipFill>
        <p:spPr>
          <a:xfrm>
            <a:off x="6864086" y="647299"/>
            <a:ext cx="4929733" cy="6023702"/>
          </a:xfrm>
          <a:prstGeom prst="rect">
            <a:avLst/>
          </a:prstGeom>
        </p:spPr>
      </p:pic>
      <p:grpSp>
        <p:nvGrpSpPr>
          <p:cNvPr id="135" name="Group 127"/>
          <p:cNvGrpSpPr/>
          <p:nvPr/>
        </p:nvGrpSpPr>
        <p:grpSpPr>
          <a:xfrm>
            <a:off x="5416282" y="5060480"/>
            <a:ext cx="743273" cy="192723"/>
            <a:chOff x="3074218" y="1415265"/>
            <a:chExt cx="557455" cy="144542"/>
          </a:xfrm>
        </p:grpSpPr>
        <p:cxnSp>
          <p:nvCxnSpPr>
            <p:cNvPr id="13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127"/>
          <p:cNvGrpSpPr/>
          <p:nvPr/>
        </p:nvGrpSpPr>
        <p:grpSpPr>
          <a:xfrm>
            <a:off x="5419593" y="5637245"/>
            <a:ext cx="743273" cy="192723"/>
            <a:chOff x="3074218" y="1415265"/>
            <a:chExt cx="557455" cy="144542"/>
          </a:xfrm>
        </p:grpSpPr>
        <p:cxnSp>
          <p:nvCxnSpPr>
            <p:cNvPr id="13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Group 127"/>
          <p:cNvGrpSpPr/>
          <p:nvPr/>
        </p:nvGrpSpPr>
        <p:grpSpPr>
          <a:xfrm>
            <a:off x="5423926" y="6212608"/>
            <a:ext cx="743273" cy="192723"/>
            <a:chOff x="3074218" y="1415265"/>
            <a:chExt cx="557455" cy="144542"/>
          </a:xfrm>
        </p:grpSpPr>
        <p:cxnSp>
          <p:nvCxnSpPr>
            <p:cNvPr id="142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3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5" name="组合 112"/>
          <p:cNvGrpSpPr/>
          <p:nvPr/>
        </p:nvGrpSpPr>
        <p:grpSpPr>
          <a:xfrm>
            <a:off x="4666952" y="4837768"/>
            <a:ext cx="640136" cy="1751035"/>
            <a:chOff x="3022178" y="1210135"/>
            <a:chExt cx="480102" cy="1313276"/>
          </a:xfrm>
        </p:grpSpPr>
        <p:sp>
          <p:nvSpPr>
            <p:cNvPr id="146" name="Oval 92"/>
            <p:cNvSpPr>
              <a:spLocks noChangeAspect="1"/>
            </p:cNvSpPr>
            <p:nvPr/>
          </p:nvSpPr>
          <p:spPr>
            <a:xfrm>
              <a:off x="3033259" y="1210135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7" name="Oval 98"/>
            <p:cNvSpPr>
              <a:spLocks noChangeAspect="1"/>
            </p:cNvSpPr>
            <p:nvPr/>
          </p:nvSpPr>
          <p:spPr>
            <a:xfrm>
              <a:off x="3022179" y="1642183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8" name="Oval 104"/>
            <p:cNvSpPr>
              <a:spLocks noChangeAspect="1"/>
            </p:cNvSpPr>
            <p:nvPr/>
          </p:nvSpPr>
          <p:spPr>
            <a:xfrm>
              <a:off x="3022178" y="2067819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57740" y="2644517"/>
            <a:ext cx="4303731" cy="2496979"/>
          </a:xfrm>
          <a:prstGeom prst="cloudCallout">
            <a:avLst>
              <a:gd name="adj1" fmla="val -13357"/>
              <a:gd name="adj2" fmla="val 747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9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44" y="4869511"/>
            <a:ext cx="2351584" cy="1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0000000我图PPT\00001PNG素材\儿童卡通\11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3" y="1761588"/>
            <a:ext cx="3161692" cy="47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sp>
        <p:nvSpPr>
          <p:cNvPr id="85" name="文本框 91"/>
          <p:cNvSpPr txBox="1"/>
          <p:nvPr/>
        </p:nvSpPr>
        <p:spPr>
          <a:xfrm>
            <a:off x="1033353" y="1219349"/>
            <a:ext cx="458780" cy="74898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4267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Rounded Rectangle 72"/>
          <p:cNvSpPr/>
          <p:nvPr/>
        </p:nvSpPr>
        <p:spPr>
          <a:xfrm>
            <a:off x="1045567" y="1036163"/>
            <a:ext cx="936036" cy="760653"/>
          </a:xfrm>
          <a:prstGeom prst="wedgeEllipseCallout">
            <a:avLst>
              <a:gd name="adj1" fmla="val -89994"/>
              <a:gd name="adj2" fmla="val -59412"/>
            </a:avLst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766107" y="992081"/>
            <a:ext cx="8521701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457189">
              <a:defRPr/>
            </a:pPr>
            <a:r>
              <a:rPr lang="en-US" sz="48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huong%20va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t="11779" r="23203" b="17666"/>
          <a:stretch>
            <a:fillRect/>
          </a:stretch>
        </p:blipFill>
        <p:spPr bwMode="auto">
          <a:xfrm>
            <a:off x="5273137" y="2922673"/>
            <a:ext cx="3092796" cy="281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Presents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1" y="4942628"/>
            <a:ext cx="2235200" cy="16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2" descr="t247662948_34608_7"/>
          <p:cNvSpPr>
            <a:spLocks noChangeArrowheads="1" noChangeShapeType="1" noTextEdit="1"/>
          </p:cNvSpPr>
          <p:nvPr/>
        </p:nvSpPr>
        <p:spPr bwMode="auto">
          <a:xfrm>
            <a:off x="2639617" y="1796819"/>
            <a:ext cx="9124819" cy="109062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8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8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8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8"/>
          <p:cNvSpPr txBox="1"/>
          <p:nvPr/>
        </p:nvSpPr>
        <p:spPr>
          <a:xfrm>
            <a:off x="2" y="1291389"/>
            <a:ext cx="5424965" cy="3888641"/>
          </a:xfrm>
          <a:prstGeom prst="cloudCallout">
            <a:avLst>
              <a:gd name="adj1" fmla="val -13072"/>
              <a:gd name="adj2" fmla="val 638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nơi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3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Cao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4" name="Rounded Rectangle 114"/>
          <p:cNvSpPr/>
          <p:nvPr/>
        </p:nvSpPr>
        <p:spPr>
          <a:xfrm>
            <a:off x="6081909" y="312537"/>
            <a:ext cx="6110092" cy="6147895"/>
          </a:xfrm>
          <a:prstGeom prst="roundRect">
            <a:avLst>
              <a:gd name="adj" fmla="val 8813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</a:ln>
          <a:effectLst/>
        </p:spPr>
        <p:txBody>
          <a:bodyPr lIns="121872" tIns="60933" rIns="121872" bIns="60933" rtlCol="0" anchor="ctr"/>
          <a:lstStyle/>
          <a:p>
            <a:pPr defTabSz="1218323">
              <a:defRPr/>
            </a:pPr>
            <a:endParaRPr lang="en-US" sz="2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grpSp>
        <p:nvGrpSpPr>
          <p:cNvPr id="65" name="Group 29"/>
          <p:cNvGrpSpPr/>
          <p:nvPr/>
        </p:nvGrpSpPr>
        <p:grpSpPr>
          <a:xfrm>
            <a:off x="6559045" y="2"/>
            <a:ext cx="5464103" cy="6857997"/>
            <a:chOff x="3189614" y="1562392"/>
            <a:chExt cx="1474916" cy="3116662"/>
          </a:xfrm>
          <a:effectLst/>
        </p:grpSpPr>
        <p:sp>
          <p:nvSpPr>
            <p:cNvPr id="66" name="Freeform 153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grpSp>
          <p:nvGrpSpPr>
            <p:cNvPr id="67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73" name="Rectangle 160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161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 162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Freeform 155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2626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0" name="Freeform 157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9525" cap="flat" cmpd="sng" algn="ctr">
              <a:solidFill>
                <a:srgbClr val="262626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1" name="Freeform 158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2" name="Freeform 159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120"/>
          <p:cNvGrpSpPr/>
          <p:nvPr/>
        </p:nvGrpSpPr>
        <p:grpSpPr>
          <a:xfrm>
            <a:off x="5423926" y="2756224"/>
            <a:ext cx="743273" cy="192723"/>
            <a:chOff x="3074218" y="1415265"/>
            <a:chExt cx="557455" cy="144542"/>
          </a:xfrm>
        </p:grpSpPr>
        <p:cxnSp>
          <p:nvCxnSpPr>
            <p:cNvPr id="77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78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121"/>
          <p:cNvGrpSpPr/>
          <p:nvPr/>
        </p:nvGrpSpPr>
        <p:grpSpPr>
          <a:xfrm>
            <a:off x="5423926" y="3332989"/>
            <a:ext cx="743273" cy="192723"/>
            <a:chOff x="3074218" y="1415265"/>
            <a:chExt cx="557455" cy="144542"/>
          </a:xfrm>
        </p:grpSpPr>
        <p:cxnSp>
          <p:nvCxnSpPr>
            <p:cNvPr id="80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1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124"/>
          <p:cNvGrpSpPr/>
          <p:nvPr/>
        </p:nvGrpSpPr>
        <p:grpSpPr>
          <a:xfrm>
            <a:off x="5426921" y="3908352"/>
            <a:ext cx="743273" cy="192723"/>
            <a:chOff x="3074218" y="1415265"/>
            <a:chExt cx="557455" cy="144542"/>
          </a:xfrm>
        </p:grpSpPr>
        <p:cxnSp>
          <p:nvCxnSpPr>
            <p:cNvPr id="83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4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127"/>
          <p:cNvGrpSpPr/>
          <p:nvPr/>
        </p:nvGrpSpPr>
        <p:grpSpPr>
          <a:xfrm>
            <a:off x="5424968" y="4484416"/>
            <a:ext cx="743273" cy="192723"/>
            <a:chOff x="3074218" y="1415265"/>
            <a:chExt cx="557455" cy="144542"/>
          </a:xfrm>
        </p:grpSpPr>
        <p:cxnSp>
          <p:nvCxnSpPr>
            <p:cNvPr id="8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625749" y="2564905"/>
            <a:ext cx="656732" cy="2304607"/>
            <a:chOff x="3022178" y="1193693"/>
            <a:chExt cx="492549" cy="1728455"/>
          </a:xfrm>
        </p:grpSpPr>
        <p:sp>
          <p:nvSpPr>
            <p:cNvPr id="114" name="Oval 92"/>
            <p:cNvSpPr>
              <a:spLocks noChangeAspect="1"/>
            </p:cNvSpPr>
            <p:nvPr/>
          </p:nvSpPr>
          <p:spPr>
            <a:xfrm>
              <a:off x="3022180" y="1193693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Oval 98"/>
            <p:cNvSpPr>
              <a:spLocks noChangeAspect="1"/>
            </p:cNvSpPr>
            <p:nvPr/>
          </p:nvSpPr>
          <p:spPr>
            <a:xfrm>
              <a:off x="3022179" y="1602197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6" name="Oval 104"/>
            <p:cNvSpPr>
              <a:spLocks noChangeAspect="1"/>
            </p:cNvSpPr>
            <p:nvPr/>
          </p:nvSpPr>
          <p:spPr>
            <a:xfrm>
              <a:off x="3022178" y="2034245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7" name="Oval 110"/>
            <p:cNvSpPr>
              <a:spLocks noChangeAspect="1"/>
            </p:cNvSpPr>
            <p:nvPr/>
          </p:nvSpPr>
          <p:spPr>
            <a:xfrm>
              <a:off x="3045706" y="2466556"/>
              <a:ext cx="469021" cy="455592"/>
            </a:xfrm>
            <a:prstGeom prst="ellipse">
              <a:avLst/>
            </a:prstGeom>
            <a:solidFill>
              <a:srgbClr val="F9564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sp>
        <p:nvSpPr>
          <p:cNvPr id="129" name="Rounded Rectangle 72"/>
          <p:cNvSpPr/>
          <p:nvPr/>
        </p:nvSpPr>
        <p:spPr>
          <a:xfrm>
            <a:off x="418691" y="1005658"/>
            <a:ext cx="877951" cy="760655"/>
          </a:xfrm>
          <a:prstGeom prst="wedgeEllipseCallout">
            <a:avLst>
              <a:gd name="adj1" fmla="val -89994"/>
              <a:gd name="adj2" fmla="val -594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3323" r="7793" b="26562"/>
          <a:stretch>
            <a:fillRect/>
          </a:stretch>
        </p:blipFill>
        <p:spPr>
          <a:xfrm>
            <a:off x="6864086" y="806505"/>
            <a:ext cx="4929733" cy="5864496"/>
          </a:xfrm>
          <a:prstGeom prst="rect">
            <a:avLst/>
          </a:prstGeom>
        </p:spPr>
      </p:pic>
      <p:grpSp>
        <p:nvGrpSpPr>
          <p:cNvPr id="135" name="Group 127"/>
          <p:cNvGrpSpPr/>
          <p:nvPr/>
        </p:nvGrpSpPr>
        <p:grpSpPr>
          <a:xfrm>
            <a:off x="5416282" y="5060480"/>
            <a:ext cx="743273" cy="192723"/>
            <a:chOff x="3074218" y="1415265"/>
            <a:chExt cx="557455" cy="144542"/>
          </a:xfrm>
        </p:grpSpPr>
        <p:cxnSp>
          <p:nvCxnSpPr>
            <p:cNvPr id="13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127"/>
          <p:cNvGrpSpPr/>
          <p:nvPr/>
        </p:nvGrpSpPr>
        <p:grpSpPr>
          <a:xfrm>
            <a:off x="5419593" y="5637245"/>
            <a:ext cx="743273" cy="192723"/>
            <a:chOff x="3074218" y="1415265"/>
            <a:chExt cx="557455" cy="144542"/>
          </a:xfrm>
        </p:grpSpPr>
        <p:cxnSp>
          <p:nvCxnSpPr>
            <p:cNvPr id="13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Group 127"/>
          <p:cNvGrpSpPr/>
          <p:nvPr/>
        </p:nvGrpSpPr>
        <p:grpSpPr>
          <a:xfrm>
            <a:off x="5423926" y="6212608"/>
            <a:ext cx="743273" cy="192723"/>
            <a:chOff x="3074218" y="1415265"/>
            <a:chExt cx="557455" cy="144542"/>
          </a:xfrm>
        </p:grpSpPr>
        <p:cxnSp>
          <p:nvCxnSpPr>
            <p:cNvPr id="142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3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5" name="组合 112"/>
          <p:cNvGrpSpPr/>
          <p:nvPr/>
        </p:nvGrpSpPr>
        <p:grpSpPr>
          <a:xfrm>
            <a:off x="4666952" y="4837768"/>
            <a:ext cx="640136" cy="1751035"/>
            <a:chOff x="3022178" y="1210135"/>
            <a:chExt cx="480102" cy="1313276"/>
          </a:xfrm>
        </p:grpSpPr>
        <p:sp>
          <p:nvSpPr>
            <p:cNvPr id="146" name="Oval 92"/>
            <p:cNvSpPr>
              <a:spLocks noChangeAspect="1"/>
            </p:cNvSpPr>
            <p:nvPr/>
          </p:nvSpPr>
          <p:spPr>
            <a:xfrm>
              <a:off x="3033259" y="1210135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7" name="Oval 98"/>
            <p:cNvSpPr>
              <a:spLocks noChangeAspect="1"/>
            </p:cNvSpPr>
            <p:nvPr/>
          </p:nvSpPr>
          <p:spPr>
            <a:xfrm>
              <a:off x="3022179" y="1642183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8" name="Oval 104"/>
            <p:cNvSpPr>
              <a:spLocks noChangeAspect="1"/>
            </p:cNvSpPr>
            <p:nvPr/>
          </p:nvSpPr>
          <p:spPr>
            <a:xfrm>
              <a:off x="3022178" y="2067819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pic>
        <p:nvPicPr>
          <p:cNvPr id="49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44" y="4869511"/>
            <a:ext cx="2351584" cy="1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114"/>
          <p:cNvSpPr/>
          <p:nvPr/>
        </p:nvSpPr>
        <p:spPr>
          <a:xfrm>
            <a:off x="6081909" y="312537"/>
            <a:ext cx="6110092" cy="6147895"/>
          </a:xfrm>
          <a:prstGeom prst="roundRect">
            <a:avLst>
              <a:gd name="adj" fmla="val 8813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</a:ln>
          <a:effectLst/>
        </p:spPr>
        <p:txBody>
          <a:bodyPr lIns="121872" tIns="60933" rIns="121872" bIns="60933" rtlCol="0" anchor="ctr"/>
          <a:lstStyle/>
          <a:p>
            <a:pPr defTabSz="1218323">
              <a:defRPr/>
            </a:pPr>
            <a:endParaRPr lang="en-US" sz="2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grpSp>
        <p:nvGrpSpPr>
          <p:cNvPr id="65" name="Group 29"/>
          <p:cNvGrpSpPr/>
          <p:nvPr/>
        </p:nvGrpSpPr>
        <p:grpSpPr>
          <a:xfrm>
            <a:off x="6559045" y="2"/>
            <a:ext cx="5464103" cy="6857997"/>
            <a:chOff x="3189614" y="1562392"/>
            <a:chExt cx="1474916" cy="3116662"/>
          </a:xfrm>
          <a:effectLst/>
        </p:grpSpPr>
        <p:sp>
          <p:nvSpPr>
            <p:cNvPr id="66" name="Freeform 153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grpSp>
          <p:nvGrpSpPr>
            <p:cNvPr id="67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73" name="Rectangle 160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161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 162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323">
                  <a:defRPr/>
                </a:pPr>
                <a:endParaRPr lang="en-US" sz="2400" kern="0" dirty="0">
                  <a:solidFill>
                    <a:srgbClr val="262626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Freeform 155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2626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0" name="Freeform 157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9525" cap="flat" cmpd="sng" algn="ctr">
              <a:solidFill>
                <a:srgbClr val="262626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1" name="Freeform 158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  <p:sp>
          <p:nvSpPr>
            <p:cNvPr id="72" name="Freeform 159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 dirty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120"/>
          <p:cNvGrpSpPr/>
          <p:nvPr/>
        </p:nvGrpSpPr>
        <p:grpSpPr>
          <a:xfrm>
            <a:off x="5423926" y="2756224"/>
            <a:ext cx="743273" cy="192723"/>
            <a:chOff x="3074218" y="1415265"/>
            <a:chExt cx="557455" cy="144542"/>
          </a:xfrm>
        </p:grpSpPr>
        <p:cxnSp>
          <p:nvCxnSpPr>
            <p:cNvPr id="77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78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121"/>
          <p:cNvGrpSpPr/>
          <p:nvPr/>
        </p:nvGrpSpPr>
        <p:grpSpPr>
          <a:xfrm>
            <a:off x="5423926" y="3332989"/>
            <a:ext cx="743273" cy="192723"/>
            <a:chOff x="3074218" y="1415265"/>
            <a:chExt cx="557455" cy="144542"/>
          </a:xfrm>
        </p:grpSpPr>
        <p:cxnSp>
          <p:nvCxnSpPr>
            <p:cNvPr id="80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1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124"/>
          <p:cNvGrpSpPr/>
          <p:nvPr/>
        </p:nvGrpSpPr>
        <p:grpSpPr>
          <a:xfrm>
            <a:off x="5426921" y="3908352"/>
            <a:ext cx="743273" cy="192723"/>
            <a:chOff x="3074218" y="1415265"/>
            <a:chExt cx="557455" cy="144542"/>
          </a:xfrm>
        </p:grpSpPr>
        <p:cxnSp>
          <p:nvCxnSpPr>
            <p:cNvPr id="83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4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127"/>
          <p:cNvGrpSpPr/>
          <p:nvPr/>
        </p:nvGrpSpPr>
        <p:grpSpPr>
          <a:xfrm>
            <a:off x="5424968" y="4484416"/>
            <a:ext cx="743273" cy="192723"/>
            <a:chOff x="3074218" y="1415265"/>
            <a:chExt cx="557455" cy="144542"/>
          </a:xfrm>
        </p:grpSpPr>
        <p:cxnSp>
          <p:nvCxnSpPr>
            <p:cNvPr id="8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8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625749" y="2564905"/>
            <a:ext cx="656732" cy="2304607"/>
            <a:chOff x="3022178" y="1193693"/>
            <a:chExt cx="492549" cy="1728455"/>
          </a:xfrm>
        </p:grpSpPr>
        <p:sp>
          <p:nvSpPr>
            <p:cNvPr id="114" name="Oval 92"/>
            <p:cNvSpPr>
              <a:spLocks noChangeAspect="1"/>
            </p:cNvSpPr>
            <p:nvPr/>
          </p:nvSpPr>
          <p:spPr>
            <a:xfrm>
              <a:off x="3022180" y="1193693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5" name="Oval 98"/>
            <p:cNvSpPr>
              <a:spLocks noChangeAspect="1"/>
            </p:cNvSpPr>
            <p:nvPr/>
          </p:nvSpPr>
          <p:spPr>
            <a:xfrm>
              <a:off x="3022179" y="1602197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6" name="Oval 104"/>
            <p:cNvSpPr>
              <a:spLocks noChangeAspect="1"/>
            </p:cNvSpPr>
            <p:nvPr/>
          </p:nvSpPr>
          <p:spPr>
            <a:xfrm>
              <a:off x="3022178" y="2034245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7" name="Oval 110"/>
            <p:cNvSpPr>
              <a:spLocks noChangeAspect="1"/>
            </p:cNvSpPr>
            <p:nvPr/>
          </p:nvSpPr>
          <p:spPr>
            <a:xfrm>
              <a:off x="3045706" y="2466556"/>
              <a:ext cx="469021" cy="455592"/>
            </a:xfrm>
            <a:prstGeom prst="ellipse">
              <a:avLst/>
            </a:prstGeom>
            <a:solidFill>
              <a:srgbClr val="F9564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4175787" cy="932723"/>
          </a:xfrm>
          <a:prstGeom prst="rect">
            <a:avLst/>
          </a:prstGeom>
        </p:spPr>
      </p:pic>
      <p:sp>
        <p:nvSpPr>
          <p:cNvPr id="129" name="Rounded Rectangle 72"/>
          <p:cNvSpPr/>
          <p:nvPr/>
        </p:nvSpPr>
        <p:spPr>
          <a:xfrm>
            <a:off x="418691" y="1005658"/>
            <a:ext cx="877951" cy="760655"/>
          </a:xfrm>
          <a:prstGeom prst="wedgeEllipseCallout">
            <a:avLst>
              <a:gd name="adj1" fmla="val -89994"/>
              <a:gd name="adj2" fmla="val -594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3323" r="7793" b="26562"/>
          <a:stretch>
            <a:fillRect/>
          </a:stretch>
        </p:blipFill>
        <p:spPr>
          <a:xfrm>
            <a:off x="6864086" y="806505"/>
            <a:ext cx="4929733" cy="5864496"/>
          </a:xfrm>
          <a:prstGeom prst="rect">
            <a:avLst/>
          </a:prstGeom>
        </p:spPr>
      </p:pic>
      <p:grpSp>
        <p:nvGrpSpPr>
          <p:cNvPr id="135" name="Group 127"/>
          <p:cNvGrpSpPr/>
          <p:nvPr/>
        </p:nvGrpSpPr>
        <p:grpSpPr>
          <a:xfrm>
            <a:off x="5416282" y="5060480"/>
            <a:ext cx="743273" cy="192723"/>
            <a:chOff x="3074218" y="1415265"/>
            <a:chExt cx="557455" cy="144542"/>
          </a:xfrm>
        </p:grpSpPr>
        <p:cxnSp>
          <p:nvCxnSpPr>
            <p:cNvPr id="136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7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127"/>
          <p:cNvGrpSpPr/>
          <p:nvPr/>
        </p:nvGrpSpPr>
        <p:grpSpPr>
          <a:xfrm>
            <a:off x="5419593" y="5637245"/>
            <a:ext cx="743273" cy="192723"/>
            <a:chOff x="3074218" y="1415265"/>
            <a:chExt cx="557455" cy="144542"/>
          </a:xfrm>
        </p:grpSpPr>
        <p:cxnSp>
          <p:nvCxnSpPr>
            <p:cNvPr id="13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Group 127"/>
          <p:cNvGrpSpPr/>
          <p:nvPr/>
        </p:nvGrpSpPr>
        <p:grpSpPr>
          <a:xfrm>
            <a:off x="5423926" y="6212608"/>
            <a:ext cx="743273" cy="192723"/>
            <a:chOff x="3074218" y="1415265"/>
            <a:chExt cx="557455" cy="144542"/>
          </a:xfrm>
        </p:grpSpPr>
        <p:cxnSp>
          <p:nvCxnSpPr>
            <p:cNvPr id="142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3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323">
                <a:defRPr/>
              </a:pPr>
              <a:endParaRPr lang="en-US" sz="2400" kern="0">
                <a:solidFill>
                  <a:srgbClr val="262626"/>
                </a:solidFill>
                <a:latin typeface="Calibri" panose="020F0502020204030204"/>
              </a:endParaRPr>
            </a:p>
          </p:txBody>
        </p:sp>
      </p:grpSp>
      <p:grpSp>
        <p:nvGrpSpPr>
          <p:cNvPr id="145" name="组合 112"/>
          <p:cNvGrpSpPr/>
          <p:nvPr/>
        </p:nvGrpSpPr>
        <p:grpSpPr>
          <a:xfrm>
            <a:off x="4666952" y="4837768"/>
            <a:ext cx="640136" cy="1751035"/>
            <a:chOff x="3022178" y="1210135"/>
            <a:chExt cx="480102" cy="1313276"/>
          </a:xfrm>
        </p:grpSpPr>
        <p:sp>
          <p:nvSpPr>
            <p:cNvPr id="146" name="Oval 92"/>
            <p:cNvSpPr>
              <a:spLocks noChangeAspect="1"/>
            </p:cNvSpPr>
            <p:nvPr/>
          </p:nvSpPr>
          <p:spPr>
            <a:xfrm>
              <a:off x="3033259" y="1210135"/>
              <a:ext cx="469021" cy="455592"/>
            </a:xfrm>
            <a:prstGeom prst="ellipse">
              <a:avLst/>
            </a:prstGeom>
            <a:solidFill>
              <a:srgbClr val="6ED8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7" name="Oval 98"/>
            <p:cNvSpPr>
              <a:spLocks noChangeAspect="1"/>
            </p:cNvSpPr>
            <p:nvPr/>
          </p:nvSpPr>
          <p:spPr>
            <a:xfrm>
              <a:off x="3022179" y="1642183"/>
              <a:ext cx="469021" cy="455592"/>
            </a:xfrm>
            <a:prstGeom prst="ellipse">
              <a:avLst/>
            </a:prstGeom>
            <a:solidFill>
              <a:srgbClr val="4B87B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8" name="Oval 104"/>
            <p:cNvSpPr>
              <a:spLocks noChangeAspect="1"/>
            </p:cNvSpPr>
            <p:nvPr/>
          </p:nvSpPr>
          <p:spPr>
            <a:xfrm>
              <a:off x="3022178" y="2067819"/>
              <a:ext cx="469021" cy="455592"/>
            </a:xfrm>
            <a:prstGeom prst="ellipse">
              <a:avLst/>
            </a:prstGeom>
            <a:solidFill>
              <a:srgbClr val="FAC1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27" tIns="45716" rIns="91427" bIns="45716" rtlCol="0" anchor="ctr"/>
            <a:lstStyle/>
            <a:p>
              <a:pPr defTabSz="1218323">
                <a:defRPr/>
              </a:pPr>
              <a:r>
                <a:rPr lang="en-US" sz="4267" kern="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pic>
        <p:nvPicPr>
          <p:cNvPr id="49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44" y="4869511"/>
            <a:ext cx="2351584" cy="1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文本框 8"/>
          <p:cNvSpPr txBox="1"/>
          <p:nvPr/>
        </p:nvSpPr>
        <p:spPr>
          <a:xfrm>
            <a:off x="291037" y="1829695"/>
            <a:ext cx="4129891" cy="2763922"/>
          </a:xfrm>
          <a:prstGeom prst="cloudCallout">
            <a:avLst>
              <a:gd name="adj1" fmla="val -10120"/>
              <a:gd name="adj2" fmla="val 907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a)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đâu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2662735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2757984" y="4869160"/>
            <a:ext cx="1727200" cy="172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8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2556133" y="5298383"/>
            <a:ext cx="2086040" cy="10105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8"/>
          <p:cNvSpPr txBox="1"/>
          <p:nvPr/>
        </p:nvSpPr>
        <p:spPr>
          <a:xfrm>
            <a:off x="291036" y="1790252"/>
            <a:ext cx="4129891" cy="2763922"/>
          </a:xfrm>
          <a:prstGeom prst="cloudCallout">
            <a:avLst>
              <a:gd name="adj1" fmla="val -10120"/>
              <a:gd name="adj2" fmla="val 907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a)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B</a:t>
            </a:r>
            <a:r>
              <a:rPr lang="en-US" altLang="zh-CN" sz="3733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Rô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3733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bốt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3733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sz="3733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3733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A041869-D850-46BB-9DA7-508EA551932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5-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684892-A5F0-4BEF-90DB-8B2ED49BEDFF}:3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7E34B9-00E3-43D8-8481-F81903279BB9}:3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5D7EEC-0DEC-4E4D-98E1-D8E37B35EE93}:3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1AE6EE-FAE3-42D3-9AF8-767BF6B2E475}:3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A15389-1861-46FC-AF77-400F4BF2D31E}:43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CB6235-58F9-48CD-A715-EBFE14668DDF}:5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0F6E3C-106C-4A0E-B855-4A625D7E8B57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A19010-61DA-45E7-AD47-4C86C4A70F55}:3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48301D-2739-4618-A496-2383E24EB50A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86D58-8186-48A1-B448-8AFE45BBFCEA}:3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2C46A5-C844-4E99-9F0A-C16321370F38}:3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D4CEF5-1A78-494B-B3B4-47FD4A082DA9}:3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FCF2C-93FF-4502-8446-7ACCEB37FCBF}:3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446</Words>
  <Application>Microsoft Office PowerPoint</Application>
  <PresentationFormat>Widescreen</PresentationFormat>
  <Paragraphs>147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 Unicode MS</vt:lpstr>
      <vt:lpstr>Malgun Gothic</vt:lpstr>
      <vt:lpstr>Microsoft YaHei</vt:lpstr>
      <vt:lpstr>宋体</vt:lpstr>
      <vt:lpstr>.VnArial</vt:lpstr>
      <vt:lpstr>Arial</vt:lpstr>
      <vt:lpstr>Calibri</vt:lpstr>
      <vt:lpstr>Calibri Light</vt:lpstr>
      <vt:lpstr>Cambria</vt:lpstr>
      <vt:lpstr>等线</vt:lpstr>
      <vt:lpstr>等线 Light</vt:lpstr>
      <vt:lpstr>Roboto</vt:lpstr>
      <vt:lpstr>Tahoma</vt:lpstr>
      <vt:lpstr>Times</vt:lpstr>
      <vt:lpstr>Times New Roman</vt:lpstr>
      <vt:lpstr>字魂59号-创粗黑</vt:lpstr>
      <vt:lpstr>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35- Tiết 2</dc:title>
  <dc:creator>thao</dc:creator>
  <cp:lastModifiedBy>Admin</cp:lastModifiedBy>
  <cp:revision>15</cp:revision>
  <dcterms:created xsi:type="dcterms:W3CDTF">2022-01-03T10:53:00Z</dcterms:created>
  <dcterms:modified xsi:type="dcterms:W3CDTF">2025-04-19T02:20:03Z</dcterms:modified>
</cp:coreProperties>
</file>