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BF493-6ECE-4123-877A-6F9B7DDA3C07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F37DB-E159-44B6-BC7D-F1768AABA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9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F37DB-E159-44B6-BC7D-F1768AABA6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4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64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877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F37DB-E159-44B6-BC7D-F1768AABA6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25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794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3304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880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9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2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97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06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9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7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5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9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2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9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5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D281A-9304-47E8-B54D-82539652644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3510" y="270529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55: Đề - xi – mét. Mét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5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383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6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4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5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6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</a:t>
            </a:r>
            <a:r>
              <a:rPr lang="en-US" sz="2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 tắt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 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7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97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4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7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81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0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61934" y="1990064"/>
            <a:ext cx="9180576" cy="1569620"/>
            <a:chOff x="2353056" y="2078841"/>
            <a:chExt cx="9180576" cy="1569620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</a:t>
              </a:r>
              <a:r>
                <a:rPr lang="en-US" sz="240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821742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9510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62630" y="2176843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70558" y="296341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8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02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98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EB961B4-4F80-4D5F-9F35-7C3BC74F367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55 - Đề - xi - mét. Mét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92F36B-1A4C-4873-AAF4-092B0BD48480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88288F-ED6C-42EB-A62C-7AA02687329A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A65582-74CC-45B9-A566-B77333B68982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983CC8-5E99-4F3F-987F-3D4DBCDD28FC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136A0F-C4A8-4D23-A106-334EB645A2AD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F70727-23EE-4B6B-8809-00E73E74D2D5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5774D4-7918-4FF1-9F06-FADBAB3FB5F5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220</Words>
  <Application>Microsoft Office PowerPoint</Application>
  <PresentationFormat>Widescreen</PresentationFormat>
  <Paragraphs>61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55 - Đề - xi - mét. Mét</dc:title>
  <dc:creator>STD_NHA</dc:creator>
  <cp:lastModifiedBy>STD_NHA</cp:lastModifiedBy>
  <cp:revision>9</cp:revision>
  <dcterms:created xsi:type="dcterms:W3CDTF">2025-03-21T09:16:59Z</dcterms:created>
  <dcterms:modified xsi:type="dcterms:W3CDTF">2025-03-23T15:07:52Z</dcterms:modified>
</cp:coreProperties>
</file>