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 id="2147483720" r:id="rId2"/>
    <p:sldMasterId id="2147483732" r:id="rId3"/>
  </p:sldMasterIdLst>
  <p:notesMasterIdLst>
    <p:notesMasterId r:id="rId19"/>
  </p:notesMasterIdLst>
  <p:sldIdLst>
    <p:sldId id="296" r:id="rId4"/>
    <p:sldId id="258" r:id="rId5"/>
    <p:sldId id="259" r:id="rId6"/>
    <p:sldId id="260" r:id="rId7"/>
    <p:sldId id="336" r:id="rId8"/>
    <p:sldId id="391" r:id="rId9"/>
    <p:sldId id="263" r:id="rId10"/>
    <p:sldId id="264" r:id="rId11"/>
    <p:sldId id="372" r:id="rId12"/>
    <p:sldId id="357" r:id="rId13"/>
    <p:sldId id="272" r:id="rId14"/>
    <p:sldId id="338" r:id="rId15"/>
    <p:sldId id="386" r:id="rId16"/>
    <p:sldId id="274" r:id="rId17"/>
    <p:sldId id="39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3B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14" autoAdjust="0"/>
    <p:restoredTop sz="94692"/>
  </p:normalViewPr>
  <p:slideViewPr>
    <p:cSldViewPr snapToGrid="0">
      <p:cViewPr varScale="1">
        <p:scale>
          <a:sx n="114" d="100"/>
          <a:sy n="114" d="100"/>
        </p:scale>
        <p:origin x="5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12E15-125A-4A36-87A6-68660807AD8B}" type="datetimeFigureOut">
              <a:rPr lang="en-US" smtClean="0"/>
              <a:t>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98D2-1677-4DA8-A20D-C0C5D373E5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SimSun" panose="02010600030101010101" pitchFamily="2" charset="-122"/>
              </a:rPr>
              <a:t>1</a:t>
            </a:fld>
            <a:endParaRPr lang="zh-CN" altLang="en-US">
              <a:solidFill>
                <a:prstClr val="black"/>
              </a:solidFill>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Rướn:</a:t>
            </a:r>
            <a:r>
              <a:rPr lang="en-US" baseline="0"/>
              <a:t> cố vươn thẳng ra phía trước hay vươn cao lên.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Rướn:</a:t>
            </a:r>
            <a:r>
              <a:rPr lang="en-US" baseline="0"/>
              <a:t> cố vươn thẳng ra phía trước hay vươn cao lên.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g chiếu Tiêu đề">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065213" y="304800"/>
            <a:ext cx="7091361" cy="2793906"/>
          </a:xfrm>
        </p:spPr>
        <p:txBody>
          <a:bodyPr rtlCol="0" anchor="b">
            <a:normAutofit/>
          </a:bodyPr>
          <a:lstStyle>
            <a:lvl1pPr algn="l">
              <a:lnSpc>
                <a:spcPct val="80000"/>
              </a:lnSpc>
              <a:defRPr sz="6600"/>
            </a:lvl1pPr>
          </a:lstStyle>
          <a:p>
            <a:pPr rtl="0"/>
            <a:r>
              <a:rPr lang="vi-VN" noProof="0" dirty="0"/>
              <a:t>Bấm để sửa kiểu tiêu đề Bản cái</a:t>
            </a:r>
          </a:p>
        </p:txBody>
      </p:sp>
      <p:sp>
        <p:nvSpPr>
          <p:cNvPr id="3" name="Phụ đề 2"/>
          <p:cNvSpPr>
            <a:spLocks noGrp="1"/>
          </p:cNvSpPr>
          <p:nvPr>
            <p:ph type="subTitle" idx="1" hasCustomPrompt="1"/>
          </p:nvPr>
        </p:nvSpPr>
        <p:spPr>
          <a:xfrm>
            <a:off x="1065213" y="3108804"/>
            <a:ext cx="7091361" cy="838200"/>
          </a:xfrm>
        </p:spPr>
        <p:txBody>
          <a:bodyPr rtlCol="0"/>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a:t>
            </a:r>
            <a:r>
              <a:rPr lang="vi-VN" noProof="0" dirty="0" err="1"/>
              <a:t>phụ</a:t>
            </a:r>
            <a:r>
              <a:rPr lang="vi-VN" noProof="0" dirty="0"/>
              <a:t> </a:t>
            </a:r>
            <a:r>
              <a:rPr lang="vi-VN" noProof="0" dirty="0" err="1"/>
              <a:t>đề</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p:txBody>
      </p:sp>
      <p:sp>
        <p:nvSpPr>
          <p:cNvPr id="8" name="Chỗ dành sẵn cho Ngày tháng 7"/>
          <p:cNvSpPr>
            <a:spLocks noGrp="1"/>
          </p:cNvSpPr>
          <p:nvPr>
            <p:ph type="dt" sz="half" idx="10"/>
          </p:nvPr>
        </p:nvSpPr>
        <p:spPr/>
        <p:txBody>
          <a:bodyPr rtlCol="0"/>
          <a:lstStyle/>
          <a:p>
            <a:pPr rtl="0"/>
            <a:fld id="{4160A937-CCB1-4E1C-B936-FD9CD2E337BB}" type="datetime1">
              <a:rPr lang="vi-VN" noProof="0" smtClean="0"/>
              <a:t>01/01/2025</a:t>
            </a:fld>
            <a:endParaRPr lang="vi-VN" noProof="0" dirty="0"/>
          </a:p>
        </p:txBody>
      </p:sp>
      <p:sp>
        <p:nvSpPr>
          <p:cNvPr id="9" name="Chỗ dành sẵn cho Chân trang 8"/>
          <p:cNvSpPr>
            <a:spLocks noGrp="1"/>
          </p:cNvSpPr>
          <p:nvPr>
            <p:ph type="ftr" sz="quarter" idx="11"/>
          </p:nvPr>
        </p:nvSpPr>
        <p:spPr/>
        <p:txBody>
          <a:bodyPr rtlCol="0"/>
          <a:lstStyle/>
          <a:p>
            <a:pPr rtl="0"/>
            <a:endParaRPr lang="vi-VN" noProof="0" dirty="0"/>
          </a:p>
        </p:txBody>
      </p:sp>
      <p:sp>
        <p:nvSpPr>
          <p:cNvPr id="10" name="Chỗ dành sẵn cho Số Trang chiếu 9"/>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B9520F76-9E09-43CF-92DF-1AD0B224A512}" type="datetime1">
              <a:rPr lang="vi-VN" smtClean="0"/>
              <a:t>01/01/2025</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và Văn bản Dọc">
    <p:spTree>
      <p:nvGrpSpPr>
        <p:cNvPr id="1" name=""/>
        <p:cNvGrpSpPr/>
        <p:nvPr/>
      </p:nvGrpSpPr>
      <p:grpSpPr>
        <a:xfrm>
          <a:off x="0" y="0"/>
          <a:ext cx="0" cy="0"/>
          <a:chOff x="0" y="0"/>
          <a:chExt cx="0" cy="0"/>
        </a:xfrm>
      </p:grpSpPr>
      <p:sp>
        <p:nvSpPr>
          <p:cNvPr id="2" name="Tiêu đề Dọc 1"/>
          <p:cNvSpPr>
            <a:spLocks noGrp="1"/>
          </p:cNvSpPr>
          <p:nvPr>
            <p:ph type="title" orient="vert" hasCustomPrompt="1"/>
          </p:nvPr>
        </p:nvSpPr>
        <p:spPr>
          <a:xfrm>
            <a:off x="9865014" y="304801"/>
            <a:ext cx="1715800" cy="5410200"/>
          </a:xfrm>
        </p:spPr>
        <p:txBody>
          <a:bodyPr vert="eaVert"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a:xfrm>
            <a:off x="2209800" y="304801"/>
            <a:ext cx="7502814" cy="5410200"/>
          </a:xfrm>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55A2252-D2AD-48D1-AC58-782B0528B7D1}" type="datetime1">
              <a:rPr lang="vi-VN" smtClean="0"/>
              <a:t>01/01/2025</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66561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17442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58284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47635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3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0115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38269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1439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ội dung 2"/>
          <p:cNvSpPr>
            <a:spLocks noGrp="1"/>
          </p:cNvSpPr>
          <p:nvPr>
            <p:ph idx="1" hasCustomPrompt="1"/>
          </p:nvPr>
        </p:nvSpPr>
        <p:spPr/>
        <p:txBody>
          <a:bodyPr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8C3A219-E93E-4A57-8AB8-4746A4C196E5}" type="datetime1">
              <a:rPr lang="vi-VN" smtClean="0"/>
              <a:t>01/01/2025</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86621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40088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02299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8889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62510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6854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21623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2885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97927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7787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êu đề của Mục">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5180013" y="1600200"/>
            <a:ext cx="6400801" cy="2486025"/>
          </a:xfrm>
        </p:spPr>
        <p:txBody>
          <a:bodyPr rtlCol="0" anchor="b">
            <a:normAutofit/>
          </a:bodyPr>
          <a:lstStyle>
            <a:lvl1pPr>
              <a:defRPr sz="5200"/>
            </a:lvl1pPr>
          </a:lstStyle>
          <a:p>
            <a:pPr rtl="0"/>
            <a:r>
              <a:rPr lang="vi-VN"/>
              <a:t>Bấm để sửa kiểu tiêu đề Bản cái</a:t>
            </a:r>
            <a:endParaRPr lang="vi-VN" dirty="0"/>
          </a:p>
        </p:txBody>
      </p:sp>
      <p:sp>
        <p:nvSpPr>
          <p:cNvPr id="3" name="Chỗ dành sẵn cho Văn bản 2"/>
          <p:cNvSpPr>
            <a:spLocks noGrp="1"/>
          </p:cNvSpPr>
          <p:nvPr>
            <p:ph type="body" idx="1" hasCustomPrompt="1"/>
          </p:nvPr>
        </p:nvSpPr>
        <p:spPr>
          <a:xfrm>
            <a:off x="5180011" y="4105029"/>
            <a:ext cx="6400801" cy="914400"/>
          </a:xfrm>
        </p:spPr>
        <p:txBody>
          <a:bodyPr rtlCol="0">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vi-VN"/>
              <a:t>Chỉnh sửa kiểu văn bản của Bản cái</a:t>
            </a:r>
          </a:p>
        </p:txBody>
      </p:sp>
      <p:sp>
        <p:nvSpPr>
          <p:cNvPr id="4" name="Chỗ dành sẵn cho Ngày tháng 3"/>
          <p:cNvSpPr>
            <a:spLocks noGrp="1"/>
          </p:cNvSpPr>
          <p:nvPr>
            <p:ph type="dt" sz="half" idx="10"/>
          </p:nvPr>
        </p:nvSpPr>
        <p:spPr/>
        <p:txBody>
          <a:bodyPr rtlCol="0"/>
          <a:lstStyle/>
          <a:p>
            <a:pPr rtl="0"/>
            <a:fld id="{719677E3-5E68-4C16-8BBB-55F20A1A8FB6}" type="datetime1">
              <a:rPr lang="vi-VN" smtClean="0"/>
              <a:t>01/01/2025</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52656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34254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60822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6173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dirty="0"/>
              <a:t>Bấm để sửa kiểu tiêu đề Bản cái</a:t>
            </a:r>
          </a:p>
        </p:txBody>
      </p:sp>
      <p:sp>
        <p:nvSpPr>
          <p:cNvPr id="3" name="Chỗ dành sẵn cho Nội dung 2"/>
          <p:cNvSpPr>
            <a:spLocks noGrp="1"/>
          </p:cNvSpPr>
          <p:nvPr>
            <p:ph sz="half" idx="1" hasCustomPrompt="1"/>
          </p:nvPr>
        </p:nvSpPr>
        <p:spPr>
          <a:xfrm>
            <a:off x="22082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4" name="Chỗ dành sẵn cho Nội dung 3"/>
          <p:cNvSpPr>
            <a:spLocks noGrp="1"/>
          </p:cNvSpPr>
          <p:nvPr>
            <p:ph sz="half" idx="2" hasCustomPrompt="1"/>
          </p:nvPr>
        </p:nvSpPr>
        <p:spPr>
          <a:xfrm>
            <a:off x="70088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5" name="Chỗ dành sẵn cho Ngày tháng 4"/>
          <p:cNvSpPr>
            <a:spLocks noGrp="1"/>
          </p:cNvSpPr>
          <p:nvPr>
            <p:ph type="dt" sz="half" idx="10"/>
          </p:nvPr>
        </p:nvSpPr>
        <p:spPr/>
        <p:txBody>
          <a:bodyPr rtlCol="0"/>
          <a:lstStyle/>
          <a:p>
            <a:pPr rtl="0"/>
            <a:fld id="{8AD27773-524D-45C8-A1FA-602C14602A3B}" type="datetime1">
              <a:rPr lang="vi-VN" noProof="0" smtClean="0"/>
              <a:t>01/01/2025</a:t>
            </a:fld>
            <a:endParaRPr lang="vi-VN" noProof="0" dirty="0"/>
          </a:p>
        </p:txBody>
      </p:sp>
      <p:sp>
        <p:nvSpPr>
          <p:cNvPr id="6" name="Chỗ dành sẵn cho Chân trang 5"/>
          <p:cNvSpPr>
            <a:spLocks noGrp="1"/>
          </p:cNvSpPr>
          <p:nvPr>
            <p:ph type="ftr" sz="quarter" idx="11"/>
          </p:nvPr>
        </p:nvSpPr>
        <p:spPr/>
        <p:txBody>
          <a:bodyPr rtlCol="0"/>
          <a:lstStyle/>
          <a:p>
            <a:pPr rtl="0"/>
            <a:endParaRPr lang="vi-VN" noProof="0"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Văn bản 2"/>
          <p:cNvSpPr>
            <a:spLocks noGrp="1"/>
          </p:cNvSpPr>
          <p:nvPr>
            <p:ph type="body" idx="1" hasCustomPrompt="1"/>
          </p:nvPr>
        </p:nvSpPr>
        <p:spPr>
          <a:xfrm>
            <a:off x="22082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4" name="Chỗ dành sẵn cho Nội dung 3"/>
          <p:cNvSpPr>
            <a:spLocks noGrp="1"/>
          </p:cNvSpPr>
          <p:nvPr>
            <p:ph sz="half" idx="2" hasCustomPrompt="1"/>
          </p:nvPr>
        </p:nvSpPr>
        <p:spPr>
          <a:xfrm>
            <a:off x="22082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5" name="Chỗ dành sẵn cho Văn bản 4"/>
          <p:cNvSpPr>
            <a:spLocks noGrp="1"/>
          </p:cNvSpPr>
          <p:nvPr>
            <p:ph type="body" sz="quarter" idx="3" hasCustomPrompt="1"/>
          </p:nvPr>
        </p:nvSpPr>
        <p:spPr>
          <a:xfrm>
            <a:off x="70088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6" name="Chỗ dành sẵn cho Nội dung 5"/>
          <p:cNvSpPr>
            <a:spLocks noGrp="1"/>
          </p:cNvSpPr>
          <p:nvPr>
            <p:ph sz="quarter" idx="4" hasCustomPrompt="1"/>
          </p:nvPr>
        </p:nvSpPr>
        <p:spPr>
          <a:xfrm>
            <a:off x="70088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7" name="Chỗ dành sẵn cho Ngày tháng 6"/>
          <p:cNvSpPr>
            <a:spLocks noGrp="1"/>
          </p:cNvSpPr>
          <p:nvPr>
            <p:ph type="dt" sz="half" idx="10"/>
          </p:nvPr>
        </p:nvSpPr>
        <p:spPr/>
        <p:txBody>
          <a:bodyPr rtlCol="0"/>
          <a:lstStyle/>
          <a:p>
            <a:pPr rtl="0"/>
            <a:fld id="{B80A089F-08F3-472C-992E-D6619EBCE691}" type="datetime1">
              <a:rPr lang="vi-VN" smtClean="0"/>
              <a:t>01/01/2025</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9" name="Chỗ dành sẵn cho Số Trang chiếu 8"/>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gày tháng 2"/>
          <p:cNvSpPr>
            <a:spLocks noGrp="1"/>
          </p:cNvSpPr>
          <p:nvPr>
            <p:ph type="dt" sz="half" idx="10"/>
          </p:nvPr>
        </p:nvSpPr>
        <p:spPr/>
        <p:txBody>
          <a:bodyPr rtlCol="0"/>
          <a:lstStyle/>
          <a:p>
            <a:pPr rtl="0"/>
            <a:fld id="{B8092662-6564-412C-9392-266C7F9E7420}" type="datetime1">
              <a:rPr lang="vi-VN" smtClean="0"/>
              <a:t>01/01/2025</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5" name="Chỗ dành sẵn cho Số Trang chiếu 4"/>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hỗ dành sẵn cho Ngày tháng 1"/>
          <p:cNvSpPr>
            <a:spLocks noGrp="1"/>
          </p:cNvSpPr>
          <p:nvPr>
            <p:ph type="dt" sz="half" idx="10"/>
          </p:nvPr>
        </p:nvSpPr>
        <p:spPr/>
        <p:txBody>
          <a:bodyPr rtlCol="0"/>
          <a:lstStyle/>
          <a:p>
            <a:pPr rtl="0"/>
            <a:fld id="{ADCFBD34-5AE3-4C91-B13A-0044E6640D70}" type="datetime1">
              <a:rPr lang="vi-VN" smtClean="0"/>
              <a:t>01/01/2025</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4" name="Chỗ dành sẵn cho Số Trang chiếu 3"/>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có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3" name="Chỗ dành sẵn cho Nội dung 2"/>
          <p:cNvSpPr>
            <a:spLocks noGrp="1"/>
          </p:cNvSpPr>
          <p:nvPr>
            <p:ph idx="1" hasCustomPrompt="1"/>
          </p:nvPr>
        </p:nvSpPr>
        <p:spPr>
          <a:xfrm>
            <a:off x="1293813" y="533400"/>
            <a:ext cx="6858000" cy="4800600"/>
          </a:xfrm>
        </p:spPr>
        <p:txBody>
          <a:bodyPr rtlCol="0">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5" name="Chỗ dành sẵn cho Ngày tháng 4"/>
          <p:cNvSpPr>
            <a:spLocks noGrp="1"/>
          </p:cNvSpPr>
          <p:nvPr>
            <p:ph type="dt" sz="half" idx="10"/>
          </p:nvPr>
        </p:nvSpPr>
        <p:spPr/>
        <p:txBody>
          <a:bodyPr rtlCol="0"/>
          <a:lstStyle/>
          <a:p>
            <a:pPr rtl="0"/>
            <a:fld id="{B9AB1D4A-8458-4CC2-8BA4-421667826001}" type="datetime1">
              <a:rPr lang="vi-VN" smtClean="0"/>
              <a:t>01/01/2025</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có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8" name="Hình chữ nhật Góc tròn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dirty="0"/>
          </a:p>
        </p:txBody>
      </p:sp>
      <p:sp>
        <p:nvSpPr>
          <p:cNvPr id="3" name="Chỗ dành sẵn cho Ảnh 2" title="Chỗ dành sẵn trống để thêm một hình ảnh. Bấm vào chỗ dành sẵn, rồi chọn hình ảnh mà bạn muốn thêm"/>
          <p:cNvSpPr>
            <a:spLocks noGrp="1"/>
          </p:cNvSpPr>
          <p:nvPr>
            <p:ph type="pic" idx="1" hasCustomPrompt="1"/>
          </p:nvPr>
        </p:nvSpPr>
        <p:spPr>
          <a:xfrm>
            <a:off x="1408112" y="647700"/>
            <a:ext cx="6629400" cy="4572000"/>
          </a:xfrm>
          <a:prstGeom prst="roundRect">
            <a:avLst>
              <a:gd name="adj" fmla="val 3725"/>
            </a:avLst>
          </a:prstGeom>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vi-VN" dirty="0"/>
              <a:t>Bấm biểu tượng để thêm hình ảnh</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a:t>Chỉnh sửa kiểu văn bản của Bản cái</a:t>
            </a:r>
          </a:p>
        </p:txBody>
      </p:sp>
      <p:sp>
        <p:nvSpPr>
          <p:cNvPr id="5" name="Chỗ dành sẵn cho Ngày tháng 4"/>
          <p:cNvSpPr>
            <a:spLocks noGrp="1"/>
          </p:cNvSpPr>
          <p:nvPr>
            <p:ph type="dt" sz="half" idx="10"/>
          </p:nvPr>
        </p:nvSpPr>
        <p:spPr/>
        <p:txBody>
          <a:bodyPr rtlCol="0"/>
          <a:lstStyle/>
          <a:p>
            <a:pPr rtl="0"/>
            <a:fld id="{C8EEB4D7-FFE0-4612-A129-DD9A7DDC61EB}" type="datetime1">
              <a:rPr lang="vi-VN" smtClean="0"/>
              <a:t>01/01/2025</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tiêu đề Bản cái</a:t>
            </a:r>
          </a:p>
        </p:txBody>
      </p:sp>
      <p:sp>
        <p:nvSpPr>
          <p:cNvPr id="3" name="Chỗ dành sẵn cho Văn bản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bản </a:t>
            </a:r>
            <a:r>
              <a:rPr lang="vi-VN" noProof="0" dirty="0" err="1"/>
              <a:t>Bản</a:t>
            </a:r>
            <a:r>
              <a:rPr lang="vi-VN" noProof="0" dirty="0"/>
              <a:t> cái</a:t>
            </a:r>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4" name="Chỗ dành sẵn cho Ngày tháng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spc="-40" baseline="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7E94C8EA-7194-4619-9588-D81C9427E0FC}" type="datetime1">
              <a:rPr lang="vi-VN" smtClean="0"/>
              <a:t>01/01/2025</a:t>
            </a:fld>
            <a:endParaRPr lang="vi-VN" dirty="0"/>
          </a:p>
        </p:txBody>
      </p:sp>
      <p:sp>
        <p:nvSpPr>
          <p:cNvPr id="5" name="Chỗ dành sẵn cho Chân trang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vi-VN" dirty="0"/>
          </a:p>
        </p:txBody>
      </p:sp>
      <p:sp>
        <p:nvSpPr>
          <p:cNvPr id="6" name="Chỗ dành sẵn cho Số Trang chiếu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250" b="1">
                <a:solidFill>
                  <a:schemeClr val="accent2"/>
                </a:solidFill>
                <a:latin typeface="Tahoma" panose="020B0604030504040204" pitchFamily="34" charset="0"/>
                <a:ea typeface="Tahoma" panose="020B0604030504040204" pitchFamily="34" charset="0"/>
                <a:cs typeface="Tahoma" panose="020B0604030504040204" pitchFamily="34" charset="0"/>
              </a:defRPr>
            </a:lvl1pPr>
          </a:lstStyle>
          <a:p>
            <a:fld id="{8FDBFFB2-86D9-4B8F-A59A-553A60B94BBE}" type="slidenum">
              <a:rPr lang="vi-VN" smtClean="0"/>
              <a:t>‹#›</a:t>
            </a:fld>
            <a:endParaRPr lang="vi-VN"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4911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6E46F3B1-D070-F9D1-4D46-84C0A50BA63F}"/>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FDFF3DF8-FA3B-991D-E1C7-6FCFE8A6AD0B}"/>
              </a:ext>
            </a:extLst>
          </p:cNvPr>
          <p:cNvSpPr/>
          <p:nvPr userDrawn="1"/>
        </p:nvSpPr>
        <p:spPr>
          <a:xfrm>
            <a:off x="308114" y="188843"/>
            <a:ext cx="11589026" cy="648031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28649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mp3"/><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1.xml"/><Relationship Id="rId10" Type="http://schemas.openxmlformats.org/officeDocument/2006/relationships/image" Target="../media/image12.png"/><Relationship Id="rId4" Type="http://schemas.openxmlformats.org/officeDocument/2006/relationships/slideLayout" Target="../slideLayouts/slideLayout23.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4.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791" t="53519" r="1" b="6482"/>
          <a:stretch>
            <a:fillRect/>
          </a:stretch>
        </p:blipFill>
        <p:spPr>
          <a:xfrm>
            <a:off x="10337803" y="3899020"/>
            <a:ext cx="1854200" cy="2743201"/>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t="71667" r="82708" b="15370"/>
          <a:stretch>
            <a:fillRect/>
          </a:stretch>
        </p:blipFill>
        <p:spPr>
          <a:xfrm>
            <a:off x="-47848" y="5017155"/>
            <a:ext cx="2108200" cy="889000"/>
          </a:xfrm>
          <a:prstGeom prst="rect">
            <a:avLst/>
          </a:prstGeom>
        </p:spPr>
      </p:pic>
      <p:pic>
        <p:nvPicPr>
          <p:cNvPr id="19" name="图片 18"/>
          <p:cNvPicPr>
            <a:picLocks noChangeAspect="1"/>
          </p:cNvPicPr>
          <p:nvPr/>
        </p:nvPicPr>
        <p:blipFill rotWithShape="1">
          <a:blip r:embed="rId8">
            <a:extLst>
              <a:ext uri="{28A0092B-C50C-407E-A947-70E740481C1C}">
                <a14:useLocalDpi xmlns:a14="http://schemas.microsoft.com/office/drawing/2010/main" val="0"/>
              </a:ext>
            </a:extLst>
          </a:blip>
          <a:srcRect t="80593"/>
          <a:stretch>
            <a:fillRect/>
          </a:stretch>
        </p:blipFill>
        <p:spPr>
          <a:xfrm>
            <a:off x="0" y="5803899"/>
            <a:ext cx="12192000" cy="1054100"/>
          </a:xfrm>
          <a:prstGeom prst="rect">
            <a:avLst/>
          </a:prstGeom>
        </p:spPr>
      </p:pic>
      <p:pic>
        <p:nvPicPr>
          <p:cNvPr id="14" name="6水果沙拉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689600" y="-1275523"/>
            <a:ext cx="812800" cy="812800"/>
          </a:xfrm>
          <a:prstGeom prst="rect">
            <a:avLst/>
          </a:prstGeom>
        </p:spPr>
      </p:pic>
      <p:sp>
        <p:nvSpPr>
          <p:cNvPr id="21" name="圆角矩形 1"/>
          <p:cNvSpPr/>
          <p:nvPr/>
        </p:nvSpPr>
        <p:spPr>
          <a:xfrm>
            <a:off x="3040641" y="2416529"/>
            <a:ext cx="6205996" cy="1145050"/>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0" rIns="121701" bIns="60850" anchor="ctr"/>
          <a:lstStyle/>
          <a:p>
            <a:pPr algn="ctr" defTabSz="1216660">
              <a:defRPr/>
            </a:pPr>
            <a:r>
              <a:rPr lang="en-US" altLang="zh-CN" sz="4800" b="1" dirty="0">
                <a:solidFill>
                  <a:srgbClr val="FF0000"/>
                </a:solidFill>
              </a:rPr>
              <a:t>TIẾNG VIỆT LỚP 1</a:t>
            </a:r>
            <a:endParaRPr lang="zh-CN" altLang="en-US" sz="4800" b="1" dirty="0">
              <a:solidFill>
                <a:srgbClr val="FF0000"/>
              </a:solidFill>
            </a:endParaRPr>
          </a:p>
        </p:txBody>
      </p:sp>
      <p:sp>
        <p:nvSpPr>
          <p:cNvPr id="22" name="文本框 4"/>
          <p:cNvSpPr txBox="1">
            <a:spLocks noChangeArrowheads="1"/>
          </p:cNvSpPr>
          <p:nvPr/>
        </p:nvSpPr>
        <p:spPr bwMode="auto">
          <a:xfrm>
            <a:off x="3349120" y="5004531"/>
            <a:ext cx="5798582" cy="61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01" tIns="60850" rIns="121701" bIns="608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6660"/>
            <a:r>
              <a:rPr lang="en-US" altLang="zh-CN" sz="3200" b="1" dirty="0" err="1">
                <a:solidFill>
                  <a:srgbClr val="C00000"/>
                </a:solidFill>
                <a:latin typeface="Tahoma" panose="020B0604030504040204" pitchFamily="34" charset="0"/>
                <a:cs typeface="Tahoma" panose="020B0604030504040204" pitchFamily="34" charset="0"/>
                <a:sym typeface="+mn-lt"/>
              </a:rPr>
              <a:t>Giáo</a:t>
            </a:r>
            <a:r>
              <a:rPr lang="en-US" altLang="zh-CN" sz="3200" b="1" dirty="0">
                <a:solidFill>
                  <a:srgbClr val="C00000"/>
                </a:solidFill>
                <a:latin typeface="Tahoma" panose="020B0604030504040204" pitchFamily="34" charset="0"/>
                <a:cs typeface="Tahoma" panose="020B0604030504040204" pitchFamily="34" charset="0"/>
                <a:sym typeface="+mn-lt"/>
              </a:rPr>
              <a:t> </a:t>
            </a:r>
            <a:r>
              <a:rPr lang="en-US" altLang="zh-CN" sz="3200" b="1" dirty="0" err="1">
                <a:solidFill>
                  <a:srgbClr val="C00000"/>
                </a:solidFill>
                <a:latin typeface="Tahoma" panose="020B0604030504040204" pitchFamily="34" charset="0"/>
                <a:cs typeface="Tahoma" panose="020B0604030504040204" pitchFamily="34" charset="0"/>
                <a:sym typeface="+mn-lt"/>
              </a:rPr>
              <a:t>viên</a:t>
            </a:r>
            <a:r>
              <a:rPr lang="en-US" altLang="zh-CN" sz="3200" b="1" dirty="0">
                <a:solidFill>
                  <a:srgbClr val="C00000"/>
                </a:solidFill>
                <a:latin typeface="Tahoma" panose="020B0604030504040204" pitchFamily="34" charset="0"/>
                <a:cs typeface="Tahoma" panose="020B0604030504040204" pitchFamily="34" charset="0"/>
                <a:sym typeface="+mn-lt"/>
              </a:rPr>
              <a:t>: </a:t>
            </a:r>
            <a:r>
              <a:rPr lang="en-US" altLang="zh-CN" sz="3200" b="1" dirty="0" err="1">
                <a:solidFill>
                  <a:srgbClr val="C00000"/>
                </a:solidFill>
                <a:latin typeface="Tahoma" panose="020B0604030504040204" pitchFamily="34" charset="0"/>
                <a:cs typeface="Tahoma" panose="020B0604030504040204" pitchFamily="34" charset="0"/>
                <a:sym typeface="+mn-lt"/>
              </a:rPr>
              <a:t>Phạm</a:t>
            </a:r>
            <a:r>
              <a:rPr lang="en-US" altLang="zh-CN" sz="3200" b="1" dirty="0">
                <a:solidFill>
                  <a:srgbClr val="C00000"/>
                </a:solidFill>
                <a:latin typeface="Tahoma" panose="020B0604030504040204" pitchFamily="34" charset="0"/>
                <a:cs typeface="Tahoma" panose="020B0604030504040204" pitchFamily="34" charset="0"/>
                <a:sym typeface="+mn-lt"/>
              </a:rPr>
              <a:t> </a:t>
            </a:r>
            <a:r>
              <a:rPr lang="en-US" altLang="zh-CN" sz="3200" b="1" dirty="0" err="1">
                <a:solidFill>
                  <a:srgbClr val="C00000"/>
                </a:solidFill>
                <a:latin typeface="Tahoma" panose="020B0604030504040204" pitchFamily="34" charset="0"/>
                <a:cs typeface="Tahoma" panose="020B0604030504040204" pitchFamily="34" charset="0"/>
                <a:sym typeface="+mn-lt"/>
              </a:rPr>
              <a:t>Thị</a:t>
            </a:r>
            <a:r>
              <a:rPr lang="en-US" altLang="zh-CN" sz="3200" b="1" dirty="0">
                <a:solidFill>
                  <a:srgbClr val="C00000"/>
                </a:solidFill>
                <a:latin typeface="Tahoma" panose="020B0604030504040204" pitchFamily="34" charset="0"/>
                <a:cs typeface="Tahoma" panose="020B0604030504040204" pitchFamily="34" charset="0"/>
                <a:sym typeface="+mn-lt"/>
              </a:rPr>
              <a:t> </a:t>
            </a:r>
            <a:r>
              <a:rPr lang="en-US" altLang="zh-CN" sz="3200" b="1" dirty="0" err="1">
                <a:solidFill>
                  <a:srgbClr val="C00000"/>
                </a:solidFill>
                <a:latin typeface="Tahoma" panose="020B0604030504040204" pitchFamily="34" charset="0"/>
                <a:cs typeface="Tahoma" panose="020B0604030504040204" pitchFamily="34" charset="0"/>
                <a:sym typeface="+mn-lt"/>
              </a:rPr>
              <a:t>Quyên</a:t>
            </a:r>
            <a:endParaRPr lang="zh-CN" altLang="en-US" sz="3200" b="1" dirty="0">
              <a:solidFill>
                <a:srgbClr val="C00000"/>
              </a:solidFill>
              <a:latin typeface="Tahoma" panose="020B0604030504040204" pitchFamily="34" charset="0"/>
              <a:cs typeface="Tahoma" panose="020B0604030504040204" pitchFamily="34" charset="0"/>
              <a:sym typeface="+mn-lt"/>
            </a:endParaRPr>
          </a:p>
        </p:txBody>
      </p:sp>
      <p:sp>
        <p:nvSpPr>
          <p:cNvPr id="25" name="Rectangle 24"/>
          <p:cNvSpPr/>
          <p:nvPr/>
        </p:nvSpPr>
        <p:spPr>
          <a:xfrm>
            <a:off x="3515953" y="3226409"/>
            <a:ext cx="5578883" cy="4238939"/>
          </a:xfrm>
          <a:prstGeom prst="rect">
            <a:avLst/>
          </a:prstGeom>
          <a:noFill/>
        </p:spPr>
        <p:txBody>
          <a:bodyPr spcFirstLastPara="1" wrap="none" lIns="121701" tIns="60850" rIns="121701" bIns="60850">
            <a:prstTxWarp prst="textArchUp">
              <a:avLst>
                <a:gd name="adj" fmla="val 9957375"/>
              </a:avLst>
            </a:prstTxWarp>
            <a:spAutoFit/>
          </a:bodyPr>
          <a:lstStyle/>
          <a:p>
            <a:pPr algn="ctr" defTabSz="1216660">
              <a:defRPr/>
            </a:pPr>
            <a:endParaRPr lang="en-US" sz="64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5" name="文本框 3"/>
          <p:cNvSpPr txBox="1">
            <a:spLocks noChangeArrowheads="1"/>
          </p:cNvSpPr>
          <p:nvPr/>
        </p:nvSpPr>
        <p:spPr bwMode="auto">
          <a:xfrm>
            <a:off x="2636685" y="217184"/>
            <a:ext cx="7412352"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4" tIns="45718" rIns="91314"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495"/>
            <a:r>
              <a:rPr lang="en-US" altLang="zh-CN" sz="3200" b="1" dirty="0">
                <a:solidFill>
                  <a:srgbClr val="C00000"/>
                </a:solidFill>
                <a:latin typeface="Tahoma" panose="020B0604030504040204" pitchFamily="34" charset="0"/>
                <a:cs typeface="Tahoma" panose="020B0604030504040204" pitchFamily="34" charset="0"/>
                <a:sym typeface="+mn-lt"/>
              </a:rPr>
              <a:t>TRƯỜNG TIỂU HỌC QUANG TRUNG</a:t>
            </a:r>
            <a:endParaRPr lang="zh-CN" altLang="en-US" sz="3200" b="1" dirty="0">
              <a:solidFill>
                <a:srgbClr val="C00000"/>
              </a:solidFill>
              <a:latin typeface="Tahoma" panose="020B0604030504040204" pitchFamily="34" charset="0"/>
              <a:ea typeface="Microsoft YaHei" panose="020B0503020204020204" pitchFamily="34" charset="-122"/>
              <a:cs typeface="Tahoma" panose="020B0604030504040204" pitchFamily="34" charset="0"/>
              <a:sym typeface="+mn-lt"/>
            </a:endParaRPr>
          </a:p>
        </p:txBody>
      </p:sp>
      <p:sp>
        <p:nvSpPr>
          <p:cNvPr id="13" name="WordArt 6"/>
          <p:cNvSpPr>
            <a:spLocks noChangeArrowheads="1" noChangeShapeType="1" noTextEdit="1"/>
          </p:cNvSpPr>
          <p:nvPr/>
        </p:nvSpPr>
        <p:spPr bwMode="auto">
          <a:xfrm>
            <a:off x="1419228" y="1676403"/>
            <a:ext cx="9156973" cy="5482828"/>
          </a:xfrm>
          <a:prstGeom prst="rect">
            <a:avLst/>
          </a:prstGeom>
        </p:spPr>
        <p:txBody>
          <a:bodyPr spcFirstLastPara="1" wrap="none" lIns="91314" tIns="45718" rIns="91314" bIns="45718" fromWordArt="1">
            <a:prstTxWarp prst="textArchUp">
              <a:avLst>
                <a:gd name="adj" fmla="val 11020719"/>
              </a:avLst>
            </a:prstTxWarp>
          </a:bodyPr>
          <a:lstStyle/>
          <a:p>
            <a:pPr algn="ctr" defTabSz="912495"/>
            <a:r>
              <a:rPr lang="en-US" sz="3600" b="1"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TIẾT</a:t>
            </a:r>
            <a:endPar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pic>
        <p:nvPicPr>
          <p:cNvPr id="1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6293" y="0"/>
            <a:ext cx="2305707" cy="4314213"/>
          </a:xfrm>
          <a:prstGeom prst="rect">
            <a:avLst/>
          </a:prstGeom>
        </p:spPr>
      </p:pic>
      <p:sp>
        <p:nvSpPr>
          <p:cNvPr id="2" name="TextBox 1">
            <a:extLst>
              <a:ext uri="{FF2B5EF4-FFF2-40B4-BE49-F238E27FC236}">
                <a16:creationId xmlns:a16="http://schemas.microsoft.com/office/drawing/2014/main" id="{7D2B3B75-DA6E-6465-8BBA-30C19D4E294C}"/>
              </a:ext>
            </a:extLst>
          </p:cNvPr>
          <p:cNvSpPr txBox="1"/>
          <p:nvPr/>
        </p:nvSpPr>
        <p:spPr>
          <a:xfrm>
            <a:off x="3990244" y="3797555"/>
            <a:ext cx="5556102" cy="769441"/>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73:  </a:t>
            </a:r>
            <a:r>
              <a:rPr lang="en-US" sz="4400" b="1" dirty="0" err="1">
                <a:solidFill>
                  <a:srgbClr val="FF0000"/>
                </a:solidFill>
                <a:latin typeface="Times New Roman" panose="02020603050405020304" pitchFamily="18" charset="0"/>
                <a:cs typeface="Times New Roman" panose="02020603050405020304" pitchFamily="18" charset="0"/>
              </a:rPr>
              <a:t>ươn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ương</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28" fill="hold" display="0">
                  <p:stCondLst>
                    <p:cond delay="indefinite"/>
                  </p:stCondLst>
                  <p:endCondLst>
                    <p:cond evt="onStopAudio" delay="0">
                      <p:tgtEl>
                        <p:sldTgt/>
                      </p:tgtEl>
                    </p:cond>
                  </p:endCondLst>
                </p:cTn>
                <p:tgtEl>
                  <p:spTgt spid="14"/>
                </p:tgtEl>
              </p:cMediaNode>
            </p:audio>
          </p:childTnLst>
        </p:cTn>
      </p:par>
    </p:tnLst>
    <p:bldLst>
      <p:bldP spid="21" grpId="0" animBg="1"/>
      <p:bldP spid="22" grpId="0"/>
      <p:bldP spid="15"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9276" y="76203"/>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Hướng</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dẫn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r>
                <a:rPr lang="en-US" sz="4800" dirty="0">
                  <a:solidFill>
                    <a:prstClr val="white"/>
                  </a:solidFill>
                  <a:latin typeface="Arial-Rounded" pitchFamily="34" charset="0"/>
                  <a:ea typeface="Arial-Rounded" pitchFamily="34" charset="0"/>
                  <a:cs typeface="Arial-Rounded" pitchFamily="34" charset="0"/>
                </a:rPr>
                <a:t> </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81904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631" t="3555" b="70492"/>
          <a:stretch/>
        </p:blipFill>
        <p:spPr>
          <a:xfrm>
            <a:off x="1958230" y="1"/>
            <a:ext cx="7947771" cy="3337857"/>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62732" y="3962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cxnSp>
        <p:nvCxnSpPr>
          <p:cNvPr id="11" name="Straight Connector 10"/>
          <p:cNvCxnSpPr/>
          <p:nvPr/>
        </p:nvCxnSpPr>
        <p:spPr>
          <a:xfrm flipH="1">
            <a:off x="4985089" y="398775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46143" y="317267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10160854" y="316742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0043547" y="3415866"/>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828021" y="3950685"/>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130607" y="387548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9449501" y="4507313"/>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21551" y="5046966"/>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0969964" y="383313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7775133" y="5667765"/>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8180472" y="501675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5</a:t>
            </a:r>
          </a:p>
        </p:txBody>
      </p:sp>
      <p:cxnSp>
        <p:nvCxnSpPr>
          <p:cNvPr id="28" name="Straight Connector 27"/>
          <p:cNvCxnSpPr/>
          <p:nvPr/>
        </p:nvCxnSpPr>
        <p:spPr>
          <a:xfrm>
            <a:off x="7063998" y="5046966"/>
            <a:ext cx="981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361206" y="613153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8061170" y="552618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6</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sương</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vươn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sp>
        <p:nvSpPr>
          <p:cNvPr id="14" name="Rounded Rectangle 13"/>
          <p:cNvSpPr/>
          <p:nvPr/>
        </p:nvSpPr>
        <p:spPr>
          <a:xfrm>
            <a:off x="458012"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Buổi sáng sớm, bầu trời phía đông có màu gì?</a:t>
            </a:r>
          </a:p>
        </p:txBody>
      </p:sp>
      <p:cxnSp>
        <p:nvCxnSpPr>
          <p:cNvPr id="15" name="Straight Connector 14"/>
          <p:cNvCxnSpPr/>
          <p:nvPr/>
        </p:nvCxnSpPr>
        <p:spPr>
          <a:xfrm>
            <a:off x="354016" y="1934980"/>
            <a:ext cx="75707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10000" y="2649234"/>
            <a:ext cx="7938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58012"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prstClr val="white"/>
                </a:solidFill>
                <a:latin typeface="Arial-Rounded" pitchFamily="34" charset="0"/>
                <a:ea typeface="Arial-Rounded" pitchFamily="34" charset="0"/>
                <a:cs typeface="Arial-Rounded" pitchFamily="34" charset="0"/>
              </a:rPr>
              <a:t>Cây cối làm gì sau giấc ngủ dài?</a:t>
            </a:r>
          </a:p>
        </p:txBody>
      </p:sp>
      <p:cxnSp>
        <p:nvCxnSpPr>
          <p:cNvPr id="20" name="Straight Connector 19"/>
          <p:cNvCxnSpPr/>
          <p:nvPr/>
        </p:nvCxnSpPr>
        <p:spPr>
          <a:xfrm>
            <a:off x="354016" y="3276600"/>
            <a:ext cx="113946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25754" y="3903966"/>
            <a:ext cx="35442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58012"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Câu nào trong bài nói về làng quê buổi sáng sớm?</a:t>
            </a:r>
          </a:p>
        </p:txBody>
      </p:sp>
      <p:cxnSp>
        <p:nvCxnSpPr>
          <p:cNvPr id="30" name="Straight Connector 29"/>
          <p:cNvCxnSpPr/>
          <p:nvPr/>
        </p:nvCxnSpPr>
        <p:spPr>
          <a:xfrm>
            <a:off x="4250130" y="3963926"/>
            <a:ext cx="75135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5754" y="4648200"/>
            <a:ext cx="53130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458012"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Em thường làm gì khi ngày mới bắt đầu?</a:t>
            </a: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6"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1752600" y="1324706"/>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Buổi sáng của em</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646" t="57923" r="10696" b="4481"/>
          <a:stretch/>
        </p:blipFill>
        <p:spPr>
          <a:xfrm>
            <a:off x="2931102" y="2286001"/>
            <a:ext cx="6024997" cy="4112303"/>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55171" y="4547354"/>
            <a:ext cx="1135108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Buổi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sáng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tiếng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gọi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mặt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trời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thức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dậy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Bầu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trời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phía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đông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ửng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hồng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Nắng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xua</a:t>
            </a:r>
            <a:r>
              <a:rPr lang="en-US" sz="3200" dirty="0">
                <a:solidFill>
                  <a:srgbClr val="0070C0"/>
                </a:solidFill>
                <a:latin typeface="Arial-Rounded" pitchFamily="34" charset="0"/>
                <a:ea typeface="Arial-Rounded" pitchFamily="34" charset="0"/>
                <a:cs typeface="Arial-Rounded" pitchFamily="34" charset="0"/>
              </a:rPr>
              <a:t> tan </a:t>
            </a:r>
            <a:r>
              <a:rPr lang="en-US" sz="3200" dirty="0" err="1">
                <a:solidFill>
                  <a:srgbClr val="0070C0"/>
                </a:solidFill>
                <a:latin typeface="Arial-Rounded" pitchFamily="34" charset="0"/>
                <a:ea typeface="Arial-Rounded" pitchFamily="34" charset="0"/>
                <a:cs typeface="Arial-Rounded" pitchFamily="34" charset="0"/>
              </a:rPr>
              <a:t>màn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sương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Cây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lá</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bừng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tỉnh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sau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giấc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ngủ</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dài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vươn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mình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đón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những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tia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nắng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đầu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tiên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của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ngày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mới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Làng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quê</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rộn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ràng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những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âm</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thanh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của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cuộc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sống</a:t>
            </a:r>
            <a:r>
              <a:rPr lang="en-US" sz="3200" dirty="0">
                <a:solidFill>
                  <a:srgbClr val="0070C0"/>
                </a:solidFill>
                <a:latin typeface="Arial-Rounded" pitchFamily="34" charset="0"/>
                <a:ea typeface="Arial-Rounded" pitchFamily="34" charset="0"/>
                <a:cs typeface="Arial-Rounded" pitchFamily="34" charset="0"/>
              </a:rPr>
              <a:t>. Em </a:t>
            </a:r>
            <a:r>
              <a:rPr lang="en-US" sz="3200" dirty="0" err="1">
                <a:solidFill>
                  <a:srgbClr val="0070C0"/>
                </a:solidFill>
                <a:latin typeface="Arial-Rounded" pitchFamily="34" charset="0"/>
                <a:ea typeface="Arial-Rounded" pitchFamily="34" charset="0"/>
                <a:cs typeface="Arial-Rounded" pitchFamily="34" charset="0"/>
              </a:rPr>
              <a:t>tới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lớp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làm</a:t>
            </a:r>
            <a:r>
              <a:rPr lang="en-US" sz="3200" dirty="0">
                <a:solidFill>
                  <a:srgbClr val="0070C0"/>
                </a:solidFill>
                <a:latin typeface="Arial-Rounded" pitchFamily="34" charset="0"/>
                <a:ea typeface="Arial-Rounded" pitchFamily="34" charset="0"/>
                <a:cs typeface="Arial-Rounded" pitchFamily="34" charset="0"/>
              </a:rPr>
              <a: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080" y="-152400"/>
            <a:ext cx="9052687" cy="490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564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2640070"/>
            <a:ext cx="2438400" cy="2438400"/>
          </a:xfrm>
          <a:prstGeom prst="rect">
            <a:avLst/>
          </a:prstGeom>
        </p:spPr>
      </p:pic>
      <p:sp>
        <p:nvSpPr>
          <p:cNvPr id="14" name="Rounded Rectangle 13"/>
          <p:cNvSpPr/>
          <p:nvPr/>
        </p:nvSpPr>
        <p:spPr>
          <a:xfrm>
            <a:off x="711856" y="278016"/>
            <a:ext cx="3021944"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Khởi động</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387" t="32153" r="49774" b="36053"/>
          <a:stretch/>
        </p:blipFill>
        <p:spPr>
          <a:xfrm>
            <a:off x="5585258" y="1066801"/>
            <a:ext cx="5404607" cy="5141203"/>
          </a:xfrm>
          <a:prstGeom prst="rect">
            <a:avLst/>
          </a:prstGeom>
        </p:spPr>
      </p:pic>
      <p:sp>
        <p:nvSpPr>
          <p:cNvPr id="8" name="Title 1"/>
          <p:cNvSpPr txBox="1">
            <a:spLocks/>
          </p:cNvSpPr>
          <p:nvPr/>
        </p:nvSpPr>
        <p:spPr>
          <a:xfrm>
            <a:off x="1926536" y="385927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B0F0"/>
                </a:solidFill>
                <a:latin typeface="Arial-Rounded" pitchFamily="34" charset="0"/>
                <a:ea typeface="Arial-Rounded" pitchFamily="34" charset="0"/>
                <a:cs typeface="Arial-Rounded" pitchFamily="34" charset="0"/>
              </a:rPr>
              <a:t>Em hãy đọc bài trang 156/SGK</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8467" t="4051" r="-3411" b="64155"/>
          <a:stretch/>
        </p:blipFill>
        <p:spPr>
          <a:xfrm>
            <a:off x="1295400" y="1540429"/>
            <a:ext cx="4402188" cy="4673821"/>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7"/>
                                        </p:tgtEl>
                                        <p:attrNameLst>
                                          <p:attrName>ppt_x</p:attrName>
                                        </p:attrNameLst>
                                      </p:cBhvr>
                                      <p:tavLst>
                                        <p:tav tm="0">
                                          <p:val>
                                            <p:strVal val="ppt_x"/>
                                          </p:val>
                                        </p:tav>
                                        <p:tav tm="100000">
                                          <p:val>
                                            <p:strVal val="ppt_x"/>
                                          </p:val>
                                        </p:tav>
                                      </p:tavLst>
                                    </p:anim>
                                    <p:anim calcmode="lin" valueType="num">
                                      <p:cBhvr additive="base">
                                        <p:cTn id="14" dur="500"/>
                                        <p:tgtEl>
                                          <p:spTgt spid="7"/>
                                        </p:tgtEl>
                                        <p:attrNameLst>
                                          <p:attrName>ppt_y</p:attrName>
                                        </p:attrNameLst>
                                      </p:cBhvr>
                                      <p:tavLst>
                                        <p:tav tm="0">
                                          <p:val>
                                            <p:strVal val="ppt_y"/>
                                          </p:val>
                                        </p:tav>
                                        <p:tav tm="100000">
                                          <p:val>
                                            <p:strVal val="1+ppt_h/2"/>
                                          </p:val>
                                        </p:tav>
                                      </p:tavLst>
                                    </p:anim>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59" b="64940"/>
          <a:stretch/>
        </p:blipFill>
        <p:spPr>
          <a:xfrm>
            <a:off x="750046" y="146547"/>
            <a:ext cx="10188516" cy="5154133"/>
          </a:xfrm>
          <a:prstGeom prst="rect">
            <a:avLst/>
          </a:prstGeom>
        </p:spPr>
      </p:pic>
      <p:sp>
        <p:nvSpPr>
          <p:cNvPr id="2" name="Rectangle 1"/>
          <p:cNvSpPr/>
          <p:nvPr/>
        </p:nvSpPr>
        <p:spPr>
          <a:xfrm>
            <a:off x="-25833"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2"/>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VnCooper" pitchFamily="34" charset="0"/>
                <a:ea typeface="Arial-Rounded" pitchFamily="34" charset="0"/>
                <a:cs typeface="Arial-Rounded" pitchFamily="34" charset="0"/>
              </a:rPr>
              <a:t>73</a:t>
            </a:r>
          </a:p>
        </p:txBody>
      </p:sp>
      <p:sp>
        <p:nvSpPr>
          <p:cNvPr id="5" name="Title 1"/>
          <p:cNvSpPr txBox="1">
            <a:spLocks/>
          </p:cNvSpPr>
          <p:nvPr/>
        </p:nvSpPr>
        <p:spPr>
          <a:xfrm>
            <a:off x="838200"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ươn  ương</a:t>
            </a:r>
          </a:p>
        </p:txBody>
      </p:sp>
      <p:grpSp>
        <p:nvGrpSpPr>
          <p:cNvPr id="27" name="Group 26"/>
          <p:cNvGrpSpPr/>
          <p:nvPr/>
        </p:nvGrpSpPr>
        <p:grpSpPr>
          <a:xfrm>
            <a:off x="589904" y="1937274"/>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17" name="Group 16"/>
          <p:cNvGrpSpPr/>
          <p:nvPr/>
        </p:nvGrpSpPr>
        <p:grpSpPr>
          <a:xfrm>
            <a:off x="346843" y="5117888"/>
            <a:ext cx="12286038" cy="1976595"/>
            <a:chOff x="573365" y="5057763"/>
            <a:chExt cx="10340246" cy="1976595"/>
          </a:xfrm>
        </p:grpSpPr>
        <p:sp>
          <p:nvSpPr>
            <p:cNvPr id="18" name="Title 1"/>
            <p:cNvSpPr txBox="1">
              <a:spLocks/>
            </p:cNvSpPr>
            <p:nvPr/>
          </p:nvSpPr>
          <p:spPr>
            <a:xfrm>
              <a:off x="573365" y="5057763"/>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dirty="0" err="1">
                  <a:solidFill>
                    <a:srgbClr val="0070C0"/>
                  </a:solidFill>
                  <a:latin typeface="Arial-Rounded" pitchFamily="34" charset="0"/>
                  <a:ea typeface="Arial-Rounded" pitchFamily="34" charset="0"/>
                  <a:cs typeface="Arial-Rounded" pitchFamily="34" charset="0"/>
                </a:rPr>
                <a:t>Đ</a:t>
              </a:r>
              <a:r>
                <a:rPr lang="en-US" sz="5400" b="1" dirty="0" err="1">
                  <a:solidFill>
                    <a:srgbClr val="FF0000"/>
                  </a:solidFill>
                  <a:latin typeface="Arial-Rounded" pitchFamily="34" charset="0"/>
                  <a:ea typeface="Arial-Rounded" pitchFamily="34" charset="0"/>
                  <a:cs typeface="Arial-Rounded" pitchFamily="34" charset="0"/>
                </a:rPr>
                <a:t>ương</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tới</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tr</a:t>
              </a:r>
              <a:r>
                <a:rPr lang="en-US" sz="5400" b="1" dirty="0" err="1">
                  <a:solidFill>
                    <a:srgbClr val="FF0000"/>
                  </a:solidFill>
                  <a:latin typeface="Arial-Rounded" pitchFamily="34" charset="0"/>
                  <a:ea typeface="Arial-Rounded" pitchFamily="34" charset="0"/>
                  <a:cs typeface="Arial-Rounded" pitchFamily="34" charset="0"/>
                </a:rPr>
                <a:t>ương</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l</a:t>
              </a:r>
              <a:r>
                <a:rPr lang="en-US" sz="5400" b="1" dirty="0" err="1">
                  <a:solidFill>
                    <a:srgbClr val="FF0000"/>
                  </a:solidFill>
                  <a:latin typeface="Arial-Rounded" pitchFamily="34" charset="0"/>
                  <a:ea typeface="Arial-Rounded" pitchFamily="34" charset="0"/>
                  <a:cs typeface="Arial-Rounded" pitchFamily="34" charset="0"/>
                </a:rPr>
                <a:t>ươn</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theo</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s</a:t>
              </a:r>
              <a:r>
                <a:rPr lang="en-US" sz="5400" b="1" dirty="0" err="1">
                  <a:solidFill>
                    <a:srgbClr val="FF0000"/>
                  </a:solidFill>
                  <a:latin typeface="Arial-Rounded" pitchFamily="34" charset="0"/>
                  <a:ea typeface="Arial-Rounded" pitchFamily="34" charset="0"/>
                  <a:cs typeface="Arial-Rounded" pitchFamily="34" charset="0"/>
                </a:rPr>
                <a:t>ươn</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đồi</a:t>
              </a:r>
              <a:r>
                <a:rPr lang="en-US" sz="5400" b="1" dirty="0">
                  <a:solidFill>
                    <a:srgbClr val="0070C0"/>
                  </a:solidFill>
                  <a:latin typeface="Arial-Rounded" pitchFamily="34" charset="0"/>
                  <a:ea typeface="Arial-Rounded" pitchFamily="34" charset="0"/>
                  <a:cs typeface="Arial-Rounded" pitchFamily="34" charset="0"/>
                </a:rPr>
                <a:t>.</a:t>
              </a:r>
              <a:endParaRPr lang="en-US" sz="5400" b="1" dirty="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755262" y="5493565"/>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5" name="Title 1"/>
            <p:cNvSpPr txBox="1">
              <a:spLocks/>
            </p:cNvSpPr>
            <p:nvPr/>
          </p:nvSpPr>
          <p:spPr>
            <a:xfrm>
              <a:off x="4903238" y="553327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3401620" y="5490937"/>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9" name="Title 1"/>
            <p:cNvSpPr txBox="1">
              <a:spLocks/>
            </p:cNvSpPr>
            <p:nvPr/>
          </p:nvSpPr>
          <p:spPr>
            <a:xfrm>
              <a:off x="7796345" y="5489422"/>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l</a:t>
            </a:r>
          </a:p>
        </p:txBody>
      </p:sp>
      <p:sp>
        <p:nvSpPr>
          <p:cNvPr id="9" name="Title 1"/>
          <p:cNvSpPr txBox="1">
            <a:spLocks/>
          </p:cNvSpPr>
          <p:nvPr/>
        </p:nvSpPr>
        <p:spPr>
          <a:xfrm>
            <a:off x="6136324" y="2818438"/>
            <a:ext cx="3270435"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FF0000"/>
                </a:solidFill>
                <a:latin typeface="Arial-Rounded" pitchFamily="34" charset="0"/>
                <a:ea typeface="Arial-Rounded" pitchFamily="34" charset="0"/>
                <a:cs typeface="Arial-Rounded" pitchFamily="34" charset="0"/>
              </a:rPr>
              <a:t>ươn</a:t>
            </a:r>
            <a:endParaRPr lang="en-US" sz="88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40820"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l</a:t>
            </a:r>
            <a:r>
              <a:rPr lang="en-US" sz="8800">
                <a:solidFill>
                  <a:srgbClr val="FF0000"/>
                </a:solidFill>
                <a:latin typeface="Arial-Rounded" pitchFamily="34" charset="0"/>
                <a:ea typeface="Arial-Rounded" pitchFamily="34" charset="0"/>
                <a:cs typeface="Arial-Rounded" pitchFamily="34" charset="0"/>
              </a:rPr>
              <a:t>ươn</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318599" y="1295400"/>
            <a:ext cx="255668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ươn</a:t>
            </a:r>
            <a:endParaRPr lang="en-US" sz="8800" dirty="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231740" y="1295400"/>
            <a:ext cx="340624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ương</a:t>
            </a:r>
            <a:endParaRPr lang="en-US" sz="88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240892" y="4402154"/>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lươn</a:t>
            </a:r>
          </a:p>
        </p:txBody>
      </p:sp>
      <p:sp>
        <p:nvSpPr>
          <p:cNvPr id="5" name="Title 1"/>
          <p:cNvSpPr txBox="1">
            <a:spLocks/>
          </p:cNvSpPr>
          <p:nvPr/>
        </p:nvSpPr>
        <p:spPr>
          <a:xfrm>
            <a:off x="3432424"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rướn</a:t>
            </a:r>
          </a:p>
        </p:txBody>
      </p:sp>
      <p:sp>
        <p:nvSpPr>
          <p:cNvPr id="7" name="Title 1"/>
          <p:cNvSpPr txBox="1">
            <a:spLocks/>
          </p:cNvSpPr>
          <p:nvPr/>
        </p:nvSpPr>
        <p:spPr>
          <a:xfrm>
            <a:off x="6145650"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sườn</a:t>
            </a:r>
          </a:p>
        </p:txBody>
      </p:sp>
      <p:sp>
        <p:nvSpPr>
          <p:cNvPr id="8" name="Title 1"/>
          <p:cNvSpPr txBox="1">
            <a:spLocks/>
          </p:cNvSpPr>
          <p:nvPr/>
        </p:nvSpPr>
        <p:spPr>
          <a:xfrm>
            <a:off x="1077136" y="4972274"/>
            <a:ext cx="181522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ươn</a:t>
            </a:r>
            <a:endParaRPr lang="en-US" sz="60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3871894" y="4973155"/>
            <a:ext cx="171697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ươn</a:t>
            </a:r>
            <a:endParaRPr lang="en-US" sz="6000" dirty="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643588" y="4972274"/>
            <a:ext cx="171697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ươn</a:t>
            </a:r>
            <a:endParaRPr lang="en-US" sz="6000" dirty="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7" name="Title 1"/>
          <p:cNvSpPr txBox="1">
            <a:spLocks/>
          </p:cNvSpPr>
          <p:nvPr/>
        </p:nvSpPr>
        <p:spPr>
          <a:xfrm>
            <a:off x="8877857"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vượn</a:t>
            </a:r>
          </a:p>
        </p:txBody>
      </p:sp>
      <p:sp>
        <p:nvSpPr>
          <p:cNvPr id="18" name="Title 1"/>
          <p:cNvSpPr txBox="1">
            <a:spLocks/>
          </p:cNvSpPr>
          <p:nvPr/>
        </p:nvSpPr>
        <p:spPr>
          <a:xfrm>
            <a:off x="9519471" y="4972274"/>
            <a:ext cx="171697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ươn</a:t>
            </a:r>
            <a:endParaRPr lang="en-US" sz="6000" dirty="0">
              <a:solidFill>
                <a:srgbClr val="FF0000"/>
              </a:solidFill>
              <a:latin typeface="Arial-Rounded" pitchFamily="34" charset="0"/>
              <a:ea typeface="Arial-Rounded" pitchFamily="34" charset="0"/>
              <a:cs typeface="Arial-Rounded" pitchFamily="34" charset="0"/>
            </a:endParaRPr>
          </a:p>
        </p:txBody>
      </p:sp>
      <p:pic>
        <p:nvPicPr>
          <p:cNvPr id="1026" name="Picture 2" descr="HƯỚNG DẪN KỸ THUẬT NUÔI LƯƠN ĐẠT HIỆU QUẢ CAO - &amp;quot;VỮNG TIN VƯƠN KHƠI&amp;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6982" y="284007"/>
            <a:ext cx="5837335" cy="43780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4 bài tập tăng chiều cao hiệu quả nhất bạn nên lựa chọn - TVBU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148" y="778682"/>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ách làm Sườn Kho Khóm bí quyết không cần ướp sườn vẫn thấm ngấm gia vị đậm  đà - 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791" y="457200"/>
            <a:ext cx="7570273" cy="42582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Ngôn ngữ thanh âm của loài vượ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1349" y="228600"/>
            <a:ext cx="6837155" cy="455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hướng</a:t>
            </a:r>
          </a:p>
        </p:txBody>
      </p:sp>
      <p:sp>
        <p:nvSpPr>
          <p:cNvPr id="5" name="Title 1"/>
          <p:cNvSpPr txBox="1">
            <a:spLocks/>
          </p:cNvSpPr>
          <p:nvPr/>
        </p:nvSpPr>
        <p:spPr>
          <a:xfrm>
            <a:off x="3344614" y="5148558"/>
            <a:ext cx="299288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phượng</a:t>
            </a:r>
            <a:endParaRPr lang="en-US" sz="6000" dirty="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622721" y="5148558"/>
            <a:ext cx="2450671"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sương</a:t>
            </a:r>
          </a:p>
        </p:txBody>
      </p:sp>
      <p:sp>
        <p:nvSpPr>
          <p:cNvPr id="8" name="Title 1"/>
          <p:cNvSpPr txBox="1">
            <a:spLocks/>
          </p:cNvSpPr>
          <p:nvPr/>
        </p:nvSpPr>
        <p:spPr>
          <a:xfrm>
            <a:off x="951891" y="4972274"/>
            <a:ext cx="2304419"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ương</a:t>
            </a:r>
            <a:endParaRPr lang="en-US" sz="60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204446" y="4972274"/>
            <a:ext cx="219344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ương</a:t>
            </a:r>
            <a:endParaRPr lang="en-US" sz="6000" dirty="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947302" y="4972274"/>
            <a:ext cx="225500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ương</a:t>
            </a:r>
            <a:endParaRPr lang="en-US" sz="6000" dirty="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7" name="Title 1"/>
          <p:cNvSpPr txBox="1">
            <a:spLocks/>
          </p:cNvSpPr>
          <p:nvPr/>
        </p:nvSpPr>
        <p:spPr>
          <a:xfrm>
            <a:off x="9013004"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tưởng</a:t>
            </a:r>
          </a:p>
        </p:txBody>
      </p:sp>
      <p:sp>
        <p:nvSpPr>
          <p:cNvPr id="18" name="Title 1"/>
          <p:cNvSpPr txBox="1">
            <a:spLocks/>
          </p:cNvSpPr>
          <p:nvPr/>
        </p:nvSpPr>
        <p:spPr>
          <a:xfrm>
            <a:off x="9222947" y="4972274"/>
            <a:ext cx="239699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FF0000"/>
                </a:solidFill>
                <a:latin typeface="Arial-Rounded" pitchFamily="34" charset="0"/>
                <a:ea typeface="Arial-Rounded" pitchFamily="34" charset="0"/>
                <a:cs typeface="Arial-Rounded" pitchFamily="34" charset="0"/>
              </a:rPr>
              <a:t>ương</a:t>
            </a:r>
            <a:endParaRPr lang="en-US" sz="6000" dirty="0">
              <a:solidFill>
                <a:srgbClr val="FF0000"/>
              </a:solidFill>
              <a:latin typeface="Arial-Rounded" pitchFamily="34" charset="0"/>
              <a:ea typeface="Arial-Rounded" pitchFamily="34" charset="0"/>
              <a:cs typeface="Arial-Rounded" pitchFamily="34" charset="0"/>
            </a:endParaRPr>
          </a:p>
        </p:txBody>
      </p:sp>
      <p:pic>
        <p:nvPicPr>
          <p:cNvPr id="2050" name="Picture 2" descr="Ý nghĩa hoa phượng đỏ rực cả góc trời báo hiệu mùa hè đến - Trồng Ho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3826" y="76200"/>
            <a:ext cx="6837155" cy="48207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giọt s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1" y="60596"/>
            <a:ext cx="7271153"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40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0"/>
                                        </p:tgtEl>
                                      </p:cBhvr>
                                    </p:animEffect>
                                    <p:set>
                                      <p:cBhvr>
                                        <p:cTn id="22" dur="1" fill="hold">
                                          <p:stCondLst>
                                            <p:cond delay="499"/>
                                          </p:stCondLst>
                                        </p:cTn>
                                        <p:tgtEl>
                                          <p:spTgt spid="20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52"/>
                                        </p:tgtEl>
                                      </p:cBhvr>
                                    </p:animEffect>
                                    <p:set>
                                      <p:cBhvr>
                                        <p:cTn id="37" dur="1" fill="hold">
                                          <p:stCondLst>
                                            <p:cond delay="499"/>
                                          </p:stCondLst>
                                        </p:cTn>
                                        <p:tgtEl>
                                          <p:spTgt spid="205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72057"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hướng</a:t>
            </a:r>
          </a:p>
        </p:txBody>
      </p:sp>
      <p:sp>
        <p:nvSpPr>
          <p:cNvPr id="20" name="Title 1"/>
          <p:cNvSpPr txBox="1">
            <a:spLocks/>
          </p:cNvSpPr>
          <p:nvPr/>
        </p:nvSpPr>
        <p:spPr>
          <a:xfrm>
            <a:off x="3344614" y="5705842"/>
            <a:ext cx="2951083"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phượng</a:t>
            </a:r>
            <a:endParaRPr lang="en-US" sz="6000" dirty="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6562333" y="5705842"/>
            <a:ext cx="2450671"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sương</a:t>
            </a:r>
            <a:endParaRPr lang="en-US" sz="6000" dirty="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9013004"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tưởng</a:t>
            </a:r>
            <a:endParaRPr lang="en-US" sz="6000" dirty="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572057" y="4562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lươn</a:t>
            </a:r>
          </a:p>
        </p:txBody>
      </p:sp>
      <p:sp>
        <p:nvSpPr>
          <p:cNvPr id="24" name="Title 1"/>
          <p:cNvSpPr txBox="1">
            <a:spLocks/>
          </p:cNvSpPr>
          <p:nvPr/>
        </p:nvSpPr>
        <p:spPr>
          <a:xfrm>
            <a:off x="3531586" y="4562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rướn</a:t>
            </a:r>
          </a:p>
        </p:txBody>
      </p:sp>
      <p:sp>
        <p:nvSpPr>
          <p:cNvPr id="25" name="Title 1"/>
          <p:cNvSpPr txBox="1">
            <a:spLocks/>
          </p:cNvSpPr>
          <p:nvPr/>
        </p:nvSpPr>
        <p:spPr>
          <a:xfrm>
            <a:off x="6503386" y="4562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sườn</a:t>
            </a:r>
          </a:p>
        </p:txBody>
      </p:sp>
      <p:sp>
        <p:nvSpPr>
          <p:cNvPr id="26" name="Title 1"/>
          <p:cNvSpPr txBox="1">
            <a:spLocks/>
          </p:cNvSpPr>
          <p:nvPr/>
        </p:nvSpPr>
        <p:spPr>
          <a:xfrm>
            <a:off x="9013004" y="4562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vượn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666" y="14483"/>
            <a:ext cx="5552314" cy="478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hạt sương</a:t>
            </a:r>
          </a:p>
        </p:txBody>
      </p:sp>
      <p:sp>
        <p:nvSpPr>
          <p:cNvPr id="16" name="Title 1"/>
          <p:cNvSpPr txBox="1">
            <a:spLocks/>
          </p:cNvSpPr>
          <p:nvPr/>
        </p:nvSpPr>
        <p:spPr>
          <a:xfrm>
            <a:off x="-449178"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khu vườn</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đường</a:t>
            </a:r>
          </a:p>
        </p:txBody>
      </p:sp>
      <p:pic>
        <p:nvPicPr>
          <p:cNvPr id="11" name="Picture 2" descr="Top 50 hình ảnh những con đường đẹp nhất trên thế giớ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2562" y="2007112"/>
            <a:ext cx="3578419" cy="22365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ăm quan ngôi giản dị và mảnh vườn 1 không 2 mà ai cũng phải mơ ước »  Thông tin Dự án - Cập nhật tin tức Bất Động Sản mớ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50" y="1905001"/>
            <a:ext cx="3350192" cy="24195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ình ảnh giọt s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2416" y="2007112"/>
            <a:ext cx="3354768" cy="223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2766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hạt sương</a:t>
            </a:r>
          </a:p>
        </p:txBody>
      </p:sp>
      <p:sp>
        <p:nvSpPr>
          <p:cNvPr id="16" name="Title 1"/>
          <p:cNvSpPr txBox="1">
            <a:spLocks/>
          </p:cNvSpPr>
          <p:nvPr/>
        </p:nvSpPr>
        <p:spPr>
          <a:xfrm>
            <a:off x="-449178" y="58967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khu vườn</a:t>
            </a:r>
          </a:p>
        </p:txBody>
      </p:sp>
      <p:sp>
        <p:nvSpPr>
          <p:cNvPr id="17" name="Title 1"/>
          <p:cNvSpPr txBox="1">
            <a:spLocks/>
          </p:cNvSpPr>
          <p:nvPr/>
        </p:nvSpPr>
        <p:spPr>
          <a:xfrm>
            <a:off x="73152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đường</a:t>
            </a:r>
          </a:p>
        </p:txBody>
      </p:sp>
      <p:sp>
        <p:nvSpPr>
          <p:cNvPr id="18" name="Title 1"/>
          <p:cNvSpPr txBox="1">
            <a:spLocks/>
          </p:cNvSpPr>
          <p:nvPr/>
        </p:nvSpPr>
        <p:spPr>
          <a:xfrm>
            <a:off x="572057" y="50055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hướng</a:t>
            </a:r>
          </a:p>
        </p:txBody>
      </p:sp>
      <p:sp>
        <p:nvSpPr>
          <p:cNvPr id="22" name="Title 1"/>
          <p:cNvSpPr txBox="1">
            <a:spLocks/>
          </p:cNvSpPr>
          <p:nvPr/>
        </p:nvSpPr>
        <p:spPr>
          <a:xfrm>
            <a:off x="3344614" y="5005560"/>
            <a:ext cx="2961593"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phượng</a:t>
            </a:r>
            <a:endParaRPr lang="en-US" sz="6000" dirty="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6443607" y="50055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sương</a:t>
            </a:r>
            <a:endParaRPr lang="en-US" sz="6000" dirty="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9013004" y="50055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tưởng</a:t>
            </a:r>
          </a:p>
        </p:txBody>
      </p:sp>
      <p:sp>
        <p:nvSpPr>
          <p:cNvPr id="25" name="Title 1"/>
          <p:cNvSpPr txBox="1">
            <a:spLocks/>
          </p:cNvSpPr>
          <p:nvPr/>
        </p:nvSpPr>
        <p:spPr>
          <a:xfrm>
            <a:off x="572057"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lươn</a:t>
            </a:r>
          </a:p>
        </p:txBody>
      </p:sp>
      <p:sp>
        <p:nvSpPr>
          <p:cNvPr id="26" name="Title 1"/>
          <p:cNvSpPr txBox="1">
            <a:spLocks/>
          </p:cNvSpPr>
          <p:nvPr/>
        </p:nvSpPr>
        <p:spPr>
          <a:xfrm>
            <a:off x="3531586"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rướn</a:t>
            </a:r>
          </a:p>
        </p:txBody>
      </p:sp>
      <p:sp>
        <p:nvSpPr>
          <p:cNvPr id="27" name="Title 1"/>
          <p:cNvSpPr txBox="1">
            <a:spLocks/>
          </p:cNvSpPr>
          <p:nvPr/>
        </p:nvSpPr>
        <p:spPr>
          <a:xfrm>
            <a:off x="6503386"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sườn</a:t>
            </a:r>
          </a:p>
        </p:txBody>
      </p:sp>
      <p:sp>
        <p:nvSpPr>
          <p:cNvPr id="35" name="Title 1"/>
          <p:cNvSpPr txBox="1">
            <a:spLocks/>
          </p:cNvSpPr>
          <p:nvPr/>
        </p:nvSpPr>
        <p:spPr>
          <a:xfrm>
            <a:off x="9013004"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vượn</a:t>
            </a: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044" y="-160014"/>
            <a:ext cx="5047558" cy="435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AE022B72-E626-4D73-9D92-29E8263063E6}:296"/>
</p:tagLst>
</file>

<file path=ppt/theme/theme1.xml><?xml version="1.0" encoding="utf-8"?>
<a:theme xmlns:a="http://schemas.openxmlformats.org/drawingml/2006/main" name="Trẻ em Vui vẻ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425</Words>
  <Application>Microsoft Macintosh PowerPoint</Application>
  <PresentationFormat>Widescreen</PresentationFormat>
  <Paragraphs>102</Paragraphs>
  <Slides>15</Slides>
  <Notes>11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SimSun</vt:lpstr>
      <vt:lpstr>.VnCooper</vt:lpstr>
      <vt:lpstr>Arial</vt:lpstr>
      <vt:lpstr>Arial Rounded MT Bold</vt:lpstr>
      <vt:lpstr>Arial-Rounded</vt:lpstr>
      <vt:lpstr>Arrus-Black</vt:lpstr>
      <vt:lpstr>Calibri</vt:lpstr>
      <vt:lpstr>Tahoma</vt:lpstr>
      <vt:lpstr>Times New Roman</vt:lpstr>
      <vt:lpstr>Wingdings</vt:lpstr>
      <vt:lpstr>Trẻ em Vui vẻ 16x9</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Nguyễn Thị Như</cp:lastModifiedBy>
  <cp:revision>81</cp:revision>
  <dcterms:created xsi:type="dcterms:W3CDTF">2020-08-13T09:32:00Z</dcterms:created>
  <dcterms:modified xsi:type="dcterms:W3CDTF">2025-01-01T01:16:53Z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