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  <p:sldMasterId id="2147483709" r:id="rId3"/>
    <p:sldMasterId id="2147483721" r:id="rId4"/>
    <p:sldMasterId id="2147483733" r:id="rId5"/>
  </p:sldMasterIdLst>
  <p:notesMasterIdLst>
    <p:notesMasterId r:id="rId12"/>
  </p:notesMasterIdLst>
  <p:sldIdLst>
    <p:sldId id="2007577095" r:id="rId6"/>
    <p:sldId id="2007577096" r:id="rId7"/>
    <p:sldId id="269" r:id="rId8"/>
    <p:sldId id="278" r:id="rId9"/>
    <p:sldId id="282" r:id="rId10"/>
    <p:sldId id="944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3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0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F9061-A35D-46B7-B637-3BD8E32F4EBD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C5B1B-5542-44F1-9EC5-FEF3A0AE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7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1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50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31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60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800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229207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659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8310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2758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1571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8080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4485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76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9095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0702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006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982249677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1168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7898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0432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7857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2919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8058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441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0886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85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66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860569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90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53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01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19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08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4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35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18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19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0178059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1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3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2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1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4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9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1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502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86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887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29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14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53022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235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34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2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5.xml"/><Relationship Id="rId6" Type="http://schemas.microsoft.com/office/2007/relationships/hdphoto" Target="../media/hdphoto4.wdp"/><Relationship Id="rId5" Type="http://schemas.openxmlformats.org/officeDocument/2006/relationships/image" Target="../media/image28.png"/><Relationship Id="rId4" Type="http://schemas.microsoft.com/office/2007/relationships/hdphoto" Target="../media/hdphoto3.wdp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5" name="图片 329">
            <a:extLst>
              <a:ext uri="{FF2B5EF4-FFF2-40B4-BE49-F238E27FC236}">
                <a16:creationId xmlns:a16="http://schemas.microsoft.com/office/drawing/2014/main" id="{3ED6A997-8B9E-CC90-C129-0F38430F7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056" y="3806165"/>
            <a:ext cx="3308263" cy="2651578"/>
          </a:xfrm>
          <a:prstGeom prst="rect">
            <a:avLst/>
          </a:prstGeom>
        </p:spPr>
      </p:pic>
      <p:pic>
        <p:nvPicPr>
          <p:cNvPr id="7" name="图片 331">
            <a:extLst>
              <a:ext uri="{FF2B5EF4-FFF2-40B4-BE49-F238E27FC236}">
                <a16:creationId xmlns:a16="http://schemas.microsoft.com/office/drawing/2014/main" id="{266EA408-E2B9-A734-18B2-32F12F02CD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60781"/>
            <a:ext cx="2753178" cy="3297218"/>
          </a:xfrm>
          <a:prstGeom prst="rect">
            <a:avLst/>
          </a:prstGeom>
        </p:spPr>
      </p:pic>
      <p:pic>
        <p:nvPicPr>
          <p:cNvPr id="8" name="图片 333">
            <a:extLst>
              <a:ext uri="{FF2B5EF4-FFF2-40B4-BE49-F238E27FC236}">
                <a16:creationId xmlns:a16="http://schemas.microsoft.com/office/drawing/2014/main" id="{65265313-366F-7D63-D7F6-A0841F5FC6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9" name="图片 335">
            <a:extLst>
              <a:ext uri="{FF2B5EF4-FFF2-40B4-BE49-F238E27FC236}">
                <a16:creationId xmlns:a16="http://schemas.microsoft.com/office/drawing/2014/main" id="{AEAD7CC9-CC14-B9F9-E4D4-89FA53D5CF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10" name="图片 341">
            <a:extLst>
              <a:ext uri="{FF2B5EF4-FFF2-40B4-BE49-F238E27FC236}">
                <a16:creationId xmlns:a16="http://schemas.microsoft.com/office/drawing/2014/main" id="{FBACAB3B-9428-7481-D969-E528652F9B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03" y="5084773"/>
            <a:ext cx="4825912" cy="1658646"/>
          </a:xfrm>
          <a:prstGeom prst="rect">
            <a:avLst/>
          </a:prstGeom>
        </p:spPr>
      </p:pic>
      <p:sp>
        <p:nvSpPr>
          <p:cNvPr id="14" name="文本框 346">
            <a:extLst>
              <a:ext uri="{FF2B5EF4-FFF2-40B4-BE49-F238E27FC236}">
                <a16:creationId xmlns:a16="http://schemas.microsoft.com/office/drawing/2014/main" id="{9F7B9EA8-7774-9430-7B32-D179F1FCA4AA}"/>
              </a:ext>
            </a:extLst>
          </p:cNvPr>
          <p:cNvSpPr txBox="1"/>
          <p:nvPr/>
        </p:nvSpPr>
        <p:spPr>
          <a:xfrm>
            <a:off x="2634075" y="114581"/>
            <a:ext cx="6923849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UỶ BAN NHÂN DÂN HUYỆN AN LÃO </a:t>
            </a: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QUANG TRUNG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Shape 279">
            <a:extLst>
              <a:ext uri="{FF2B5EF4-FFF2-40B4-BE49-F238E27FC236}">
                <a16:creationId xmlns:a16="http://schemas.microsoft.com/office/drawing/2014/main" id="{2D1F12AC-E958-EA5B-C794-331DA9926E78}"/>
              </a:ext>
            </a:extLst>
          </p:cNvPr>
          <p:cNvSpPr txBox="1">
            <a:spLocks/>
          </p:cNvSpPr>
          <p:nvPr/>
        </p:nvSpPr>
        <p:spPr>
          <a:xfrm>
            <a:off x="2628296" y="1499884"/>
            <a:ext cx="6593700" cy="7174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altLang="en-GB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8069F076-3D5C-4761-D627-68C13048D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313" y="4522819"/>
            <a:ext cx="3815666" cy="49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Giáo</a:t>
            </a:r>
            <a:r>
              <a:rPr lang="en-US" altLang="zh-CN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viên</a:t>
            </a:r>
            <a:r>
              <a:rPr lang="en-US" altLang="zh-CN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Nguyễn</a:t>
            </a:r>
            <a:r>
              <a:rPr lang="en-US" altLang="zh-CN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Thị</a:t>
            </a:r>
            <a:r>
              <a:rPr lang="en-US" altLang="zh-CN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Như</a:t>
            </a:r>
            <a:endParaRPr lang="zh-CN" altLang="en-US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文本框 4">
            <a:extLst>
              <a:ext uri="{FF2B5EF4-FFF2-40B4-BE49-F238E27FC236}">
                <a16:creationId xmlns:a16="http://schemas.microsoft.com/office/drawing/2014/main" id="{7BEE8334-784E-E5A7-F1BE-68AC61307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370" y="2876033"/>
            <a:ext cx="6159257" cy="135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Chủ</a:t>
            </a:r>
            <a:r>
              <a:rPr lang="en-US" altLang="zh-CN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đề</a:t>
            </a:r>
            <a:r>
              <a:rPr lang="en-US" altLang="zh-CN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4: </a:t>
            </a:r>
            <a:r>
              <a:rPr lang="en-US" altLang="zh-CN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Điều</a:t>
            </a:r>
            <a:r>
              <a:rPr lang="en-US" altLang="zh-CN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cần</a:t>
            </a:r>
            <a:r>
              <a:rPr lang="en-US" altLang="zh-CN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biết</a:t>
            </a:r>
            <a:r>
              <a:rPr lang="en-US" altLang="zh-CN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 defTabSz="1216660"/>
            <a:r>
              <a:rPr lang="en-US" altLang="zh-CN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Ôn</a:t>
            </a:r>
            <a:r>
              <a:rPr lang="en-US" altLang="zh-CN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(</a:t>
            </a:r>
            <a:r>
              <a:rPr lang="en-US" altLang="zh-CN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2)</a:t>
            </a:r>
            <a:endParaRPr lang="zh-CN" alt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529229" y="705398"/>
            <a:ext cx="7943141" cy="3603735"/>
            <a:chOff x="3913849" y="461989"/>
            <a:chExt cx="6737685" cy="5751094"/>
          </a:xfrm>
        </p:grpSpPr>
        <p:sp>
          <p:nvSpPr>
            <p:cNvPr id="11" name="圆角矩形 10"/>
            <p:cNvSpPr/>
            <p:nvPr/>
          </p:nvSpPr>
          <p:spPr>
            <a:xfrm>
              <a:off x="3913849" y="461989"/>
              <a:ext cx="6737685" cy="5751094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134683" y="675247"/>
              <a:ext cx="6296016" cy="5324575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3" y="2156138"/>
            <a:ext cx="3317658" cy="265210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873" y="-62169"/>
            <a:ext cx="2061034" cy="20610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3E5E30-52BD-4ED2-B9FF-ADC4C1D6A424}"/>
              </a:ext>
            </a:extLst>
          </p:cNvPr>
          <p:cNvSpPr txBox="1"/>
          <p:nvPr/>
        </p:nvSpPr>
        <p:spPr>
          <a:xfrm>
            <a:off x="4262064" y="1467462"/>
            <a:ext cx="6887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4. </a:t>
            </a:r>
            <a:r>
              <a:rPr lang="en-US" sz="4000" dirty="0" err="1"/>
              <a:t>Kể</a:t>
            </a:r>
            <a:r>
              <a:rPr lang="en-US" sz="4000" dirty="0"/>
              <a:t> </a:t>
            </a:r>
            <a:r>
              <a:rPr lang="en-US" sz="4000" dirty="0" err="1"/>
              <a:t>với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về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tình</a:t>
            </a:r>
            <a:r>
              <a:rPr lang="en-US" sz="4000" dirty="0"/>
              <a:t> </a:t>
            </a:r>
            <a:r>
              <a:rPr lang="en-US" sz="4000" dirty="0" err="1"/>
              <a:t>huống</a:t>
            </a:r>
            <a:r>
              <a:rPr lang="en-US" sz="4000" dirty="0"/>
              <a:t>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đã</a:t>
            </a:r>
            <a:r>
              <a:rPr lang="en-US" sz="4000" dirty="0"/>
              <a:t> </a:t>
            </a:r>
            <a:r>
              <a:rPr lang="en-US" sz="4000" dirty="0" err="1"/>
              <a:t>nói</a:t>
            </a:r>
            <a:r>
              <a:rPr lang="en-US" sz="4000" dirty="0"/>
              <a:t> </a:t>
            </a:r>
            <a:r>
              <a:rPr lang="en-US" sz="4000" dirty="0" err="1"/>
              <a:t>lời</a:t>
            </a:r>
            <a:r>
              <a:rPr lang="en-US" sz="4000" dirty="0"/>
              <a:t> </a:t>
            </a:r>
            <a:r>
              <a:rPr lang="en-US" sz="4000" dirty="0" err="1"/>
              <a:t>cảm</a:t>
            </a:r>
            <a:r>
              <a:rPr lang="en-US" sz="4000" dirty="0"/>
              <a:t> </a:t>
            </a:r>
            <a:r>
              <a:rPr lang="en-US" sz="4000" dirty="0" err="1"/>
              <a:t>ơn</a:t>
            </a:r>
            <a:r>
              <a:rPr lang="en-US" sz="4000" dirty="0"/>
              <a:t> </a:t>
            </a:r>
            <a:r>
              <a:rPr lang="en-US" sz="4000" dirty="0" err="1"/>
              <a:t>hoặc</a:t>
            </a:r>
            <a:r>
              <a:rPr lang="en-US" sz="4000" dirty="0"/>
              <a:t> </a:t>
            </a:r>
            <a:r>
              <a:rPr lang="en-US" sz="4000" dirty="0" err="1"/>
              <a:t>xin</a:t>
            </a:r>
            <a:r>
              <a:rPr lang="en-US" sz="4000" dirty="0"/>
              <a:t> </a:t>
            </a:r>
            <a:r>
              <a:rPr lang="en-US" sz="4000" dirty="0" err="1"/>
              <a:t>lỗi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447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1820" y="2955833"/>
            <a:ext cx="4199475" cy="230271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58" y="-24385"/>
            <a:ext cx="8527419" cy="46243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86D0E7-A4AB-475E-AA3D-1533F755E4FC}"/>
              </a:ext>
            </a:extLst>
          </p:cNvPr>
          <p:cNvSpPr txBox="1"/>
          <p:nvPr/>
        </p:nvSpPr>
        <p:spPr>
          <a:xfrm>
            <a:off x="2938015" y="1330321"/>
            <a:ext cx="75745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5. </a:t>
            </a:r>
            <a:r>
              <a:rPr lang="en-US" sz="4400" dirty="0" err="1"/>
              <a:t>Viết</a:t>
            </a:r>
            <a:r>
              <a:rPr lang="en-US" sz="4400" dirty="0"/>
              <a:t> </a:t>
            </a:r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câu</a:t>
            </a:r>
            <a:r>
              <a:rPr lang="en-US" sz="4400" dirty="0"/>
              <a:t> </a:t>
            </a:r>
            <a:r>
              <a:rPr lang="en-US" sz="4400" dirty="0" err="1"/>
              <a:t>về</a:t>
            </a:r>
            <a:r>
              <a:rPr lang="en-US" sz="4400" dirty="0"/>
              <a:t> </a:t>
            </a:r>
            <a:r>
              <a:rPr lang="en-US" sz="4400" dirty="0" err="1"/>
              <a:t>điều</a:t>
            </a:r>
            <a:r>
              <a:rPr lang="en-US" sz="4400" dirty="0"/>
              <a:t> </a:t>
            </a:r>
            <a:r>
              <a:rPr lang="en-US" sz="4400" dirty="0" err="1"/>
              <a:t>em</a:t>
            </a:r>
            <a:r>
              <a:rPr lang="en-US" sz="4400" dirty="0"/>
              <a:t> </a:t>
            </a:r>
            <a:r>
              <a:rPr lang="en-US" sz="4400" dirty="0" err="1"/>
              <a:t>nên</a:t>
            </a:r>
            <a:r>
              <a:rPr lang="en-US" sz="4400" dirty="0"/>
              <a:t> </a:t>
            </a:r>
            <a:r>
              <a:rPr lang="en-US" sz="4400" dirty="0" err="1"/>
              <a:t>làm</a:t>
            </a:r>
            <a:r>
              <a:rPr lang="en-US" sz="4400" dirty="0"/>
              <a:t> </a:t>
            </a:r>
            <a:r>
              <a:rPr lang="en-US" sz="4400" dirty="0" err="1"/>
              <a:t>hoặc</a:t>
            </a:r>
            <a:r>
              <a:rPr lang="en-US" sz="4400" dirty="0"/>
              <a:t> </a:t>
            </a:r>
            <a:r>
              <a:rPr lang="en-US" sz="4400" dirty="0" err="1"/>
              <a:t>không</a:t>
            </a:r>
            <a:r>
              <a:rPr lang="en-US" sz="4400" dirty="0"/>
              <a:t> </a:t>
            </a:r>
            <a:r>
              <a:rPr lang="en-US" sz="4400" dirty="0" err="1"/>
              <a:t>nên</a:t>
            </a:r>
            <a:r>
              <a:rPr lang="en-US" sz="4400" dirty="0"/>
              <a:t> </a:t>
            </a:r>
            <a:r>
              <a:rPr lang="en-US" sz="4400" dirty="0" err="1"/>
              <a:t>làm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ECFD6B-B466-460B-A183-C041D8B8AD31}"/>
              </a:ext>
            </a:extLst>
          </p:cNvPr>
          <p:cNvSpPr txBox="1"/>
          <p:nvPr/>
        </p:nvSpPr>
        <p:spPr>
          <a:xfrm>
            <a:off x="1316956" y="486834"/>
            <a:ext cx="5378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6.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mở</a:t>
            </a:r>
            <a:r>
              <a:rPr lang="en-US" sz="3200" dirty="0"/>
              <a:t> </a:t>
            </a:r>
            <a:r>
              <a:rPr lang="en-US" sz="3200" dirty="0" err="1"/>
              <a:t>rộng</a:t>
            </a:r>
            <a:endParaRPr lang="en-US" sz="32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D9190DB-2E87-4FA9-BCCF-AE72AC1DCBDB}"/>
              </a:ext>
            </a:extLst>
          </p:cNvPr>
          <p:cNvSpPr/>
          <p:nvPr/>
        </p:nvSpPr>
        <p:spPr>
          <a:xfrm>
            <a:off x="956010" y="1775962"/>
            <a:ext cx="6100011" cy="1761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a.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cuốn</a:t>
            </a:r>
            <a:r>
              <a:rPr lang="en-US" sz="3200" dirty="0"/>
              <a:t> </a:t>
            </a:r>
            <a:r>
              <a:rPr lang="en-US" sz="3200" dirty="0" err="1"/>
              <a:t>sách</a:t>
            </a:r>
            <a:r>
              <a:rPr lang="en-US" sz="3200" dirty="0"/>
              <a:t>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điều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cuộc</a:t>
            </a:r>
            <a:r>
              <a:rPr lang="en-US" sz="3200" dirty="0"/>
              <a:t> </a:t>
            </a:r>
            <a:r>
              <a:rPr lang="en-US" sz="3200" dirty="0" err="1"/>
              <a:t>sống</a:t>
            </a:r>
            <a:r>
              <a:rPr lang="en-US" sz="3200" dirty="0"/>
              <a:t> </a:t>
            </a:r>
            <a:r>
              <a:rPr lang="en-US" sz="3200" dirty="0" err="1"/>
              <a:t>hằng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endParaRPr lang="en-US" sz="32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16D346-A34D-405C-A2F0-93446824AABD}"/>
              </a:ext>
            </a:extLst>
          </p:cNvPr>
          <p:cNvSpPr/>
          <p:nvPr/>
        </p:nvSpPr>
        <p:spPr>
          <a:xfrm>
            <a:off x="956009" y="3807205"/>
            <a:ext cx="6100011" cy="176166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b.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điều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nội</a:t>
            </a:r>
            <a:r>
              <a:rPr lang="en-US" sz="3200" dirty="0"/>
              <a:t> dung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776B15-00C5-4849-8F12-C1AAEBF70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1559305"/>
            <a:ext cx="1914525" cy="2247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ECBAED-F022-4D3D-8468-5F8EAFD3F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5285" y="3881913"/>
            <a:ext cx="2066925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7372" y="586740"/>
            <a:ext cx="11393715" cy="5684520"/>
          </a:xfrm>
          <a:prstGeom prst="rect">
            <a:avLst/>
          </a:prstGeom>
          <a:solidFill>
            <a:schemeClr val="lt1">
              <a:alpha val="92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444C8C5-5D19-48A0-A413-39056BAB0A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6293" y="3907634"/>
            <a:ext cx="2950367" cy="2950367"/>
          </a:xfrm>
          <a:prstGeom prst="rect">
            <a:avLst/>
          </a:prstGeom>
        </p:spPr>
      </p:pic>
      <p:sp>
        <p:nvSpPr>
          <p:cNvPr id="8" name="文本框 9">
            <a:extLst>
              <a:ext uri="{FF2B5EF4-FFF2-40B4-BE49-F238E27FC236}">
                <a16:creationId xmlns:a16="http://schemas.microsoft.com/office/drawing/2014/main" id="{1D111102-9003-496C-B765-4CF98168A3C8}"/>
              </a:ext>
            </a:extLst>
          </p:cNvPr>
          <p:cNvSpPr txBox="1"/>
          <p:nvPr/>
        </p:nvSpPr>
        <p:spPr>
          <a:xfrm>
            <a:off x="417270" y="1859340"/>
            <a:ext cx="5381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 w="6350"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剪纸简体" panose="03000509000000000000" pitchFamily="65" charset="-122"/>
                <a:cs typeface="Calibri" panose="020F0502020204030204" pitchFamily="34" charset="0"/>
                <a:sym typeface="+mn-lt"/>
              </a:rPr>
              <a:t>Chia </a:t>
            </a:r>
            <a:r>
              <a:rPr kumimoji="0" lang="en-US" altLang="zh-CN" sz="4800" b="1" i="0" u="none" strike="noStrike" kern="1200" cap="none" spc="0" normalizeH="0" baseline="0" noProof="0" dirty="0" err="1">
                <a:ln w="6350"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剪纸简体" panose="03000509000000000000" pitchFamily="65" charset="-122"/>
                <a:cs typeface="Calibri" panose="020F0502020204030204" pitchFamily="34" charset="0"/>
                <a:sym typeface="+mn-lt"/>
              </a:rPr>
              <a:t>sẻ</a:t>
            </a:r>
            <a:r>
              <a:rPr kumimoji="0" lang="en-US" altLang="zh-CN" sz="4800" b="1" i="0" u="none" strike="noStrike" kern="1200" cap="none" spc="0" normalizeH="0" baseline="0" noProof="0" dirty="0">
                <a:ln w="6350"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剪纸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6350"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剪纸简体" panose="03000509000000000000" pitchFamily="65" charset="-122"/>
                <a:cs typeface="Calibri" panose="020F0502020204030204" pitchFamily="34" charset="0"/>
                <a:sym typeface="+mn-lt"/>
              </a:rPr>
              <a:t>về</a:t>
            </a:r>
            <a:r>
              <a:rPr kumimoji="0" lang="en-US" altLang="zh-CN" sz="4800" b="1" i="0" u="none" strike="noStrike" kern="1200" cap="none" spc="0" normalizeH="0" baseline="0" noProof="0" dirty="0">
                <a:ln w="6350"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剪纸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800" b="1" dirty="0" err="1">
                <a:ln w="6350"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方正剪纸简体" panose="03000509000000000000" pitchFamily="65" charset="-122"/>
                <a:cs typeface="Calibri" panose="020F0502020204030204" pitchFamily="34" charset="0"/>
                <a:sym typeface="+mn-lt"/>
              </a:rPr>
              <a:t>sách</a:t>
            </a:r>
            <a:r>
              <a:rPr kumimoji="0" lang="en-US" altLang="zh-CN" sz="4800" b="1" i="0" u="none" strike="noStrike" kern="1200" cap="none" spc="0" normalizeH="0" baseline="0" noProof="0" dirty="0">
                <a:ln w="6350"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剪纸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 w="6350"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剪纸简体" panose="03000509000000000000" pitchFamily="65" charset="-122"/>
                <a:cs typeface="Calibri" panose="020F0502020204030204" pitchFamily="34" charset="0"/>
                <a:sym typeface="+mn-lt"/>
              </a:rPr>
              <a:t>đã</a:t>
            </a:r>
            <a:r>
              <a:rPr kumimoji="0" lang="en-US" altLang="zh-CN" sz="4800" b="1" i="0" u="none" strike="noStrike" kern="1200" cap="none" spc="0" normalizeH="0" baseline="0" noProof="0" dirty="0">
                <a:ln w="6350"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剪纸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 w="6350"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剪纸简体" panose="03000509000000000000" pitchFamily="65" charset="-122"/>
                <a:cs typeface="Calibri" panose="020F0502020204030204" pitchFamily="34" charset="0"/>
                <a:sym typeface="+mn-lt"/>
              </a:rPr>
              <a:t>đọc</a:t>
            </a:r>
            <a:endParaRPr kumimoji="0" lang="zh-CN" altLang="en-US" sz="4800" b="1" i="0" u="none" strike="noStrike" kern="1200" cap="none" spc="0" normalizeH="0" baseline="0" noProof="0" dirty="0">
              <a:ln w="6350">
                <a:solidFill>
                  <a:prstClr val="white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剪纸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9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45" y="3178121"/>
            <a:ext cx="3679881" cy="367988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289879" y="131656"/>
            <a:ext cx="3568700" cy="2387073"/>
            <a:chOff x="8680450" y="-280729"/>
            <a:chExt cx="4361502" cy="2917371"/>
          </a:xfrm>
        </p:grpSpPr>
        <p:pic>
          <p:nvPicPr>
            <p:cNvPr id="11" name="图片 14">
              <a:extLst>
                <a:ext uri="{FF2B5EF4-FFF2-40B4-BE49-F238E27FC236}">
                  <a16:creationId xmlns:a16="http://schemas.microsoft.com/office/drawing/2014/main" id="{AC0ECC06-90C9-43FB-BC6B-8D74E9E64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0450" y="-280729"/>
              <a:ext cx="4361502" cy="291737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364654" y="455417"/>
              <a:ext cx="2879405" cy="1316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sách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giả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52874" y="1028936"/>
            <a:ext cx="3642596" cy="2436502"/>
            <a:chOff x="7977904" y="2348188"/>
            <a:chExt cx="4361502" cy="2917371"/>
          </a:xfrm>
        </p:grpSpPr>
        <p:pic>
          <p:nvPicPr>
            <p:cNvPr id="14" name="图片 14">
              <a:extLst>
                <a:ext uri="{FF2B5EF4-FFF2-40B4-BE49-F238E27FC236}">
                  <a16:creationId xmlns:a16="http://schemas.microsoft.com/office/drawing/2014/main" id="{AC0ECC06-90C9-43FB-BC6B-8D74E9E64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7904" y="2348188"/>
              <a:ext cx="4361502" cy="291737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617149" y="3181557"/>
              <a:ext cx="2802794" cy="12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nhân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vật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đặc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điểm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2" b="27230"/>
          <a:stretch/>
        </p:blipFill>
        <p:spPr>
          <a:xfrm flipH="1">
            <a:off x="1" y="-167914"/>
            <a:ext cx="1782227" cy="1509308"/>
          </a:xfrm>
          <a:prstGeom prst="rect">
            <a:avLst/>
          </a:prstGeom>
        </p:spPr>
      </p:pic>
      <p:grpSp>
        <p:nvGrpSpPr>
          <p:cNvPr id="23" name="组合 25">
            <a:extLst>
              <a:ext uri="{FF2B5EF4-FFF2-40B4-BE49-F238E27FC236}">
                <a16:creationId xmlns:a16="http://schemas.microsoft.com/office/drawing/2014/main" id="{9D12B441-9B33-4871-8F4C-9175D45BDAD4}"/>
              </a:ext>
            </a:extLst>
          </p:cNvPr>
          <p:cNvGrpSpPr/>
          <p:nvPr/>
        </p:nvGrpSpPr>
        <p:grpSpPr>
          <a:xfrm>
            <a:off x="-58284" y="2642304"/>
            <a:ext cx="12265024" cy="4210953"/>
            <a:chOff x="0" y="2686117"/>
            <a:chExt cx="12265024" cy="4210953"/>
          </a:xfrm>
        </p:grpSpPr>
        <p:grpSp>
          <p:nvGrpSpPr>
            <p:cNvPr id="24" name="组合 26">
              <a:extLst>
                <a:ext uri="{FF2B5EF4-FFF2-40B4-BE49-F238E27FC236}">
                  <a16:creationId xmlns:a16="http://schemas.microsoft.com/office/drawing/2014/main" id="{34DF7EAB-82CF-4710-81D2-26733962CB55}"/>
                </a:ext>
              </a:extLst>
            </p:cNvPr>
            <p:cNvGrpSpPr/>
            <p:nvPr/>
          </p:nvGrpSpPr>
          <p:grpSpPr>
            <a:xfrm>
              <a:off x="4734045" y="2686117"/>
              <a:ext cx="7530979" cy="4210953"/>
              <a:chOff x="-1" y="39071"/>
              <a:chExt cx="12265026" cy="6858000"/>
            </a:xfrm>
          </p:grpSpPr>
          <p:pic>
            <p:nvPicPr>
              <p:cNvPr id="29" name="图片 30">
                <a:extLst>
                  <a:ext uri="{FF2B5EF4-FFF2-40B4-BE49-F238E27FC236}">
                    <a16:creationId xmlns:a16="http://schemas.microsoft.com/office/drawing/2014/main" id="{86550852-3630-445C-88B5-47A0DDE71F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3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7025" y="39071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30" name="图片 31">
                <a:extLst>
                  <a:ext uri="{FF2B5EF4-FFF2-40B4-BE49-F238E27FC236}">
                    <a16:creationId xmlns:a16="http://schemas.microsoft.com/office/drawing/2014/main" id="{07EEAD30-D6DC-4534-BF84-E0C5B32ECB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58"/>
              <a:stretch/>
            </p:blipFill>
            <p:spPr>
              <a:xfrm>
                <a:off x="-1" y="39071"/>
                <a:ext cx="5845893" cy="6858000"/>
              </a:xfrm>
              <a:prstGeom prst="rect">
                <a:avLst/>
              </a:prstGeom>
            </p:spPr>
          </p:pic>
        </p:grpSp>
        <p:grpSp>
          <p:nvGrpSpPr>
            <p:cNvPr id="26" name="组合 27">
              <a:extLst>
                <a:ext uri="{FF2B5EF4-FFF2-40B4-BE49-F238E27FC236}">
                  <a16:creationId xmlns:a16="http://schemas.microsoft.com/office/drawing/2014/main" id="{84EB0449-0B5D-4BE4-B8F3-CE1C54B5D699}"/>
                </a:ext>
              </a:extLst>
            </p:cNvPr>
            <p:cNvGrpSpPr/>
            <p:nvPr/>
          </p:nvGrpSpPr>
          <p:grpSpPr>
            <a:xfrm>
              <a:off x="0" y="2686117"/>
              <a:ext cx="4969257" cy="4210953"/>
              <a:chOff x="4172044" y="39071"/>
              <a:chExt cx="8092983" cy="6858000"/>
            </a:xfrm>
          </p:grpSpPr>
          <p:pic>
            <p:nvPicPr>
              <p:cNvPr id="27" name="图片 28">
                <a:extLst>
                  <a:ext uri="{FF2B5EF4-FFF2-40B4-BE49-F238E27FC236}">
                    <a16:creationId xmlns:a16="http://schemas.microsoft.com/office/drawing/2014/main" id="{4BD64449-26C5-43CD-92C1-10C818B79F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7026" y="39071"/>
                <a:ext cx="6858001" cy="6858000"/>
              </a:xfrm>
              <a:prstGeom prst="rect">
                <a:avLst/>
              </a:prstGeom>
            </p:spPr>
          </p:pic>
          <p:pic>
            <p:nvPicPr>
              <p:cNvPr id="28" name="图片 29">
                <a:extLst>
                  <a:ext uri="{FF2B5EF4-FFF2-40B4-BE49-F238E27FC236}">
                    <a16:creationId xmlns:a16="http://schemas.microsoft.com/office/drawing/2014/main" id="{7F71C295-E225-42EA-97A4-CA2B2F1C6E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593"/>
              <a:stretch/>
            </p:blipFill>
            <p:spPr>
              <a:xfrm>
                <a:off x="4172044" y="39071"/>
                <a:ext cx="1673848" cy="6858000"/>
              </a:xfrm>
              <a:prstGeom prst="rect">
                <a:avLst/>
              </a:prstGeom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5228287" y="3340555"/>
            <a:ext cx="3542388" cy="2465162"/>
            <a:chOff x="6731480" y="4711834"/>
            <a:chExt cx="4122217" cy="2607298"/>
          </a:xfrm>
        </p:grpSpPr>
        <p:pic>
          <p:nvPicPr>
            <p:cNvPr id="31" name="图片 14">
              <a:extLst>
                <a:ext uri="{FF2B5EF4-FFF2-40B4-BE49-F238E27FC236}">
                  <a16:creationId xmlns:a16="http://schemas.microsoft.com/office/drawing/2014/main" id="{AC0ECC06-90C9-43FB-BC6B-8D74E9E64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480" y="4711834"/>
              <a:ext cx="4122217" cy="260729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395853" y="5388713"/>
              <a:ext cx="2489719" cy="1139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Chi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tiết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ấn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tượng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71237" y="2250877"/>
            <a:ext cx="3109105" cy="3486632"/>
            <a:chOff x="5850865" y="1807217"/>
            <a:chExt cx="2387950" cy="267791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6386513" y="2153082"/>
              <a:ext cx="0" cy="318656"/>
            </a:xfrm>
            <a:prstGeom prst="line">
              <a:avLst/>
            </a:prstGeom>
            <a:ln w="28575">
              <a:solidFill>
                <a:srgbClr val="FF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481888" y="1852613"/>
              <a:ext cx="0" cy="528637"/>
            </a:xfrm>
            <a:prstGeom prst="line">
              <a:avLst/>
            </a:prstGeom>
            <a:ln w="28575">
              <a:solidFill>
                <a:srgbClr val="FF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Free Image on Pixabay - Hexagon, Hive, Beehive, Honeycomb | Free clip art,  Bee hive, Clip ar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67647" l="4296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19" b="34542"/>
            <a:stretch/>
          </p:blipFill>
          <p:spPr bwMode="auto">
            <a:xfrm rot="20373906" flipH="1">
              <a:off x="5850865" y="1807217"/>
              <a:ext cx="2387950" cy="2677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4" descr="illustration of isolated beehive branch | Cartoon bee, Bee hive, Bee ar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65" b="44881" l="2308" r="96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725"/>
          <a:stretch/>
        </p:blipFill>
        <p:spPr bwMode="auto">
          <a:xfrm flipH="1">
            <a:off x="4066346" y="1130331"/>
            <a:ext cx="8391236" cy="221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ree Image on Pixabay - Hexagon, Hive, Beehive, Honeycomb | Free clip art,  Bee hive, Clip 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67647" l="429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9" b="34542"/>
          <a:stretch/>
        </p:blipFill>
        <p:spPr bwMode="auto">
          <a:xfrm rot="20373906" flipH="1">
            <a:off x="7697797" y="3341688"/>
            <a:ext cx="3109105" cy="348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ree Image on Pixabay - Hexagon, Hive, Beehive, Honeycomb | Free clip art,  Bee hive, Clip 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67647" l="429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9" b="34542"/>
          <a:stretch/>
        </p:blipFill>
        <p:spPr bwMode="auto">
          <a:xfrm rot="20373906" flipH="1">
            <a:off x="1408864" y="3337445"/>
            <a:ext cx="3109105" cy="348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llustration cartoon cute bee vector free download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78" b="94676" l="10000" r="90000">
                        <a14:foregroundMark x1="23600" y1="33333" x2="19000" y2="50926"/>
                        <a14:foregroundMark x1="35200" y1="30093" x2="42400" y2="47222"/>
                        <a14:foregroundMark x1="49200" y1="33102" x2="20600" y2="47454"/>
                        <a14:foregroundMark x1="17400" y1="35648" x2="20600" y2="48843"/>
                        <a14:foregroundMark x1="22600" y1="27083" x2="25400" y2="47917"/>
                        <a14:foregroundMark x1="17200" y1="31944" x2="21600" y2="41898"/>
                        <a14:foregroundMark x1="23200" y1="51852" x2="25000" y2="56713"/>
                        <a14:foregroundMark x1="25600" y1="47222" x2="25800" y2="54167"/>
                        <a14:foregroundMark x1="41000" y1="41435" x2="44600" y2="53472"/>
                        <a14:foregroundMark x1="38200" y1="42824" x2="40200" y2="54861"/>
                        <a14:foregroundMark x1="45600" y1="48611" x2="51400" y2="54630"/>
                        <a14:foregroundMark x1="41400" y1="28009" x2="41400" y2="41204"/>
                        <a14:foregroundMark x1="49200" y1="42130" x2="52400" y2="45833"/>
                        <a14:foregroundMark x1="50000" y1="42361" x2="44200" y2="44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6139" y="1440989"/>
            <a:ext cx="3387503" cy="292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264567" y="71109"/>
            <a:ext cx="8660516" cy="1327386"/>
            <a:chOff x="2321248" y="508261"/>
            <a:chExt cx="8660516" cy="1327387"/>
          </a:xfrm>
        </p:grpSpPr>
        <p:sp>
          <p:nvSpPr>
            <p:cNvPr id="22" name="TextBox 21"/>
            <p:cNvSpPr txBox="1"/>
            <p:nvPr/>
          </p:nvSpPr>
          <p:spPr>
            <a:xfrm>
              <a:off x="3913573" y="587792"/>
              <a:ext cx="7068191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95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95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95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95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95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Phiếu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95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95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95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95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sách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95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95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những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95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95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điều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95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95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95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95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95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chia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95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sẻ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95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248" y="508261"/>
              <a:ext cx="1327387" cy="1327387"/>
            </a:xfrm>
            <a:prstGeom prst="ellipse">
              <a:avLst/>
            </a:prstGeom>
            <a:ln w="12700">
              <a:solidFill>
                <a:schemeClr val="accent1"/>
              </a:solidFill>
            </a:ln>
            <a:effectLst/>
          </p:spPr>
        </p:pic>
      </p:grpSp>
      <p:sp>
        <p:nvSpPr>
          <p:cNvPr id="26" name="TextBox 25"/>
          <p:cNvSpPr txBox="1"/>
          <p:nvPr/>
        </p:nvSpPr>
        <p:spPr>
          <a:xfrm>
            <a:off x="5806490" y="3840425"/>
            <a:ext cx="2438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giả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49429" y="4680407"/>
            <a:ext cx="28058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Thông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tin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biết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6293" y="4672206"/>
            <a:ext cx="28058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Tên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sách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18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0.00143 0.06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6458 L 0.00143 -0.1583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0.15833 L 2.29167E-6 3.703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217</Words>
  <Application>Microsoft Macintosh PowerPoint</Application>
  <PresentationFormat>Widescreen</PresentationFormat>
  <Paragraphs>38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等线</vt:lpstr>
      <vt:lpstr>Arial</vt:lpstr>
      <vt:lpstr>Arial-Rounded</vt:lpstr>
      <vt:lpstr>Averta Std CY Bold</vt:lpstr>
      <vt:lpstr>Calibri</vt:lpstr>
      <vt:lpstr>Quicksand Medium</vt:lpstr>
      <vt:lpstr>Times New Roman</vt:lpstr>
      <vt:lpstr>字魂59号-创粗黑</vt:lpstr>
      <vt:lpstr>Hoạt động</vt:lpstr>
      <vt:lpstr>Office 主题</vt:lpstr>
      <vt:lpstr>1_Office 主题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Thị Như</cp:lastModifiedBy>
  <cp:revision>29</cp:revision>
  <dcterms:created xsi:type="dcterms:W3CDTF">2021-07-12T00:56:13Z</dcterms:created>
  <dcterms:modified xsi:type="dcterms:W3CDTF">2025-03-19T01:36:29Z</dcterms:modified>
</cp:coreProperties>
</file>