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944" r:id="rId4"/>
  </p:sldMasterIdLst>
  <p:notesMasterIdLst>
    <p:notesMasterId r:id="rId11"/>
  </p:notesMasterIdLst>
  <p:sldIdLst>
    <p:sldId id="3401" r:id="rId5"/>
    <p:sldId id="307" r:id="rId6"/>
    <p:sldId id="309" r:id="rId7"/>
    <p:sldId id="311" r:id="rId8"/>
    <p:sldId id="312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692"/>
  </p:normalViewPr>
  <p:slideViewPr>
    <p:cSldViewPr snapToGrid="0">
      <p:cViewPr varScale="1">
        <p:scale>
          <a:sx n="114" d="100"/>
          <a:sy n="114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5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2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92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2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5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6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8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7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5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9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AB3E6-4411-47F4-9713-BC528E94AB36}"/>
              </a:ext>
            </a:extLst>
          </p:cNvPr>
          <p:cNvSpPr txBox="1"/>
          <p:nvPr/>
        </p:nvSpPr>
        <p:spPr>
          <a:xfrm>
            <a:off x="2941163" y="318622"/>
            <a:ext cx="594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D7CDE-9ED7-4119-9AA8-9994EB07C85C}"/>
              </a:ext>
            </a:extLst>
          </p:cNvPr>
          <p:cNvSpPr txBox="1"/>
          <p:nvPr/>
        </p:nvSpPr>
        <p:spPr>
          <a:xfrm>
            <a:off x="3007151" y="2526908"/>
            <a:ext cx="616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01017-3EF1-488E-B7E0-0419A761AFAD}"/>
              </a:ext>
            </a:extLst>
          </p:cNvPr>
          <p:cNvSpPr txBox="1"/>
          <p:nvPr/>
        </p:nvSpPr>
        <p:spPr>
          <a:xfrm>
            <a:off x="3799002" y="3429000"/>
            <a:ext cx="47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ADF5B-F139-44B8-9B53-6002E4084967}"/>
              </a:ext>
            </a:extLst>
          </p:cNvPr>
          <p:cNvSpPr txBox="1"/>
          <p:nvPr/>
        </p:nvSpPr>
        <p:spPr>
          <a:xfrm>
            <a:off x="4788816" y="4075444"/>
            <a:ext cx="275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952500" y="4218058"/>
            <a:ext cx="10934700" cy="2488677"/>
          </a:xfrm>
          <a:prstGeom prst="roundRect">
            <a:avLst/>
          </a:prstGeom>
          <a:solidFill>
            <a:srgbClr val="D0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56469" y="1092724"/>
            <a:ext cx="10934700" cy="2488677"/>
          </a:xfrm>
          <a:prstGeom prst="roundRect">
            <a:avLst/>
          </a:prstGeom>
          <a:solidFill>
            <a:srgbClr val="FC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7321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43101" y="137160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8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9096" y="73878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" y="3657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66120" y="201389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67100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69570" y="270647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470550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47070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470868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19701" y="137160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+ 2 = 6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42720" y="201389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6 - 4 = 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43700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6170" y="270647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6 - 2 =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47150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4730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47468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72501" y="137160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+ 2 = 10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95520" y="201389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10 - 2 = 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344150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598970" y="270647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10 - 8 =  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347600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34775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347918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43101" y="451788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66120" y="5160182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 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600450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69570" y="585275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603900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60405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604218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19701" y="451788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+ 1 = 8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42720" y="5160182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896100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46170" y="585275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 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899550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89970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899868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72501" y="451788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95520" y="5160182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5 - 0 =  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210800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598970" y="585275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5 - 5 =  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214250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21440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214568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68838" r="54436" b="8833"/>
          <a:stretch/>
        </p:blipFill>
        <p:spPr>
          <a:xfrm>
            <a:off x="3322175" y="1941435"/>
            <a:ext cx="1178969" cy="7358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67041" r="8142" b="10011"/>
          <a:stretch/>
        </p:blipFill>
        <p:spPr>
          <a:xfrm>
            <a:off x="3122741" y="2583667"/>
            <a:ext cx="1560330" cy="7562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2" t="50767" r="805" b="31516"/>
          <a:stretch/>
        </p:blipFill>
        <p:spPr>
          <a:xfrm>
            <a:off x="6708510" y="1927247"/>
            <a:ext cx="1194381" cy="8548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0" t="50709" r="36047" b="31574"/>
          <a:stretch/>
        </p:blipFill>
        <p:spPr>
          <a:xfrm>
            <a:off x="6627751" y="2609036"/>
            <a:ext cx="1194381" cy="85480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52949" r="66750" b="29334"/>
          <a:stretch/>
        </p:blipFill>
        <p:spPr>
          <a:xfrm>
            <a:off x="10210801" y="1941436"/>
            <a:ext cx="1194381" cy="85480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35772" r="68699" b="46511"/>
          <a:stretch/>
        </p:blipFill>
        <p:spPr>
          <a:xfrm>
            <a:off x="10214569" y="2672428"/>
            <a:ext cx="1194381" cy="8548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 t="23963" r="34887" b="49873"/>
          <a:stretch/>
        </p:blipFill>
        <p:spPr>
          <a:xfrm>
            <a:off x="3470868" y="4809862"/>
            <a:ext cx="956384" cy="9484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9" t="30061" r="3892" b="50526"/>
          <a:stretch/>
        </p:blipFill>
        <p:spPr>
          <a:xfrm>
            <a:off x="10039858" y="5673289"/>
            <a:ext cx="1157224" cy="851468"/>
          </a:xfrm>
          <a:prstGeom prst="rect">
            <a:avLst/>
          </a:prstGeom>
        </p:spPr>
      </p:pic>
      <p:pic>
        <p:nvPicPr>
          <p:cNvPr id="7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3261" r="62192" b="55877"/>
          <a:stretch/>
        </p:blipFill>
        <p:spPr>
          <a:xfrm>
            <a:off x="3368586" y="5615804"/>
            <a:ext cx="1568544" cy="1064805"/>
          </a:xfrm>
          <a:prstGeom prst="rect">
            <a:avLst/>
          </a:prstGeom>
        </p:spPr>
      </p:pic>
      <p:pic>
        <p:nvPicPr>
          <p:cNvPr id="66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0" t="49180" r="37633" b="22464"/>
          <a:stretch/>
        </p:blipFill>
        <p:spPr>
          <a:xfrm>
            <a:off x="6627751" y="4760461"/>
            <a:ext cx="1048005" cy="978370"/>
          </a:xfrm>
          <a:prstGeom prst="rect">
            <a:avLst/>
          </a:prstGeom>
        </p:spPr>
      </p:pic>
      <p:pic>
        <p:nvPicPr>
          <p:cNvPr id="67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0" t="11776" r="879" b="50644"/>
          <a:stretch/>
        </p:blipFill>
        <p:spPr>
          <a:xfrm>
            <a:off x="9978542" y="4888047"/>
            <a:ext cx="913302" cy="964709"/>
          </a:xfrm>
          <a:prstGeom prst="rect">
            <a:avLst/>
          </a:prstGeom>
        </p:spPr>
      </p:pic>
      <p:pic>
        <p:nvPicPr>
          <p:cNvPr id="68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9104" r="32195" b="46444"/>
          <a:stretch/>
        </p:blipFill>
        <p:spPr>
          <a:xfrm>
            <a:off x="6850121" y="5743972"/>
            <a:ext cx="749639" cy="9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4301" y="-114300"/>
            <a:ext cx="11770395" cy="1063433"/>
            <a:chOff x="597667" y="323144"/>
            <a:chExt cx="11770395" cy="106343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23144"/>
              <a:ext cx="10905367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" y="1066979"/>
          <a:ext cx="11795760" cy="565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1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+ 8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+ 6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+ 3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 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+ 2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+ 1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486150" y="1143179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195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529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863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197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531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865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199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533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286750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486150" y="1771650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19550" y="1771650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5529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863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197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1531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865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199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7533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286750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486150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019550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552950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0863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6197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531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6865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2199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7533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286750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486150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019550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552950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086350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619750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53150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686550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219950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753350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8286750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486150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019550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52950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86350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619750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53150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686550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219950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53350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286750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486150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019550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552950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086350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619750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153150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686550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219950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753350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8286750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4861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0195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5529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0863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6197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531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686550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219950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753350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286750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4861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0195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5529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863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197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1531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6865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219950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753350" y="5542476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8286750" y="5542476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4861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0195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5529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0863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56197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1531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6865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2199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753350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8286750" y="6189997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504950" y="4307320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504950" y="4933055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510824" y="5560810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499473" y="6187555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0896600" y="4304584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0908109" y="4932697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0896600" y="5556054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0896600" y="6181789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504950" y="4307320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501299" y="4935075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510824" y="5560810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499473" y="6187555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896600" y="4304584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908109" y="4932697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889059" y="5560810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889059" y="6189997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07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321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33400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286319" y="4171951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4255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5850" y="4191001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4600" y="4191001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34300" y="4171951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24950" y="4171951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515600" y="4171951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9320" y="9423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713" r="74474" b="71080"/>
          <a:stretch/>
        </p:blipFill>
        <p:spPr>
          <a:xfrm>
            <a:off x="2235932" y="4092047"/>
            <a:ext cx="777409" cy="990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5057" r="51844" b="70736"/>
          <a:stretch/>
        </p:blipFill>
        <p:spPr>
          <a:xfrm>
            <a:off x="3566039" y="4092047"/>
            <a:ext cx="777409" cy="990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t="33317" r="52731" b="42476"/>
          <a:stretch/>
        </p:blipFill>
        <p:spPr>
          <a:xfrm>
            <a:off x="4970061" y="4092047"/>
            <a:ext cx="777409" cy="990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t="58761" r="52609" b="17032"/>
          <a:stretch/>
        </p:blipFill>
        <p:spPr>
          <a:xfrm>
            <a:off x="6374083" y="4092047"/>
            <a:ext cx="777409" cy="990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59441" r="72639" b="16352"/>
          <a:stretch/>
        </p:blipFill>
        <p:spPr>
          <a:xfrm>
            <a:off x="7882722" y="4092047"/>
            <a:ext cx="777409" cy="990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0" t="60170" r="4312" b="15623"/>
          <a:stretch/>
        </p:blipFill>
        <p:spPr>
          <a:xfrm>
            <a:off x="9273372" y="4092047"/>
            <a:ext cx="777409" cy="990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2865" r="74417" b="42928"/>
          <a:stretch/>
        </p:blipFill>
        <p:spPr>
          <a:xfrm>
            <a:off x="10589811" y="4092047"/>
            <a:ext cx="777409" cy="9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00220" y="23451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0381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95250" y="942397"/>
            <a:ext cx="3962400" cy="1577118"/>
          </a:xfrm>
          <a:prstGeom prst="triangle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21042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Isosceles Triangle 16"/>
          <p:cNvSpPr/>
          <p:nvPr/>
        </p:nvSpPr>
        <p:spPr>
          <a:xfrm>
            <a:off x="4105911" y="942397"/>
            <a:ext cx="3962400" cy="1577118"/>
          </a:xfrm>
          <a:prstGeom prst="triangle">
            <a:avLst/>
          </a:prstGeom>
          <a:solidFill>
            <a:srgbClr val="4E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549481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Isosceles Triangle 18"/>
          <p:cNvSpPr/>
          <p:nvPr/>
        </p:nvSpPr>
        <p:spPr>
          <a:xfrm>
            <a:off x="8134350" y="942397"/>
            <a:ext cx="3962400" cy="1577118"/>
          </a:xfrm>
          <a:prstGeom prst="triangle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8492" y="3473321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714" y="4387065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4361" y="5295901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1" y="3473321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0151" y="4387064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5070" y="5300807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9701" y="3473320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1" y="4387065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9701" y="5300810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114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321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066800" y="914401"/>
            <a:ext cx="10934700" cy="1676400"/>
          </a:xfrm>
          <a:prstGeom prst="roundRect">
            <a:avLst/>
          </a:prstGeom>
          <a:solidFill>
            <a:srgbClr val="D0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47750" y="3200401"/>
            <a:ext cx="10934700" cy="3200400"/>
          </a:xfrm>
          <a:prstGeom prst="roundRect">
            <a:avLst/>
          </a:prstGeom>
          <a:solidFill>
            <a:srgbClr val="FC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0062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794602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61703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90103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536258" y="1295473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167543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794602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66068" y="804218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9216" y="741476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1703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59268" y="76207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36258" y="1295473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2495662" y="1257374"/>
            <a:ext cx="1005840" cy="1005840"/>
          </a:xfrm>
          <a:prstGeom prst="ellipse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6659" y="9423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6659" y="326058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31762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67251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7164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152178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322126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62039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07053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676768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421782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62039" y="3344045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810011" y="480233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27799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059655" y="333538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885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A98A5-F3DE-4263-955E-FD0EA2815E56}:340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348</Words>
  <Application>Microsoft Macintosh PowerPoint</Application>
  <PresentationFormat>Widescreen</PresentationFormat>
  <Paragraphs>181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2_Office 主题</vt:lpstr>
      <vt:lpstr>https://www.freeppt7.com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66</cp:revision>
  <dcterms:created xsi:type="dcterms:W3CDTF">2021-07-20T01:55:21Z</dcterms:created>
  <dcterms:modified xsi:type="dcterms:W3CDTF">2025-01-01T01:25:56Z</dcterms:modified>
</cp:coreProperties>
</file>