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3" r:id="rId3"/>
    <p:sldMasterId id="2147483725" r:id="rId4"/>
    <p:sldMasterId id="2147483737" r:id="rId5"/>
  </p:sldMasterIdLst>
  <p:notesMasterIdLst>
    <p:notesMasterId r:id="rId20"/>
  </p:notesMasterIdLst>
  <p:sldIdLst>
    <p:sldId id="296" r:id="rId6"/>
    <p:sldId id="259" r:id="rId7"/>
    <p:sldId id="3407" r:id="rId8"/>
    <p:sldId id="263" r:id="rId9"/>
    <p:sldId id="264" r:id="rId10"/>
    <p:sldId id="372" r:id="rId11"/>
    <p:sldId id="382" r:id="rId12"/>
    <p:sldId id="272" r:id="rId13"/>
    <p:sldId id="338" r:id="rId14"/>
    <p:sldId id="3402" r:id="rId15"/>
    <p:sldId id="404" r:id="rId16"/>
    <p:sldId id="386" r:id="rId17"/>
    <p:sldId id="326" r:id="rId18"/>
    <p:sldId id="293" r:id="rId1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04" autoAdjust="0"/>
    <p:restoredTop sz="95461" autoAdjust="0"/>
  </p:normalViewPr>
  <p:slideViewPr>
    <p:cSldViewPr>
      <p:cViewPr varScale="1">
        <p:scale>
          <a:sx n="113" d="100"/>
          <a:sy n="113" d="100"/>
        </p:scale>
        <p:origin x="608"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CAF0E2-9F1B-42E2-8E85-894E1C79C5E5}" type="datetimeFigureOut">
              <a:rPr lang="en-US" smtClean="0"/>
              <a:t>1/1/25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DA77CD-26B3-421A-9FCE-CA86FEC560C9}" type="slidenum">
              <a:rPr lang="en-US" smtClean="0"/>
              <a:t>‹#›</a:t>
            </a:fld>
            <a:endParaRPr lang="en-US"/>
          </a:p>
        </p:txBody>
      </p:sp>
    </p:spTree>
    <p:extLst>
      <p:ext uri="{BB962C8B-B14F-4D97-AF65-F5344CB8AC3E}">
        <p14:creationId xmlns:p14="http://schemas.microsoft.com/office/powerpoint/2010/main" val="2520494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solidFill>
                  <a:prstClr val="black"/>
                </a:solidFill>
                <a:ea typeface="SimSun" panose="02010600030101010101" pitchFamily="2" charset="-122"/>
              </a:rPr>
              <a:t>1</a:t>
            </a:fld>
            <a:endParaRPr lang="zh-CN" altLang="en-US">
              <a:solidFill>
                <a:prstClr val="black"/>
              </a:solidFill>
              <a:ea typeface="SimSun"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Hình</a:t>
            </a:r>
            <a:r>
              <a:rPr lang="en-US" baseline="0" dirty="0"/>
              <a:t> </a:t>
            </a:r>
            <a:r>
              <a:rPr lang="en-US" baseline="0" dirty="0" err="1"/>
              <a:t>ảnh</a:t>
            </a:r>
            <a:r>
              <a:rPr lang="en-US" baseline="0" dirty="0"/>
              <a:t> </a:t>
            </a:r>
            <a:r>
              <a:rPr lang="en-US" baseline="0" dirty="0" err="1"/>
              <a:t>là</a:t>
            </a:r>
            <a:r>
              <a:rPr lang="en-US" baseline="0" dirty="0"/>
              <a:t> </a:t>
            </a:r>
            <a:r>
              <a:rPr lang="en-US" baseline="0" dirty="0" err="1"/>
              <a:t>một</a:t>
            </a:r>
            <a:r>
              <a:rPr lang="en-US" baseline="0" dirty="0"/>
              <a:t> </a:t>
            </a:r>
            <a:r>
              <a:rPr lang="en-US" baseline="0" dirty="0" err="1"/>
              <a:t>vườn</a:t>
            </a:r>
            <a:r>
              <a:rPr lang="en-US" baseline="0" dirty="0"/>
              <a:t> </a:t>
            </a:r>
            <a:r>
              <a:rPr lang="en-US" baseline="0" dirty="0" err="1"/>
              <a:t>hoa</a:t>
            </a:r>
            <a:r>
              <a:rPr lang="en-US" baseline="0" dirty="0"/>
              <a:t> ở </a:t>
            </a:r>
            <a:r>
              <a:rPr lang="en-US" baseline="0" dirty="0" err="1"/>
              <a:t>đất</a:t>
            </a:r>
            <a:r>
              <a:rPr lang="en-US" baseline="0" dirty="0"/>
              <a:t> </a:t>
            </a:r>
            <a:r>
              <a:rPr lang="en-US" baseline="0" dirty="0" err="1"/>
              <a:t>nước</a:t>
            </a:r>
            <a:r>
              <a:rPr lang="en-US" baseline="0" dirty="0"/>
              <a:t> </a:t>
            </a:r>
            <a:r>
              <a:rPr lang="en-US" baseline="0" dirty="0" err="1"/>
              <a:t>Nhật</a:t>
            </a:r>
            <a:r>
              <a:rPr lang="en-US" baseline="0" dirty="0"/>
              <a:t> </a:t>
            </a:r>
            <a:r>
              <a:rPr lang="en-US" baseline="0" dirty="0" err="1"/>
              <a:t>Bản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37154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471340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63076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2025/1/1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2497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2025/1/1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861981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2025/1/1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55838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2025/1/1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80510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2025/1/1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748301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2025/1/1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727591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2025/1/1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38301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2025/1/1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835148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58670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2025/1/1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252526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2025/1/1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65275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2025/1/1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99385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895436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099948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36977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48507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4713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07249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pic>
        <p:nvPicPr>
          <p:cNvPr id="5" name="Picture 4">
            <a:extLst>
              <a:ext uri="{FF2B5EF4-FFF2-40B4-BE49-F238E27FC236}">
                <a16:creationId xmlns:a16="http://schemas.microsoft.com/office/drawing/2014/main" id="{BAEB35B0-20EA-E82F-AFAF-2C4E9FCD13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6" name="Rectangle: Rounded Corners 6">
            <a:extLst>
              <a:ext uri="{FF2B5EF4-FFF2-40B4-BE49-F238E27FC236}">
                <a16:creationId xmlns:a16="http://schemas.microsoft.com/office/drawing/2014/main" id="{0334FDC3-88D6-B9D4-182C-E014A2A3D7A3}"/>
              </a:ext>
            </a:extLst>
          </p:cNvPr>
          <p:cNvSpPr/>
          <p:nvPr userDrawn="1"/>
        </p:nvSpPr>
        <p:spPr>
          <a:xfrm>
            <a:off x="398585" y="246184"/>
            <a:ext cx="11654346" cy="6365629"/>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72181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391951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46382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66355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2779898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388651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p:txBody>
          <a:bodyPr/>
          <a:lstStyle/>
          <a:p>
            <a:fld id="{8C4E45B3-BC5E-4262-93F2-1B90C23BB23D}" type="datetimeFigureOut">
              <a:rPr lang="en-US" smtClean="0"/>
              <a:t>1/1/25</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5402021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p:txBody>
          <a:bodyPr/>
          <a:lstStyle/>
          <a:p>
            <a:fld id="{8C4E45B3-BC5E-4262-93F2-1B90C23BB23D}" type="datetimeFigureOut">
              <a:rPr lang="en-US" smtClean="0"/>
              <a:t>1/1/25</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4439712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p:txBody>
          <a:bodyPr/>
          <a:lstStyle/>
          <a:p>
            <a:fld id="{8C4E45B3-BC5E-4262-93F2-1B90C23BB23D}" type="datetimeFigureOut">
              <a:rPr lang="en-US" smtClean="0"/>
              <a:t>1/1/25</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6952921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p:txBody>
          <a:bodyPr/>
          <a:lstStyle/>
          <a:p>
            <a:fld id="{8C4E45B3-BC5E-4262-93F2-1B90C23BB23D}" type="datetimeFigureOut">
              <a:rPr lang="en-US" smtClean="0"/>
              <a:t>1/1/25</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3110826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p:txBody>
          <a:bodyPr/>
          <a:lstStyle/>
          <a:p>
            <a:fld id="{8C4E45B3-BC5E-4262-93F2-1B90C23BB23D}" type="datetimeFigureOut">
              <a:rPr lang="en-US" smtClean="0"/>
              <a:t>1/1/25</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6881664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p:txBody>
          <a:bodyPr/>
          <a:lstStyle/>
          <a:p>
            <a:fld id="{8C4E45B3-BC5E-4262-93F2-1B90C23BB23D}" type="datetimeFigureOut">
              <a:rPr lang="en-US" smtClean="0"/>
              <a:t>1/1/25</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54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575832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p:txBody>
          <a:bodyPr/>
          <a:lstStyle/>
          <a:p>
            <a:fld id="{8C4E45B3-BC5E-4262-93F2-1B90C23BB23D}" type="datetimeFigureOut">
              <a:rPr lang="en-US" smtClean="0"/>
              <a:t>1/1/25</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34454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p:txBody>
          <a:bodyPr/>
          <a:lstStyle/>
          <a:p>
            <a:fld id="{8C4E45B3-BC5E-4262-93F2-1B90C23BB23D}" type="datetimeFigureOut">
              <a:rPr lang="en-US" smtClean="0"/>
              <a:t>1/1/25</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3482672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p:txBody>
          <a:bodyPr/>
          <a:lstStyle/>
          <a:p>
            <a:fld id="{8C4E45B3-BC5E-4262-93F2-1B90C23BB23D}" type="datetimeFigureOut">
              <a:rPr lang="en-US" smtClean="0"/>
              <a:t>1/1/25</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7985453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p:txBody>
          <a:bodyPr/>
          <a:lstStyle/>
          <a:p>
            <a:fld id="{8C4E45B3-BC5E-4262-93F2-1B90C23BB23D}" type="datetimeFigureOut">
              <a:rPr lang="en-US" smtClean="0"/>
              <a:t>1/1/25</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1540152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p:txBody>
          <a:bodyPr/>
          <a:lstStyle/>
          <a:p>
            <a:fld id="{8C4E45B3-BC5E-4262-93F2-1B90C23BB23D}" type="datetimeFigureOut">
              <a:rPr lang="en-US" smtClean="0"/>
              <a:t>1/1/25</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311331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170817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461808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8222471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732979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832189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2025/1/1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114994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712959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976120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2064165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815188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294952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03800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2025/1/1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3709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2025/1/1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42535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068425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923550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2025/1/1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296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707373-962B-04A9-FDE4-F4D5AF0BE37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8" name="Rectangle: Rounded Corners 6">
            <a:extLst>
              <a:ext uri="{FF2B5EF4-FFF2-40B4-BE49-F238E27FC236}">
                <a16:creationId xmlns:a16="http://schemas.microsoft.com/office/drawing/2014/main" id="{EBF27CCE-042B-BADA-D4DE-5989DEE39F50}"/>
              </a:ext>
            </a:extLst>
          </p:cNvPr>
          <p:cNvSpPr/>
          <p:nvPr userDrawn="1"/>
        </p:nvSpPr>
        <p:spPr>
          <a:xfrm>
            <a:off x="398585" y="246184"/>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73976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Picture 6">
            <a:extLst>
              <a:ext uri="{FF2B5EF4-FFF2-40B4-BE49-F238E27FC236}">
                <a16:creationId xmlns:a16="http://schemas.microsoft.com/office/drawing/2014/main" id="{5EE5FCCF-AC84-63BC-8E60-B354823231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8" name="Rectangle: Rounded Corners 6">
            <a:extLst>
              <a:ext uri="{FF2B5EF4-FFF2-40B4-BE49-F238E27FC236}">
                <a16:creationId xmlns:a16="http://schemas.microsoft.com/office/drawing/2014/main" id="{518C5264-CDE7-0B12-D29F-AA74B64E6C69}"/>
              </a:ext>
            </a:extLst>
          </p:cNvPr>
          <p:cNvSpPr/>
          <p:nvPr userDrawn="1"/>
        </p:nvSpPr>
        <p:spPr>
          <a:xfrm>
            <a:off x="398585" y="246184"/>
            <a:ext cx="11654346" cy="6365629"/>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0093732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F66E9E95-936B-4202-A684-3F2D5734239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28045B1-2A18-4550-A92D-BD73A657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E0AA24-3150-4F52-80BB-EA2F4A0DD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7743A-E39B-4D23-805E-A8D0DEB81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45B3-BC5E-4262-93F2-1B90C23BB23D}" type="datetimeFigureOut">
              <a:rPr lang="en-US" smtClean="0"/>
              <a:t>1/1/25</a:t>
            </a:fld>
            <a:endParaRPr lang="en-US"/>
          </a:p>
        </p:txBody>
      </p:sp>
      <p:sp>
        <p:nvSpPr>
          <p:cNvPr id="5" name="Footer Placeholder 4">
            <a:extLst>
              <a:ext uri="{FF2B5EF4-FFF2-40B4-BE49-F238E27FC236}">
                <a16:creationId xmlns:a16="http://schemas.microsoft.com/office/drawing/2014/main" id="{B0B1BA9B-F13F-4C33-BCD4-2DE72873E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598D62-9BE6-4EFA-AACD-6CC3AE484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C9DEC-0C41-402F-91C5-1F85F8EE16DA}" type="slidenum">
              <a:rPr lang="en-US" smtClean="0"/>
              <a:t>‹#›</a:t>
            </a:fld>
            <a:endParaRPr lang="en-US"/>
          </a:p>
        </p:txBody>
      </p:sp>
    </p:spTree>
    <p:extLst>
      <p:ext uri="{BB962C8B-B14F-4D97-AF65-F5344CB8AC3E}">
        <p14:creationId xmlns:p14="http://schemas.microsoft.com/office/powerpoint/2010/main" val="263153635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
        <p:nvSpPr>
          <p:cNvPr id="7" name="Title Placeholder 1">
            <a:extLst>
              <a:ext uri="{FF2B5EF4-FFF2-40B4-BE49-F238E27FC236}">
                <a16:creationId xmlns:a16="http://schemas.microsoft.com/office/drawing/2014/main" id="{B262CC81-6179-AFD1-A0AF-1F6F58B5952F}"/>
              </a:ext>
            </a:extLst>
          </p:cNvPr>
          <p:cNvSpPr txBox="1">
            <a:spLocks/>
          </p:cNvSpPr>
          <p:nvPr userDrawn="1"/>
        </p:nvSpPr>
        <p:spPr>
          <a:xfrm>
            <a:off x="609600" y="27463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Click to edit Master title style</a:t>
            </a:r>
          </a:p>
        </p:txBody>
      </p:sp>
      <p:sp>
        <p:nvSpPr>
          <p:cNvPr id="8" name="Text Placeholder 2">
            <a:extLst>
              <a:ext uri="{FF2B5EF4-FFF2-40B4-BE49-F238E27FC236}">
                <a16:creationId xmlns:a16="http://schemas.microsoft.com/office/drawing/2014/main" id="{85C12EE6-6AD1-2E60-FB6F-DC2109DEEC99}"/>
              </a:ext>
            </a:extLst>
          </p:cNvPr>
          <p:cNvSpPr txBox="1">
            <a:spLocks/>
          </p:cNvSpPr>
          <p:nvPr userDrawn="1"/>
        </p:nvSpPr>
        <p:spPr>
          <a:xfrm>
            <a:off x="609600" y="1600202"/>
            <a:ext cx="10972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6063C690-68F9-91E5-6466-4730090A3CDC}"/>
              </a:ext>
            </a:extLst>
          </p:cNvPr>
          <p:cNvSpPr txBox="1">
            <a:spLocks/>
          </p:cNvSpPr>
          <p:nvPr userDrawn="1"/>
        </p:nvSpPr>
        <p:spPr>
          <a:xfrm>
            <a:off x="609600" y="6356352"/>
            <a:ext cx="2844800" cy="365125"/>
          </a:xfrm>
          <a:prstGeom prst="rect">
            <a:avLst/>
          </a:prstGeom>
        </p:spPr>
        <p:txBody>
          <a:bodyPr vert="horz" lIns="91440" tIns="45720" rIns="91440" bIns="45720" rtlCol="0" anchor="ctr"/>
          <a:lstStyle>
            <a:defPPr>
              <a:defRPr lang="vi-V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9D0918-B3BC-4D15-9AF8-385E8378AD06}" type="datetimeFigureOut">
              <a:rPr lang="en-US" smtClean="0"/>
              <a:pPr/>
              <a:t>1/1/25</a:t>
            </a:fld>
            <a:endParaRPr lang="en-US"/>
          </a:p>
        </p:txBody>
      </p:sp>
      <p:sp>
        <p:nvSpPr>
          <p:cNvPr id="10" name="Slide Number Placeholder 5">
            <a:extLst>
              <a:ext uri="{FF2B5EF4-FFF2-40B4-BE49-F238E27FC236}">
                <a16:creationId xmlns:a16="http://schemas.microsoft.com/office/drawing/2014/main" id="{B2DCEFF0-218F-6B53-BF75-2E4A89BE9B70}"/>
              </a:ext>
            </a:extLst>
          </p:cNvPr>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vi-V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638271-59F9-4398-B3B9-61938CFED463}" type="slidenum">
              <a:rPr lang="en-US" smtClean="0"/>
              <a:pPr/>
              <a:t>‹#›</a:t>
            </a:fld>
            <a:endParaRPr lang="en-US"/>
          </a:p>
        </p:txBody>
      </p:sp>
      <p:pic>
        <p:nvPicPr>
          <p:cNvPr id="11" name="Picture 10">
            <a:extLst>
              <a:ext uri="{FF2B5EF4-FFF2-40B4-BE49-F238E27FC236}">
                <a16:creationId xmlns:a16="http://schemas.microsoft.com/office/drawing/2014/main" id="{DE01FFAC-8771-FE7C-F917-3FF07C2A69E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12" name="Rectangle: Rounded Corners 6">
            <a:extLst>
              <a:ext uri="{FF2B5EF4-FFF2-40B4-BE49-F238E27FC236}">
                <a16:creationId xmlns:a16="http://schemas.microsoft.com/office/drawing/2014/main" id="{BBFF7777-C074-A0CD-657C-FBF2DE189783}"/>
              </a:ext>
            </a:extLst>
          </p:cNvPr>
          <p:cNvSpPr/>
          <p:nvPr userDrawn="1"/>
        </p:nvSpPr>
        <p:spPr>
          <a:xfrm>
            <a:off x="398585" y="246184"/>
            <a:ext cx="11654346" cy="6365629"/>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0922858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mp3"/><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1.xml"/><Relationship Id="rId10" Type="http://schemas.openxmlformats.org/officeDocument/2006/relationships/image" Target="../media/image6.png"/><Relationship Id="rId4" Type="http://schemas.openxmlformats.org/officeDocument/2006/relationships/slideLayout" Target="../slideLayouts/slideLayout23.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35.xml"/><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microsoft.com/office/2007/relationships/hdphoto" Target="../media/hdphoto1.wdp"/><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6.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791" t="53519" r="1" b="6482"/>
          <a:stretch>
            <a:fillRect/>
          </a:stretch>
        </p:blipFill>
        <p:spPr>
          <a:xfrm>
            <a:off x="10337803" y="3899020"/>
            <a:ext cx="1854200" cy="2743201"/>
          </a:xfrm>
          <a:prstGeom prst="rect">
            <a:avLst/>
          </a:prstGeom>
        </p:spPr>
      </p:pic>
      <p:pic>
        <p:nvPicPr>
          <p:cNvPr id="8" name="图片 7"/>
          <p:cNvPicPr>
            <a:picLocks noChangeAspect="1"/>
          </p:cNvPicPr>
          <p:nvPr/>
        </p:nvPicPr>
        <p:blipFill rotWithShape="1">
          <a:blip r:embed="rId7">
            <a:extLst>
              <a:ext uri="{28A0092B-C50C-407E-A947-70E740481C1C}">
                <a14:useLocalDpi xmlns:a14="http://schemas.microsoft.com/office/drawing/2010/main" val="0"/>
              </a:ext>
            </a:extLst>
          </a:blip>
          <a:srcRect t="71667" r="82708" b="15370"/>
          <a:stretch>
            <a:fillRect/>
          </a:stretch>
        </p:blipFill>
        <p:spPr>
          <a:xfrm>
            <a:off x="-47848" y="5017155"/>
            <a:ext cx="2108200" cy="889000"/>
          </a:xfrm>
          <a:prstGeom prst="rect">
            <a:avLst/>
          </a:prstGeom>
        </p:spPr>
      </p:pic>
      <p:pic>
        <p:nvPicPr>
          <p:cNvPr id="19" name="图片 18"/>
          <p:cNvPicPr>
            <a:picLocks noChangeAspect="1"/>
          </p:cNvPicPr>
          <p:nvPr/>
        </p:nvPicPr>
        <p:blipFill rotWithShape="1">
          <a:blip r:embed="rId8">
            <a:extLst>
              <a:ext uri="{28A0092B-C50C-407E-A947-70E740481C1C}">
                <a14:useLocalDpi xmlns:a14="http://schemas.microsoft.com/office/drawing/2010/main" val="0"/>
              </a:ext>
            </a:extLst>
          </a:blip>
          <a:srcRect t="80593"/>
          <a:stretch>
            <a:fillRect/>
          </a:stretch>
        </p:blipFill>
        <p:spPr>
          <a:xfrm>
            <a:off x="0" y="5803899"/>
            <a:ext cx="12192000" cy="1054100"/>
          </a:xfrm>
          <a:prstGeom prst="rect">
            <a:avLst/>
          </a:prstGeom>
        </p:spPr>
      </p:pic>
      <p:pic>
        <p:nvPicPr>
          <p:cNvPr id="14" name="6水果沙拉2.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689600" y="-1275523"/>
            <a:ext cx="812800" cy="812800"/>
          </a:xfrm>
          <a:prstGeom prst="rect">
            <a:avLst/>
          </a:prstGeom>
        </p:spPr>
      </p:pic>
      <p:sp>
        <p:nvSpPr>
          <p:cNvPr id="21" name="圆角矩形 1"/>
          <p:cNvSpPr/>
          <p:nvPr/>
        </p:nvSpPr>
        <p:spPr>
          <a:xfrm>
            <a:off x="3040641" y="2416529"/>
            <a:ext cx="6205996" cy="1145050"/>
          </a:xfrm>
          <a:prstGeom prst="roundRect">
            <a:avLst>
              <a:gd name="adj" fmla="val 50000"/>
            </a:avLst>
          </a:prstGeom>
          <a:solidFill>
            <a:srgbClr val="FDB501"/>
          </a:solidFill>
          <a:ln>
            <a:noFill/>
          </a:ln>
        </p:spPr>
        <p:style>
          <a:lnRef idx="2">
            <a:schemeClr val="accent1">
              <a:shade val="50000"/>
            </a:schemeClr>
          </a:lnRef>
          <a:fillRef idx="1">
            <a:schemeClr val="accent1"/>
          </a:fillRef>
          <a:effectRef idx="0">
            <a:schemeClr val="accent1"/>
          </a:effectRef>
          <a:fontRef idx="minor">
            <a:schemeClr val="lt1"/>
          </a:fontRef>
        </p:style>
        <p:txBody>
          <a:bodyPr lIns="121701" tIns="60850" rIns="121701" bIns="60850" anchor="ctr"/>
          <a:lstStyle/>
          <a:p>
            <a:pPr algn="ctr" defTabSz="1216660">
              <a:defRPr/>
            </a:pPr>
            <a:r>
              <a:rPr lang="en-US" altLang="zh-CN" sz="4800" b="1" dirty="0">
                <a:solidFill>
                  <a:srgbClr val="FF0000"/>
                </a:solidFill>
              </a:rPr>
              <a:t>TIẾNG VIỆT LỚP 1</a:t>
            </a:r>
            <a:endParaRPr lang="zh-CN" altLang="en-US" sz="4800" b="1" dirty="0">
              <a:solidFill>
                <a:srgbClr val="FF0000"/>
              </a:solidFill>
            </a:endParaRPr>
          </a:p>
        </p:txBody>
      </p:sp>
      <p:sp>
        <p:nvSpPr>
          <p:cNvPr id="22" name="文本框 4"/>
          <p:cNvSpPr txBox="1">
            <a:spLocks noChangeArrowheads="1"/>
          </p:cNvSpPr>
          <p:nvPr/>
        </p:nvSpPr>
        <p:spPr bwMode="auto">
          <a:xfrm>
            <a:off x="3349120" y="5004531"/>
            <a:ext cx="5798582" cy="615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01" tIns="60850" rIns="121701" bIns="608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6660"/>
            <a:r>
              <a:rPr lang="en-US" altLang="zh-CN" sz="3200" b="1" dirty="0" err="1">
                <a:solidFill>
                  <a:srgbClr val="C00000"/>
                </a:solidFill>
                <a:latin typeface="Tahoma" panose="020B0604030504040204" pitchFamily="34" charset="0"/>
                <a:cs typeface="Tahoma" panose="020B0604030504040204" pitchFamily="34" charset="0"/>
                <a:sym typeface="+mn-lt"/>
              </a:rPr>
              <a:t>Giáo</a:t>
            </a:r>
            <a:r>
              <a:rPr lang="en-US" altLang="zh-CN" sz="3200" b="1" dirty="0">
                <a:solidFill>
                  <a:srgbClr val="C00000"/>
                </a:solidFill>
                <a:latin typeface="Tahoma" panose="020B0604030504040204" pitchFamily="34" charset="0"/>
                <a:cs typeface="Tahoma" panose="020B0604030504040204" pitchFamily="34" charset="0"/>
                <a:sym typeface="+mn-lt"/>
              </a:rPr>
              <a:t> </a:t>
            </a:r>
            <a:r>
              <a:rPr lang="en-US" altLang="zh-CN" sz="3200" b="1" dirty="0" err="1">
                <a:solidFill>
                  <a:srgbClr val="C00000"/>
                </a:solidFill>
                <a:latin typeface="Tahoma" panose="020B0604030504040204" pitchFamily="34" charset="0"/>
                <a:cs typeface="Tahoma" panose="020B0604030504040204" pitchFamily="34" charset="0"/>
                <a:sym typeface="+mn-lt"/>
              </a:rPr>
              <a:t>viên</a:t>
            </a:r>
            <a:r>
              <a:rPr lang="en-US" altLang="zh-CN" sz="3200" b="1" dirty="0">
                <a:solidFill>
                  <a:srgbClr val="C00000"/>
                </a:solidFill>
                <a:latin typeface="Tahoma" panose="020B0604030504040204" pitchFamily="34" charset="0"/>
                <a:cs typeface="Tahoma" panose="020B0604030504040204" pitchFamily="34" charset="0"/>
                <a:sym typeface="+mn-lt"/>
              </a:rPr>
              <a:t>: </a:t>
            </a:r>
            <a:r>
              <a:rPr lang="en-US" altLang="zh-CN" sz="3200" b="1" dirty="0" err="1">
                <a:solidFill>
                  <a:srgbClr val="C00000"/>
                </a:solidFill>
                <a:latin typeface="Tahoma" panose="020B0604030504040204" pitchFamily="34" charset="0"/>
                <a:cs typeface="Tahoma" panose="020B0604030504040204" pitchFamily="34" charset="0"/>
                <a:sym typeface="+mn-lt"/>
              </a:rPr>
              <a:t>Phạm</a:t>
            </a:r>
            <a:r>
              <a:rPr lang="en-US" altLang="zh-CN" sz="3200" b="1" dirty="0">
                <a:solidFill>
                  <a:srgbClr val="C00000"/>
                </a:solidFill>
                <a:latin typeface="Tahoma" panose="020B0604030504040204" pitchFamily="34" charset="0"/>
                <a:cs typeface="Tahoma" panose="020B0604030504040204" pitchFamily="34" charset="0"/>
                <a:sym typeface="+mn-lt"/>
              </a:rPr>
              <a:t> </a:t>
            </a:r>
            <a:r>
              <a:rPr lang="en-US" altLang="zh-CN" sz="3200" b="1" dirty="0" err="1">
                <a:solidFill>
                  <a:srgbClr val="C00000"/>
                </a:solidFill>
                <a:latin typeface="Tahoma" panose="020B0604030504040204" pitchFamily="34" charset="0"/>
                <a:cs typeface="Tahoma" panose="020B0604030504040204" pitchFamily="34" charset="0"/>
                <a:sym typeface="+mn-lt"/>
              </a:rPr>
              <a:t>Thị</a:t>
            </a:r>
            <a:r>
              <a:rPr lang="en-US" altLang="zh-CN" sz="3200" b="1" dirty="0">
                <a:solidFill>
                  <a:srgbClr val="C00000"/>
                </a:solidFill>
                <a:latin typeface="Tahoma" panose="020B0604030504040204" pitchFamily="34" charset="0"/>
                <a:cs typeface="Tahoma" panose="020B0604030504040204" pitchFamily="34" charset="0"/>
                <a:sym typeface="+mn-lt"/>
              </a:rPr>
              <a:t> </a:t>
            </a:r>
            <a:r>
              <a:rPr lang="en-US" altLang="zh-CN" sz="3200" b="1" dirty="0" err="1">
                <a:solidFill>
                  <a:srgbClr val="C00000"/>
                </a:solidFill>
                <a:latin typeface="Tahoma" panose="020B0604030504040204" pitchFamily="34" charset="0"/>
                <a:cs typeface="Tahoma" panose="020B0604030504040204" pitchFamily="34" charset="0"/>
                <a:sym typeface="+mn-lt"/>
              </a:rPr>
              <a:t>Quyên</a:t>
            </a:r>
            <a:endParaRPr lang="zh-CN" altLang="en-US" sz="3200" b="1" dirty="0">
              <a:solidFill>
                <a:srgbClr val="C00000"/>
              </a:solidFill>
              <a:latin typeface="Tahoma" panose="020B0604030504040204" pitchFamily="34" charset="0"/>
              <a:cs typeface="Tahoma" panose="020B0604030504040204" pitchFamily="34" charset="0"/>
              <a:sym typeface="+mn-lt"/>
            </a:endParaRPr>
          </a:p>
        </p:txBody>
      </p:sp>
      <p:sp>
        <p:nvSpPr>
          <p:cNvPr id="25" name="Rectangle 24"/>
          <p:cNvSpPr/>
          <p:nvPr/>
        </p:nvSpPr>
        <p:spPr>
          <a:xfrm>
            <a:off x="3515953" y="3226409"/>
            <a:ext cx="5578883" cy="4238939"/>
          </a:xfrm>
          <a:prstGeom prst="rect">
            <a:avLst/>
          </a:prstGeom>
          <a:noFill/>
        </p:spPr>
        <p:txBody>
          <a:bodyPr spcFirstLastPara="1" wrap="none" lIns="121701" tIns="60850" rIns="121701" bIns="60850">
            <a:prstTxWarp prst="textArchUp">
              <a:avLst>
                <a:gd name="adj" fmla="val 9957375"/>
              </a:avLst>
            </a:prstTxWarp>
            <a:spAutoFit/>
          </a:bodyPr>
          <a:lstStyle/>
          <a:p>
            <a:pPr algn="ctr" defTabSz="1216660">
              <a:defRPr/>
            </a:pPr>
            <a:endParaRPr lang="en-US" sz="6400" b="1" cap="all">
              <a:ln w="9000" cmpd="sng">
                <a:solidFill>
                  <a:srgbClr val="8064A2">
                    <a:shade val="50000"/>
                    <a:satMod val="120000"/>
                  </a:srgbClr>
                </a:solidFill>
                <a:prstDash val="solid"/>
              </a:ln>
              <a:solidFill>
                <a:srgbClr val="0000FF"/>
              </a:solidFill>
              <a:effectLst>
                <a:reflection blurRad="12700" stA="28000" endPos="45000" dist="1000" dir="5400000" sy="-100000" algn="bl" rotWithShape="0"/>
              </a:effectLst>
            </a:endParaRPr>
          </a:p>
        </p:txBody>
      </p:sp>
      <p:sp>
        <p:nvSpPr>
          <p:cNvPr id="15" name="文本框 3"/>
          <p:cNvSpPr txBox="1">
            <a:spLocks noChangeArrowheads="1"/>
          </p:cNvSpPr>
          <p:nvPr/>
        </p:nvSpPr>
        <p:spPr bwMode="auto">
          <a:xfrm>
            <a:off x="2636685" y="217184"/>
            <a:ext cx="7412352"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4" tIns="45718" rIns="91314"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2495"/>
            <a:r>
              <a:rPr lang="en-US" altLang="zh-CN" sz="3200" b="1" dirty="0">
                <a:solidFill>
                  <a:srgbClr val="C00000"/>
                </a:solidFill>
                <a:latin typeface="Tahoma" panose="020B0604030504040204" pitchFamily="34" charset="0"/>
                <a:cs typeface="Tahoma" panose="020B0604030504040204" pitchFamily="34" charset="0"/>
                <a:sym typeface="+mn-lt"/>
              </a:rPr>
              <a:t>TRƯỜNG TIỂU HỌC QUANG TRUNG</a:t>
            </a:r>
            <a:endParaRPr lang="zh-CN" altLang="en-US" sz="3200" b="1" dirty="0">
              <a:solidFill>
                <a:srgbClr val="C00000"/>
              </a:solidFill>
              <a:latin typeface="Tahoma" panose="020B0604030504040204" pitchFamily="34" charset="0"/>
              <a:ea typeface="Microsoft YaHei" panose="020B0503020204020204" pitchFamily="34" charset="-122"/>
              <a:cs typeface="Tahoma" panose="020B0604030504040204" pitchFamily="34" charset="0"/>
              <a:sym typeface="+mn-lt"/>
            </a:endParaRPr>
          </a:p>
        </p:txBody>
      </p:sp>
      <p:sp>
        <p:nvSpPr>
          <p:cNvPr id="13" name="WordArt 6"/>
          <p:cNvSpPr>
            <a:spLocks noChangeArrowheads="1" noChangeShapeType="1" noTextEdit="1"/>
          </p:cNvSpPr>
          <p:nvPr/>
        </p:nvSpPr>
        <p:spPr bwMode="auto">
          <a:xfrm>
            <a:off x="1419228" y="1676403"/>
            <a:ext cx="9156973" cy="5482828"/>
          </a:xfrm>
          <a:prstGeom prst="rect">
            <a:avLst/>
          </a:prstGeom>
        </p:spPr>
        <p:txBody>
          <a:bodyPr spcFirstLastPara="1" wrap="none" lIns="91314" tIns="45718" rIns="91314" bIns="45718" fromWordArt="1">
            <a:prstTxWarp prst="textArchUp">
              <a:avLst>
                <a:gd name="adj" fmla="val 11020719"/>
              </a:avLst>
            </a:prstTxWarp>
          </a:bodyPr>
          <a:lstStyle/>
          <a:p>
            <a:pPr algn="ctr" defTabSz="912495"/>
            <a:r>
              <a:rPr lang="en-US" sz="3600" b="1" kern="1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EM ĐẾN VỚI TIẾT</a:t>
            </a:r>
            <a:endParaRPr lang="en-US" sz="360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endParaRPr>
          </a:p>
        </p:txBody>
      </p:sp>
      <p:pic>
        <p:nvPicPr>
          <p:cNvPr id="16" name="图片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86293" y="0"/>
            <a:ext cx="2305707" cy="4314213"/>
          </a:xfrm>
          <a:prstGeom prst="rect">
            <a:avLst/>
          </a:prstGeom>
        </p:spPr>
      </p:pic>
      <p:sp>
        <p:nvSpPr>
          <p:cNvPr id="2" name="TextBox 1">
            <a:extLst>
              <a:ext uri="{FF2B5EF4-FFF2-40B4-BE49-F238E27FC236}">
                <a16:creationId xmlns:a16="http://schemas.microsoft.com/office/drawing/2014/main" id="{7D2B3B75-DA6E-6465-8BBA-30C19D4E294C}"/>
              </a:ext>
            </a:extLst>
          </p:cNvPr>
          <p:cNvSpPr txBox="1"/>
          <p:nvPr/>
        </p:nvSpPr>
        <p:spPr>
          <a:xfrm>
            <a:off x="3990244" y="3797555"/>
            <a:ext cx="5556102" cy="769441"/>
          </a:xfrm>
          <a:prstGeom prst="rect">
            <a:avLst/>
          </a:prstGeom>
          <a:noFill/>
        </p:spPr>
        <p:txBody>
          <a:bodyPr wrap="square" rtlCol="0">
            <a:spAutoFit/>
          </a:bodyPr>
          <a:lstStyle/>
          <a:p>
            <a:r>
              <a:rPr lang="en-US" sz="4400" b="1" dirty="0" err="1">
                <a:solidFill>
                  <a:srgbClr val="FF0000"/>
                </a:solidFill>
                <a:latin typeface="Times New Roman" panose="02020603050405020304" pitchFamily="18" charset="0"/>
                <a:cs typeface="Times New Roman" panose="02020603050405020304" pitchFamily="18" charset="0"/>
              </a:rPr>
              <a:t>Bài</a:t>
            </a:r>
            <a:r>
              <a:rPr lang="en-US" sz="4400" b="1" dirty="0">
                <a:solidFill>
                  <a:srgbClr val="FF0000"/>
                </a:solidFill>
                <a:latin typeface="Times New Roman" panose="02020603050405020304" pitchFamily="18" charset="0"/>
                <a:cs typeface="Times New Roman" panose="02020603050405020304" pitchFamily="18" charset="0"/>
              </a:rPr>
              <a:t> 74:  </a:t>
            </a:r>
            <a:r>
              <a:rPr lang="en-US" sz="4400" b="1" dirty="0" err="1">
                <a:solidFill>
                  <a:srgbClr val="FF0000"/>
                </a:solidFill>
                <a:latin typeface="Times New Roman" panose="02020603050405020304" pitchFamily="18" charset="0"/>
                <a:cs typeface="Times New Roman" panose="02020603050405020304" pitchFamily="18" charset="0"/>
              </a:rPr>
              <a:t>oa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oe</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28" fill="hold" display="0">
                  <p:stCondLst>
                    <p:cond delay="indefinite"/>
                  </p:stCondLst>
                  <p:endCondLst>
                    <p:cond evt="onStopAudio" delay="0">
                      <p:tgtEl>
                        <p:sldTgt/>
                      </p:tgtEl>
                    </p:cond>
                  </p:endCondLst>
                </p:cTn>
                <p:tgtEl>
                  <p:spTgt spid="14"/>
                </p:tgtEl>
              </p:cMediaNode>
            </p:audio>
          </p:childTnLst>
        </p:cTn>
      </p:par>
    </p:tnLst>
    <p:bldLst>
      <p:bldP spid="21" grpId="0" animBg="1"/>
      <p:bldP spid="22" grpId="0"/>
      <p:bldP spid="15"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grpSp>
        <p:nvGrpSpPr>
          <p:cNvPr id="2" name="组合 1"/>
          <p:cNvGrpSpPr/>
          <p:nvPr/>
        </p:nvGrpSpPr>
        <p:grpSpPr>
          <a:xfrm>
            <a:off x="685800" y="868048"/>
            <a:ext cx="10668000" cy="5353344"/>
            <a:chOff x="1249363" y="868048"/>
            <a:chExt cx="9126536" cy="5353344"/>
          </a:xfrm>
          <a:effectLst>
            <a:outerShdw blurRad="50800" dist="38100" dir="2700000" algn="tl" rotWithShape="0">
              <a:prstClr val="black">
                <a:alpha val="40000"/>
              </a:prstClr>
            </a:outerShdw>
          </a:effectLst>
        </p:grpSpPr>
        <p:sp>
          <p:nvSpPr>
            <p:cNvPr id="9" name="矩形 8"/>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0" name="矩形 9"/>
            <p:cNvSpPr/>
            <p:nvPr/>
          </p:nvSpPr>
          <p:spPr>
            <a:xfrm>
              <a:off x="1514006" y="1141439"/>
              <a:ext cx="8619345" cy="4841823"/>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endParaRPr>
            </a:p>
          </p:txBody>
        </p:sp>
      </p:grpSp>
      <p:pic>
        <p:nvPicPr>
          <p:cNvPr id="46" name="图片 45"/>
          <p:cNvPicPr>
            <a:picLocks noChangeAspect="1"/>
          </p:cNvPicPr>
          <p:nvPr/>
        </p:nvPicPr>
        <p:blipFill>
          <a:blip r:embed="rId2"/>
          <a:stretch>
            <a:fillRect/>
          </a:stretch>
        </p:blipFill>
        <p:spPr>
          <a:xfrm>
            <a:off x="321980" y="2018452"/>
            <a:ext cx="795062" cy="463786"/>
          </a:xfrm>
          <a:prstGeom prst="rect">
            <a:avLst/>
          </a:prstGeom>
        </p:spPr>
      </p:pic>
      <p:grpSp>
        <p:nvGrpSpPr>
          <p:cNvPr id="68" name="组合 67"/>
          <p:cNvGrpSpPr/>
          <p:nvPr/>
        </p:nvGrpSpPr>
        <p:grpSpPr>
          <a:xfrm>
            <a:off x="433898" y="159762"/>
            <a:ext cx="4778467" cy="1149417"/>
            <a:chOff x="433898" y="159762"/>
            <a:chExt cx="4778467" cy="1149417"/>
          </a:xfrm>
        </p:grpSpPr>
        <p:sp>
          <p:nvSpPr>
            <p:cNvPr id="69" name="文本框 14"/>
            <p:cNvSpPr/>
            <p:nvPr/>
          </p:nvSpPr>
          <p:spPr>
            <a:xfrm>
              <a:off x="1482058" y="179732"/>
              <a:ext cx="3730307" cy="707886"/>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altLang="zh-CN"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Nói</a:t>
              </a:r>
              <a:endParaRPr kumimoji="0" lang="en-US" altLang="zh-CN"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0" name="图片 69"/>
            <p:cNvPicPr>
              <a:picLocks noChangeAspect="1"/>
            </p:cNvPicPr>
            <p:nvPr/>
          </p:nvPicPr>
          <p:blipFill>
            <a:blip r:embed="rId3"/>
            <a:stretch>
              <a:fillRect/>
            </a:stretch>
          </p:blipFill>
          <p:spPr>
            <a:xfrm>
              <a:off x="433898" y="159762"/>
              <a:ext cx="837560" cy="1149417"/>
            </a:xfrm>
            <a:prstGeom prst="rect">
              <a:avLst/>
            </a:prstGeom>
          </p:spPr>
        </p:pic>
      </p:grpSp>
      <p:pic>
        <p:nvPicPr>
          <p:cNvPr id="23" name="Picture 2">
            <a:extLst>
              <a:ext uri="{FF2B5EF4-FFF2-40B4-BE49-F238E27FC236}">
                <a16:creationId xmlns:a16="http://schemas.microsoft.com/office/drawing/2014/main" id="{35BC64E5-4BD1-47AE-8A13-25934AD224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5318" y="1885294"/>
            <a:ext cx="7684474" cy="3293346"/>
          </a:xfrm>
          <a:prstGeom prst="rect">
            <a:avLst/>
          </a:prstGeom>
          <a:ln>
            <a:solidFill>
              <a:schemeClr val="bg1"/>
            </a:solidFill>
          </a:ln>
          <a:effectLst>
            <a:softEdge rad="112500"/>
          </a:effectLst>
        </p:spPr>
      </p:pic>
      <p:sp>
        <p:nvSpPr>
          <p:cNvPr id="3" name="TextBox 2">
            <a:extLst>
              <a:ext uri="{FF2B5EF4-FFF2-40B4-BE49-F238E27FC236}">
                <a16:creationId xmlns:a16="http://schemas.microsoft.com/office/drawing/2014/main" id="{35E73AF0-1D31-4A86-ACEF-AA0E272C86C1}"/>
              </a:ext>
            </a:extLst>
          </p:cNvPr>
          <p:cNvSpPr txBox="1"/>
          <p:nvPr/>
        </p:nvSpPr>
        <p:spPr>
          <a:xfrm>
            <a:off x="2997478" y="5232124"/>
            <a:ext cx="7391400" cy="584775"/>
          </a:xfrm>
          <a:prstGeom prst="rect">
            <a:avLst/>
          </a:prstGeom>
          <a:noFill/>
        </p:spPr>
        <p:txBody>
          <a:bodyPr wrap="square" rtlCol="0">
            <a:spAutoFit/>
          </a:bodyPr>
          <a:lstStyle/>
          <a:p>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loài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nhất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sao</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TextBox 3">
            <a:extLst>
              <a:ext uri="{FF2B5EF4-FFF2-40B4-BE49-F238E27FC236}">
                <a16:creationId xmlns:a16="http://schemas.microsoft.com/office/drawing/2014/main" id="{6B7F605B-7D49-4EF7-9736-BB018AC0670F}"/>
              </a:ext>
            </a:extLst>
          </p:cNvPr>
          <p:cNvSpPr txBox="1"/>
          <p:nvPr/>
        </p:nvSpPr>
        <p:spPr>
          <a:xfrm>
            <a:off x="3408559" y="1229933"/>
            <a:ext cx="5201377" cy="646331"/>
          </a:xfrm>
          <a:prstGeom prst="rect">
            <a:avLst/>
          </a:prstGeom>
          <a:solidFill>
            <a:schemeClr val="bg1"/>
          </a:solidFill>
        </p:spPr>
        <p:txBody>
          <a:bodyPr wrap="square" rtlCol="0">
            <a:spAutoFit/>
          </a:bodyPr>
          <a:lstStyle/>
          <a:p>
            <a:pPr algn="ct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Muôn</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hoa</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khoe</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sắc</a:t>
            </a:r>
            <a:endPar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a:extLst>
              <a:ext uri="{FF2B5EF4-FFF2-40B4-BE49-F238E27FC236}">
                <a16:creationId xmlns:a16="http://schemas.microsoft.com/office/drawing/2014/main" id="{634B276D-78A7-4467-ACA0-1271319764E6}"/>
              </a:ext>
            </a:extLst>
          </p:cNvPr>
          <p:cNvSpPr/>
          <p:nvPr/>
        </p:nvSpPr>
        <p:spPr>
          <a:xfrm>
            <a:off x="4114800" y="1892066"/>
            <a:ext cx="3657600" cy="317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D4173D-B945-44EF-BF7C-BFD233853FF9}"/>
              </a:ext>
            </a:extLst>
          </p:cNvPr>
          <p:cNvSpPr txBox="1"/>
          <p:nvPr/>
        </p:nvSpPr>
        <p:spPr>
          <a:xfrm>
            <a:off x="381000" y="457200"/>
            <a:ext cx="11553746" cy="5249963"/>
          </a:xfrm>
          <a:prstGeom prst="rect">
            <a:avLst/>
          </a:prstGeom>
          <a:noFill/>
        </p:spPr>
        <p:txBody>
          <a:bodyPr wrap="square" rtlCol="0">
            <a:spAutoFit/>
          </a:bodyPr>
          <a:lstStyle/>
          <a:p>
            <a:pPr algn="just"/>
            <a:r>
              <a:rPr lang="en-US" sz="399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Tết</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đào</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khoe</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sắc</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tươi</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mai</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vàng</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nở</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rộ</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sang,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phượng</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bừng</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lửa</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đỏ</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cháy</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rực</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cả</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góc</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trời</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Cuối</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thu</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hương</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sữa</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nồng</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nàn</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ngát</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thơm</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từng</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góc</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phố</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Cuối</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đông</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cải</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trải</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thảm</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vàng</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rực</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rỡ</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bên</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sông</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sắc</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đẹp</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thêm</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831760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	</a:t>
            </a:r>
            <a:r>
              <a:rPr lang="en-US" sz="4800">
                <a:solidFill>
                  <a:prstClr val="black"/>
                </a:solidFill>
                <a:latin typeface="Arial-Rounded" pitchFamily="34" charset="0"/>
                <a:ea typeface="Arial-Rounded" pitchFamily="34" charset="0"/>
                <a:cs typeface="Arial-Rounded" pitchFamily="34" charset="0"/>
              </a:rPr>
              <a:t>Tết đến, hoa đào khoe sắc hồng tươi, hoa mai vàng nở rộ. Hè sang, hoa phượng bừng lửa đỏ, cháy rực cả góc trời. Cuối thu, hương sữa nồng nàn, ngát thơm từng góc phố. Cuối đông, hoa cải trải thảm vàng rực rỡ bên sông. Những sắc hoa, hương hoa làm đẹp thêm cho cuộc sống.</a:t>
            </a:r>
          </a:p>
        </p:txBody>
      </p:sp>
      <p:sp>
        <p:nvSpPr>
          <p:cNvPr id="14" name="Rounded Rectangle 13"/>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Hoa nào nở vào dịp Tết?</a:t>
            </a:r>
          </a:p>
        </p:txBody>
      </p:sp>
      <p:cxnSp>
        <p:nvCxnSpPr>
          <p:cNvPr id="15" name="Straight Connector 14"/>
          <p:cNvCxnSpPr/>
          <p:nvPr/>
        </p:nvCxnSpPr>
        <p:spPr>
          <a:xfrm>
            <a:off x="3429000" y="1219200"/>
            <a:ext cx="2057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868463" y="986972"/>
            <a:ext cx="9597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3850" y="1618344"/>
            <a:ext cx="9597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448752" y="554302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prstClr val="white"/>
                </a:solidFill>
                <a:latin typeface="Arial-Rounded" pitchFamily="34" charset="0"/>
                <a:ea typeface="Arial-Rounded" pitchFamily="34" charset="0"/>
                <a:cs typeface="Arial-Rounded" pitchFamily="34" charset="0"/>
              </a:rPr>
              <a:t>Mùa hè có hoa gì?</a:t>
            </a:r>
          </a:p>
        </p:txBody>
      </p:sp>
      <p:cxnSp>
        <p:nvCxnSpPr>
          <p:cNvPr id="26" name="Straight Connector 25"/>
          <p:cNvCxnSpPr/>
          <p:nvPr/>
        </p:nvCxnSpPr>
        <p:spPr>
          <a:xfrm>
            <a:off x="7162800" y="1672772"/>
            <a:ext cx="3124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prstClr val="white"/>
                </a:solidFill>
                <a:latin typeface="Arial-Rounded" pitchFamily="34" charset="0"/>
                <a:ea typeface="Arial-Rounded" pitchFamily="34" charset="0"/>
                <a:cs typeface="Arial-Rounded" pitchFamily="34" charset="0"/>
              </a:rPr>
              <a:t>Hoa cải thường nở vào mùa nào?</a:t>
            </a:r>
          </a:p>
        </p:txBody>
      </p:sp>
      <p:cxnSp>
        <p:nvCxnSpPr>
          <p:cNvPr id="32" name="Straight Connector 31"/>
          <p:cNvCxnSpPr/>
          <p:nvPr/>
        </p:nvCxnSpPr>
        <p:spPr>
          <a:xfrm>
            <a:off x="10639786" y="2971800"/>
            <a:ext cx="10950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56117" y="3581400"/>
            <a:ext cx="114721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33528" y="4343400"/>
            <a:ext cx="12811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457200" y="54864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Hoa mang lại ý nghĩa gì cho cuộc sống?</a:t>
            </a:r>
          </a:p>
        </p:txBody>
      </p:sp>
      <p:cxnSp>
        <p:nvCxnSpPr>
          <p:cNvPr id="36" name="Straight Connector 35"/>
          <p:cNvCxnSpPr/>
          <p:nvPr/>
        </p:nvCxnSpPr>
        <p:spPr>
          <a:xfrm>
            <a:off x="1981200" y="4343400"/>
            <a:ext cx="9745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56116" y="4953000"/>
            <a:ext cx="51302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par>
                                <p:cTn id="57" presetID="10"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par>
                                <p:cTn id="60" presetID="10" presetClass="entr" presetSubtype="0"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3"/>
                                        </p:tgtEl>
                                      </p:cBhvr>
                                    </p:animEffect>
                                    <p:set>
                                      <p:cBhvr>
                                        <p:cTn id="70" dur="1" fill="hold">
                                          <p:stCondLst>
                                            <p:cond delay="499"/>
                                          </p:stCondLst>
                                        </p:cTn>
                                        <p:tgtEl>
                                          <p:spTgt spid="33"/>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34"/>
                                        </p:tgtEl>
                                      </p:cBhvr>
                                    </p:animEffect>
                                    <p:set>
                                      <p:cBhvr>
                                        <p:cTn id="73" dur="1" fill="hold">
                                          <p:stCondLst>
                                            <p:cond delay="499"/>
                                          </p:stCondLst>
                                        </p:cTn>
                                        <p:tgtEl>
                                          <p:spTgt spid="3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500"/>
                                        <p:tgtEl>
                                          <p:spTgt spid="3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500"/>
                                        <p:tgtEl>
                                          <p:spTgt spid="36"/>
                                        </p:tgtEl>
                                      </p:cBhvr>
                                    </p:animEffect>
                                  </p:childTnLst>
                                </p:cTn>
                              </p:par>
                              <p:par>
                                <p:cTn id="84" presetID="10" presetClass="entr" presetSubtype="0" fill="hold"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500"/>
                                        <p:tgtEl>
                                          <p:spTgt spid="3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36"/>
                                        </p:tgtEl>
                                      </p:cBhvr>
                                    </p:animEffect>
                                    <p:set>
                                      <p:cBhvr>
                                        <p:cTn id="91" dur="1" fill="hold">
                                          <p:stCondLst>
                                            <p:cond delay="499"/>
                                          </p:stCondLst>
                                        </p:cTn>
                                        <p:tgtEl>
                                          <p:spTgt spid="3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37"/>
                                        </p:tgtEl>
                                      </p:cBhvr>
                                    </p:animEffect>
                                    <p:set>
                                      <p:cBhvr>
                                        <p:cTn id="94"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30"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85800" y="3900311"/>
            <a:ext cx="1100335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Tết</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đến</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hoa</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đào</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khoe</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sắc</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hồng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tươi</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hoa</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mai</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vàng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nở</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rộ</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Hè</a:t>
            </a:r>
            <a:r>
              <a:rPr lang="en-US" sz="3200" dirty="0">
                <a:solidFill>
                  <a:prstClr val="black"/>
                </a:solidFill>
                <a:latin typeface="Arial-Rounded" pitchFamily="34" charset="0"/>
                <a:ea typeface="Arial-Rounded" pitchFamily="34" charset="0"/>
                <a:cs typeface="Arial-Rounded" pitchFamily="34" charset="0"/>
              </a:rPr>
              <a:t> sang, </a:t>
            </a:r>
            <a:r>
              <a:rPr lang="en-US" sz="3200" dirty="0" err="1">
                <a:solidFill>
                  <a:prstClr val="black"/>
                </a:solidFill>
                <a:latin typeface="Arial-Rounded" pitchFamily="34" charset="0"/>
                <a:ea typeface="Arial-Rounded" pitchFamily="34" charset="0"/>
                <a:cs typeface="Arial-Rounded" pitchFamily="34" charset="0"/>
              </a:rPr>
              <a:t>hoa</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phượng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bừng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lửa</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đỏ</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cháy</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rực</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cả</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góc</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trời</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Cuối</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thu</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hương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sữa</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nồng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nàn</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ngát</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thơm</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từng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góc</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phố</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Cuối</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đông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hoa</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cải</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trải</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thảm</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vàng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rực</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rỡ</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bên</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sông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Những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sắc</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hoa</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hương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hoa</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làm</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đẹp</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thêm</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cho</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cuộc</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sống</a:t>
            </a:r>
            <a:r>
              <a:rPr lang="en-US" sz="3200" dirty="0">
                <a:solidFill>
                  <a:prstClr val="black"/>
                </a:solidFill>
                <a:latin typeface="Arial-Rounded" pitchFamily="34" charset="0"/>
                <a:ea typeface="Arial-Rounded" pitchFamily="34" charset="0"/>
                <a:cs typeface="Arial-Rounded" pitchFamily="34" charset="0"/>
              </a:rPr>
              <a:t>.</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9657" y="14111"/>
            <a:ext cx="9052686"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398585" y="246184"/>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p:cNvGrpSpPr/>
          <p:nvPr/>
        </p:nvGrpSpPr>
        <p:grpSpPr>
          <a:xfrm>
            <a:off x="1852246" y="2265641"/>
            <a:ext cx="9941169" cy="2326716"/>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2186029" y="2272822"/>
              <a:ext cx="8115067" cy="24650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vần</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506" y="3147094"/>
            <a:ext cx="3545178" cy="3788788"/>
          </a:xfrm>
          <a:prstGeom prst="rect">
            <a:avLst/>
          </a:prstGeom>
        </p:spPr>
      </p:pic>
    </p:spTree>
    <p:extLst>
      <p:ext uri="{BB962C8B-B14F-4D97-AF65-F5344CB8AC3E}">
        <p14:creationId xmlns:p14="http://schemas.microsoft.com/office/powerpoint/2010/main" val="4168854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33"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solidFill>
                <a:prstClr val="white"/>
              </a:solidFill>
              <a:latin typeface="Calibri"/>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38046"/>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6294" y="32013"/>
            <a:ext cx="1127504" cy="697627"/>
          </a:xfrm>
          <a:prstGeom prst="rect">
            <a:avLst/>
          </a:prstGeom>
          <a:noFill/>
        </p:spPr>
        <p:txBody>
          <a:bodyPr wrap="square" lIns="121725" tIns="60862" rIns="121725" bIns="60862" rtlCol="0">
            <a:spAutoFit/>
          </a:bodyPr>
          <a:lstStyle/>
          <a:p>
            <a:pPr algn="ctr"/>
            <a:r>
              <a:rPr lang="en-US" sz="3700" b="1">
                <a:solidFill>
                  <a:prstClr val="white"/>
                </a:solidFill>
                <a:latin typeface="Arrus-Black" pitchFamily="18" charset="0"/>
                <a:ea typeface="Arrus-Black" pitchFamily="18" charset="0"/>
                <a:cs typeface="Arrus-Black" pitchFamily="18" charset="0"/>
              </a:rPr>
              <a:t>Bài</a:t>
            </a:r>
          </a:p>
        </p:txBody>
      </p:sp>
      <p:sp>
        <p:nvSpPr>
          <p:cNvPr id="32" name="TextBox 31"/>
          <p:cNvSpPr txBox="1"/>
          <p:nvPr/>
        </p:nvSpPr>
        <p:spPr>
          <a:xfrm>
            <a:off x="1313798" y="291424"/>
            <a:ext cx="1127504" cy="938521"/>
          </a:xfrm>
          <a:prstGeom prst="rect">
            <a:avLst/>
          </a:prstGeom>
          <a:noFill/>
        </p:spPr>
        <p:txBody>
          <a:bodyPr wrap="square" lIns="121725" tIns="60862" rIns="121725" bIns="60862" rtlCol="0">
            <a:spAutoFit/>
          </a:bodyPr>
          <a:lstStyle/>
          <a:p>
            <a:pPr algn="ctr"/>
            <a:r>
              <a:rPr lang="en-US" sz="5300" b="1" dirty="0">
                <a:solidFill>
                  <a:srgbClr val="0070C0"/>
                </a:solidFill>
                <a:latin typeface=".VnCooper" pitchFamily="34" charset="0"/>
                <a:ea typeface="Arial-Rounded" pitchFamily="34" charset="0"/>
                <a:cs typeface="Arial-Rounded" pitchFamily="34" charset="0"/>
              </a:rPr>
              <a:t>74</a:t>
            </a:r>
          </a:p>
        </p:txBody>
      </p:sp>
      <p:sp>
        <p:nvSpPr>
          <p:cNvPr id="5" name="Title 1"/>
          <p:cNvSpPr txBox="1">
            <a:spLocks/>
          </p:cNvSpPr>
          <p:nvPr/>
        </p:nvSpPr>
        <p:spPr>
          <a:xfrm>
            <a:off x="838200"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prstClr val="white"/>
                </a:solidFill>
                <a:latin typeface="Arial-Rounded" pitchFamily="34" charset="0"/>
                <a:ea typeface="Arial-Rounded" pitchFamily="34" charset="0"/>
                <a:cs typeface="Arial-Rounded" pitchFamily="34" charset="0"/>
              </a:rPr>
              <a:t>oa  oe</a:t>
            </a:r>
          </a:p>
        </p:txBody>
      </p:sp>
      <p:pic>
        <p:nvPicPr>
          <p:cNvPr id="6" name="Picture 5">
            <a:extLst>
              <a:ext uri="{FF2B5EF4-FFF2-40B4-BE49-F238E27FC236}">
                <a16:creationId xmlns:a16="http://schemas.microsoft.com/office/drawing/2014/main" id="{FCA5E54A-1915-9ECC-BB53-AF4E4F962794}"/>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588" t="22856" r="30061" b="41207"/>
          <a:stretch/>
        </p:blipFill>
        <p:spPr>
          <a:xfrm>
            <a:off x="430531" y="1686864"/>
            <a:ext cx="11532707" cy="4028136"/>
          </a:xfrm>
          <a:prstGeom prst="rect">
            <a:avLst/>
          </a:prstGeom>
        </p:spPr>
      </p:pic>
      <p:sp>
        <p:nvSpPr>
          <p:cNvPr id="7" name="TextBox 6">
            <a:extLst>
              <a:ext uri="{FF2B5EF4-FFF2-40B4-BE49-F238E27FC236}">
                <a16:creationId xmlns:a16="http://schemas.microsoft.com/office/drawing/2014/main" id="{CE1778A3-A306-E046-D401-60DE6A98C2F2}"/>
              </a:ext>
            </a:extLst>
          </p:cNvPr>
          <p:cNvSpPr txBox="1"/>
          <p:nvPr/>
        </p:nvSpPr>
        <p:spPr>
          <a:xfrm>
            <a:off x="790034" y="5761346"/>
            <a:ext cx="11310684" cy="921342"/>
          </a:xfrm>
          <a:prstGeom prst="rect">
            <a:avLst/>
          </a:prstGeom>
          <a:noFill/>
        </p:spPr>
        <p:txBody>
          <a:bodyPr wrap="square" rtlCol="0">
            <a:spAutoFit/>
          </a:bodyPr>
          <a:lstStyle/>
          <a:p>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loài</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đua</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nhau</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khoe</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sắc</a:t>
            </a:r>
            <a:r>
              <a:rPr lang="en-US" sz="5387"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57E2D-1679-D1E0-0A41-50A4F0B77ADD}"/>
              </a:ext>
            </a:extLst>
          </p:cNvPr>
          <p:cNvSpPr txBox="1">
            <a:spLocks/>
          </p:cNvSpPr>
          <p:nvPr/>
        </p:nvSpPr>
        <p:spPr>
          <a:xfrm>
            <a:off x="3924431"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h</a:t>
            </a:r>
          </a:p>
        </p:txBody>
      </p:sp>
      <p:sp>
        <p:nvSpPr>
          <p:cNvPr id="3" name="Title 1">
            <a:extLst>
              <a:ext uri="{FF2B5EF4-FFF2-40B4-BE49-F238E27FC236}">
                <a16:creationId xmlns:a16="http://schemas.microsoft.com/office/drawing/2014/main" id="{638BFE7C-B49E-5D30-3D9F-2C03BDF5B49D}"/>
              </a:ext>
            </a:extLst>
          </p:cNvPr>
          <p:cNvSpPr txBox="1">
            <a:spLocks/>
          </p:cNvSpPr>
          <p:nvPr/>
        </p:nvSpPr>
        <p:spPr>
          <a:xfrm>
            <a:off x="6121244"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oa</a:t>
            </a:r>
          </a:p>
        </p:txBody>
      </p:sp>
      <p:sp>
        <p:nvSpPr>
          <p:cNvPr id="4" name="Title 1">
            <a:extLst>
              <a:ext uri="{FF2B5EF4-FFF2-40B4-BE49-F238E27FC236}">
                <a16:creationId xmlns:a16="http://schemas.microsoft.com/office/drawing/2014/main" id="{89A799DC-D139-E8DC-5747-1AD20C485E4B}"/>
              </a:ext>
            </a:extLst>
          </p:cNvPr>
          <p:cNvSpPr txBox="1">
            <a:spLocks/>
          </p:cNvSpPr>
          <p:nvPr/>
        </p:nvSpPr>
        <p:spPr>
          <a:xfrm>
            <a:off x="3925738" y="4271442"/>
            <a:ext cx="4295089" cy="1432470"/>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h</a:t>
            </a:r>
            <a:r>
              <a:rPr lang="en-US" sz="8800">
                <a:solidFill>
                  <a:srgbClr val="FF0000"/>
                </a:solidFill>
                <a:latin typeface="Arial-Rounded" pitchFamily="34" charset="0"/>
                <a:ea typeface="Arial-Rounded" pitchFamily="34" charset="0"/>
                <a:cs typeface="Arial-Rounded" pitchFamily="34" charset="0"/>
              </a:rPr>
              <a:t>oa</a:t>
            </a:r>
          </a:p>
        </p:txBody>
      </p:sp>
      <p:grpSp>
        <p:nvGrpSpPr>
          <p:cNvPr id="5" name="Group 4">
            <a:extLst>
              <a:ext uri="{FF2B5EF4-FFF2-40B4-BE49-F238E27FC236}">
                <a16:creationId xmlns:a16="http://schemas.microsoft.com/office/drawing/2014/main" id="{50771901-07A2-ABE4-0B19-995C6081EDE8}"/>
              </a:ext>
            </a:extLst>
          </p:cNvPr>
          <p:cNvGrpSpPr/>
          <p:nvPr/>
        </p:nvGrpSpPr>
        <p:grpSpPr>
          <a:xfrm>
            <a:off x="215396" y="203422"/>
            <a:ext cx="2621250" cy="941185"/>
            <a:chOff x="63500" y="1429216"/>
            <a:chExt cx="1970813" cy="705889"/>
          </a:xfrm>
        </p:grpSpPr>
        <p:sp>
          <p:nvSpPr>
            <p:cNvPr id="6" name="Rounded Rectangle 34">
              <a:extLst>
                <a:ext uri="{FF2B5EF4-FFF2-40B4-BE49-F238E27FC236}">
                  <a16:creationId xmlns:a16="http://schemas.microsoft.com/office/drawing/2014/main" id="{AB1409CE-B921-195A-7ABE-A9061011CA57}"/>
                </a:ext>
              </a:extLst>
            </p:cNvPr>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7" name="Oval 6">
              <a:extLst>
                <a:ext uri="{FF2B5EF4-FFF2-40B4-BE49-F238E27FC236}">
                  <a16:creationId xmlns:a16="http://schemas.microsoft.com/office/drawing/2014/main" id="{8500D6DF-6BC7-C64F-888F-4195D6B9E30C}"/>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2</a:t>
              </a:r>
            </a:p>
          </p:txBody>
        </p:sp>
      </p:grpSp>
      <p:sp>
        <p:nvSpPr>
          <p:cNvPr id="8" name="Title 1">
            <a:extLst>
              <a:ext uri="{FF2B5EF4-FFF2-40B4-BE49-F238E27FC236}">
                <a16:creationId xmlns:a16="http://schemas.microsoft.com/office/drawing/2014/main" id="{268EAF3B-3F56-DD2E-DA01-CDE7EDECDEA7}"/>
              </a:ext>
            </a:extLst>
          </p:cNvPr>
          <p:cNvSpPr txBox="1">
            <a:spLocks/>
          </p:cNvSpPr>
          <p:nvPr/>
        </p:nvSpPr>
        <p:spPr>
          <a:xfrm>
            <a:off x="3303519"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oa</a:t>
            </a:r>
          </a:p>
        </p:txBody>
      </p:sp>
      <p:sp>
        <p:nvSpPr>
          <p:cNvPr id="9" name="Title 1">
            <a:extLst>
              <a:ext uri="{FF2B5EF4-FFF2-40B4-BE49-F238E27FC236}">
                <a16:creationId xmlns:a16="http://schemas.microsoft.com/office/drawing/2014/main" id="{D3A7B827-32C1-BDB2-7796-E7902604B39E}"/>
              </a:ext>
            </a:extLst>
          </p:cNvPr>
          <p:cNvSpPr txBox="1">
            <a:spLocks/>
          </p:cNvSpPr>
          <p:nvPr/>
        </p:nvSpPr>
        <p:spPr>
          <a:xfrm>
            <a:off x="6216658"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oe</a:t>
            </a:r>
          </a:p>
        </p:txBody>
      </p:sp>
    </p:spTree>
    <p:extLst>
      <p:ext uri="{BB962C8B-B14F-4D97-AF65-F5344CB8AC3E}">
        <p14:creationId xmlns:p14="http://schemas.microsoft.com/office/powerpoint/2010/main" val="377759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72057" y="4691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hoà</a:t>
            </a:r>
          </a:p>
        </p:txBody>
      </p:sp>
      <p:sp>
        <p:nvSpPr>
          <p:cNvPr id="20" name="Title 1"/>
          <p:cNvSpPr txBox="1">
            <a:spLocks/>
          </p:cNvSpPr>
          <p:nvPr/>
        </p:nvSpPr>
        <p:spPr>
          <a:xfrm>
            <a:off x="3488407" y="4691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loa</a:t>
            </a:r>
          </a:p>
        </p:txBody>
      </p:sp>
      <p:sp>
        <p:nvSpPr>
          <p:cNvPr id="21" name="Title 1"/>
          <p:cNvSpPr txBox="1">
            <a:spLocks/>
          </p:cNvSpPr>
          <p:nvPr/>
        </p:nvSpPr>
        <p:spPr>
          <a:xfrm>
            <a:off x="6201633" y="4691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toả</a:t>
            </a:r>
          </a:p>
        </p:txBody>
      </p:sp>
      <p:sp>
        <p:nvSpPr>
          <p:cNvPr id="22" name="Title 1"/>
          <p:cNvSpPr txBox="1">
            <a:spLocks/>
          </p:cNvSpPr>
          <p:nvPr/>
        </p:nvSpPr>
        <p:spPr>
          <a:xfrm>
            <a:off x="1254300" y="4515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a:t>
            </a:r>
          </a:p>
        </p:txBody>
      </p:sp>
      <p:sp>
        <p:nvSpPr>
          <p:cNvPr id="23" name="Title 1"/>
          <p:cNvSpPr txBox="1">
            <a:spLocks/>
          </p:cNvSpPr>
          <p:nvPr/>
        </p:nvSpPr>
        <p:spPr>
          <a:xfrm>
            <a:off x="3938180" y="4515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a:t>
            </a:r>
          </a:p>
        </p:txBody>
      </p:sp>
      <p:sp>
        <p:nvSpPr>
          <p:cNvPr id="24" name="Title 1"/>
          <p:cNvSpPr txBox="1">
            <a:spLocks/>
          </p:cNvSpPr>
          <p:nvPr/>
        </p:nvSpPr>
        <p:spPr>
          <a:xfrm>
            <a:off x="6672952" y="4515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a:t>
            </a:r>
          </a:p>
        </p:txBody>
      </p:sp>
      <p:sp>
        <p:nvSpPr>
          <p:cNvPr id="25" name="Title 1"/>
          <p:cNvSpPr txBox="1">
            <a:spLocks/>
          </p:cNvSpPr>
          <p:nvPr/>
        </p:nvSpPr>
        <p:spPr>
          <a:xfrm>
            <a:off x="8877857" y="4691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xoá</a:t>
            </a:r>
          </a:p>
        </p:txBody>
      </p:sp>
      <p:sp>
        <p:nvSpPr>
          <p:cNvPr id="26" name="Title 1"/>
          <p:cNvSpPr txBox="1">
            <a:spLocks/>
          </p:cNvSpPr>
          <p:nvPr/>
        </p:nvSpPr>
        <p:spPr>
          <a:xfrm>
            <a:off x="9543145" y="4515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a:t>
            </a:r>
          </a:p>
        </p:txBody>
      </p:sp>
      <p:sp>
        <p:nvSpPr>
          <p:cNvPr id="28" name="Title 1"/>
          <p:cNvSpPr txBox="1">
            <a:spLocks/>
          </p:cNvSpPr>
          <p:nvPr/>
        </p:nvSpPr>
        <p:spPr>
          <a:xfrm>
            <a:off x="631004" y="57581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khoẻ</a:t>
            </a:r>
          </a:p>
        </p:txBody>
      </p:sp>
      <p:sp>
        <p:nvSpPr>
          <p:cNvPr id="29" name="Title 1"/>
          <p:cNvSpPr txBox="1">
            <a:spLocks/>
          </p:cNvSpPr>
          <p:nvPr/>
        </p:nvSpPr>
        <p:spPr>
          <a:xfrm>
            <a:off x="3496923" y="57581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loe</a:t>
            </a:r>
          </a:p>
        </p:txBody>
      </p:sp>
      <p:sp>
        <p:nvSpPr>
          <p:cNvPr id="30" name="Title 1"/>
          <p:cNvSpPr txBox="1">
            <a:spLocks/>
          </p:cNvSpPr>
          <p:nvPr/>
        </p:nvSpPr>
        <p:spPr>
          <a:xfrm>
            <a:off x="6210149" y="57581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loé</a:t>
            </a:r>
          </a:p>
        </p:txBody>
      </p:sp>
      <p:sp>
        <p:nvSpPr>
          <p:cNvPr id="31" name="Title 1"/>
          <p:cNvSpPr txBox="1">
            <a:spLocks/>
          </p:cNvSpPr>
          <p:nvPr/>
        </p:nvSpPr>
        <p:spPr>
          <a:xfrm>
            <a:off x="1488525" y="55818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oe</a:t>
            </a:r>
          </a:p>
        </p:txBody>
      </p:sp>
      <p:sp>
        <p:nvSpPr>
          <p:cNvPr id="47" name="Title 1"/>
          <p:cNvSpPr txBox="1">
            <a:spLocks/>
          </p:cNvSpPr>
          <p:nvPr/>
        </p:nvSpPr>
        <p:spPr>
          <a:xfrm>
            <a:off x="3946696" y="55818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oe</a:t>
            </a:r>
          </a:p>
        </p:txBody>
      </p:sp>
      <p:sp>
        <p:nvSpPr>
          <p:cNvPr id="48" name="Title 1"/>
          <p:cNvSpPr txBox="1">
            <a:spLocks/>
          </p:cNvSpPr>
          <p:nvPr/>
        </p:nvSpPr>
        <p:spPr>
          <a:xfrm>
            <a:off x="6652440" y="55818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oe</a:t>
            </a:r>
          </a:p>
        </p:txBody>
      </p:sp>
      <p:sp>
        <p:nvSpPr>
          <p:cNvPr id="49" name="Title 1"/>
          <p:cNvSpPr txBox="1">
            <a:spLocks/>
          </p:cNvSpPr>
          <p:nvPr/>
        </p:nvSpPr>
        <p:spPr>
          <a:xfrm>
            <a:off x="8853715" y="57581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xoè</a:t>
            </a:r>
          </a:p>
        </p:txBody>
      </p:sp>
      <p:sp>
        <p:nvSpPr>
          <p:cNvPr id="50" name="Title 1"/>
          <p:cNvSpPr txBox="1">
            <a:spLocks/>
          </p:cNvSpPr>
          <p:nvPr/>
        </p:nvSpPr>
        <p:spPr>
          <a:xfrm>
            <a:off x="9519003" y="55818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oe</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390" y="152400"/>
            <a:ext cx="4927810" cy="465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2766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váy xoè</a:t>
            </a:r>
          </a:p>
        </p:txBody>
      </p:sp>
      <p:sp>
        <p:nvSpPr>
          <p:cNvPr id="16" name="Title 1"/>
          <p:cNvSpPr txBox="1">
            <a:spLocks/>
          </p:cNvSpPr>
          <p:nvPr/>
        </p:nvSpPr>
        <p:spPr>
          <a:xfrm>
            <a:off x="-449178" y="471909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đoá hoa</a:t>
            </a:r>
          </a:p>
        </p:txBody>
      </p:sp>
      <p:sp>
        <p:nvSpPr>
          <p:cNvPr id="8" name="Title 1"/>
          <p:cNvSpPr txBox="1">
            <a:spLocks/>
          </p:cNvSpPr>
          <p:nvPr/>
        </p:nvSpPr>
        <p:spPr>
          <a:xfrm>
            <a:off x="73152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chích choè</a:t>
            </a:r>
          </a:p>
        </p:txBody>
      </p:sp>
      <p:pic>
        <p:nvPicPr>
          <p:cNvPr id="11" name="Picture 2" descr="Cách chọn chim chích chòe than hót hay - Pet Care 24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70312" y="1943739"/>
            <a:ext cx="2376177" cy="22896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Đầm xòe bé gái - Vân Kim Sh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8122" y="1930011"/>
            <a:ext cx="2303357" cy="23033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2" descr="Rose HD Wallpaper | Background Image | 2560x16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1" y="1905000"/>
            <a:ext cx="3720837" cy="2325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3192378" y="59729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váy xoè</a:t>
            </a:r>
          </a:p>
        </p:txBody>
      </p:sp>
      <p:sp>
        <p:nvSpPr>
          <p:cNvPr id="16" name="Title 1"/>
          <p:cNvSpPr txBox="1">
            <a:spLocks/>
          </p:cNvSpPr>
          <p:nvPr/>
        </p:nvSpPr>
        <p:spPr>
          <a:xfrm>
            <a:off x="-533400" y="597290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đoá hoa</a:t>
            </a:r>
          </a:p>
        </p:txBody>
      </p:sp>
      <p:sp>
        <p:nvSpPr>
          <p:cNvPr id="17" name="Title 1"/>
          <p:cNvSpPr txBox="1">
            <a:spLocks/>
          </p:cNvSpPr>
          <p:nvPr/>
        </p:nvSpPr>
        <p:spPr>
          <a:xfrm>
            <a:off x="7230978" y="59729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chích choè</a:t>
            </a:r>
          </a:p>
        </p:txBody>
      </p:sp>
      <p:sp>
        <p:nvSpPr>
          <p:cNvPr id="18" name="Title 1"/>
          <p:cNvSpPr txBox="1">
            <a:spLocks/>
          </p:cNvSpPr>
          <p:nvPr/>
        </p:nvSpPr>
        <p:spPr>
          <a:xfrm>
            <a:off x="572057" y="41056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hoà</a:t>
            </a:r>
          </a:p>
        </p:txBody>
      </p:sp>
      <p:sp>
        <p:nvSpPr>
          <p:cNvPr id="22" name="Title 1"/>
          <p:cNvSpPr txBox="1">
            <a:spLocks/>
          </p:cNvSpPr>
          <p:nvPr/>
        </p:nvSpPr>
        <p:spPr>
          <a:xfrm>
            <a:off x="3488407" y="4105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loa</a:t>
            </a:r>
          </a:p>
        </p:txBody>
      </p:sp>
      <p:sp>
        <p:nvSpPr>
          <p:cNvPr id="23" name="Title 1"/>
          <p:cNvSpPr txBox="1">
            <a:spLocks/>
          </p:cNvSpPr>
          <p:nvPr/>
        </p:nvSpPr>
        <p:spPr>
          <a:xfrm>
            <a:off x="6201633" y="4105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toả</a:t>
            </a:r>
          </a:p>
        </p:txBody>
      </p:sp>
      <p:sp>
        <p:nvSpPr>
          <p:cNvPr id="24" name="Title 1"/>
          <p:cNvSpPr txBox="1">
            <a:spLocks/>
          </p:cNvSpPr>
          <p:nvPr/>
        </p:nvSpPr>
        <p:spPr>
          <a:xfrm>
            <a:off x="8877857" y="41056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xoá</a:t>
            </a:r>
          </a:p>
        </p:txBody>
      </p:sp>
      <p:sp>
        <p:nvSpPr>
          <p:cNvPr id="25" name="Title 1"/>
          <p:cNvSpPr txBox="1">
            <a:spLocks/>
          </p:cNvSpPr>
          <p:nvPr/>
        </p:nvSpPr>
        <p:spPr>
          <a:xfrm>
            <a:off x="631004" y="502920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khoẻ</a:t>
            </a:r>
          </a:p>
        </p:txBody>
      </p:sp>
      <p:sp>
        <p:nvSpPr>
          <p:cNvPr id="26" name="Title 1"/>
          <p:cNvSpPr txBox="1">
            <a:spLocks/>
          </p:cNvSpPr>
          <p:nvPr/>
        </p:nvSpPr>
        <p:spPr>
          <a:xfrm>
            <a:off x="3496923" y="502920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loe</a:t>
            </a:r>
          </a:p>
        </p:txBody>
      </p:sp>
      <p:sp>
        <p:nvSpPr>
          <p:cNvPr id="27" name="Title 1"/>
          <p:cNvSpPr txBox="1">
            <a:spLocks/>
          </p:cNvSpPr>
          <p:nvPr/>
        </p:nvSpPr>
        <p:spPr>
          <a:xfrm>
            <a:off x="6210149" y="502920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loé</a:t>
            </a:r>
          </a:p>
        </p:txBody>
      </p:sp>
      <p:sp>
        <p:nvSpPr>
          <p:cNvPr id="35" name="Title 1"/>
          <p:cNvSpPr txBox="1">
            <a:spLocks/>
          </p:cNvSpPr>
          <p:nvPr/>
        </p:nvSpPr>
        <p:spPr>
          <a:xfrm>
            <a:off x="8936804" y="502920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xoè</a:t>
            </a:r>
          </a:p>
        </p:txBody>
      </p:sp>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390" y="-383782"/>
            <a:ext cx="4927810" cy="465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57229" y="203423"/>
            <a:ext cx="2955492" cy="941185"/>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white"/>
                </a:solidFill>
                <a:latin typeface="Arial-Rounded" pitchFamily="34" charset="0"/>
                <a:ea typeface="Arial-Rounded" pitchFamily="34" charset="0"/>
                <a:cs typeface="Arial-Rounded" pitchFamily="34" charset="0"/>
              </a:rPr>
              <a:t>3.Viết</a:t>
            </a:r>
          </a:p>
        </p:txBody>
      </p:sp>
    </p:spTree>
    <p:extLst>
      <p:ext uri="{BB962C8B-B14F-4D97-AF65-F5344CB8AC3E}">
        <p14:creationId xmlns:p14="http://schemas.microsoft.com/office/powerpoint/2010/main" val="654365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265" t="12063" r="2066" b="64233"/>
          <a:stretch/>
        </p:blipFill>
        <p:spPr>
          <a:xfrm>
            <a:off x="2677642" y="242781"/>
            <a:ext cx="7404038" cy="2142408"/>
          </a:xfrm>
          <a:prstGeom prst="rect">
            <a:avLst/>
          </a:prstGeom>
        </p:spPr>
      </p:pic>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sp>
        <p:nvSpPr>
          <p:cNvPr id="31" name="TextBox 30">
            <a:extLst>
              <a:ext uri="{FF2B5EF4-FFF2-40B4-BE49-F238E27FC236}">
                <a16:creationId xmlns:a16="http://schemas.microsoft.com/office/drawing/2014/main" id="{76DA65B6-FF2F-4F55-9123-C978991A23FB}"/>
              </a:ext>
            </a:extLst>
          </p:cNvPr>
          <p:cNvSpPr txBox="1"/>
          <p:nvPr/>
        </p:nvSpPr>
        <p:spPr>
          <a:xfrm>
            <a:off x="633296" y="2214014"/>
            <a:ext cx="11361512" cy="4401205"/>
          </a:xfrm>
          <a:prstGeom prst="rect">
            <a:avLst/>
          </a:prstGeom>
          <a:noFill/>
        </p:spPr>
        <p:txBody>
          <a:bodyPr wrap="square" rtlCol="0">
            <a:spAutoFit/>
          </a:bodyPr>
          <a:lstStyle/>
          <a:p>
            <a:pPr algn="just"/>
            <a:r>
              <a:rPr lang="en-US" sz="399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Tết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đến</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đào</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khoe</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sắc</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tươi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mai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nở</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rộ</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Hè</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sang,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phượng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bừng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lửa</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đỏ</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cháy</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rực</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góc</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Cuối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hương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sữa</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nồng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nàn</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ngát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thơm</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góc</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phố</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Cuối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đông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trải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thảm</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rực</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rỡ</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bên</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sông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sắc</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hương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thêm</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cho</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cuộc</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33" name="TextBox 32">
            <a:extLst>
              <a:ext uri="{FF2B5EF4-FFF2-40B4-BE49-F238E27FC236}">
                <a16:creationId xmlns:a16="http://schemas.microsoft.com/office/drawing/2014/main" id="{E203A8E2-5B63-43DE-9208-55993F90D9B9}"/>
              </a:ext>
            </a:extLst>
          </p:cNvPr>
          <p:cNvSpPr txBox="1"/>
          <p:nvPr/>
        </p:nvSpPr>
        <p:spPr>
          <a:xfrm>
            <a:off x="3271185" y="2204117"/>
            <a:ext cx="1181762" cy="707886"/>
          </a:xfrm>
          <a:prstGeom prst="rect">
            <a:avLst/>
          </a:prstGeom>
          <a:noFill/>
        </p:spPr>
        <p:txBody>
          <a:bodyPr wrap="square" rtlCol="0">
            <a:spAutoFit/>
          </a:bodyPr>
          <a:lstStyle/>
          <a:p>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33">
            <a:extLst>
              <a:ext uri="{FF2B5EF4-FFF2-40B4-BE49-F238E27FC236}">
                <a16:creationId xmlns:a16="http://schemas.microsoft.com/office/drawing/2014/main" id="{BBACA66B-C31C-4006-944C-A33F9B0D82AA}"/>
              </a:ext>
            </a:extLst>
          </p:cNvPr>
          <p:cNvSpPr txBox="1"/>
          <p:nvPr/>
        </p:nvSpPr>
        <p:spPr>
          <a:xfrm>
            <a:off x="5257800" y="2204117"/>
            <a:ext cx="1419041" cy="707886"/>
          </a:xfrm>
          <a:prstGeom prst="rect">
            <a:avLst/>
          </a:prstGeom>
          <a:noFill/>
        </p:spPr>
        <p:txBody>
          <a:bodyPr wrap="square" rtlCol="0">
            <a:spAutoFit/>
          </a:bodyPr>
          <a:lstStyle/>
          <a:p>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khoe</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34">
            <a:extLst>
              <a:ext uri="{FF2B5EF4-FFF2-40B4-BE49-F238E27FC236}">
                <a16:creationId xmlns:a16="http://schemas.microsoft.com/office/drawing/2014/main" id="{1AB8AA63-ACB4-4BC2-A0B4-54E425609125}"/>
              </a:ext>
            </a:extLst>
          </p:cNvPr>
          <p:cNvSpPr txBox="1"/>
          <p:nvPr/>
        </p:nvSpPr>
        <p:spPr>
          <a:xfrm>
            <a:off x="9998956" y="2206323"/>
            <a:ext cx="1181762" cy="707886"/>
          </a:xfrm>
          <a:prstGeom prst="rect">
            <a:avLst/>
          </a:prstGeom>
          <a:noFill/>
        </p:spPr>
        <p:txBody>
          <a:bodyPr wrap="square" rtlCol="0">
            <a:spAutoFit/>
          </a:bodyPr>
          <a:lstStyle/>
          <a:p>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53C39657-72D6-4CCB-8CC4-68E21E24B669}"/>
              </a:ext>
            </a:extLst>
          </p:cNvPr>
          <p:cNvSpPr txBox="1"/>
          <p:nvPr/>
        </p:nvSpPr>
        <p:spPr>
          <a:xfrm>
            <a:off x="5788780" y="2812671"/>
            <a:ext cx="1181762" cy="707886"/>
          </a:xfrm>
          <a:prstGeom prst="rect">
            <a:avLst/>
          </a:prstGeom>
          <a:noFill/>
        </p:spPr>
        <p:txBody>
          <a:bodyPr wrap="square" rtlCol="0">
            <a:spAutoFit/>
          </a:bodyPr>
          <a:lstStyle/>
          <a:p>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C060160B-6831-4957-BE0A-A74F97046DEF}"/>
              </a:ext>
            </a:extLst>
          </p:cNvPr>
          <p:cNvSpPr txBox="1"/>
          <p:nvPr/>
        </p:nvSpPr>
        <p:spPr>
          <a:xfrm>
            <a:off x="9906000" y="3438375"/>
            <a:ext cx="1181762" cy="707886"/>
          </a:xfrm>
          <a:prstGeom prst="rect">
            <a:avLst/>
          </a:prstGeom>
          <a:noFill/>
        </p:spPr>
        <p:txBody>
          <a:bodyPr wrap="square" rtlCol="0">
            <a:spAutoFit/>
          </a:bodyPr>
          <a:lstStyle/>
          <a:p>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B7D37E42-2A69-44FE-AAC9-EF116DB870D1}"/>
              </a:ext>
            </a:extLst>
          </p:cNvPr>
          <p:cNvSpPr txBox="1"/>
          <p:nvPr/>
        </p:nvSpPr>
        <p:spPr>
          <a:xfrm>
            <a:off x="619185" y="4648200"/>
            <a:ext cx="1181762" cy="707886"/>
          </a:xfrm>
          <a:prstGeom prst="rect">
            <a:avLst/>
          </a:prstGeom>
          <a:noFill/>
        </p:spPr>
        <p:txBody>
          <a:bodyPr wrap="square" rtlCol="0">
            <a:spAutoFit/>
          </a:bodyPr>
          <a:lstStyle/>
          <a:p>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A52A0240-8E7E-433D-8B60-119311D1AE80}"/>
              </a:ext>
            </a:extLst>
          </p:cNvPr>
          <p:cNvSpPr txBox="1"/>
          <p:nvPr/>
        </p:nvSpPr>
        <p:spPr>
          <a:xfrm>
            <a:off x="4791202" y="5227101"/>
            <a:ext cx="1181762" cy="707886"/>
          </a:xfrm>
          <a:prstGeom prst="rect">
            <a:avLst/>
          </a:prstGeom>
          <a:noFill/>
        </p:spPr>
        <p:txBody>
          <a:bodyPr wrap="square" rtlCol="0">
            <a:spAutoFit/>
          </a:bodyPr>
          <a:lstStyle/>
          <a:p>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138DFA1E-8BEC-45BA-AF30-BB2F90460C1A}"/>
              </a:ext>
            </a:extLst>
          </p:cNvPr>
          <p:cNvSpPr txBox="1"/>
          <p:nvPr/>
        </p:nvSpPr>
        <p:spPr>
          <a:xfrm>
            <a:off x="1717789" y="5227101"/>
            <a:ext cx="1181762" cy="707886"/>
          </a:xfrm>
          <a:prstGeom prst="rect">
            <a:avLst/>
          </a:prstGeom>
          <a:noFill/>
        </p:spPr>
        <p:txBody>
          <a:bodyPr wrap="square" rtlCol="0">
            <a:spAutoFit/>
          </a:bodyPr>
          <a:lstStyle/>
          <a:p>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4" grpId="0"/>
      <p:bldP spid="35" grpId="0"/>
      <p:bldP spid="36" grpId="0"/>
      <p:bldP spid="37" grpId="0"/>
      <p:bldP spid="38" grpId="0"/>
      <p:bldP spid="39"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14400" y="2726976"/>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hoa</a:t>
            </a:r>
          </a:p>
        </p:txBody>
      </p:sp>
      <p:sp>
        <p:nvSpPr>
          <p:cNvPr id="6" name="Title 1"/>
          <p:cNvSpPr txBox="1">
            <a:spLocks/>
          </p:cNvSpPr>
          <p:nvPr/>
        </p:nvSpPr>
        <p:spPr>
          <a:xfrm>
            <a:off x="6642311" y="2726975"/>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khoe</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93F5D5C6-C1FC-4026-AA3F-2B7AB12E5A1A}:29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925</TotalTime>
  <Words>488</Words>
  <Application>Microsoft Macintosh PowerPoint</Application>
  <PresentationFormat>Widescreen</PresentationFormat>
  <Paragraphs>84</Paragraphs>
  <Slides>14</Slides>
  <Notes>8</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14</vt:i4>
      </vt:variant>
    </vt:vector>
  </HeadingPairs>
  <TitlesOfParts>
    <vt:vector size="29" baseType="lpstr">
      <vt:lpstr>SimSun</vt:lpstr>
      <vt:lpstr>.VnCooper</vt:lpstr>
      <vt:lpstr>Arial</vt:lpstr>
      <vt:lpstr>Arial Rounded MT Bold</vt:lpstr>
      <vt:lpstr>Arial-Rounded</vt:lpstr>
      <vt:lpstr>Arrus-Black</vt:lpstr>
      <vt:lpstr>Calibri</vt:lpstr>
      <vt:lpstr>Calibri Light</vt:lpstr>
      <vt:lpstr>Tahoma</vt:lpstr>
      <vt:lpstr>Times New Roman</vt:lpstr>
      <vt:lpstr>Office 主题</vt:lpstr>
      <vt:lpstr>1_Office 主题</vt:lpstr>
      <vt:lpstr>1_Office Theme</vt:lpstr>
      <vt:lpstr>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Nguyễn Thị Như</cp:lastModifiedBy>
  <cp:revision>95</cp:revision>
  <dcterms:created xsi:type="dcterms:W3CDTF">2020-11-10T02:24:26Z</dcterms:created>
  <dcterms:modified xsi:type="dcterms:W3CDTF">2025-01-01T01:20:24Z</dcterms:modified>
</cp:coreProperties>
</file>