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477" r:id="rId2"/>
    <p:sldId id="306" r:id="rId3"/>
    <p:sldId id="272" r:id="rId4"/>
    <p:sldId id="270" r:id="rId5"/>
    <p:sldId id="273" r:id="rId6"/>
    <p:sldId id="301" r:id="rId7"/>
    <p:sldId id="300" r:id="rId8"/>
    <p:sldId id="304" r:id="rId9"/>
    <p:sldId id="275" r:id="rId10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30"/>
  </p:normalViewPr>
  <p:slideViewPr>
    <p:cSldViewPr snapToGrid="0">
      <p:cViewPr varScale="1">
        <p:scale>
          <a:sx n="113" d="100"/>
          <a:sy n="113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5608-E779-8944-ADB5-80A66E49521B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F7F0C-7F39-4742-8EC7-999C10438C4B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0510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6C101-9CC2-4662-B835-2A331E364E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96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AAB4C-4665-4E76-82BF-51C4F04F0D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2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C15-67DC-F370-D711-D4721AF5B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C70433-13DB-8797-5169-850609174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F7EFC-29C2-D93F-F969-CD331CFF9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89381-79CE-2E22-722A-13E0BF03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773F-47BD-4237-EAE8-1FE288670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91325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9355D-65D9-52FA-1E82-8908AFC8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1DAEA-6463-F55B-97F3-24065E2D3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B1A12-31F7-1051-8DE7-0015A3149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D59E3-A996-9115-39E7-7D6503DAA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C270C-A6FB-6AA9-DA87-A58421F2A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17988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D74436-9B3C-E58F-F32F-284605BF4B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94ECD5-39B0-FAD6-9DE9-2EE7855C0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43765-BDDF-C77B-A740-D5761E42B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307A5-635E-1533-8F7F-3275050E3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539C6-DC6F-DFEE-69EE-0ADB6244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34398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78D05-031F-965D-1C58-7F01BCCEF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4B58A-D039-8E22-C11D-C0DCDC890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D296C-E04A-40B6-6F74-7F812832A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421B6-2758-252D-7288-0857F8310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0551E-A67B-E54D-D0B1-F6C1BD32D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4899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7D808-72C8-5142-EA1D-4F1ACD6F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22A5E-DA0E-E2A3-2277-93275A03C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8B31A-32DB-E41E-3EF5-FA298B03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789F0-A47C-8821-BCB8-E14A8D4A3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6A1B3-54DE-3105-0571-BB1F52603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14705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553C3-7DA4-24AB-8603-4C1E7BCA3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FC251-3C43-E61E-C15C-2B6317057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97043-9352-C7B4-DD32-7B5D9AF47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FE66A4-4266-697B-01AF-59FC6751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33491-880B-19D5-ACCD-11DA22C2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C884F-8B84-74F5-A548-85B53E3AE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8936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14760-1862-2FD7-F0B3-C1C05F0BC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689BF-0929-5818-E1D7-BCD9B3861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91E46-685B-B966-A03D-F60B6F9C3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8FF7A5-5A15-4FBF-5693-8532F41E6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92F67B-6B65-2E33-0D7B-4E21B14DD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35DDF0-2E14-1B76-A643-B1071B9E5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8686E1-92E8-FFD4-292C-C78993771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C3F0FB-919C-CF9A-E620-C494495D1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26156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2C18B-C57F-022F-19D3-FEAACE80C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9CB33E-CE3B-0A36-A565-A71BB412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993DEC-5EC2-B621-3C22-280A21CA7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2D2EA-20E9-6F02-609C-0A8B3A7EB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52442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5B1CAD-64D8-C5ED-5F2D-CAA37D46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F6CA5F-9F92-A73A-1109-C2920EFE9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413A2-E862-11CD-5AB2-95403509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33107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D9D67-367F-3018-57AE-DEE7D2E33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19DD3-5AD3-57E4-2D84-0D2A5C30B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5980F-12C4-EDD9-2ED4-2F8586B3B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39253A-3704-A215-1A0F-0FF10D708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8CABE-A782-D313-DDB0-3E7ACB96E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31446-4122-CD8C-B9BA-D2E13B05C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5356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06AB-641F-5D29-D6E4-0BF7CC31D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C4131-8A0F-DCA9-1241-6871CF4FF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7C6ABB-BAB1-499E-0CF4-71A15FFB5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1F118-F647-0145-5171-7E131128D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4E004-B11F-B840-CE05-7C11FA53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89C37-C438-5ADD-2027-79EB2F0AD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2064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05266D-7939-B88C-5BA5-9FC5A7977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FC27-E69E-93C9-E7B5-A817AA817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6ADF6-2BFF-3347-1675-1992E962B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B72F-4432-8841-BE68-008401B72051}" type="datetimeFigureOut">
              <a:rPr lang="en-VN" smtClean="0"/>
              <a:t>19/03/2025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C9060-6F50-786C-DF31-529916E41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CBF99-DF8A-1894-FDF3-D66AE82AA4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E7B9A-E8AC-0D46-B247-26D6E3B1963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4502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78"/>
            <a:ext cx="12192000" cy="6848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61AAE4-E382-42FC-843C-4FBD564D3940}"/>
              </a:ext>
            </a:extLst>
          </p:cNvPr>
          <p:cNvSpPr txBox="1"/>
          <p:nvPr/>
        </p:nvSpPr>
        <p:spPr>
          <a:xfrm>
            <a:off x="1559719" y="544969"/>
            <a:ext cx="9144000" cy="949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ỦY BAN NHÂN DÂN HUYỆN AN LÃO</a:t>
            </a:r>
          </a:p>
          <a:p>
            <a:pPr algn="ctr" defTabSz="685800"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ỜNG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TIỂU HỌC QUANG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TRUNG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6CF9F5-97EE-45B0-863F-419561FD079F}"/>
              </a:ext>
            </a:extLst>
          </p:cNvPr>
          <p:cNvSpPr txBox="1"/>
          <p:nvPr/>
        </p:nvSpPr>
        <p:spPr>
          <a:xfrm>
            <a:off x="1371600" y="1899124"/>
            <a:ext cx="92964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4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Tiếng</a:t>
            </a:r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endParaRPr lang="en-US" sz="44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 defTabSz="685800">
              <a:defRPr/>
            </a:pPr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Bác</a:t>
            </a:r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trống</a:t>
            </a:r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tr</a:t>
            </a:r>
            <a:r>
              <a:rPr lang="vi-VN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US" sz="4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ờng</a:t>
            </a:r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4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A26F87-1110-4648-AE1E-9E50D2B304F1}"/>
              </a:ext>
            </a:extLst>
          </p:cNvPr>
          <p:cNvSpPr txBox="1"/>
          <p:nvPr/>
        </p:nvSpPr>
        <p:spPr>
          <a:xfrm>
            <a:off x="1371600" y="4507523"/>
            <a:ext cx="9144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28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Thu </a:t>
            </a:r>
            <a:r>
              <a:rPr lang="en-US" sz="28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Huyền</a:t>
            </a:r>
            <a:endParaRPr lang="en-US" sz="28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 defTabSz="685800">
              <a:defRPr/>
            </a:pP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2024 -2025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24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95695" y="57383"/>
            <a:ext cx="609600" cy="609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69819"/>
            <a:ext cx="3041072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Trả lời câu hỏi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6200" y="1447800"/>
            <a:ext cx="9058655" cy="2565975"/>
            <a:chOff x="494616" y="17405"/>
            <a:chExt cx="8519905" cy="1924481"/>
          </a:xfrm>
        </p:grpSpPr>
        <p:sp>
          <p:nvSpPr>
            <p:cNvPr id="8" name="矩形 8">
              <a:extLst>
                <a:ext uri="{FF2B5EF4-FFF2-40B4-BE49-F238E27FC236}">
                  <a16:creationId xmlns:a16="http://schemas.microsoft.com/office/drawing/2014/main" id="{DAECB3AA-DE44-4B2E-8E42-EC1E254E3EC5}"/>
                </a:ext>
              </a:extLst>
            </p:cNvPr>
            <p:cNvSpPr/>
            <p:nvPr/>
          </p:nvSpPr>
          <p:spPr>
            <a:xfrm>
              <a:off x="494616" y="17405"/>
              <a:ext cx="8505646" cy="4385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a.</a:t>
              </a:r>
              <a:r>
                <a:rPr lang="en-US" altLang="zh-CN" sz="3200" b="1" dirty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Arial-Rounded" panose="020B0500000000000000" pitchFamily="34" charset="-93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Trống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trường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có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vẻ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ngoài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thế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nào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?</a:t>
              </a:r>
              <a:endParaRPr lang="zh-CN" alt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D97AFF8F-506F-4519-A1B5-52D97C6C130F}"/>
                </a:ext>
              </a:extLst>
            </p:cNvPr>
            <p:cNvSpPr/>
            <p:nvPr/>
          </p:nvSpPr>
          <p:spPr>
            <a:xfrm>
              <a:off x="517476" y="603783"/>
              <a:ext cx="8115301" cy="4385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b.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Hằng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ngày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,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trống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trường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giúp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học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sinh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việc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gì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?</a:t>
              </a:r>
              <a:endParaRPr lang="zh-CN" alt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0" name="矩形 8">
              <a:extLst>
                <a:ext uri="{FF2B5EF4-FFF2-40B4-BE49-F238E27FC236}">
                  <a16:creationId xmlns:a16="http://schemas.microsoft.com/office/drawing/2014/main" id="{BEF69370-038A-4CCC-B259-2DF7CD5468DF}"/>
                </a:ext>
              </a:extLst>
            </p:cNvPr>
            <p:cNvSpPr/>
            <p:nvPr/>
          </p:nvSpPr>
          <p:spPr>
            <a:xfrm>
              <a:off x="508875" y="1503305"/>
              <a:ext cx="8505646" cy="4385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c.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Ngày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khai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trường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,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tiếng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trống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báo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hiệu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điều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3200" b="1" dirty="0" err="1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gì</a:t>
              </a:r>
              <a:r>
                <a:rPr lang="en-US" altLang="zh-CN" sz="32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  <a:sym typeface="+mn-lt"/>
                </a:rPr>
                <a:t>?</a:t>
              </a:r>
              <a:endParaRPr lang="zh-CN" alt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  <a:sym typeface="+mn-lt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2697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95695" y="57383"/>
            <a:ext cx="609600" cy="609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1604" y="55855"/>
            <a:ext cx="3041072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Trả lời câu hỏi</a:t>
            </a:r>
          </a:p>
        </p:txBody>
      </p:sp>
      <p:sp>
        <p:nvSpPr>
          <p:cNvPr id="11" name="Text Placeholder 4"/>
          <p:cNvSpPr txBox="1">
            <a:spLocks/>
          </p:cNvSpPr>
          <p:nvPr/>
        </p:nvSpPr>
        <p:spPr bwMode="auto">
          <a:xfrm>
            <a:off x="457200" y="1214475"/>
            <a:ext cx="7543800" cy="9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vi-VN" altLang="en-US" sz="3200" dirty="0"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a</a:t>
            </a:r>
            <a:r>
              <a:rPr lang="en-US" altLang="en-US" sz="3200" dirty="0"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. Trống trường có vẻ ngoài như thế </a:t>
            </a:r>
            <a:r>
              <a:rPr lang="en-US" altLang="en-US" sz="3200"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nào? </a:t>
            </a:r>
            <a:endParaRPr lang="en-US" altLang="en-US" sz="3200" dirty="0"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8" name="Text Placeholder 4"/>
          <p:cNvSpPr txBox="1">
            <a:spLocks/>
          </p:cNvSpPr>
          <p:nvPr/>
        </p:nvSpPr>
        <p:spPr bwMode="auto">
          <a:xfrm>
            <a:off x="420624" y="2660950"/>
            <a:ext cx="7543800" cy="114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320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Trống </a:t>
            </a:r>
            <a:r>
              <a:rPr lang="en-US" altLang="en-US" sz="32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trường có vẻ ngoài đẫy đà, nước da nâu bóng.</a:t>
            </a:r>
            <a:endParaRPr lang="en-US" alt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186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228601"/>
            <a:ext cx="5702270" cy="5847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Giải nghĩa của từ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0" y="2196123"/>
            <a:ext cx="7924800" cy="1214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  <a:tabLst>
                <a:tab pos="38354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 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Đẫy đà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to tròn, mập mạp. 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9000"/>
              </a:lnSpc>
              <a:tabLst>
                <a:tab pos="38354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Nâu bóng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 màu nâu có độ nhẵn, </a:t>
            </a: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bóng.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584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69060"/>
            <a:ext cx="7696199" cy="5847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 thầm đoạn 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 và trả </a:t>
            </a:r>
            <a:r>
              <a:rPr lang="en-US" sz="3200" b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 2 câu 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hỏi:</a:t>
            </a:r>
          </a:p>
        </p:txBody>
      </p:sp>
      <p:sp>
        <p:nvSpPr>
          <p:cNvPr id="5" name="Cloud 4"/>
          <p:cNvSpPr/>
          <p:nvPr/>
        </p:nvSpPr>
        <p:spPr>
          <a:xfrm>
            <a:off x="7985932" y="410449"/>
            <a:ext cx="2682068" cy="550981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Thảo luận </a:t>
            </a:r>
            <a:r>
              <a:rPr lang="en-US" sz="1600" b="1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nhóm 2</a:t>
            </a:r>
            <a:endParaRPr lang="en-US" sz="1600" b="1" dirty="0">
              <a:solidFill>
                <a:schemeClr val="tx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999120"/>
            <a:ext cx="11506200" cy="646294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Hằng ngày, trống trường giúp học sinh việc gì</a:t>
            </a:r>
            <a:r>
              <a:rPr lang="vi-VN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3049002"/>
            <a:ext cx="11430000" cy="646294"/>
          </a:xfrm>
          <a:prstGeom prst="rect">
            <a:avLst/>
          </a:prstGeom>
          <a:solidFill>
            <a:schemeClr val="bg1"/>
          </a:solidFill>
        </p:spPr>
        <p:txBody>
          <a:bodyPr wrap="square" lIns="91403" tIns="45702" rIns="91403" bIns="45702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Ngày khai trường, tiếng trống báo hiệu điều gì</a:t>
            </a:r>
            <a:r>
              <a:rPr lang="vi-VN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836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404850"/>
            <a:ext cx="11506200" cy="646294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Hằng ngày, trống trường giúp học sinh việc gì</a:t>
            </a:r>
            <a:r>
              <a:rPr lang="vi-VN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520926"/>
            <a:ext cx="11506200" cy="1200292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Hằng ngày, trống trường giúp </a:t>
            </a: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 sinh ra vào lớp đúng giờ.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5695" y="57383"/>
            <a:ext cx="609600" cy="609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9819"/>
            <a:ext cx="3041072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Trả lời câu hỏi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73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362200"/>
            <a:ext cx="11430000" cy="1200292"/>
          </a:xfrm>
          <a:prstGeom prst="rect">
            <a:avLst/>
          </a:prstGeom>
          <a:solidFill>
            <a:schemeClr val="bg1"/>
          </a:solidFill>
        </p:spPr>
        <p:txBody>
          <a:bodyPr wrap="square" lIns="91403" tIns="45702" rIns="91403" bIns="45702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Ngày khai trường, tiếng trống </a:t>
            </a: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báo hiệu một năm học mới đã đến.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066800"/>
            <a:ext cx="11430000" cy="646294"/>
          </a:xfrm>
          <a:prstGeom prst="rect">
            <a:avLst/>
          </a:prstGeom>
          <a:solidFill>
            <a:schemeClr val="bg1"/>
          </a:solidFill>
        </p:spPr>
        <p:txBody>
          <a:bodyPr wrap="square" lIns="91403" tIns="45702" rIns="91403" bIns="45702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Ngày khai trường, tiếng trống báo hiệu điều gì</a:t>
            </a:r>
            <a:r>
              <a:rPr lang="vi-VN" alt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304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998" y="1066800"/>
            <a:ext cx="103752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Hằng ngày, trống trường giúp học sinh việc gì</a:t>
            </a:r>
            <a:r>
              <a:rPr lang="vi-VN" alt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lang="en-US" alt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52400" y="52931"/>
            <a:ext cx="609600" cy="609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70784"/>
            <a:ext cx="10820400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600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Viết vào vở câu trả lời cho câu </a:t>
            </a:r>
            <a:r>
              <a:rPr lang="en-US" sz="3600" b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hỏi b </a:t>
            </a:r>
            <a:r>
              <a:rPr lang="en-US" sz="3600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ở mục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108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2400" y="52931"/>
            <a:ext cx="609600" cy="609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70784"/>
            <a:ext cx="1082040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Viết vào vở câu trả lời cho câu </a:t>
            </a:r>
            <a:r>
              <a:rPr lang="en-US" sz="3200" b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hỏi b </a:t>
            </a:r>
            <a:r>
              <a:rPr lang="en-US" sz="3200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ở mục 3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1085791"/>
            <a:ext cx="106749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Hằng ngày, trống trường giúp học sinh (….)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04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68638E8-778F-4C15-AEB9-5DD4BE5F71EA}:4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69034D1-D652-4699-AAE8-DF52684A403C}:30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09D0DC-FAC1-4EED-AB25-A6A29975AC25}:27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928CB56-866C-4115-A23D-F9665AF0231D}:27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1BD1605-67BD-4100-95CD-7CE304707F7E}:2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2E3CB63-BCD0-4399-8AA6-0BA8CCDCB270}:30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1108480-8820-41FD-A7E5-B463CED64A85}:3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A4FC3E7-B04C-4621-A96F-E582142DDD2B}:30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CC627C-7E81-4446-AB13-D564D6346C2B}:2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290</Words>
  <Application>Microsoft Macintosh PowerPoint</Application>
  <PresentationFormat>Widescreen</PresentationFormat>
  <Paragraphs>36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Rounded MT Bold</vt:lpstr>
      <vt:lpstr>Arial-Rounded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Như</dc:creator>
  <cp:lastModifiedBy>Nguyễn Thị Như</cp:lastModifiedBy>
  <cp:revision>6</cp:revision>
  <dcterms:created xsi:type="dcterms:W3CDTF">2025-03-19T01:13:54Z</dcterms:created>
  <dcterms:modified xsi:type="dcterms:W3CDTF">2025-03-19T01:18:15Z</dcterms:modified>
</cp:coreProperties>
</file>