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  <p:sldMasterId id="2147483683" r:id="rId3"/>
  </p:sldMasterIdLst>
  <p:notesMasterIdLst>
    <p:notesMasterId r:id="rId24"/>
  </p:notesMasterIdLst>
  <p:sldIdLst>
    <p:sldId id="2007577104" r:id="rId4"/>
    <p:sldId id="259" r:id="rId5"/>
    <p:sldId id="291" r:id="rId6"/>
    <p:sldId id="292" r:id="rId7"/>
    <p:sldId id="303" r:id="rId8"/>
    <p:sldId id="302" r:id="rId9"/>
    <p:sldId id="290" r:id="rId10"/>
    <p:sldId id="304" r:id="rId11"/>
    <p:sldId id="306" r:id="rId12"/>
    <p:sldId id="293" r:id="rId13"/>
    <p:sldId id="307" r:id="rId14"/>
    <p:sldId id="299" r:id="rId15"/>
    <p:sldId id="308" r:id="rId16"/>
    <p:sldId id="266" r:id="rId17"/>
    <p:sldId id="294" r:id="rId18"/>
    <p:sldId id="309" r:id="rId19"/>
    <p:sldId id="310" r:id="rId20"/>
    <p:sldId id="296" r:id="rId21"/>
    <p:sldId id="298" r:id="rId22"/>
    <p:sldId id="261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EBB3"/>
    <a:srgbClr val="41262B"/>
    <a:srgbClr val="FF6600"/>
    <a:srgbClr val="FD7394"/>
    <a:srgbClr val="FEA4B9"/>
    <a:srgbClr val="EEF9FC"/>
    <a:srgbClr val="FF5050"/>
    <a:srgbClr val="EF844A"/>
    <a:srgbClr val="E9F4DE"/>
    <a:srgbClr val="D6D9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57" d="100"/>
          <a:sy n="57" d="100"/>
        </p:scale>
        <p:origin x="59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F1CA1D84-4371-42D9-824B-E34979AE8703}" type="datetimeFigureOut">
              <a:rPr lang="zh-CN" altLang="en-US" smtClean="0"/>
              <a:pPr/>
              <a:t>2025/3/28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BB8B5D56-0574-431F-98E9-37135410459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7446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6269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557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7210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4504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9983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2125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802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2C932-1325-478C-AF70-31125F697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BDB0BB-5B93-4CEF-8B77-13D0B71D7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F3358B-8BD6-4011-A0D9-F2B8AA5D8C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888504-A988-4489-8AC7-B151241F8D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527DB7-D3F5-4A45-817B-95273E5CB7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3DE11C-60D0-4B89-BF6A-09DDA60EC0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686A68-6215-47B9-8C18-AE9C30052C27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772EAF-A15C-4DDF-A308-7AB6169F8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3FA0CE-7DEE-4FE7-A642-815CEC67E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B5D7E-5C28-4722-87AD-73C17484C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5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C45FF-7F9F-4528-9951-C38F4F560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0527C0-FCAF-4119-871C-FBC40D7ED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686A68-6215-47B9-8C18-AE9C30052C27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1965C-B737-4A06-9EE9-A77B8028C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74A5F2-9B97-4F2A-85D3-2CD787984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B5D7E-5C28-4722-87AD-73C17484C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B2169E-4F21-4467-8D0D-E6585EAC9C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686A68-6215-47B9-8C18-AE9C30052C27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15E5B1-8A66-41CA-844F-C8F5D26A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03DE15-BBFE-45AB-8735-13F1D918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B5D7E-5C28-4722-87AD-73C17484C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71C0A-F691-4938-80B5-A429EE1B4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0F9E5-963A-47B0-8A99-C90A8FCCF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E8880C-1D8C-4D9A-B8F4-7B855B5C09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EF1E68-5630-4E56-A7E2-DE090CAE55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686A68-6215-47B9-8C18-AE9C30052C27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43D80B-C2C6-42FD-9355-FCD3CAE2B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5A7A08-4927-4CA5-AD1A-2B480B6AB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B5D7E-5C28-4722-87AD-73C17484C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D7A0E-0186-4A8A-B18A-91EF6F25F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6F7795-12B3-4FF7-833F-DD25472826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4FCE7B-CBEF-4733-97EB-7FAE9679B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69A1AB-109B-426E-8D78-77B6811171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686A68-6215-47B9-8C18-AE9C30052C27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229460-700A-4A5A-9C17-525F9CA19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B6918D-B463-472B-B5D5-05D97390B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B5D7E-5C28-4722-87AD-73C17484C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8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989D8-6F36-44F2-A3DA-7151083E2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A4CACA-4C86-4DCF-A36C-105700D7F0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CE7E1-B19F-4799-9A8B-4F34B51ACF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686A68-6215-47B9-8C18-AE9C30052C27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BB513-B3DF-40EB-AB3F-FF5FB3C2F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ADD7D-19AF-48A3-8348-211C6905C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B5D7E-5C28-4722-87AD-73C17484C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2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DC0E15-EC01-4CB8-AA44-30FE1D751B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795014-6DFD-418E-8984-D49EC6ADAD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4409A-EE73-4043-80BE-474510BF36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686A68-6215-47B9-8C18-AE9C30052C27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3ED95-A675-45BF-B4C3-D720832CB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51675-EC6C-4533-8A70-E801FC246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B5D7E-5C28-4722-87AD-73C17484C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48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142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042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26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42" y="-766119"/>
            <a:ext cx="12499219" cy="76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073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142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353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946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591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373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689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10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98" y="296562"/>
            <a:ext cx="9737802" cy="656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7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32828" y="731324"/>
            <a:ext cx="12499219" cy="599015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 rot="10800000">
            <a:off x="0" y="-1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4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>
            <a:off x="-20782" y="2840185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0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8AA06-4730-4608-AA54-61AC313D7E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58699F-1BEF-4608-841E-0A269BD9F0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86D9A-33E1-4361-8F99-6457BB23CA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686A68-6215-47B9-8C18-AE9C30052C27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9A7C3-A852-48C9-84D2-4EC0DA232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8974B-0A5F-4D8A-A7DA-3EF660EC6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B5D7E-5C28-4722-87AD-73C17484C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8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1D237-C581-496A-9AE2-70685E863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2B858-C2C2-4689-8156-037B0CBDD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4E0B1-1658-4CBA-8373-AB0994DC1B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686A68-6215-47B9-8C18-AE9C30052C27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1F8E4-671E-41E7-A28D-EBC4B7481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A1716-29AF-491D-8FC6-13F19832F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B5D7E-5C28-4722-87AD-73C17484C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9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9C615-F0BA-46EB-9FAE-11970E7E4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51F134-55A8-4716-980A-708166439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32AEC-547C-4DD3-8FAE-3CDE23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686A68-6215-47B9-8C18-AE9C30052C27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142F2-A11A-4EF8-A467-8159C2E9E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F9867-0518-400A-B81D-E69573614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B5D7E-5C28-4722-87AD-73C17484C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4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96810-7BC3-4E79-AFC0-6561128E9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E03B1-2B98-4A52-8086-40F2816A1B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1FF9C6-DD4C-4305-B549-1F75866A15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45043E-D443-4743-AA26-3CAF890756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686A68-6215-47B9-8C18-AE9C30052C27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3FF9B8-2F2D-4884-A374-FC903DF62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CDD40A-16D2-4964-A074-3248075C4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B5D7E-5C28-4722-87AD-73C17484C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64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F53A21D4-9D8E-41AB-BDC2-8CA502A9B670}" type="datetimeFigureOut">
              <a:rPr lang="zh-CN" altLang="en-US" smtClean="0"/>
              <a:pPr/>
              <a:t>2025/3/28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34939B1A-D5CD-4394-9DA0-DACD796AB5C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7285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6" r:id="rId3"/>
    <p:sldLayoutId id="2147483655" r:id="rId4"/>
    <p:sldLayoutId id="2147483657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6093C693-117C-4384-9B24-5E328D0D5FCE}"/>
              </a:ext>
            </a:extLst>
          </p:cNvPr>
          <p:cNvSpPr/>
          <p:nvPr userDrawn="1"/>
        </p:nvSpPr>
        <p:spPr>
          <a:xfrm>
            <a:off x="0" y="3181350"/>
            <a:ext cx="4259580" cy="3691890"/>
          </a:xfrm>
          <a:custGeom>
            <a:avLst/>
            <a:gdLst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3352800 w 3352800"/>
              <a:gd name="connsiteY2" fmla="*/ 3676650 h 3676650"/>
              <a:gd name="connsiteX3" fmla="*/ 0 w 3352800"/>
              <a:gd name="connsiteY3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3352800 w 3352800"/>
              <a:gd name="connsiteY3" fmla="*/ 3676650 h 3676650"/>
              <a:gd name="connsiteX4" fmla="*/ 0 w 3352800"/>
              <a:gd name="connsiteY4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3352800 w 3352800"/>
              <a:gd name="connsiteY4" fmla="*/ 3676650 h 3676650"/>
              <a:gd name="connsiteX5" fmla="*/ 0 w 3352800"/>
              <a:gd name="connsiteY5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1885950 w 3352800"/>
              <a:gd name="connsiteY4" fmla="*/ 249555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609600 w 3352800"/>
              <a:gd name="connsiteY2" fmla="*/ 118110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828800 w 3352800"/>
              <a:gd name="connsiteY4" fmla="*/ 1905000 h 3676650"/>
              <a:gd name="connsiteX5" fmla="*/ 2171700 w 3352800"/>
              <a:gd name="connsiteY5" fmla="*/ 308610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171700 w 3352800"/>
              <a:gd name="connsiteY5" fmla="*/ 308610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202180 w 3352800"/>
              <a:gd name="connsiteY5" fmla="*/ 273558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202180 w 3352800"/>
              <a:gd name="connsiteY5" fmla="*/ 2735580 h 3676650"/>
              <a:gd name="connsiteX6" fmla="*/ 2651760 w 3352800"/>
              <a:gd name="connsiteY6" fmla="*/ 3318510 h 3676650"/>
              <a:gd name="connsiteX7" fmla="*/ 3352800 w 3352800"/>
              <a:gd name="connsiteY7" fmla="*/ 3676650 h 3676650"/>
              <a:gd name="connsiteX8" fmla="*/ 0 w 3352800"/>
              <a:gd name="connsiteY8" fmla="*/ 3676650 h 367665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2651760 w 4259580"/>
              <a:gd name="connsiteY6" fmla="*/ 331851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9580" h="3691890">
                <a:moveTo>
                  <a:pt x="0" y="3676650"/>
                </a:moveTo>
                <a:lnTo>
                  <a:pt x="0" y="0"/>
                </a:lnTo>
                <a:cubicBezTo>
                  <a:pt x="158750" y="190500"/>
                  <a:pt x="610870" y="68580"/>
                  <a:pt x="769620" y="259080"/>
                </a:cubicBezTo>
                <a:cubicBezTo>
                  <a:pt x="955040" y="387985"/>
                  <a:pt x="913130" y="834390"/>
                  <a:pt x="1089660" y="1108710"/>
                </a:cubicBezTo>
                <a:cubicBezTo>
                  <a:pt x="1266190" y="1383030"/>
                  <a:pt x="1774190" y="1367155"/>
                  <a:pt x="1950720" y="1752600"/>
                </a:cubicBezTo>
                <a:cubicBezTo>
                  <a:pt x="2115820" y="1943100"/>
                  <a:pt x="2113280" y="2522220"/>
                  <a:pt x="2278380" y="2712720"/>
                </a:cubicBezTo>
                <a:cubicBezTo>
                  <a:pt x="2740660" y="3008630"/>
                  <a:pt x="3241040" y="2946400"/>
                  <a:pt x="3398520" y="3082290"/>
                </a:cubicBezTo>
                <a:cubicBezTo>
                  <a:pt x="3982720" y="3262630"/>
                  <a:pt x="4117340" y="3488690"/>
                  <a:pt x="4259580" y="3691890"/>
                </a:cubicBezTo>
                <a:lnTo>
                  <a:pt x="0" y="3676650"/>
                </a:lnTo>
                <a:close/>
              </a:path>
            </a:pathLst>
          </a:cu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6">
            <a:extLst>
              <a:ext uri="{FF2B5EF4-FFF2-40B4-BE49-F238E27FC236}">
                <a16:creationId xmlns:a16="http://schemas.microsoft.com/office/drawing/2014/main" id="{75137B0F-FDD9-4CBB-81B7-9CD01D12C139}"/>
              </a:ext>
            </a:extLst>
          </p:cNvPr>
          <p:cNvSpPr/>
          <p:nvPr userDrawn="1"/>
        </p:nvSpPr>
        <p:spPr>
          <a:xfrm>
            <a:off x="0" y="4242344"/>
            <a:ext cx="3171008" cy="2630896"/>
          </a:xfrm>
          <a:custGeom>
            <a:avLst/>
            <a:gdLst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3352800 w 3352800"/>
              <a:gd name="connsiteY2" fmla="*/ 3676650 h 3676650"/>
              <a:gd name="connsiteX3" fmla="*/ 0 w 3352800"/>
              <a:gd name="connsiteY3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3352800 w 3352800"/>
              <a:gd name="connsiteY3" fmla="*/ 3676650 h 3676650"/>
              <a:gd name="connsiteX4" fmla="*/ 0 w 3352800"/>
              <a:gd name="connsiteY4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3352800 w 3352800"/>
              <a:gd name="connsiteY4" fmla="*/ 3676650 h 3676650"/>
              <a:gd name="connsiteX5" fmla="*/ 0 w 3352800"/>
              <a:gd name="connsiteY5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1885950 w 3352800"/>
              <a:gd name="connsiteY4" fmla="*/ 249555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609600 w 3352800"/>
              <a:gd name="connsiteY2" fmla="*/ 118110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828800 w 3352800"/>
              <a:gd name="connsiteY4" fmla="*/ 1905000 h 3676650"/>
              <a:gd name="connsiteX5" fmla="*/ 2171700 w 3352800"/>
              <a:gd name="connsiteY5" fmla="*/ 308610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171700 w 3352800"/>
              <a:gd name="connsiteY5" fmla="*/ 308610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202180 w 3352800"/>
              <a:gd name="connsiteY5" fmla="*/ 273558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202180 w 3352800"/>
              <a:gd name="connsiteY5" fmla="*/ 2735580 h 3676650"/>
              <a:gd name="connsiteX6" fmla="*/ 2651760 w 3352800"/>
              <a:gd name="connsiteY6" fmla="*/ 3318510 h 3676650"/>
              <a:gd name="connsiteX7" fmla="*/ 3352800 w 3352800"/>
              <a:gd name="connsiteY7" fmla="*/ 3676650 h 3676650"/>
              <a:gd name="connsiteX8" fmla="*/ 0 w 3352800"/>
              <a:gd name="connsiteY8" fmla="*/ 3676650 h 367665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2651760 w 4259580"/>
              <a:gd name="connsiteY6" fmla="*/ 331851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9580" h="3691890">
                <a:moveTo>
                  <a:pt x="0" y="3676650"/>
                </a:moveTo>
                <a:lnTo>
                  <a:pt x="0" y="0"/>
                </a:lnTo>
                <a:cubicBezTo>
                  <a:pt x="158750" y="190500"/>
                  <a:pt x="610870" y="68580"/>
                  <a:pt x="769620" y="259080"/>
                </a:cubicBezTo>
                <a:cubicBezTo>
                  <a:pt x="955040" y="387985"/>
                  <a:pt x="913130" y="834390"/>
                  <a:pt x="1089660" y="1108710"/>
                </a:cubicBezTo>
                <a:cubicBezTo>
                  <a:pt x="1266190" y="1383030"/>
                  <a:pt x="1774190" y="1367155"/>
                  <a:pt x="1950720" y="1752600"/>
                </a:cubicBezTo>
                <a:cubicBezTo>
                  <a:pt x="2115820" y="1943100"/>
                  <a:pt x="2113280" y="2522220"/>
                  <a:pt x="2278380" y="2712720"/>
                </a:cubicBezTo>
                <a:cubicBezTo>
                  <a:pt x="2740660" y="3008630"/>
                  <a:pt x="3241040" y="2946400"/>
                  <a:pt x="3398520" y="3082290"/>
                </a:cubicBezTo>
                <a:cubicBezTo>
                  <a:pt x="3982720" y="3262630"/>
                  <a:pt x="4117340" y="3488690"/>
                  <a:pt x="4259580" y="3691890"/>
                </a:cubicBezTo>
                <a:lnTo>
                  <a:pt x="0" y="3676650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6">
            <a:extLst>
              <a:ext uri="{FF2B5EF4-FFF2-40B4-BE49-F238E27FC236}">
                <a16:creationId xmlns:a16="http://schemas.microsoft.com/office/drawing/2014/main" id="{F3FDD430-29A9-43E0-84FF-6F317A75A24F}"/>
              </a:ext>
            </a:extLst>
          </p:cNvPr>
          <p:cNvSpPr/>
          <p:nvPr userDrawn="1"/>
        </p:nvSpPr>
        <p:spPr>
          <a:xfrm rot="5400000" flipV="1">
            <a:off x="8216265" y="283845"/>
            <a:ext cx="4259580" cy="3691890"/>
          </a:xfrm>
          <a:custGeom>
            <a:avLst/>
            <a:gdLst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3352800 w 3352800"/>
              <a:gd name="connsiteY2" fmla="*/ 3676650 h 3676650"/>
              <a:gd name="connsiteX3" fmla="*/ 0 w 3352800"/>
              <a:gd name="connsiteY3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3352800 w 3352800"/>
              <a:gd name="connsiteY3" fmla="*/ 3676650 h 3676650"/>
              <a:gd name="connsiteX4" fmla="*/ 0 w 3352800"/>
              <a:gd name="connsiteY4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3352800 w 3352800"/>
              <a:gd name="connsiteY4" fmla="*/ 3676650 h 3676650"/>
              <a:gd name="connsiteX5" fmla="*/ 0 w 3352800"/>
              <a:gd name="connsiteY5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1885950 w 3352800"/>
              <a:gd name="connsiteY4" fmla="*/ 249555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609600 w 3352800"/>
              <a:gd name="connsiteY2" fmla="*/ 118110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828800 w 3352800"/>
              <a:gd name="connsiteY4" fmla="*/ 1905000 h 3676650"/>
              <a:gd name="connsiteX5" fmla="*/ 2171700 w 3352800"/>
              <a:gd name="connsiteY5" fmla="*/ 308610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171700 w 3352800"/>
              <a:gd name="connsiteY5" fmla="*/ 308610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202180 w 3352800"/>
              <a:gd name="connsiteY5" fmla="*/ 273558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202180 w 3352800"/>
              <a:gd name="connsiteY5" fmla="*/ 2735580 h 3676650"/>
              <a:gd name="connsiteX6" fmla="*/ 2651760 w 3352800"/>
              <a:gd name="connsiteY6" fmla="*/ 3318510 h 3676650"/>
              <a:gd name="connsiteX7" fmla="*/ 3352800 w 3352800"/>
              <a:gd name="connsiteY7" fmla="*/ 3676650 h 3676650"/>
              <a:gd name="connsiteX8" fmla="*/ 0 w 3352800"/>
              <a:gd name="connsiteY8" fmla="*/ 3676650 h 367665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2651760 w 4259580"/>
              <a:gd name="connsiteY6" fmla="*/ 331851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9580" h="3691890">
                <a:moveTo>
                  <a:pt x="0" y="3676650"/>
                </a:moveTo>
                <a:lnTo>
                  <a:pt x="0" y="0"/>
                </a:lnTo>
                <a:cubicBezTo>
                  <a:pt x="158750" y="190500"/>
                  <a:pt x="610870" y="68580"/>
                  <a:pt x="769620" y="259080"/>
                </a:cubicBezTo>
                <a:cubicBezTo>
                  <a:pt x="955040" y="387985"/>
                  <a:pt x="913130" y="834390"/>
                  <a:pt x="1089660" y="1108710"/>
                </a:cubicBezTo>
                <a:cubicBezTo>
                  <a:pt x="1266190" y="1383030"/>
                  <a:pt x="1774190" y="1367155"/>
                  <a:pt x="1950720" y="1752600"/>
                </a:cubicBezTo>
                <a:cubicBezTo>
                  <a:pt x="2115820" y="1943100"/>
                  <a:pt x="2113280" y="2522220"/>
                  <a:pt x="2278380" y="2712720"/>
                </a:cubicBezTo>
                <a:cubicBezTo>
                  <a:pt x="2740660" y="3008630"/>
                  <a:pt x="3241040" y="2946400"/>
                  <a:pt x="3398520" y="3082290"/>
                </a:cubicBezTo>
                <a:cubicBezTo>
                  <a:pt x="3982720" y="3262630"/>
                  <a:pt x="4117340" y="3488690"/>
                  <a:pt x="4259580" y="3691890"/>
                </a:cubicBezTo>
                <a:lnTo>
                  <a:pt x="0" y="3676650"/>
                </a:lnTo>
                <a:close/>
              </a:path>
            </a:pathLst>
          </a:cu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6">
            <a:extLst>
              <a:ext uri="{FF2B5EF4-FFF2-40B4-BE49-F238E27FC236}">
                <a16:creationId xmlns:a16="http://schemas.microsoft.com/office/drawing/2014/main" id="{2C59F32D-41C7-4459-8ABC-ACB4386E65F3}"/>
              </a:ext>
            </a:extLst>
          </p:cNvPr>
          <p:cNvSpPr/>
          <p:nvPr userDrawn="1"/>
        </p:nvSpPr>
        <p:spPr>
          <a:xfrm rot="5400000" flipV="1">
            <a:off x="9291048" y="280398"/>
            <a:ext cx="3171008" cy="2630896"/>
          </a:xfrm>
          <a:custGeom>
            <a:avLst/>
            <a:gdLst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3352800 w 3352800"/>
              <a:gd name="connsiteY2" fmla="*/ 3676650 h 3676650"/>
              <a:gd name="connsiteX3" fmla="*/ 0 w 3352800"/>
              <a:gd name="connsiteY3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3352800 w 3352800"/>
              <a:gd name="connsiteY3" fmla="*/ 3676650 h 3676650"/>
              <a:gd name="connsiteX4" fmla="*/ 0 w 3352800"/>
              <a:gd name="connsiteY4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3352800 w 3352800"/>
              <a:gd name="connsiteY4" fmla="*/ 3676650 h 3676650"/>
              <a:gd name="connsiteX5" fmla="*/ 0 w 3352800"/>
              <a:gd name="connsiteY5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1885950 w 3352800"/>
              <a:gd name="connsiteY4" fmla="*/ 249555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609600 w 3352800"/>
              <a:gd name="connsiteY2" fmla="*/ 118110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828800 w 3352800"/>
              <a:gd name="connsiteY4" fmla="*/ 1905000 h 3676650"/>
              <a:gd name="connsiteX5" fmla="*/ 2171700 w 3352800"/>
              <a:gd name="connsiteY5" fmla="*/ 308610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171700 w 3352800"/>
              <a:gd name="connsiteY5" fmla="*/ 308610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202180 w 3352800"/>
              <a:gd name="connsiteY5" fmla="*/ 273558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202180 w 3352800"/>
              <a:gd name="connsiteY5" fmla="*/ 2735580 h 3676650"/>
              <a:gd name="connsiteX6" fmla="*/ 2651760 w 3352800"/>
              <a:gd name="connsiteY6" fmla="*/ 3318510 h 3676650"/>
              <a:gd name="connsiteX7" fmla="*/ 3352800 w 3352800"/>
              <a:gd name="connsiteY7" fmla="*/ 3676650 h 3676650"/>
              <a:gd name="connsiteX8" fmla="*/ 0 w 3352800"/>
              <a:gd name="connsiteY8" fmla="*/ 3676650 h 367665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2651760 w 4259580"/>
              <a:gd name="connsiteY6" fmla="*/ 331851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9580" h="3691890">
                <a:moveTo>
                  <a:pt x="0" y="3676650"/>
                </a:moveTo>
                <a:lnTo>
                  <a:pt x="0" y="0"/>
                </a:lnTo>
                <a:cubicBezTo>
                  <a:pt x="158750" y="190500"/>
                  <a:pt x="610870" y="68580"/>
                  <a:pt x="769620" y="259080"/>
                </a:cubicBezTo>
                <a:cubicBezTo>
                  <a:pt x="955040" y="387985"/>
                  <a:pt x="913130" y="834390"/>
                  <a:pt x="1089660" y="1108710"/>
                </a:cubicBezTo>
                <a:cubicBezTo>
                  <a:pt x="1266190" y="1383030"/>
                  <a:pt x="1774190" y="1367155"/>
                  <a:pt x="1950720" y="1752600"/>
                </a:cubicBezTo>
                <a:cubicBezTo>
                  <a:pt x="2115820" y="1943100"/>
                  <a:pt x="2113280" y="2522220"/>
                  <a:pt x="2278380" y="2712720"/>
                </a:cubicBezTo>
                <a:cubicBezTo>
                  <a:pt x="2740660" y="3008630"/>
                  <a:pt x="3241040" y="2946400"/>
                  <a:pt x="3398520" y="3082290"/>
                </a:cubicBezTo>
                <a:cubicBezTo>
                  <a:pt x="3982720" y="3262630"/>
                  <a:pt x="4117340" y="3488690"/>
                  <a:pt x="4259580" y="3691890"/>
                </a:cubicBezTo>
                <a:lnTo>
                  <a:pt x="0" y="3676650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Placeholder 10">
            <a:extLst>
              <a:ext uri="{FF2B5EF4-FFF2-40B4-BE49-F238E27FC236}">
                <a16:creationId xmlns:a16="http://schemas.microsoft.com/office/drawing/2014/main" id="{13F99FC6-9081-4594-92B2-2F9B348A2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71406A9-C20C-42DE-951A-C6835E3F8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4055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821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7.xml"/><Relationship Id="rId7" Type="http://schemas.openxmlformats.org/officeDocument/2006/relationships/image" Target="../media/image9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8.xml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4.xml"/><Relationship Id="rId7" Type="http://schemas.openxmlformats.org/officeDocument/2006/relationships/image" Target="../media/image9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18.png"/><Relationship Id="rId2" Type="http://schemas.microsoft.com/office/2007/relationships/media" Target="../media/media1.mp3"/><Relationship Id="rId1" Type="http://schemas.openxmlformats.org/officeDocument/2006/relationships/tags" Target="../tags/tag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9.xml"/><Relationship Id="rId7" Type="http://schemas.openxmlformats.org/officeDocument/2006/relationships/image" Target="../media/image9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D63F67-FBC4-43AF-85B4-6EF3C8710F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82032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8" r="41526"/>
          <a:stretch/>
        </p:blipFill>
        <p:spPr>
          <a:xfrm>
            <a:off x="1" y="5691264"/>
            <a:ext cx="12191999" cy="1166736"/>
          </a:xfrm>
          <a:prstGeom prst="rect">
            <a:avLst/>
          </a:prstGeom>
        </p:spPr>
      </p:pic>
      <p:pic>
        <p:nvPicPr>
          <p:cNvPr id="19" name="图片 9">
            <a:extLst>
              <a:ext uri="{FF2B5EF4-FFF2-40B4-BE49-F238E27FC236}">
                <a16:creationId xmlns:a16="http://schemas.microsoft.com/office/drawing/2014/main" id="{FF33820D-FEBC-4192-9618-A54A340C02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0"/>
          <a:stretch/>
        </p:blipFill>
        <p:spPr>
          <a:xfrm>
            <a:off x="10483186" y="3675391"/>
            <a:ext cx="2269583" cy="2618816"/>
          </a:xfrm>
          <a:prstGeom prst="rect">
            <a:avLst/>
          </a:prstGeom>
        </p:spPr>
      </p:pic>
      <p:pic>
        <p:nvPicPr>
          <p:cNvPr id="21" name="图片 10">
            <a:extLst>
              <a:ext uri="{FF2B5EF4-FFF2-40B4-BE49-F238E27FC236}">
                <a16:creationId xmlns:a16="http://schemas.microsoft.com/office/drawing/2014/main" id="{7FE16528-BE9B-4CB8-A998-301B783900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58" y="-502725"/>
            <a:ext cx="2028364" cy="320268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43C6113-2C7A-4E64-9963-D034DDAE5839}"/>
              </a:ext>
            </a:extLst>
          </p:cNvPr>
          <p:cNvSpPr/>
          <p:nvPr/>
        </p:nvSpPr>
        <p:spPr>
          <a:xfrm>
            <a:off x="1118312" y="2778124"/>
            <a:ext cx="479502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Phân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Tất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B203400-162F-4A08-8162-4E154FB7BE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6467" y="2642544"/>
            <a:ext cx="4637808" cy="233326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CB154DAD-D992-481C-9F3B-A9107671E8B1}"/>
              </a:ext>
            </a:extLst>
          </p:cNvPr>
          <p:cNvSpPr/>
          <p:nvPr/>
        </p:nvSpPr>
        <p:spPr>
          <a:xfrm>
            <a:off x="3831044" y="1290777"/>
            <a:ext cx="45299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C14F35C-1868-4F83-8EBC-B5EF50A75A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3374093" y="1410536"/>
            <a:ext cx="511318" cy="51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-0.00416 -0.5483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2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EBFEAFD-CD99-428A-8660-BB1B5C164F5E}"/>
              </a:ext>
            </a:extLst>
          </p:cNvPr>
          <p:cNvGrpSpPr/>
          <p:nvPr/>
        </p:nvGrpSpPr>
        <p:grpSpPr>
          <a:xfrm>
            <a:off x="781804" y="341083"/>
            <a:ext cx="7271657" cy="885373"/>
            <a:chOff x="781804" y="341083"/>
            <a:chExt cx="7271657" cy="885373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370EA3FE-D0FD-4903-B5DB-6003AEA348AA}"/>
                </a:ext>
              </a:extLst>
            </p:cNvPr>
            <p:cNvSpPr/>
            <p:nvPr/>
          </p:nvSpPr>
          <p:spPr>
            <a:xfrm>
              <a:off x="781804" y="341083"/>
              <a:ext cx="7271657" cy="885373"/>
            </a:xfrm>
            <a:prstGeom prst="homePlate">
              <a:avLst/>
            </a:prstGeom>
            <a:solidFill>
              <a:srgbClr val="E7F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D5F04B3E-1D0F-4203-A5D8-FC5707439910}"/>
                </a:ext>
              </a:extLst>
            </p:cNvPr>
            <p:cNvSpPr/>
            <p:nvPr/>
          </p:nvSpPr>
          <p:spPr>
            <a:xfrm>
              <a:off x="1127198" y="446310"/>
              <a:ext cx="6754060" cy="674917"/>
            </a:xfrm>
            <a:prstGeom prst="homePlate">
              <a:avLst/>
            </a:prstGeom>
            <a:noFill/>
            <a:ln w="28575">
              <a:solidFill>
                <a:srgbClr val="99CC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97DCDEF-040B-4DC7-9994-F581B8D631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570"/>
            <a:ext cx="1563609" cy="15636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A51869-8219-489E-B9A8-7C7C60F47D47}"/>
              </a:ext>
            </a:extLst>
          </p:cNvPr>
          <p:cNvSpPr txBox="1"/>
          <p:nvPr/>
        </p:nvSpPr>
        <p:spPr>
          <a:xfrm>
            <a:off x="2205503" y="491381"/>
            <a:ext cx="4984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DC507F-803F-431B-95F7-3BA2F0147C15}"/>
              </a:ext>
            </a:extLst>
          </p:cNvPr>
          <p:cNvSpPr txBox="1"/>
          <p:nvPr/>
        </p:nvSpPr>
        <p:spPr>
          <a:xfrm>
            <a:off x="327103" y="1548913"/>
            <a:ext cx="10549054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576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may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marR="0" lvl="0" indent="36576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marL="0" marR="0" lvl="0" indent="36576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leo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F1690D-3838-4C99-B5FA-A8706FA2F7A4}"/>
              </a:ext>
            </a:extLst>
          </p:cNvPr>
          <p:cNvSpPr txBox="1"/>
          <p:nvPr/>
        </p:nvSpPr>
        <p:spPr>
          <a:xfrm>
            <a:off x="1353047" y="3027511"/>
            <a:ext cx="9917086" cy="1172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36576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lập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tức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bò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cắn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giật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2419C1-39A5-43EE-81D1-A4F645755E69}"/>
              </a:ext>
            </a:extLst>
          </p:cNvPr>
          <p:cNvSpPr txBox="1"/>
          <p:nvPr/>
        </p:nvSpPr>
        <p:spPr>
          <a:xfrm>
            <a:off x="2421093" y="4200140"/>
            <a:ext cx="815026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thoát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9739B3-A084-4E34-BD76-BD99C56C48AC}"/>
              </a:ext>
            </a:extLst>
          </p:cNvPr>
          <p:cNvSpPr txBox="1"/>
          <p:nvPr/>
        </p:nvSpPr>
        <p:spPr>
          <a:xfrm>
            <a:off x="6481139" y="6024474"/>
            <a:ext cx="25870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Ê-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đốp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47A47B2-9EE7-4779-B7E3-C4D9E83243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3182" y="4164568"/>
            <a:ext cx="3578501" cy="182433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004A0FC-7DD3-44DD-B9C0-241AA0442BCB}"/>
              </a:ext>
            </a:extLst>
          </p:cNvPr>
          <p:cNvSpPr/>
          <p:nvPr/>
        </p:nvSpPr>
        <p:spPr>
          <a:xfrm>
            <a:off x="327103" y="1555911"/>
            <a:ext cx="431180" cy="40144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AE9EBC2-57AD-41E7-A0C8-03426FB00E20}"/>
              </a:ext>
            </a:extLst>
          </p:cNvPr>
          <p:cNvSpPr/>
          <p:nvPr/>
        </p:nvSpPr>
        <p:spPr>
          <a:xfrm>
            <a:off x="1137457" y="3023127"/>
            <a:ext cx="431180" cy="40144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221F6FD-10C6-4C01-B9EE-92DD4A9D4B65}"/>
              </a:ext>
            </a:extLst>
          </p:cNvPr>
          <p:cNvSpPr/>
          <p:nvPr/>
        </p:nvSpPr>
        <p:spPr>
          <a:xfrm>
            <a:off x="1989913" y="4213498"/>
            <a:ext cx="431180" cy="40144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419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23">
            <a:extLst>
              <a:ext uri="{FF2B5EF4-FFF2-40B4-BE49-F238E27FC236}">
                <a16:creationId xmlns:a16="http://schemas.microsoft.com/office/drawing/2014/main" id="{78054F18-7CFB-4AA0-BAE1-B7D89FB3B0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18" y="2070428"/>
            <a:ext cx="3117596" cy="49225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48E977F-6FE6-4F65-B137-01C3C24A6101}"/>
              </a:ext>
            </a:extLst>
          </p:cNvPr>
          <p:cNvSpPr txBox="1"/>
          <p:nvPr/>
        </p:nvSpPr>
        <p:spPr>
          <a:xfrm>
            <a:off x="4628444" y="1690656"/>
            <a:ext cx="2722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Rounded Rectangle 19">
            <a:extLst>
              <a:ext uri="{FF2B5EF4-FFF2-40B4-BE49-F238E27FC236}">
                <a16:creationId xmlns:a16="http://schemas.microsoft.com/office/drawing/2014/main" id="{E05A4916-DCE9-4BF4-BB52-5E3DB3FAEE45}"/>
              </a:ext>
            </a:extLst>
          </p:cNvPr>
          <p:cNvSpPr/>
          <p:nvPr/>
        </p:nvSpPr>
        <p:spPr>
          <a:xfrm>
            <a:off x="4148104" y="127864"/>
            <a:ext cx="6405143" cy="715089"/>
          </a:xfrm>
          <a:prstGeom prst="round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inpin heiti" charset="-122"/>
                <a:cs typeface="Calibri" panose="020F0502020204030204" pitchFamily="34" charset="0"/>
                <a:sym typeface="Arial"/>
              </a:rPr>
              <a:t>Luyện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inpin heiti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inpin heiti" charset="-122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inpin heiti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inpin heiti" charset="-122"/>
                <a:cs typeface="Calibri" panose="020F0502020204030204" pitchFamily="34" charset="0"/>
                <a:sym typeface="Arial"/>
              </a:rPr>
              <a:t>toàn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inpin heiti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inpin heiti" charset="-122"/>
                <a:cs typeface="Calibri" panose="020F0502020204030204" pitchFamily="34" charset="0"/>
                <a:sym typeface="Arial"/>
              </a:rPr>
              <a:t>bài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/>
              <a:ea typeface="inpin heiti" charset="-122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EF49572-22FF-40B2-AD48-C86C9D6A2EF9}"/>
              </a:ext>
            </a:extLst>
          </p:cNvPr>
          <p:cNvGrpSpPr/>
          <p:nvPr/>
        </p:nvGrpSpPr>
        <p:grpSpPr>
          <a:xfrm>
            <a:off x="4471645" y="1627347"/>
            <a:ext cx="6188991" cy="4327403"/>
            <a:chOff x="4157492" y="498269"/>
            <a:chExt cx="7031931" cy="477081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427FB69-4CC3-49BF-A745-7544A8BCBDA4}"/>
                </a:ext>
              </a:extLst>
            </p:cNvPr>
            <p:cNvGrpSpPr/>
            <p:nvPr/>
          </p:nvGrpSpPr>
          <p:grpSpPr>
            <a:xfrm>
              <a:off x="4157492" y="498269"/>
              <a:ext cx="7031931" cy="4770814"/>
              <a:chOff x="4125653" y="476858"/>
              <a:chExt cx="7031931" cy="4770814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A105AA12-2612-4410-9171-3BA045EA865C}"/>
                  </a:ext>
                </a:extLst>
              </p:cNvPr>
              <p:cNvGrpSpPr/>
              <p:nvPr/>
            </p:nvGrpSpPr>
            <p:grpSpPr>
              <a:xfrm>
                <a:off x="4125653" y="476858"/>
                <a:ext cx="6975004" cy="3613638"/>
                <a:chOff x="7603399" y="2452420"/>
                <a:chExt cx="4346671" cy="2575006"/>
              </a:xfrm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A3559C57-9661-4C87-8820-F38451D8BB56}"/>
                    </a:ext>
                  </a:extLst>
                </p:cNvPr>
                <p:cNvGrpSpPr/>
                <p:nvPr/>
              </p:nvGrpSpPr>
              <p:grpSpPr>
                <a:xfrm>
                  <a:off x="7603399" y="2452420"/>
                  <a:ext cx="4346671" cy="1887473"/>
                  <a:chOff x="8047282" y="19819"/>
                  <a:chExt cx="4346671" cy="1887473"/>
                </a:xfrm>
              </p:grpSpPr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E34BD3F8-0D47-465A-8527-FB9F10FE3907}"/>
                      </a:ext>
                    </a:extLst>
                  </p:cNvPr>
                  <p:cNvGrpSpPr/>
                  <p:nvPr/>
                </p:nvGrpSpPr>
                <p:grpSpPr>
                  <a:xfrm>
                    <a:off x="8047282" y="615259"/>
                    <a:ext cx="4346671" cy="1292033"/>
                    <a:chOff x="8047282" y="615259"/>
                    <a:chExt cx="4346671" cy="1292033"/>
                  </a:xfrm>
                </p:grpSpPr>
                <p:grpSp>
                  <p:nvGrpSpPr>
                    <p:cNvPr id="31" name="Group 30">
                      <a:extLst>
                        <a:ext uri="{FF2B5EF4-FFF2-40B4-BE49-F238E27FC236}">
                          <a16:creationId xmlns:a16="http://schemas.microsoft.com/office/drawing/2014/main" id="{90C9CEFB-8F9C-42F7-9D96-E8355145560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63310" y="1374500"/>
                      <a:ext cx="2483475" cy="532792"/>
                      <a:chOff x="7556741" y="369679"/>
                      <a:chExt cx="2000781" cy="410161"/>
                    </a:xfrm>
                  </p:grpSpPr>
                  <p:sp>
                    <p:nvSpPr>
                      <p:cNvPr id="42" name="Rectangle: Rounded Corners 41">
                        <a:extLst>
                          <a:ext uri="{FF2B5EF4-FFF2-40B4-BE49-F238E27FC236}">
                            <a16:creationId xmlns:a16="http://schemas.microsoft.com/office/drawing/2014/main" id="{5ED5A349-C28B-4EA6-AEDA-E6DA163D41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33090" y="371077"/>
                        <a:ext cx="1824432" cy="398416"/>
                      </a:xfrm>
                      <a:prstGeom prst="roundRect">
                        <a:avLst/>
                      </a:prstGeom>
                      <a:solidFill>
                        <a:srgbClr val="70AD47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chemeClr val="accent6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377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vi-VN" sz="24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-Rounded"/>
                            <a:ea typeface="Arial-Rounded" panose="020B0500000000000000" pitchFamily="34" charset="0"/>
                            <a:cs typeface="Arial-Rounded" panose="020B0500000000000000" pitchFamily="34" charset="0"/>
                          </a:rPr>
                          <a:t>Đọc to, rõ</a:t>
                        </a:r>
                        <a:endPara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/>
                          <a:ea typeface="Arial-Rounded" panose="020B0500000000000000" pitchFamily="34" charset="0"/>
                          <a:cs typeface="Arial-Rounded" panose="020B0500000000000000" pitchFamily="34" charset="0"/>
                        </a:endParaRPr>
                      </a:p>
                    </p:txBody>
                  </p:sp>
                  <p:sp>
                    <p:nvSpPr>
                      <p:cNvPr id="43" name="Oval 42">
                        <a:extLst>
                          <a:ext uri="{FF2B5EF4-FFF2-40B4-BE49-F238E27FC236}">
                            <a16:creationId xmlns:a16="http://schemas.microsoft.com/office/drawing/2014/main" id="{73AE7F17-F898-48FB-8A70-29BB7100F49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56741" y="369679"/>
                        <a:ext cx="352697" cy="410161"/>
                      </a:xfrm>
                      <a:prstGeom prst="ellipse">
                        <a:avLst/>
                      </a:prstGeom>
                      <a:solidFill>
                        <a:srgbClr val="70AD47">
                          <a:lumMod val="20000"/>
                          <a:lumOff val="80000"/>
                        </a:srgbClr>
                      </a:solidFill>
                      <a:ln w="12700" cap="flat" cmpd="sng" algn="ctr">
                        <a:solidFill>
                          <a:schemeClr val="accent6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377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vi-VN" sz="24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-Rounded"/>
                            <a:ea typeface="Arial-Rounded" panose="020B0500000000000000" pitchFamily="34" charset="0"/>
                            <a:cs typeface="Arial-Rounded" panose="020B0500000000000000" pitchFamily="34" charset="0"/>
                          </a:rPr>
                          <a:t>2</a:t>
                        </a:r>
                        <a:endPara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/>
                          <a:ea typeface="Arial-Rounded" panose="020B0500000000000000" pitchFamily="34" charset="0"/>
                          <a:cs typeface="Arial-Rounded" panose="020B0500000000000000" pitchFamily="34" charset="0"/>
                        </a:endParaRPr>
                      </a:p>
                    </p:txBody>
                  </p:sp>
                </p:grpSp>
                <p:grpSp>
                  <p:nvGrpSpPr>
                    <p:cNvPr id="32" name="Group 31">
                      <a:extLst>
                        <a:ext uri="{FF2B5EF4-FFF2-40B4-BE49-F238E27FC236}">
                          <a16:creationId xmlns:a16="http://schemas.microsoft.com/office/drawing/2014/main" id="{FCC76110-08EF-4A7E-B11E-CC7F0C195D8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47282" y="615259"/>
                      <a:ext cx="4320433" cy="532791"/>
                      <a:chOff x="8047282" y="615259"/>
                      <a:chExt cx="4320433" cy="532791"/>
                    </a:xfrm>
                  </p:grpSpPr>
                  <p:grpSp>
                    <p:nvGrpSpPr>
                      <p:cNvPr id="36" name="Group 35">
                        <a:extLst>
                          <a:ext uri="{FF2B5EF4-FFF2-40B4-BE49-F238E27FC236}">
                            <a16:creationId xmlns:a16="http://schemas.microsoft.com/office/drawing/2014/main" id="{19FBEC56-552B-48DD-BE2C-357312F0F39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047282" y="615259"/>
                        <a:ext cx="2491543" cy="532791"/>
                        <a:chOff x="7543830" y="291306"/>
                        <a:chExt cx="2007282" cy="410161"/>
                      </a:xfrm>
                    </p:grpSpPr>
                    <p:sp>
                      <p:nvSpPr>
                        <p:cNvPr id="40" name="Rectangle: Rounded Corners 39">
                          <a:extLst>
                            <a:ext uri="{FF2B5EF4-FFF2-40B4-BE49-F238E27FC236}">
                              <a16:creationId xmlns:a16="http://schemas.microsoft.com/office/drawing/2014/main" id="{1990D360-5219-487F-90F4-DC7FA156CB0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726679" y="303051"/>
                          <a:ext cx="1824433" cy="398416"/>
                        </a:xfrm>
                        <a:prstGeom prst="roundRect">
                          <a:avLst/>
                        </a:prstGeom>
                        <a:solidFill>
                          <a:srgbClr val="ED7D31">
                            <a:lumMod val="60000"/>
                            <a:lumOff val="40000"/>
                          </a:srgbClr>
                        </a:solidFill>
                        <a:ln w="12700" cap="flat" cmpd="sng" algn="ctr">
                          <a:solidFill>
                            <a:schemeClr val="accent2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377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1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-Rounded"/>
                              <a:ea typeface="Arial-Rounded" panose="020B0500000000000000" pitchFamily="34" charset="0"/>
                              <a:cs typeface="Arial-Rounded" panose="020B0500000000000000" pitchFamily="34" charset="0"/>
                            </a:rPr>
                            <a:t>Đọc đúng</a:t>
                          </a:r>
                          <a:endParaRPr kumimoji="0" lang="en-US" sz="24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-Rounded"/>
                            <a:ea typeface="Arial-Rounded" panose="020B0500000000000000" pitchFamily="34" charset="0"/>
                            <a:cs typeface="Arial-Rounded" panose="020B0500000000000000" pitchFamily="34" charset="0"/>
                          </a:endParaRPr>
                        </a:p>
                      </p:txBody>
                    </p:sp>
                    <p:sp>
                      <p:nvSpPr>
                        <p:cNvPr id="41" name="Oval 40">
                          <a:extLst>
                            <a:ext uri="{FF2B5EF4-FFF2-40B4-BE49-F238E27FC236}">
                              <a16:creationId xmlns:a16="http://schemas.microsoft.com/office/drawing/2014/main" id="{72351F94-407A-4F31-87EB-46100D96DFF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43830" y="291306"/>
                          <a:ext cx="352697" cy="410161"/>
                        </a:xfrm>
                        <a:prstGeom prst="ellipse">
                          <a:avLst/>
                        </a:prstGeom>
                        <a:solidFill>
                          <a:srgbClr val="ED7D31">
                            <a:lumMod val="40000"/>
                            <a:lumOff val="60000"/>
                          </a:srgbClr>
                        </a:solidFill>
                        <a:ln w="12700" cap="flat" cmpd="sng" algn="ctr">
                          <a:solidFill>
                            <a:schemeClr val="accent2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377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1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-Rounded"/>
                              <a:ea typeface="Arial-Rounded" panose="020B0500000000000000" pitchFamily="34" charset="0"/>
                              <a:cs typeface="Arial-Rounded" panose="020B0500000000000000" pitchFamily="34" charset="0"/>
                            </a:rPr>
                            <a:t>1</a:t>
                          </a:r>
                          <a:endParaRPr kumimoji="0" lang="en-US" sz="24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-Rounded"/>
                            <a:ea typeface="Arial-Rounded" panose="020B0500000000000000" pitchFamily="34" charset="0"/>
                            <a:cs typeface="Arial-Rounded" panose="020B0500000000000000" pitchFamily="34" charset="0"/>
                          </a:endParaRPr>
                        </a:p>
                      </p:txBody>
                    </p:sp>
                  </p:grpSp>
                  <p:pic>
                    <p:nvPicPr>
                      <p:cNvPr id="37" name="Picture 36">
                        <a:extLst>
                          <a:ext uri="{FF2B5EF4-FFF2-40B4-BE49-F238E27FC236}">
                            <a16:creationId xmlns:a16="http://schemas.microsoft.com/office/drawing/2014/main" id="{0B115813-3084-4BFC-B105-5C2A110D317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10000" b="90000" l="10000" r="90000"/>
                                </a14:imgEffect>
                              </a14:imgLayer>
                            </a14:imgProps>
                          </a:ext>
                        </a:extLst>
                      </a:blip>
                      <a:srcRect l="13393" t="11959" r="12989" b="11919"/>
                      <a:stretch/>
                    </p:blipFill>
                    <p:spPr>
                      <a:xfrm>
                        <a:off x="10711644" y="659066"/>
                        <a:ext cx="502382" cy="39940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8" name="Picture 37">
                        <a:extLst>
                          <a:ext uri="{FF2B5EF4-FFF2-40B4-BE49-F238E27FC236}">
                            <a16:creationId xmlns:a16="http://schemas.microsoft.com/office/drawing/2014/main" id="{50C43F32-B453-47C9-8145-74142833E2C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10000" b="90000" l="10000" r="90000"/>
                                </a14:imgEffect>
                              </a14:imgLayer>
                            </a14:imgProps>
                          </a:ext>
                        </a:extLst>
                      </a:blip>
                      <a:srcRect l="13393" t="11959" r="12989" b="11919"/>
                      <a:stretch/>
                    </p:blipFill>
                    <p:spPr>
                      <a:xfrm>
                        <a:off x="11288488" y="659065"/>
                        <a:ext cx="502382" cy="39940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9" name="Picture 38">
                        <a:extLst>
                          <a:ext uri="{FF2B5EF4-FFF2-40B4-BE49-F238E27FC236}">
                            <a16:creationId xmlns:a16="http://schemas.microsoft.com/office/drawing/2014/main" id="{01DBFAFE-3CBF-4248-AB30-A32A03CF254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10000" b="90000" l="10000" r="90000"/>
                                </a14:imgEffect>
                              </a14:imgLayer>
                            </a14:imgProps>
                          </a:ext>
                        </a:extLst>
                      </a:blip>
                      <a:srcRect l="13393" t="11959" r="12989" b="11919"/>
                      <a:stretch/>
                    </p:blipFill>
                    <p:spPr>
                      <a:xfrm>
                        <a:off x="11865333" y="666694"/>
                        <a:ext cx="502382" cy="399405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33" name="Picture 32">
                      <a:extLst>
                        <a:ext uri="{FF2B5EF4-FFF2-40B4-BE49-F238E27FC236}">
                          <a16:creationId xmlns:a16="http://schemas.microsoft.com/office/drawing/2014/main" id="{3B0B19C0-8636-408F-AF51-3C694A5EF71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>
                      <a:extLst>
                        <a:ext uri="{BEBA8EAE-BF5A-486C-A8C5-ECC9F3942E4B}">
                          <a14:imgProps xmlns:a14="http://schemas.microsoft.com/office/drawing/2010/main">
                            <a14:imgLayer r:embed="rId4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</a:extLst>
                    </a:blip>
                    <a:srcRect l="13393" t="11959" r="12989" b="11919"/>
                    <a:stretch/>
                  </p:blipFill>
                  <p:spPr>
                    <a:xfrm>
                      <a:off x="10737882" y="1309085"/>
                      <a:ext cx="502382" cy="3994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4" name="Picture 33">
                      <a:extLst>
                        <a:ext uri="{FF2B5EF4-FFF2-40B4-BE49-F238E27FC236}">
                          <a16:creationId xmlns:a16="http://schemas.microsoft.com/office/drawing/2014/main" id="{59695796-E6C2-4B24-A889-442F3FE0374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>
                      <a:extLst>
                        <a:ext uri="{BEBA8EAE-BF5A-486C-A8C5-ECC9F3942E4B}">
                          <a14:imgProps xmlns:a14="http://schemas.microsoft.com/office/drawing/2010/main">
                            <a14:imgLayer r:embed="rId4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</a:extLst>
                    </a:blip>
                    <a:srcRect l="13393" t="11959" r="12989" b="11919"/>
                    <a:stretch/>
                  </p:blipFill>
                  <p:spPr>
                    <a:xfrm>
                      <a:off x="11314727" y="1309084"/>
                      <a:ext cx="502382" cy="3994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5" name="Picture 34">
                      <a:extLst>
                        <a:ext uri="{FF2B5EF4-FFF2-40B4-BE49-F238E27FC236}">
                          <a16:creationId xmlns:a16="http://schemas.microsoft.com/office/drawing/2014/main" id="{78CB437A-776B-4274-9D97-7C189C1843C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>
                      <a:extLst>
                        <a:ext uri="{BEBA8EAE-BF5A-486C-A8C5-ECC9F3942E4B}">
                          <a14:imgProps xmlns:a14="http://schemas.microsoft.com/office/drawing/2010/main">
                            <a14:imgLayer r:embed="rId4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</a:extLst>
                    </a:blip>
                    <a:srcRect l="13393" t="11959" r="12989" b="11919"/>
                    <a:stretch/>
                  </p:blipFill>
                  <p:spPr>
                    <a:xfrm>
                      <a:off x="11891571" y="1316713"/>
                      <a:ext cx="502382" cy="399405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A9FA7BA2-E4DB-44C0-8D53-16444C2A5E83}"/>
                      </a:ext>
                    </a:extLst>
                  </p:cNvPr>
                  <p:cNvSpPr txBox="1"/>
                  <p:nvPr/>
                </p:nvSpPr>
                <p:spPr>
                  <a:xfrm>
                    <a:off x="8963815" y="19819"/>
                    <a:ext cx="2264581" cy="45939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377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vi-VN" sz="3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ED7D31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-Rounded"/>
                        <a:ea typeface="Arial-Rounded" panose="020B0500000000000000" pitchFamily="34" charset="0"/>
                        <a:cs typeface="Arial-Rounded" panose="020B0500000000000000" pitchFamily="34" charset="0"/>
                      </a:rPr>
                      <a:t>Tiêu chí đánh giá </a:t>
                    </a:r>
                    <a:endParaRPr kumimoji="0" lang="en-US" sz="3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D7D31">
                          <a:lumMod val="50000"/>
                        </a:srgbClr>
                      </a:solidFill>
                      <a:effectLst/>
                      <a:uLnTx/>
                      <a:uFillTx/>
                      <a:latin typeface="Arial-Rounded"/>
                      <a:ea typeface="Arial-Rounded" panose="020B0500000000000000" pitchFamily="34" charset="0"/>
                      <a:cs typeface="Arial-Rounded" panose="020B0500000000000000" pitchFamily="34" charset="0"/>
                    </a:endParaRPr>
                  </a:p>
                </p:txBody>
              </p:sp>
            </p:grpSp>
            <p:sp>
              <p:nvSpPr>
                <p:cNvPr id="24" name="Rectangle: Rounded Corners 23">
                  <a:extLst>
                    <a:ext uri="{FF2B5EF4-FFF2-40B4-BE49-F238E27FC236}">
                      <a16:creationId xmlns:a16="http://schemas.microsoft.com/office/drawing/2014/main" id="{15FBBA08-2423-465A-B2D1-1CDC0C19653A}"/>
                    </a:ext>
                  </a:extLst>
                </p:cNvPr>
                <p:cNvSpPr/>
                <p:nvPr/>
              </p:nvSpPr>
              <p:spPr>
                <a:xfrm>
                  <a:off x="7907204" y="4509891"/>
                  <a:ext cx="2182843" cy="517535"/>
                </a:xfrm>
                <a:prstGeom prst="roundRect">
                  <a:avLst/>
                </a:prstGeom>
                <a:solidFill>
                  <a:srgbClr val="FFC000">
                    <a:lumMod val="60000"/>
                    <a:lumOff val="40000"/>
                  </a:srgbClr>
                </a:solidFill>
                <a:ln w="12700" cap="flat" cmpd="sng" algn="ctr">
                  <a:solidFill>
                    <a:schemeClr val="accent4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-Rounded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Ngắt, nghỉ đúng chỗ </a:t>
                  </a:r>
                  <a:endPara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7EE3EBE4-CF93-4F7F-8804-1FC2B68E4D51}"/>
                    </a:ext>
                  </a:extLst>
                </p:cNvPr>
                <p:cNvSpPr/>
                <p:nvPr/>
              </p:nvSpPr>
              <p:spPr>
                <a:xfrm>
                  <a:off x="7611469" y="4494634"/>
                  <a:ext cx="437786" cy="532792"/>
                </a:xfrm>
                <a:prstGeom prst="ellipse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solidFill>
                    <a:schemeClr val="accent4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-Rounded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3</a:t>
                  </a:r>
                  <a:endPara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id="{C0B4F319-50BB-4539-99AE-1E08AB560A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10293998" y="4531023"/>
                  <a:ext cx="502382" cy="399405"/>
                </a:xfrm>
                <a:prstGeom prst="rect">
                  <a:avLst/>
                </a:prstGeom>
              </p:spPr>
            </p:pic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id="{036BE5EB-169F-4023-BBB7-850712AB23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10870842" y="4531023"/>
                  <a:ext cx="502382" cy="399405"/>
                </a:xfrm>
                <a:prstGeom prst="rect">
                  <a:avLst/>
                </a:prstGeom>
              </p:spPr>
            </p:pic>
            <p:pic>
              <p:nvPicPr>
                <p:cNvPr id="28" name="Picture 27">
                  <a:extLst>
                    <a:ext uri="{FF2B5EF4-FFF2-40B4-BE49-F238E27FC236}">
                      <a16:creationId xmlns:a16="http://schemas.microsoft.com/office/drawing/2014/main" id="{019E5664-7E2B-4572-8D93-B488EDC797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11447687" y="4538652"/>
                  <a:ext cx="502382" cy="399405"/>
                </a:xfrm>
                <a:prstGeom prst="rect">
                  <a:avLst/>
                </a:prstGeom>
              </p:spPr>
            </p:pic>
          </p:grp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90A63A08-D384-4FA1-9869-A4772DDA4E6A}"/>
                  </a:ext>
                </a:extLst>
              </p:cNvPr>
              <p:cNvSpPr/>
              <p:nvPr/>
            </p:nvSpPr>
            <p:spPr>
              <a:xfrm>
                <a:off x="4489851" y="4403303"/>
                <a:ext cx="3646698" cy="844369"/>
              </a:xfrm>
              <a:prstGeom prst="round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Đọc và nhấn giọng</a:t>
                </a:r>
              </a:p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/>
                    <a:ea typeface="Arial-Rounded" panose="020B0500000000000000" pitchFamily="34" charset="0"/>
                    <a:cs typeface="Arial-Rounded" panose="020B0500000000000000" pitchFamily="34" charset="0"/>
                  </a:rPr>
                  <a:t> phù hợp</a:t>
                </a: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48198C53-BFD0-4BB4-8491-BB2CD7DE61C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13393" t="11959" r="12989" b="11919"/>
              <a:stretch/>
            </p:blipFill>
            <p:spPr>
              <a:xfrm>
                <a:off x="8500124" y="4371189"/>
                <a:ext cx="806161" cy="648844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12B7E78C-9EC6-4A49-8E23-610134424E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13393" t="11959" r="12989" b="11919"/>
              <a:stretch/>
            </p:blipFill>
            <p:spPr>
              <a:xfrm>
                <a:off x="9425773" y="4371189"/>
                <a:ext cx="806161" cy="648844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1FAA5596-D7D3-4304-84CD-A282E23F64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13393" t="11959" r="12989" b="11919"/>
              <a:stretch/>
            </p:blipFill>
            <p:spPr>
              <a:xfrm>
                <a:off x="10351423" y="4381894"/>
                <a:ext cx="806161" cy="648844"/>
              </a:xfrm>
              <a:prstGeom prst="rect">
                <a:avLst/>
              </a:prstGeom>
            </p:spPr>
          </p:pic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AB22D82-5481-4BBB-ACCE-6E75B3A7053F}"/>
                </a:ext>
              </a:extLst>
            </p:cNvPr>
            <p:cNvSpPr/>
            <p:nvPr/>
          </p:nvSpPr>
          <p:spPr>
            <a:xfrm>
              <a:off x="4183212" y="4473051"/>
              <a:ext cx="702504" cy="747695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525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EBFEAFD-CD99-428A-8660-BB1B5C164F5E}"/>
              </a:ext>
            </a:extLst>
          </p:cNvPr>
          <p:cNvGrpSpPr/>
          <p:nvPr/>
        </p:nvGrpSpPr>
        <p:grpSpPr>
          <a:xfrm>
            <a:off x="781804" y="341083"/>
            <a:ext cx="7271657" cy="885373"/>
            <a:chOff x="781804" y="341083"/>
            <a:chExt cx="7271657" cy="885373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370EA3FE-D0FD-4903-B5DB-6003AEA348AA}"/>
                </a:ext>
              </a:extLst>
            </p:cNvPr>
            <p:cNvSpPr/>
            <p:nvPr/>
          </p:nvSpPr>
          <p:spPr>
            <a:xfrm>
              <a:off x="781804" y="341083"/>
              <a:ext cx="7271657" cy="885373"/>
            </a:xfrm>
            <a:prstGeom prst="homePlate">
              <a:avLst/>
            </a:prstGeom>
            <a:solidFill>
              <a:srgbClr val="E7F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D5F04B3E-1D0F-4203-A5D8-FC5707439910}"/>
                </a:ext>
              </a:extLst>
            </p:cNvPr>
            <p:cNvSpPr/>
            <p:nvPr/>
          </p:nvSpPr>
          <p:spPr>
            <a:xfrm>
              <a:off x="1127198" y="446310"/>
              <a:ext cx="6754060" cy="674917"/>
            </a:xfrm>
            <a:prstGeom prst="homePlate">
              <a:avLst/>
            </a:prstGeom>
            <a:noFill/>
            <a:ln w="28575">
              <a:solidFill>
                <a:srgbClr val="99CC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97DCDEF-040B-4DC7-9994-F581B8D631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570"/>
            <a:ext cx="1563609" cy="15636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A51869-8219-489E-B9A8-7C7C60F47D47}"/>
              </a:ext>
            </a:extLst>
          </p:cNvPr>
          <p:cNvSpPr txBox="1"/>
          <p:nvPr/>
        </p:nvSpPr>
        <p:spPr>
          <a:xfrm>
            <a:off x="2205503" y="491381"/>
            <a:ext cx="4984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DC507F-803F-431B-95F7-3BA2F0147C15}"/>
              </a:ext>
            </a:extLst>
          </p:cNvPr>
          <p:cNvSpPr txBox="1"/>
          <p:nvPr/>
        </p:nvSpPr>
        <p:spPr>
          <a:xfrm>
            <a:off x="327103" y="1548913"/>
            <a:ext cx="10549054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576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may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marR="0" lvl="0" indent="36576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marL="0" marR="0" lvl="0" indent="36576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leo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F1690D-3838-4C99-B5FA-A8706FA2F7A4}"/>
              </a:ext>
            </a:extLst>
          </p:cNvPr>
          <p:cNvSpPr txBox="1"/>
          <p:nvPr/>
        </p:nvSpPr>
        <p:spPr>
          <a:xfrm>
            <a:off x="1353047" y="3027511"/>
            <a:ext cx="9917086" cy="1172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36576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lập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tức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bò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cắn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giật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2419C1-39A5-43EE-81D1-A4F645755E69}"/>
              </a:ext>
            </a:extLst>
          </p:cNvPr>
          <p:cNvSpPr txBox="1"/>
          <p:nvPr/>
        </p:nvSpPr>
        <p:spPr>
          <a:xfrm>
            <a:off x="2205503" y="4200140"/>
            <a:ext cx="836585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thoát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9739B3-A084-4E34-BD76-BD99C56C48AC}"/>
              </a:ext>
            </a:extLst>
          </p:cNvPr>
          <p:cNvSpPr txBox="1"/>
          <p:nvPr/>
        </p:nvSpPr>
        <p:spPr>
          <a:xfrm>
            <a:off x="6481139" y="6024474"/>
            <a:ext cx="25870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Ê-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đốp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47A47B2-9EE7-4779-B7E3-C4D9E83243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3182" y="4164568"/>
            <a:ext cx="3578501" cy="182433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32A27D6-050C-4C74-8F13-6F4BAD6DF245}"/>
              </a:ext>
            </a:extLst>
          </p:cNvPr>
          <p:cNvSpPr/>
          <p:nvPr/>
        </p:nvSpPr>
        <p:spPr>
          <a:xfrm>
            <a:off x="327103" y="6128538"/>
            <a:ext cx="3319346" cy="635620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723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140B336-B45A-4750-B9B9-89B6C05566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1165122" y="5385787"/>
            <a:ext cx="8158985" cy="147221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3117DBA-B1F4-42E5-9242-626CA39D67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68F3CC1-E84B-4797-BE0F-74D3ABFD69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87991" y="2482645"/>
            <a:ext cx="2771058" cy="43753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332" y="2429766"/>
            <a:ext cx="2981202" cy="25666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44EC74-1CF9-4869-A691-5BADBE184A2A}"/>
              </a:ext>
            </a:extLst>
          </p:cNvPr>
          <p:cNvSpPr txBox="1"/>
          <p:nvPr/>
        </p:nvSpPr>
        <p:spPr>
          <a:xfrm>
            <a:off x="3479179" y="3635298"/>
            <a:ext cx="6311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</a:t>
            </a:r>
            <a:r>
              <a:rPr lang="en-US" sz="7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7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đọc</a:t>
            </a:r>
            <a:r>
              <a:rPr lang="en-US" sz="7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7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hiểu</a:t>
            </a:r>
            <a:endParaRPr lang="en-US" sz="7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521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8" r="41526"/>
          <a:stretch/>
        </p:blipFill>
        <p:spPr>
          <a:xfrm>
            <a:off x="1" y="5189838"/>
            <a:ext cx="12191999" cy="1668162"/>
          </a:xfrm>
          <a:prstGeom prst="rect">
            <a:avLst/>
          </a:prstGeom>
        </p:spPr>
      </p:pic>
      <p:pic>
        <p:nvPicPr>
          <p:cNvPr id="3" name="图片 10">
            <a:extLst>
              <a:ext uri="{FF2B5EF4-FFF2-40B4-BE49-F238E27FC236}">
                <a16:creationId xmlns:a16="http://schemas.microsoft.com/office/drawing/2014/main" id="{7FE16528-BE9B-4CB8-A998-301B783900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248" y="-569608"/>
            <a:ext cx="2773752" cy="43796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1950" y="2911764"/>
            <a:ext cx="3354731" cy="3354731"/>
          </a:xfrm>
          <a:prstGeom prst="rect">
            <a:avLst/>
          </a:prstGeom>
        </p:spPr>
      </p:pic>
      <p:sp>
        <p:nvSpPr>
          <p:cNvPr id="14" name="Rounded Rectangular Callout 3">
            <a:extLst>
              <a:ext uri="{FF2B5EF4-FFF2-40B4-BE49-F238E27FC236}">
                <a16:creationId xmlns:a16="http://schemas.microsoft.com/office/drawing/2014/main" id="{633FC038-0E96-41A6-8022-E5E4DE2F8FFF}"/>
              </a:ext>
            </a:extLst>
          </p:cNvPr>
          <p:cNvSpPr/>
          <p:nvPr/>
        </p:nvSpPr>
        <p:spPr>
          <a:xfrm>
            <a:off x="2792780" y="2912143"/>
            <a:ext cx="6055568" cy="942391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>
                <a:solidFill>
                  <a:schemeClr val="bg1"/>
                </a:solidFill>
                <a:latin typeface="+mj-lt"/>
              </a:rPr>
              <a:t>Thả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chiếc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lá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xuống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nước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DB9565-08DD-476E-9EDC-87419C51C132}"/>
              </a:ext>
            </a:extLst>
          </p:cNvPr>
          <p:cNvSpPr txBox="1"/>
          <p:nvPr/>
        </p:nvSpPr>
        <p:spPr>
          <a:xfrm>
            <a:off x="2441542" y="1951725"/>
            <a:ext cx="6267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a. </a:t>
            </a:r>
            <a:r>
              <a:rPr lang="en-US" sz="3200" dirty="0" err="1"/>
              <a:t>Bồ</a:t>
            </a:r>
            <a:r>
              <a:rPr lang="en-US" sz="3200" dirty="0"/>
              <a:t>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cứu</a:t>
            </a:r>
            <a:r>
              <a:rPr lang="en-US" sz="3200" dirty="0"/>
              <a:t> </a:t>
            </a:r>
            <a:r>
              <a:rPr lang="en-US" sz="3200" dirty="0" err="1"/>
              <a:t>kiến</a:t>
            </a:r>
            <a:r>
              <a:rPr lang="en-US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6780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8" r="41526"/>
          <a:stretch/>
        </p:blipFill>
        <p:spPr>
          <a:xfrm>
            <a:off x="1" y="5189838"/>
            <a:ext cx="12191999" cy="1668162"/>
          </a:xfrm>
          <a:prstGeom prst="rect">
            <a:avLst/>
          </a:prstGeom>
        </p:spPr>
      </p:pic>
      <p:pic>
        <p:nvPicPr>
          <p:cNvPr id="3" name="图片 10">
            <a:extLst>
              <a:ext uri="{FF2B5EF4-FFF2-40B4-BE49-F238E27FC236}">
                <a16:creationId xmlns:a16="http://schemas.microsoft.com/office/drawing/2014/main" id="{7FE16528-BE9B-4CB8-A998-301B783900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248" y="-569608"/>
            <a:ext cx="2773752" cy="43796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1950" y="2911764"/>
            <a:ext cx="3354731" cy="3354731"/>
          </a:xfrm>
          <a:prstGeom prst="rect">
            <a:avLst/>
          </a:prstGeom>
        </p:spPr>
      </p:pic>
      <p:sp>
        <p:nvSpPr>
          <p:cNvPr id="14" name="Rounded Rectangular Callout 3">
            <a:extLst>
              <a:ext uri="{FF2B5EF4-FFF2-40B4-BE49-F238E27FC236}">
                <a16:creationId xmlns:a16="http://schemas.microsoft.com/office/drawing/2014/main" id="{633FC038-0E96-41A6-8022-E5E4DE2F8FFF}"/>
              </a:ext>
            </a:extLst>
          </p:cNvPr>
          <p:cNvSpPr/>
          <p:nvPr/>
        </p:nvSpPr>
        <p:spPr>
          <a:xfrm>
            <a:off x="2792780" y="2912143"/>
            <a:ext cx="6055568" cy="942391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>
                <a:solidFill>
                  <a:schemeClr val="bg1"/>
                </a:solidFill>
                <a:latin typeface="+mj-lt"/>
              </a:rPr>
              <a:t>Kiến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bò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chỗ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thợ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săn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cắn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vào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chân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anh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ta.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DB9565-08DD-476E-9EDC-87419C51C132}"/>
              </a:ext>
            </a:extLst>
          </p:cNvPr>
          <p:cNvSpPr txBox="1"/>
          <p:nvPr/>
        </p:nvSpPr>
        <p:spPr>
          <a:xfrm>
            <a:off x="2792780" y="1951725"/>
            <a:ext cx="6341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b. </a:t>
            </a:r>
            <a:r>
              <a:rPr lang="en-US" sz="3200" dirty="0" err="1"/>
              <a:t>Kiến</a:t>
            </a:r>
            <a:r>
              <a:rPr lang="en-US" sz="3200" dirty="0"/>
              <a:t> </a:t>
            </a:r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cứu</a:t>
            </a:r>
            <a:r>
              <a:rPr lang="en-US" sz="3200" dirty="0"/>
              <a:t> </a:t>
            </a:r>
            <a:r>
              <a:rPr lang="en-US" sz="3200" dirty="0" err="1"/>
              <a:t>bồ</a:t>
            </a:r>
            <a:r>
              <a:rPr lang="en-US" sz="3200" dirty="0"/>
              <a:t> </a:t>
            </a:r>
            <a:r>
              <a:rPr lang="en-US" sz="3200" dirty="0" err="1"/>
              <a:t>câu</a:t>
            </a:r>
            <a:r>
              <a:rPr lang="en-US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1708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8" r="41526"/>
          <a:stretch/>
        </p:blipFill>
        <p:spPr>
          <a:xfrm>
            <a:off x="1" y="5189838"/>
            <a:ext cx="12191999" cy="1668162"/>
          </a:xfrm>
          <a:prstGeom prst="rect">
            <a:avLst/>
          </a:prstGeom>
        </p:spPr>
      </p:pic>
      <p:pic>
        <p:nvPicPr>
          <p:cNvPr id="3" name="图片 10">
            <a:extLst>
              <a:ext uri="{FF2B5EF4-FFF2-40B4-BE49-F238E27FC236}">
                <a16:creationId xmlns:a16="http://schemas.microsoft.com/office/drawing/2014/main" id="{7FE16528-BE9B-4CB8-A998-301B783900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248" y="-569608"/>
            <a:ext cx="2773752" cy="43796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1950" y="2911764"/>
            <a:ext cx="3354731" cy="3354731"/>
          </a:xfrm>
          <a:prstGeom prst="rect">
            <a:avLst/>
          </a:prstGeom>
        </p:spPr>
      </p:pic>
      <p:sp>
        <p:nvSpPr>
          <p:cNvPr id="14" name="Rounded Rectangular Callout 3">
            <a:extLst>
              <a:ext uri="{FF2B5EF4-FFF2-40B4-BE49-F238E27FC236}">
                <a16:creationId xmlns:a16="http://schemas.microsoft.com/office/drawing/2014/main" id="{633FC038-0E96-41A6-8022-E5E4DE2F8FFF}"/>
              </a:ext>
            </a:extLst>
          </p:cNvPr>
          <p:cNvSpPr/>
          <p:nvPr/>
        </p:nvSpPr>
        <p:spPr>
          <a:xfrm>
            <a:off x="2792780" y="2912143"/>
            <a:ext cx="6055568" cy="942391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>
                <a:solidFill>
                  <a:schemeClr val="bg1"/>
                </a:solidFill>
                <a:latin typeface="+mj-lt"/>
              </a:rPr>
              <a:t>Bài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học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giúp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đỡ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nhau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lúc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hoạn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nạn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DB9565-08DD-476E-9EDC-87419C51C132}"/>
              </a:ext>
            </a:extLst>
          </p:cNvPr>
          <p:cNvSpPr txBox="1"/>
          <p:nvPr/>
        </p:nvSpPr>
        <p:spPr>
          <a:xfrm>
            <a:off x="2168312" y="1851364"/>
            <a:ext cx="8302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c.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điều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chuyện</a:t>
            </a:r>
            <a:r>
              <a:rPr lang="en-US" sz="3200" dirty="0"/>
              <a:t> </a:t>
            </a:r>
            <a:r>
              <a:rPr lang="en-US" sz="3200" dirty="0" err="1"/>
              <a:t>này</a:t>
            </a:r>
            <a:r>
              <a:rPr lang="en-US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5456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8" r="41526"/>
          <a:stretch/>
        </p:blipFill>
        <p:spPr>
          <a:xfrm>
            <a:off x="1" y="5189838"/>
            <a:ext cx="12191999" cy="1668162"/>
          </a:xfrm>
          <a:prstGeom prst="rect">
            <a:avLst/>
          </a:prstGeom>
        </p:spPr>
      </p:pic>
      <p:pic>
        <p:nvPicPr>
          <p:cNvPr id="31" name="图片 13">
            <a:extLst>
              <a:ext uri="{FF2B5EF4-FFF2-40B4-BE49-F238E27FC236}">
                <a16:creationId xmlns:a16="http://schemas.microsoft.com/office/drawing/2014/main" id="{C68F3CC1-E84B-4797-BE0F-74D3ABFD69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3868" y="4174122"/>
            <a:ext cx="1735751" cy="2740660"/>
          </a:xfrm>
          <a:prstGeom prst="rect">
            <a:avLst/>
          </a:prstGeom>
        </p:spPr>
      </p:pic>
      <p:pic>
        <p:nvPicPr>
          <p:cNvPr id="15" name="Picture 2" descr="Cartoon students Royalty Free Vector Image - VectorStock">
            <a:extLst>
              <a:ext uri="{FF2B5EF4-FFF2-40B4-BE49-F238E27FC236}">
                <a16:creationId xmlns:a16="http://schemas.microsoft.com/office/drawing/2014/main" id="{D2C63850-6B07-42B1-8DE1-DC3443E158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3396355" y="2234068"/>
            <a:ext cx="4618704" cy="43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C901DED-E917-47FB-A908-DED78715D5E1}"/>
              </a:ext>
            </a:extLst>
          </p:cNvPr>
          <p:cNvSpPr txBox="1"/>
          <p:nvPr/>
        </p:nvSpPr>
        <p:spPr>
          <a:xfrm>
            <a:off x="3005174" y="1178706"/>
            <a:ext cx="5401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Viết</a:t>
            </a:r>
            <a:r>
              <a:rPr lang="en-US" sz="36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vào</a:t>
            </a:r>
            <a:r>
              <a:rPr lang="en-US" sz="36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vở</a:t>
            </a:r>
            <a:r>
              <a:rPr lang="en-US" sz="36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câu</a:t>
            </a:r>
            <a:r>
              <a:rPr lang="en-US" sz="36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trả</a:t>
            </a:r>
            <a:r>
              <a:rPr lang="en-US" sz="36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lời</a:t>
            </a:r>
            <a:r>
              <a:rPr lang="en-US" sz="36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cho</a:t>
            </a:r>
            <a:r>
              <a:rPr lang="en-US" sz="36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câu</a:t>
            </a:r>
            <a:r>
              <a:rPr lang="en-US" sz="36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hỏi</a:t>
            </a:r>
            <a:r>
              <a:rPr lang="en-US" sz="36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b ở </a:t>
            </a:r>
            <a:r>
              <a:rPr lang="en-US" sz="3600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mục</a:t>
            </a:r>
            <a:r>
              <a:rPr lang="en-US" sz="36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73477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A_图片 1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>
            <a:off x="397" y="5880559"/>
            <a:ext cx="2921350" cy="992415"/>
          </a:xfrm>
          <a:prstGeom prst="rect">
            <a:avLst/>
          </a:prstGeom>
        </p:spPr>
      </p:pic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370840" y="277906"/>
            <a:ext cx="11450320" cy="589785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4" name="PA_图片 13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734289" y="5043055"/>
            <a:ext cx="10058398" cy="1814945"/>
          </a:xfrm>
          <a:prstGeom prst="rect">
            <a:avLst/>
          </a:prstGeom>
        </p:spPr>
      </p:pic>
      <p:pic>
        <p:nvPicPr>
          <p:cNvPr id="15" name="PA_图片 14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6B6A974C-99C0-4B58-B88A-E1784E50253D}"/>
              </a:ext>
            </a:extLst>
          </p:cNvPr>
          <p:cNvGrpSpPr/>
          <p:nvPr/>
        </p:nvGrpSpPr>
        <p:grpSpPr>
          <a:xfrm>
            <a:off x="1168924" y="1300900"/>
            <a:ext cx="10435342" cy="2707284"/>
            <a:chOff x="692855" y="2985639"/>
            <a:chExt cx="7419326" cy="2634961"/>
          </a:xfrm>
        </p:grpSpPr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63DC4C73-DDA2-4D7C-A165-1E5802B7AB2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149"/>
            <a:stretch/>
          </p:blipFill>
          <p:spPr bwMode="auto">
            <a:xfrm>
              <a:off x="692855" y="2985639"/>
              <a:ext cx="7419326" cy="26349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70216AA-B0D2-4FF7-BD0B-D40293D97B14}"/>
                </a:ext>
              </a:extLst>
            </p:cNvPr>
            <p:cNvSpPr/>
            <p:nvPr/>
          </p:nvSpPr>
          <p:spPr>
            <a:xfrm>
              <a:off x="1276314" y="3443094"/>
              <a:ext cx="6604641" cy="7464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77"/>
              <a:r>
                <a:rPr lang="vi-VN" sz="4251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Kiến bò đến chỗ người thợ săn và cắn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DA34DE5-A939-47F5-AB1B-C2F760889E6A}"/>
              </a:ext>
            </a:extLst>
          </p:cNvPr>
          <p:cNvSpPr txBox="1"/>
          <p:nvPr/>
        </p:nvSpPr>
        <p:spPr>
          <a:xfrm>
            <a:off x="2303309" y="4198841"/>
            <a:ext cx="8002540" cy="10771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03" tIns="45703" rIns="91403" bIns="45703" rtlCol="0">
            <a:spAutoFit/>
          </a:bodyPr>
          <a:lstStyle/>
          <a:p>
            <a:pPr algn="ctr" defTabSz="914377"/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ý: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lùi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dòng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cầu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kết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thúc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dấu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007FF32-14DC-48E2-A860-4702C11720DB}"/>
              </a:ext>
            </a:extLst>
          </p:cNvPr>
          <p:cNvSpPr txBox="1"/>
          <p:nvPr/>
        </p:nvSpPr>
        <p:spPr>
          <a:xfrm>
            <a:off x="1261375" y="2608221"/>
            <a:ext cx="6462130" cy="746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vi-VN" sz="4251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vào chân anh ta.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66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78054F18-7CFB-4AA0-BAE1-B7D89FB3B0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848894"/>
            <a:ext cx="3886200" cy="61361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2104" y="2846721"/>
            <a:ext cx="7584081" cy="25666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6794" y="1685432"/>
            <a:ext cx="3005588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9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140B336-B45A-4750-B9B9-89B6C05566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734292" y="5043055"/>
            <a:ext cx="10058400" cy="181494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3117DBA-B1F4-42E5-9242-626CA39D67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68F3CC1-E84B-4797-BE0F-74D3ABFD69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70800" y="-622300"/>
            <a:ext cx="4826000" cy="7620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089" y="2974724"/>
            <a:ext cx="7163421" cy="28592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3B9A4B-241D-46D1-A4EC-CEF72E9BCFEF}"/>
              </a:ext>
            </a:extLst>
          </p:cNvPr>
          <p:cNvSpPr txBox="1"/>
          <p:nvPr/>
        </p:nvSpPr>
        <p:spPr>
          <a:xfrm>
            <a:off x="2189054" y="169761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52243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A_图片 1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>
            <a:off x="397" y="5880559"/>
            <a:ext cx="2921350" cy="992415"/>
          </a:xfrm>
          <a:prstGeom prst="rect">
            <a:avLst/>
          </a:prstGeom>
        </p:spPr>
      </p:pic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957470" y="246770"/>
            <a:ext cx="10277060" cy="589785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14" name="PA_图片 13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734289" y="5043055"/>
            <a:ext cx="10058398" cy="1814945"/>
          </a:xfrm>
          <a:prstGeom prst="rect">
            <a:avLst/>
          </a:prstGeom>
        </p:spPr>
      </p:pic>
      <p:pic>
        <p:nvPicPr>
          <p:cNvPr id="15" name="PA_图片 14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4613506" y="4921237"/>
            <a:ext cx="6407818" cy="1203728"/>
            <a:chOff x="3514165" y="4688541"/>
            <a:chExt cx="6407818" cy="1554556"/>
          </a:xfrm>
        </p:grpSpPr>
        <p:sp>
          <p:nvSpPr>
            <p:cNvPr id="25" name="Rounded Rectangular Callout 24"/>
            <p:cNvSpPr/>
            <p:nvPr/>
          </p:nvSpPr>
          <p:spPr>
            <a:xfrm>
              <a:off x="3514165" y="4688541"/>
              <a:ext cx="6194611" cy="1554556"/>
            </a:xfrm>
            <a:prstGeom prst="wedgeRoundRectCallout">
              <a:avLst>
                <a:gd name="adj1" fmla="val -56483"/>
                <a:gd name="adj2" fmla="val 32500"/>
                <a:gd name="adj3" fmla="val 16667"/>
              </a:avLst>
            </a:prstGeom>
            <a:solidFill>
              <a:srgbClr val="E5F8FF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823125" y="4917604"/>
              <a:ext cx="60988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2800" b="1" dirty="0">
                  <a:latin typeface="+mj-lt"/>
                  <a:cs typeface="Arial" panose="020B0604020202020204" pitchFamily="34" charset="0"/>
                </a:rPr>
                <a:t>1. Quan </a:t>
              </a:r>
              <a:r>
                <a:rPr lang="en-US" sz="2800" b="1" dirty="0" err="1">
                  <a:latin typeface="+mj-lt"/>
                  <a:cs typeface="Arial" panose="020B0604020202020204" pitchFamily="34" charset="0"/>
                </a:rPr>
                <a:t>sát</a:t>
              </a:r>
              <a:r>
                <a:rPr lang="en-US" sz="2800" b="1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+mj-lt"/>
                  <a:cs typeface="Arial" panose="020B0604020202020204" pitchFamily="34" charset="0"/>
                </a:rPr>
                <a:t>tranh</a:t>
              </a:r>
              <a:r>
                <a:rPr lang="en-US" sz="2800" b="1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+mj-lt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+mj-lt"/>
                  <a:cs typeface="Arial" panose="020B0604020202020204" pitchFamily="34" charset="0"/>
                </a:rPr>
                <a:t>cho</a:t>
              </a:r>
              <a:r>
                <a:rPr lang="en-US" sz="2800" b="1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+mj-lt"/>
                  <a:cs typeface="Arial" panose="020B0604020202020204" pitchFamily="34" charset="0"/>
                </a:rPr>
                <a:t>biết</a:t>
              </a:r>
              <a:r>
                <a:rPr lang="en-US" sz="2800" b="1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+mj-lt"/>
                  <a:cs typeface="Arial" panose="020B0604020202020204" pitchFamily="34" charset="0"/>
                </a:rPr>
                <a:t>những</a:t>
              </a:r>
              <a:r>
                <a:rPr lang="en-US" sz="2800" b="1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+mj-lt"/>
                  <a:cs typeface="Arial" panose="020B0604020202020204" pitchFamily="34" charset="0"/>
                </a:rPr>
                <a:t>người</a:t>
              </a:r>
              <a:r>
                <a:rPr lang="en-US" sz="2800" b="1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+mj-lt"/>
                  <a:cs typeface="Arial" panose="020B0604020202020204" pitchFamily="34" charset="0"/>
                </a:rPr>
                <a:t>trong</a:t>
              </a:r>
              <a:r>
                <a:rPr lang="en-US" sz="2800" b="1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+mj-lt"/>
                  <a:cs typeface="Arial" panose="020B0604020202020204" pitchFamily="34" charset="0"/>
                </a:rPr>
                <a:t>tranh</a:t>
              </a:r>
              <a:r>
                <a:rPr lang="en-US" sz="2800" b="1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+mj-lt"/>
                  <a:cs typeface="Arial" panose="020B0604020202020204" pitchFamily="34" charset="0"/>
                </a:rPr>
                <a:t>đang</a:t>
              </a:r>
              <a:r>
                <a:rPr lang="en-US" sz="2800" b="1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+mj-lt"/>
                  <a:cs typeface="Arial" panose="020B0604020202020204" pitchFamily="34" charset="0"/>
                </a:rPr>
                <a:t>làm</a:t>
              </a:r>
              <a:r>
                <a:rPr lang="en-US" sz="2800" b="1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+mj-lt"/>
                  <a:cs typeface="Arial" panose="020B0604020202020204" pitchFamily="34" charset="0"/>
                </a:rPr>
                <a:t>gì</a:t>
              </a:r>
              <a:endParaRPr lang="en-US" sz="2800" b="1" dirty="0">
                <a:latin typeface="+mj-lt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5734CF3-A5BD-4AD2-909E-5EC5A99EF9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74528" y="674884"/>
            <a:ext cx="8197795" cy="408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0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8" r="41526"/>
          <a:stretch/>
        </p:blipFill>
        <p:spPr>
          <a:xfrm>
            <a:off x="1" y="5189838"/>
            <a:ext cx="12191999" cy="1668162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FA5D7E62-2B02-4402-A039-4491F24A7615}"/>
              </a:ext>
            </a:extLst>
          </p:cNvPr>
          <p:cNvSpPr/>
          <p:nvPr/>
        </p:nvSpPr>
        <p:spPr>
          <a:xfrm>
            <a:off x="3970246" y="531948"/>
            <a:ext cx="3589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40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杨任东竹石体-Semibold"/>
                <a:cs typeface="Calibri" panose="020F0502020204030204" pitchFamily="34" charset="0"/>
                <a:sym typeface="Arial"/>
              </a:rPr>
              <a:t>Đọc</a:t>
            </a:r>
            <a:r>
              <a:rPr lang="en-US" sz="4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杨任东竹石体-Semibold"/>
                <a:cs typeface="Calibri" panose="020F0502020204030204" pitchFamily="34" charset="0"/>
                <a:sym typeface="Arial"/>
              </a:rPr>
              <a:t>mẫu</a:t>
            </a:r>
            <a:endParaRPr lang="en-US" sz="40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71" name="图片 7">
            <a:extLst>
              <a:ext uri="{FF2B5EF4-FFF2-40B4-BE49-F238E27FC236}">
                <a16:creationId xmlns:a16="http://schemas.microsoft.com/office/drawing/2014/main" id="{2E87CC7F-3850-44CF-9F70-1FB19D60E9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479"/>
          <a:stretch/>
        </p:blipFill>
        <p:spPr>
          <a:xfrm>
            <a:off x="4721896" y="3005048"/>
            <a:ext cx="2413843" cy="2782436"/>
          </a:xfrm>
          <a:prstGeom prst="rect">
            <a:avLst/>
          </a:prstGeom>
        </p:spPr>
      </p:pic>
      <p:pic>
        <p:nvPicPr>
          <p:cNvPr id="72" name="图片 4">
            <a:extLst>
              <a:ext uri="{FF2B5EF4-FFF2-40B4-BE49-F238E27FC236}">
                <a16:creationId xmlns:a16="http://schemas.microsoft.com/office/drawing/2014/main" id="{CE04B1EF-DEE8-45C4-BF79-1768FEB57E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479" y="3692770"/>
            <a:ext cx="2782143" cy="1294141"/>
          </a:xfrm>
          <a:prstGeom prst="rect">
            <a:avLst/>
          </a:prstGeom>
        </p:spPr>
      </p:pic>
      <p:pic>
        <p:nvPicPr>
          <p:cNvPr id="73" name="图片 4">
            <a:extLst>
              <a:ext uri="{FF2B5EF4-FFF2-40B4-BE49-F238E27FC236}">
                <a16:creationId xmlns:a16="http://schemas.microsoft.com/office/drawing/2014/main" id="{A5AA0F16-E739-49C5-A3B1-3134CB5DF1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6691" y="3692770"/>
            <a:ext cx="2941314" cy="1368181"/>
          </a:xfrm>
          <a:prstGeom prst="rect">
            <a:avLst/>
          </a:prstGeom>
        </p:spPr>
      </p:pic>
      <p:pic>
        <p:nvPicPr>
          <p:cNvPr id="74" name="图片 4">
            <a:extLst>
              <a:ext uri="{FF2B5EF4-FFF2-40B4-BE49-F238E27FC236}">
                <a16:creationId xmlns:a16="http://schemas.microsoft.com/office/drawing/2014/main" id="{A2DE2E65-DEF6-4269-B7AB-5815BF75D4B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4163" y="1169507"/>
            <a:ext cx="2782143" cy="1294141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8E52CFB1-1B27-404F-BAAF-1CF0C2D866EC}"/>
              </a:ext>
            </a:extLst>
          </p:cNvPr>
          <p:cNvSpPr txBox="1"/>
          <p:nvPr/>
        </p:nvSpPr>
        <p:spPr>
          <a:xfrm>
            <a:off x="1499088" y="4103878"/>
            <a:ext cx="1723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Tay </a:t>
            </a:r>
            <a:r>
              <a:rPr lang="en-US" sz="3200" dirty="0" err="1"/>
              <a:t>dò</a:t>
            </a:r>
            <a:endParaRPr lang="en-US" sz="3200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282DE2B-B329-4687-8B7D-EEA843DA4A41}"/>
              </a:ext>
            </a:extLst>
          </p:cNvPr>
          <p:cNvSpPr txBox="1"/>
          <p:nvPr/>
        </p:nvSpPr>
        <p:spPr>
          <a:xfrm>
            <a:off x="4828501" y="1581211"/>
            <a:ext cx="2307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Mắt</a:t>
            </a:r>
            <a:r>
              <a:rPr lang="en-US" sz="3200" dirty="0"/>
              <a:t> </a:t>
            </a:r>
            <a:r>
              <a:rPr lang="en-US" sz="3200" dirty="0" err="1"/>
              <a:t>dõi</a:t>
            </a:r>
            <a:endParaRPr lang="en-US" sz="3200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DB52D8A-67FA-4EEC-94C2-6CEE61914290}"/>
              </a:ext>
            </a:extLst>
          </p:cNvPr>
          <p:cNvSpPr txBox="1"/>
          <p:nvPr/>
        </p:nvSpPr>
        <p:spPr>
          <a:xfrm>
            <a:off x="8658120" y="4078841"/>
            <a:ext cx="1646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Tai </a:t>
            </a:r>
            <a:r>
              <a:rPr lang="en-US" sz="3200" dirty="0" err="1"/>
              <a:t>nghe</a:t>
            </a:r>
            <a:endParaRPr lang="en-US" sz="3200" dirty="0"/>
          </a:p>
        </p:txBody>
      </p:sp>
      <p:pic>
        <p:nvPicPr>
          <p:cNvPr id="78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D9D0B08D-3036-490C-8B44-F18AA4BDD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50192">
            <a:off x="5491816" y="2291754"/>
            <a:ext cx="697505" cy="69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D92FFE46-3A50-4558-AFE6-42930E3D1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26325" flipV="1">
            <a:off x="7313621" y="3878816"/>
            <a:ext cx="941257" cy="94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EE76882D-27BF-4C33-BBEF-BF16C206C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3675" flipH="1" flipV="1">
            <a:off x="3509748" y="3916285"/>
            <a:ext cx="1170464" cy="117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19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EBFEAFD-CD99-428A-8660-BB1B5C164F5E}"/>
              </a:ext>
            </a:extLst>
          </p:cNvPr>
          <p:cNvGrpSpPr/>
          <p:nvPr/>
        </p:nvGrpSpPr>
        <p:grpSpPr>
          <a:xfrm>
            <a:off x="781804" y="341083"/>
            <a:ext cx="7271657" cy="885373"/>
            <a:chOff x="781804" y="341083"/>
            <a:chExt cx="7271657" cy="885373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370EA3FE-D0FD-4903-B5DB-6003AEA348AA}"/>
                </a:ext>
              </a:extLst>
            </p:cNvPr>
            <p:cNvSpPr/>
            <p:nvPr/>
          </p:nvSpPr>
          <p:spPr>
            <a:xfrm>
              <a:off x="781804" y="341083"/>
              <a:ext cx="7271657" cy="885373"/>
            </a:xfrm>
            <a:prstGeom prst="homePlate">
              <a:avLst/>
            </a:prstGeom>
            <a:solidFill>
              <a:srgbClr val="E7F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D5F04B3E-1D0F-4203-A5D8-FC5707439910}"/>
                </a:ext>
              </a:extLst>
            </p:cNvPr>
            <p:cNvSpPr/>
            <p:nvPr/>
          </p:nvSpPr>
          <p:spPr>
            <a:xfrm>
              <a:off x="1127198" y="446310"/>
              <a:ext cx="6754060" cy="674917"/>
            </a:xfrm>
            <a:prstGeom prst="homePlate">
              <a:avLst/>
            </a:prstGeom>
            <a:noFill/>
            <a:ln w="28575">
              <a:solidFill>
                <a:srgbClr val="99CC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97DCDEF-040B-4DC7-9994-F581B8D631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570"/>
            <a:ext cx="1563609" cy="15636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A51869-8219-489E-B9A8-7C7C60F47D47}"/>
              </a:ext>
            </a:extLst>
          </p:cNvPr>
          <p:cNvSpPr txBox="1"/>
          <p:nvPr/>
        </p:nvSpPr>
        <p:spPr>
          <a:xfrm>
            <a:off x="2205503" y="491381"/>
            <a:ext cx="4984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b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3200" b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3200" b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lang="en-US" sz="3200" b="1" dirty="0">
              <a:solidFill>
                <a:schemeClr val="accen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DC507F-803F-431B-95F7-3BA2F0147C15}"/>
              </a:ext>
            </a:extLst>
          </p:cNvPr>
          <p:cNvSpPr txBox="1"/>
          <p:nvPr/>
        </p:nvSpPr>
        <p:spPr>
          <a:xfrm>
            <a:off x="327103" y="1548913"/>
            <a:ext cx="10549054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760" algn="just">
              <a:lnSpc>
                <a:spcPct val="90000"/>
              </a:lnSpc>
            </a:pP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may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rơi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vẫy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la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indent="365760" algn="just">
              <a:lnSpc>
                <a:spcPct val="90000"/>
              </a:lnSpc>
            </a:pP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indent="365760" algn="just">
              <a:lnSpc>
                <a:spcPct val="90000"/>
              </a:lnSpc>
            </a:pP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kêu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bám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leo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F1690D-3838-4C99-B5FA-A8706FA2F7A4}"/>
              </a:ext>
            </a:extLst>
          </p:cNvPr>
          <p:cNvSpPr txBox="1"/>
          <p:nvPr/>
        </p:nvSpPr>
        <p:spPr>
          <a:xfrm>
            <a:off x="1353047" y="3027511"/>
            <a:ext cx="9917086" cy="1172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36576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lập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tức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bò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cắn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giật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2419C1-39A5-43EE-81D1-A4F645755E69}"/>
              </a:ext>
            </a:extLst>
          </p:cNvPr>
          <p:cNvSpPr txBox="1"/>
          <p:nvPr/>
        </p:nvSpPr>
        <p:spPr>
          <a:xfrm>
            <a:off x="2690579" y="4200140"/>
            <a:ext cx="788077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thoát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chết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9739B3-A084-4E34-BD76-BD99C56C48AC}"/>
              </a:ext>
            </a:extLst>
          </p:cNvPr>
          <p:cNvSpPr txBox="1"/>
          <p:nvPr/>
        </p:nvSpPr>
        <p:spPr>
          <a:xfrm>
            <a:off x="6481139" y="6024474"/>
            <a:ext cx="25870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Ê-</a:t>
            </a:r>
            <a:r>
              <a:rPr lang="en-US" sz="26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đốp</a:t>
            </a:r>
            <a:r>
              <a:rPr lang="en-US" sz="26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47A47B2-9EE7-4779-B7E3-C4D9E83243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3182" y="4164568"/>
            <a:ext cx="3578501" cy="1824334"/>
          </a:xfrm>
          <a:prstGeom prst="rect">
            <a:avLst/>
          </a:prstGeom>
        </p:spPr>
      </p:pic>
      <p:pic>
        <p:nvPicPr>
          <p:cNvPr id="22" name="Video_ Kiến và chim bồ câu_HTS">
            <a:hlinkClick r:id="" action="ppaction://media"/>
            <a:extLst>
              <a:ext uri="{FF2B5EF4-FFF2-40B4-BE49-F238E27FC236}">
                <a16:creationId xmlns:a16="http://schemas.microsoft.com/office/drawing/2014/main" id="{36F4653C-9DF5-46BE-90D8-DE7B21CDDF8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7004" y="5965895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049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413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A_图片 1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>
            <a:off x="397" y="5880559"/>
            <a:ext cx="2921350" cy="992415"/>
          </a:xfrm>
          <a:prstGeom prst="rect">
            <a:avLst/>
          </a:prstGeom>
        </p:spPr>
      </p:pic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957470" y="246770"/>
            <a:ext cx="10277060" cy="589785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14" name="PA_图片 13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734289" y="5043055"/>
            <a:ext cx="10058398" cy="1814945"/>
          </a:xfrm>
          <a:prstGeom prst="rect">
            <a:avLst/>
          </a:prstGeom>
        </p:spPr>
      </p:pic>
      <p:pic>
        <p:nvPicPr>
          <p:cNvPr id="15" name="PA_图片 14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DD6B1A0-3AC7-48A9-8082-8738592D8D06}"/>
              </a:ext>
            </a:extLst>
          </p:cNvPr>
          <p:cNvSpPr/>
          <p:nvPr/>
        </p:nvSpPr>
        <p:spPr>
          <a:xfrm>
            <a:off x="3910889" y="686710"/>
            <a:ext cx="46297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4800" b="1" kern="0" dirty="0" err="1">
                <a:ln w="9525">
                  <a:solidFill>
                    <a:srgbClr val="7030A0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Luyện</a:t>
            </a:r>
            <a:r>
              <a:rPr lang="en-US" sz="4800" b="1" kern="0" dirty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ln w="9525">
                  <a:solidFill>
                    <a:srgbClr val="7030A0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đọc</a:t>
            </a:r>
            <a:r>
              <a:rPr lang="en-US" sz="4800" b="1" kern="0" dirty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ln w="9525">
                  <a:solidFill>
                    <a:srgbClr val="7030A0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từ</a:t>
            </a:r>
            <a:r>
              <a:rPr lang="en-US" sz="4800" b="1" kern="0" dirty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ln w="9525">
                  <a:solidFill>
                    <a:srgbClr val="7030A0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khó</a:t>
            </a:r>
            <a:endParaRPr lang="en-US" sz="4800" b="1" kern="0" dirty="0">
              <a:ln w="9525">
                <a:solidFill>
                  <a:srgbClr val="7030A0"/>
                </a:solidFill>
                <a:prstDash val="solid"/>
              </a:ln>
              <a:solidFill>
                <a:srgbClr val="5B9BD5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latin typeface="Calibri" panose="020F0502020204030204" pitchFamily="34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95C177DA-7574-4D90-A9CD-F8540C963A1C}"/>
              </a:ext>
            </a:extLst>
          </p:cNvPr>
          <p:cNvSpPr/>
          <p:nvPr/>
        </p:nvSpPr>
        <p:spPr>
          <a:xfrm>
            <a:off x="2069724" y="1776986"/>
            <a:ext cx="3267307" cy="1427356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Vùng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vẫy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EA20A6DF-D58E-4D71-A2D9-F8D7F6AF5FCE}"/>
              </a:ext>
            </a:extLst>
          </p:cNvPr>
          <p:cNvSpPr/>
          <p:nvPr/>
        </p:nvSpPr>
        <p:spPr>
          <a:xfrm>
            <a:off x="4152029" y="3806925"/>
            <a:ext cx="3267307" cy="1427356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Thợ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săn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94315675-EE2A-4755-857C-3F38ACA132CD}"/>
              </a:ext>
            </a:extLst>
          </p:cNvPr>
          <p:cNvSpPr/>
          <p:nvPr/>
        </p:nvSpPr>
        <p:spPr>
          <a:xfrm>
            <a:off x="5785683" y="1948638"/>
            <a:ext cx="3902927" cy="142735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Nhanh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trí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82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8" r="41526"/>
          <a:stretch/>
        </p:blipFill>
        <p:spPr>
          <a:xfrm>
            <a:off x="1" y="5942064"/>
            <a:ext cx="12191999" cy="915936"/>
          </a:xfrm>
          <a:prstGeom prst="rect">
            <a:avLst/>
          </a:prstGeom>
        </p:spPr>
      </p:pic>
      <p:grpSp>
        <p:nvGrpSpPr>
          <p:cNvPr id="59" name="Group 58"/>
          <p:cNvGrpSpPr/>
          <p:nvPr/>
        </p:nvGrpSpPr>
        <p:grpSpPr>
          <a:xfrm>
            <a:off x="1655772" y="538616"/>
            <a:ext cx="8720254" cy="1393839"/>
            <a:chOff x="1864436" y="1427943"/>
            <a:chExt cx="8720254" cy="1393839"/>
          </a:xfrm>
        </p:grpSpPr>
        <p:sp>
          <p:nvSpPr>
            <p:cNvPr id="70" name="Freeform 673">
              <a:extLst>
                <a:ext uri="{FF2B5EF4-FFF2-40B4-BE49-F238E27FC236}">
                  <a16:creationId xmlns:a16="http://schemas.microsoft.com/office/drawing/2014/main" id="{5C5702F7-759E-4766-9F58-22D53C492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4436" y="1427943"/>
              <a:ext cx="8720254" cy="1393839"/>
            </a:xfrm>
            <a:custGeom>
              <a:avLst/>
              <a:gdLst>
                <a:gd name="T0" fmla="*/ 213 w 526"/>
                <a:gd name="T1" fmla="*/ 98 h 365"/>
                <a:gd name="T2" fmla="*/ 78 w 526"/>
                <a:gd name="T3" fmla="*/ 67 h 365"/>
                <a:gd name="T4" fmla="*/ 125 w 526"/>
                <a:gd name="T5" fmla="*/ 167 h 365"/>
                <a:gd name="T6" fmla="*/ 51 w 526"/>
                <a:gd name="T7" fmla="*/ 289 h 365"/>
                <a:gd name="T8" fmla="*/ 184 w 526"/>
                <a:gd name="T9" fmla="*/ 275 h 365"/>
                <a:gd name="T10" fmla="*/ 274 w 526"/>
                <a:gd name="T11" fmla="*/ 363 h 365"/>
                <a:gd name="T12" fmla="*/ 333 w 526"/>
                <a:gd name="T13" fmla="*/ 263 h 365"/>
                <a:gd name="T14" fmla="*/ 480 w 526"/>
                <a:gd name="T15" fmla="*/ 263 h 365"/>
                <a:gd name="T16" fmla="*/ 406 w 526"/>
                <a:gd name="T17" fmla="*/ 184 h 365"/>
                <a:gd name="T18" fmla="*/ 480 w 526"/>
                <a:gd name="T19" fmla="*/ 84 h 365"/>
                <a:gd name="T20" fmla="*/ 340 w 526"/>
                <a:gd name="T21" fmla="*/ 120 h 365"/>
                <a:gd name="T22" fmla="*/ 292 w 526"/>
                <a:gd name="T23" fmla="*/ 11 h 365"/>
                <a:gd name="T24" fmla="*/ 213 w 526"/>
                <a:gd name="T25" fmla="*/ 98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6" h="365">
                  <a:moveTo>
                    <a:pt x="213" y="98"/>
                  </a:moveTo>
                  <a:cubicBezTo>
                    <a:pt x="213" y="98"/>
                    <a:pt x="130" y="15"/>
                    <a:pt x="78" y="67"/>
                  </a:cubicBezTo>
                  <a:cubicBezTo>
                    <a:pt x="27" y="118"/>
                    <a:pt x="125" y="167"/>
                    <a:pt x="125" y="167"/>
                  </a:cubicBezTo>
                  <a:cubicBezTo>
                    <a:pt x="125" y="167"/>
                    <a:pt x="0" y="226"/>
                    <a:pt x="51" y="289"/>
                  </a:cubicBezTo>
                  <a:cubicBezTo>
                    <a:pt x="103" y="353"/>
                    <a:pt x="184" y="275"/>
                    <a:pt x="184" y="275"/>
                  </a:cubicBezTo>
                  <a:cubicBezTo>
                    <a:pt x="184" y="275"/>
                    <a:pt x="191" y="365"/>
                    <a:pt x="274" y="363"/>
                  </a:cubicBezTo>
                  <a:cubicBezTo>
                    <a:pt x="357" y="360"/>
                    <a:pt x="333" y="263"/>
                    <a:pt x="333" y="263"/>
                  </a:cubicBezTo>
                  <a:cubicBezTo>
                    <a:pt x="333" y="263"/>
                    <a:pt x="455" y="348"/>
                    <a:pt x="480" y="263"/>
                  </a:cubicBezTo>
                  <a:cubicBezTo>
                    <a:pt x="504" y="177"/>
                    <a:pt x="406" y="184"/>
                    <a:pt x="406" y="184"/>
                  </a:cubicBezTo>
                  <a:cubicBezTo>
                    <a:pt x="406" y="184"/>
                    <a:pt x="526" y="145"/>
                    <a:pt x="480" y="84"/>
                  </a:cubicBezTo>
                  <a:cubicBezTo>
                    <a:pt x="433" y="22"/>
                    <a:pt x="340" y="120"/>
                    <a:pt x="340" y="120"/>
                  </a:cubicBezTo>
                  <a:cubicBezTo>
                    <a:pt x="340" y="120"/>
                    <a:pt x="361" y="22"/>
                    <a:pt x="292" y="11"/>
                  </a:cubicBezTo>
                  <a:cubicBezTo>
                    <a:pt x="223" y="0"/>
                    <a:pt x="213" y="98"/>
                    <a:pt x="213" y="98"/>
                  </a:cubicBezTo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4014663" y="1740143"/>
              <a:ext cx="441980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chemeClr val="accent6">
                      <a:lumMod val="75000"/>
                    </a:schemeClr>
                  </a:solidFill>
                  <a:latin typeface="+mj-lt"/>
                  <a:cs typeface="Arial" panose="020B0604020202020204" pitchFamily="34" charset="0"/>
                </a:rPr>
                <a:t>Luyện</a:t>
              </a:r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chemeClr val="accent6">
                      <a:lumMod val="75000"/>
                    </a:schemeClr>
                  </a:solidFill>
                  <a:latin typeface="+mj-lt"/>
                  <a:cs typeface="Arial" panose="020B0604020202020204" pitchFamily="34" charset="0"/>
                </a:rPr>
                <a:t>đọc</a:t>
              </a:r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chemeClr val="accent6">
                      <a:lumMod val="75000"/>
                    </a:schemeClr>
                  </a:solidFill>
                  <a:latin typeface="+mj-lt"/>
                  <a:cs typeface="Arial" panose="020B0604020202020204" pitchFamily="34" charset="0"/>
                </a:rPr>
                <a:t>câu</a:t>
              </a:r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chemeClr val="accent6">
                      <a:lumMod val="75000"/>
                    </a:schemeClr>
                  </a:solidFill>
                  <a:latin typeface="+mj-lt"/>
                  <a:cs typeface="Arial" panose="020B0604020202020204" pitchFamily="34" charset="0"/>
                </a:rPr>
                <a:t>dài</a:t>
              </a:r>
              <a:endParaRPr lang="en-US" sz="44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C4733EB3-71DD-4A9D-B389-4B588661F9CE}"/>
              </a:ext>
            </a:extLst>
          </p:cNvPr>
          <p:cNvSpPr txBox="1"/>
          <p:nvPr/>
        </p:nvSpPr>
        <p:spPr>
          <a:xfrm>
            <a:off x="2121031" y="2129656"/>
            <a:ext cx="838985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endParaRPr lang="en-US" dirty="0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B57B993B-2C19-468D-9741-B6C6EA882265}"/>
              </a:ext>
            </a:extLst>
          </p:cNvPr>
          <p:cNvCxnSpPr>
            <a:cxnSpLocks/>
          </p:cNvCxnSpPr>
          <p:nvPr/>
        </p:nvCxnSpPr>
        <p:spPr>
          <a:xfrm flipH="1">
            <a:off x="6497287" y="2137243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DD10A37-97DC-40C9-B908-33F87770D649}"/>
              </a:ext>
            </a:extLst>
          </p:cNvPr>
          <p:cNvCxnSpPr>
            <a:cxnSpLocks/>
          </p:cNvCxnSpPr>
          <p:nvPr/>
        </p:nvCxnSpPr>
        <p:spPr>
          <a:xfrm flipH="1">
            <a:off x="8962741" y="2155067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5C63B0E-EC98-4053-8044-7013D6194CCF}"/>
              </a:ext>
            </a:extLst>
          </p:cNvPr>
          <p:cNvCxnSpPr>
            <a:cxnSpLocks/>
          </p:cNvCxnSpPr>
          <p:nvPr/>
        </p:nvCxnSpPr>
        <p:spPr>
          <a:xfrm flipH="1">
            <a:off x="5833468" y="2530858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68ADB853-7F42-41DD-9423-75818F4ED080}"/>
              </a:ext>
            </a:extLst>
          </p:cNvPr>
          <p:cNvSpPr txBox="1"/>
          <p:nvPr/>
        </p:nvSpPr>
        <p:spPr>
          <a:xfrm>
            <a:off x="2121031" y="3578376"/>
            <a:ext cx="838985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dirty="0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25110A05-C616-4C73-8EB6-80800BF09F2E}"/>
              </a:ext>
            </a:extLst>
          </p:cNvPr>
          <p:cNvCxnSpPr>
            <a:cxnSpLocks/>
          </p:cNvCxnSpPr>
          <p:nvPr/>
        </p:nvCxnSpPr>
        <p:spPr>
          <a:xfrm flipH="1">
            <a:off x="3511519" y="3579315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0DB542C-C855-4524-BE72-EEB8F95E93F8}"/>
              </a:ext>
            </a:extLst>
          </p:cNvPr>
          <p:cNvCxnSpPr>
            <a:cxnSpLocks/>
          </p:cNvCxnSpPr>
          <p:nvPr/>
        </p:nvCxnSpPr>
        <p:spPr>
          <a:xfrm flipH="1">
            <a:off x="7210263" y="3556770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AC692C-1F40-42BD-95D9-15A1DD59427A}"/>
              </a:ext>
            </a:extLst>
          </p:cNvPr>
          <p:cNvCxnSpPr>
            <a:cxnSpLocks/>
          </p:cNvCxnSpPr>
          <p:nvPr/>
        </p:nvCxnSpPr>
        <p:spPr>
          <a:xfrm flipH="1">
            <a:off x="2921067" y="3957972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48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EBFEAFD-CD99-428A-8660-BB1B5C164F5E}"/>
              </a:ext>
            </a:extLst>
          </p:cNvPr>
          <p:cNvGrpSpPr/>
          <p:nvPr/>
        </p:nvGrpSpPr>
        <p:grpSpPr>
          <a:xfrm>
            <a:off x="781804" y="341083"/>
            <a:ext cx="7271657" cy="885373"/>
            <a:chOff x="781804" y="341083"/>
            <a:chExt cx="7271657" cy="885373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370EA3FE-D0FD-4903-B5DB-6003AEA348AA}"/>
                </a:ext>
              </a:extLst>
            </p:cNvPr>
            <p:cNvSpPr/>
            <p:nvPr/>
          </p:nvSpPr>
          <p:spPr>
            <a:xfrm>
              <a:off x="781804" y="341083"/>
              <a:ext cx="7271657" cy="885373"/>
            </a:xfrm>
            <a:prstGeom prst="homePlate">
              <a:avLst/>
            </a:prstGeom>
            <a:solidFill>
              <a:srgbClr val="E7F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D5F04B3E-1D0F-4203-A5D8-FC5707439910}"/>
                </a:ext>
              </a:extLst>
            </p:cNvPr>
            <p:cNvSpPr/>
            <p:nvPr/>
          </p:nvSpPr>
          <p:spPr>
            <a:xfrm>
              <a:off x="1127198" y="446310"/>
              <a:ext cx="6754060" cy="674917"/>
            </a:xfrm>
            <a:prstGeom prst="homePlate">
              <a:avLst/>
            </a:prstGeom>
            <a:noFill/>
            <a:ln w="28575">
              <a:solidFill>
                <a:srgbClr val="99CC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97DCDEF-040B-4DC7-9994-F581B8D631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570"/>
            <a:ext cx="1563609" cy="15636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A51869-8219-489E-B9A8-7C7C60F47D47}"/>
              </a:ext>
            </a:extLst>
          </p:cNvPr>
          <p:cNvSpPr txBox="1"/>
          <p:nvPr/>
        </p:nvSpPr>
        <p:spPr>
          <a:xfrm>
            <a:off x="2205503" y="491381"/>
            <a:ext cx="4984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b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3200" b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3200" b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lang="en-US" sz="3200" b="1" dirty="0">
              <a:solidFill>
                <a:schemeClr val="accen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DC507F-803F-431B-95F7-3BA2F0147C15}"/>
              </a:ext>
            </a:extLst>
          </p:cNvPr>
          <p:cNvSpPr txBox="1"/>
          <p:nvPr/>
        </p:nvSpPr>
        <p:spPr>
          <a:xfrm>
            <a:off x="327103" y="1548913"/>
            <a:ext cx="10549054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760" algn="just">
              <a:lnSpc>
                <a:spcPct val="90000"/>
              </a:lnSpc>
            </a:pP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may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rơi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vẫy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la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indent="365760" algn="just">
              <a:lnSpc>
                <a:spcPct val="90000"/>
              </a:lnSpc>
            </a:pP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indent="365760" algn="just">
              <a:lnSpc>
                <a:spcPct val="90000"/>
              </a:lnSpc>
            </a:pP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kêu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bám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leo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F1690D-3838-4C99-B5FA-A8706FA2F7A4}"/>
              </a:ext>
            </a:extLst>
          </p:cNvPr>
          <p:cNvSpPr txBox="1"/>
          <p:nvPr/>
        </p:nvSpPr>
        <p:spPr>
          <a:xfrm>
            <a:off x="1353047" y="3027511"/>
            <a:ext cx="9917086" cy="1172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36576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lập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tức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bò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cắn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giật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2419C1-39A5-43EE-81D1-A4F645755E69}"/>
              </a:ext>
            </a:extLst>
          </p:cNvPr>
          <p:cNvSpPr txBox="1"/>
          <p:nvPr/>
        </p:nvSpPr>
        <p:spPr>
          <a:xfrm>
            <a:off x="766298" y="4200140"/>
            <a:ext cx="9805057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thoát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chết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9739B3-A084-4E34-BD76-BD99C56C48AC}"/>
              </a:ext>
            </a:extLst>
          </p:cNvPr>
          <p:cNvSpPr txBox="1"/>
          <p:nvPr/>
        </p:nvSpPr>
        <p:spPr>
          <a:xfrm>
            <a:off x="6481139" y="6024474"/>
            <a:ext cx="25870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Ê-</a:t>
            </a:r>
            <a:r>
              <a:rPr lang="en-US" sz="26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đốp</a:t>
            </a:r>
            <a:r>
              <a:rPr lang="en-US" sz="26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47A47B2-9EE7-4779-B7E3-C4D9E83243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8381" y="4200140"/>
            <a:ext cx="3578501" cy="182433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0CA9696-56F4-41D4-8861-8E2A17EADF16}"/>
              </a:ext>
            </a:extLst>
          </p:cNvPr>
          <p:cNvSpPr/>
          <p:nvPr/>
        </p:nvSpPr>
        <p:spPr>
          <a:xfrm>
            <a:off x="327103" y="6128538"/>
            <a:ext cx="4339128" cy="635620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C034CE-A262-47C1-A4A2-5C407E75A220}"/>
              </a:ext>
            </a:extLst>
          </p:cNvPr>
          <p:cNvCxnSpPr>
            <a:cxnSpLocks/>
          </p:cNvCxnSpPr>
          <p:nvPr/>
        </p:nvCxnSpPr>
        <p:spPr>
          <a:xfrm flipH="1">
            <a:off x="7168489" y="1465148"/>
            <a:ext cx="162003" cy="5129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6322991-A057-4732-AD18-C680372714A1}"/>
              </a:ext>
            </a:extLst>
          </p:cNvPr>
          <p:cNvCxnSpPr>
            <a:cxnSpLocks/>
          </p:cNvCxnSpPr>
          <p:nvPr/>
        </p:nvCxnSpPr>
        <p:spPr>
          <a:xfrm flipH="1">
            <a:off x="10601930" y="1464932"/>
            <a:ext cx="162003" cy="5129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56EBD0-2FA8-4954-AD67-A2CDD8FF3D4E}"/>
              </a:ext>
            </a:extLst>
          </p:cNvPr>
          <p:cNvCxnSpPr>
            <a:cxnSpLocks/>
          </p:cNvCxnSpPr>
          <p:nvPr/>
        </p:nvCxnSpPr>
        <p:spPr>
          <a:xfrm flipH="1">
            <a:off x="4522297" y="1849786"/>
            <a:ext cx="162003" cy="5129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F97596B-94B4-452C-9CA5-960C9C503270}"/>
              </a:ext>
            </a:extLst>
          </p:cNvPr>
          <p:cNvCxnSpPr>
            <a:cxnSpLocks/>
          </p:cNvCxnSpPr>
          <p:nvPr/>
        </p:nvCxnSpPr>
        <p:spPr>
          <a:xfrm flipH="1">
            <a:off x="2268844" y="2496769"/>
            <a:ext cx="162003" cy="5129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4854D62-F254-4403-9660-3B258F62B9F2}"/>
              </a:ext>
            </a:extLst>
          </p:cNvPr>
          <p:cNvCxnSpPr>
            <a:cxnSpLocks/>
          </p:cNvCxnSpPr>
          <p:nvPr/>
        </p:nvCxnSpPr>
        <p:spPr>
          <a:xfrm flipH="1">
            <a:off x="8612305" y="2603495"/>
            <a:ext cx="162003" cy="5129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1BBDA1F-E612-45B4-87CD-FA991AF95DBD}"/>
              </a:ext>
            </a:extLst>
          </p:cNvPr>
          <p:cNvCxnSpPr>
            <a:cxnSpLocks/>
          </p:cNvCxnSpPr>
          <p:nvPr/>
        </p:nvCxnSpPr>
        <p:spPr>
          <a:xfrm flipH="1">
            <a:off x="11189131" y="2963524"/>
            <a:ext cx="162003" cy="5129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A7D787A-410A-4B47-95B2-40CFFF111411}"/>
              </a:ext>
            </a:extLst>
          </p:cNvPr>
          <p:cNvCxnSpPr>
            <a:cxnSpLocks/>
          </p:cNvCxnSpPr>
          <p:nvPr/>
        </p:nvCxnSpPr>
        <p:spPr>
          <a:xfrm flipH="1">
            <a:off x="8265489" y="3313063"/>
            <a:ext cx="162003" cy="5129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2A41BBF-C3C0-409F-BECC-2B7F889A1186}"/>
              </a:ext>
            </a:extLst>
          </p:cNvPr>
          <p:cNvCxnSpPr>
            <a:cxnSpLocks/>
          </p:cNvCxnSpPr>
          <p:nvPr/>
        </p:nvCxnSpPr>
        <p:spPr>
          <a:xfrm flipH="1">
            <a:off x="6733418" y="3665414"/>
            <a:ext cx="162003" cy="5129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6888F34-B79C-4851-8107-2C004F5E5748}"/>
              </a:ext>
            </a:extLst>
          </p:cNvPr>
          <p:cNvCxnSpPr>
            <a:cxnSpLocks/>
          </p:cNvCxnSpPr>
          <p:nvPr/>
        </p:nvCxnSpPr>
        <p:spPr>
          <a:xfrm flipH="1">
            <a:off x="2256098" y="3665414"/>
            <a:ext cx="162003" cy="5129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73BCF3E-1711-4617-96C5-2C1EC03402C7}"/>
              </a:ext>
            </a:extLst>
          </p:cNvPr>
          <p:cNvCxnSpPr>
            <a:cxnSpLocks/>
          </p:cNvCxnSpPr>
          <p:nvPr/>
        </p:nvCxnSpPr>
        <p:spPr>
          <a:xfrm flipH="1">
            <a:off x="6667638" y="4178370"/>
            <a:ext cx="162003" cy="5129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4BCCBB5-1263-4E51-A5B4-C524BE056A26}"/>
              </a:ext>
            </a:extLst>
          </p:cNvPr>
          <p:cNvCxnSpPr>
            <a:cxnSpLocks/>
          </p:cNvCxnSpPr>
          <p:nvPr/>
        </p:nvCxnSpPr>
        <p:spPr>
          <a:xfrm flipH="1">
            <a:off x="4504228" y="4560238"/>
            <a:ext cx="162003" cy="5129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81367E1-64FA-43CB-BC5F-3F8101DE597D}"/>
              </a:ext>
            </a:extLst>
          </p:cNvPr>
          <p:cNvCxnSpPr>
            <a:cxnSpLocks/>
          </p:cNvCxnSpPr>
          <p:nvPr/>
        </p:nvCxnSpPr>
        <p:spPr>
          <a:xfrm flipH="1">
            <a:off x="2314172" y="4883627"/>
            <a:ext cx="162003" cy="5129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4111169-A11F-4D3E-A0FD-109294DA59EE}"/>
              </a:ext>
            </a:extLst>
          </p:cNvPr>
          <p:cNvCxnSpPr>
            <a:cxnSpLocks/>
          </p:cNvCxnSpPr>
          <p:nvPr/>
        </p:nvCxnSpPr>
        <p:spPr>
          <a:xfrm flipH="1">
            <a:off x="6310303" y="5140105"/>
            <a:ext cx="162003" cy="5129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1C32109-8A8C-4BAE-8212-8662E21BF49A}"/>
              </a:ext>
            </a:extLst>
          </p:cNvPr>
          <p:cNvCxnSpPr>
            <a:cxnSpLocks/>
          </p:cNvCxnSpPr>
          <p:nvPr/>
        </p:nvCxnSpPr>
        <p:spPr>
          <a:xfrm flipH="1">
            <a:off x="5962699" y="5554891"/>
            <a:ext cx="162003" cy="5129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81ED6C7-688A-477B-8FEC-96099B57A314}"/>
              </a:ext>
            </a:extLst>
          </p:cNvPr>
          <p:cNvCxnSpPr>
            <a:cxnSpLocks/>
          </p:cNvCxnSpPr>
          <p:nvPr/>
        </p:nvCxnSpPr>
        <p:spPr>
          <a:xfrm flipH="1">
            <a:off x="8679623" y="2610421"/>
            <a:ext cx="162003" cy="5129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F32E65C-A5B2-47F5-BEFB-77E0560A7490}"/>
              </a:ext>
            </a:extLst>
          </p:cNvPr>
          <p:cNvCxnSpPr>
            <a:cxnSpLocks/>
          </p:cNvCxnSpPr>
          <p:nvPr/>
        </p:nvCxnSpPr>
        <p:spPr>
          <a:xfrm flipH="1">
            <a:off x="6667637" y="3687184"/>
            <a:ext cx="162003" cy="5129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D62578E-AAFD-41E4-B96E-0CAD2ED2761B}"/>
              </a:ext>
            </a:extLst>
          </p:cNvPr>
          <p:cNvCxnSpPr>
            <a:cxnSpLocks/>
          </p:cNvCxnSpPr>
          <p:nvPr/>
        </p:nvCxnSpPr>
        <p:spPr>
          <a:xfrm flipH="1">
            <a:off x="5881698" y="5557807"/>
            <a:ext cx="162003" cy="5129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8589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EBFEAFD-CD99-428A-8660-BB1B5C164F5E}"/>
              </a:ext>
            </a:extLst>
          </p:cNvPr>
          <p:cNvGrpSpPr/>
          <p:nvPr/>
        </p:nvGrpSpPr>
        <p:grpSpPr>
          <a:xfrm>
            <a:off x="781804" y="341083"/>
            <a:ext cx="7271657" cy="885373"/>
            <a:chOff x="781804" y="341083"/>
            <a:chExt cx="7271657" cy="885373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370EA3FE-D0FD-4903-B5DB-6003AEA348AA}"/>
                </a:ext>
              </a:extLst>
            </p:cNvPr>
            <p:cNvSpPr/>
            <p:nvPr/>
          </p:nvSpPr>
          <p:spPr>
            <a:xfrm>
              <a:off x="781804" y="341083"/>
              <a:ext cx="7271657" cy="885373"/>
            </a:xfrm>
            <a:prstGeom prst="homePlate">
              <a:avLst/>
            </a:prstGeom>
            <a:solidFill>
              <a:srgbClr val="E7F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D5F04B3E-1D0F-4203-A5D8-FC5707439910}"/>
                </a:ext>
              </a:extLst>
            </p:cNvPr>
            <p:cNvSpPr/>
            <p:nvPr/>
          </p:nvSpPr>
          <p:spPr>
            <a:xfrm>
              <a:off x="1127198" y="446310"/>
              <a:ext cx="6754060" cy="674917"/>
            </a:xfrm>
            <a:prstGeom prst="homePlate">
              <a:avLst/>
            </a:prstGeom>
            <a:noFill/>
            <a:ln w="28575">
              <a:solidFill>
                <a:srgbClr val="99CC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97DCDEF-040B-4DC7-9994-F581B8D631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570"/>
            <a:ext cx="1563609" cy="15636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A51869-8219-489E-B9A8-7C7C60F47D47}"/>
              </a:ext>
            </a:extLst>
          </p:cNvPr>
          <p:cNvSpPr txBox="1"/>
          <p:nvPr/>
        </p:nvSpPr>
        <p:spPr>
          <a:xfrm>
            <a:off x="2205503" y="491381"/>
            <a:ext cx="4984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DC507F-803F-431B-95F7-3BA2F0147C15}"/>
              </a:ext>
            </a:extLst>
          </p:cNvPr>
          <p:cNvSpPr txBox="1"/>
          <p:nvPr/>
        </p:nvSpPr>
        <p:spPr>
          <a:xfrm>
            <a:off x="327103" y="1548913"/>
            <a:ext cx="10549054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576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may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marR="0" lvl="0" indent="36576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marL="0" marR="0" lvl="0" indent="36576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leo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F1690D-3838-4C99-B5FA-A8706FA2F7A4}"/>
              </a:ext>
            </a:extLst>
          </p:cNvPr>
          <p:cNvSpPr txBox="1"/>
          <p:nvPr/>
        </p:nvSpPr>
        <p:spPr>
          <a:xfrm>
            <a:off x="1353047" y="3027511"/>
            <a:ext cx="9917086" cy="1172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36576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lập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tức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bò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cắn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giật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2419C1-39A5-43EE-81D1-A4F645755E69}"/>
              </a:ext>
            </a:extLst>
          </p:cNvPr>
          <p:cNvSpPr txBox="1"/>
          <p:nvPr/>
        </p:nvSpPr>
        <p:spPr>
          <a:xfrm>
            <a:off x="2237403" y="4200140"/>
            <a:ext cx="833395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thoát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9739B3-A084-4E34-BD76-BD99C56C48AC}"/>
              </a:ext>
            </a:extLst>
          </p:cNvPr>
          <p:cNvSpPr txBox="1"/>
          <p:nvPr/>
        </p:nvSpPr>
        <p:spPr>
          <a:xfrm>
            <a:off x="6481139" y="6024474"/>
            <a:ext cx="25870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Ê-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đốp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47A47B2-9EE7-4779-B7E3-C4D9E83243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3182" y="4164568"/>
            <a:ext cx="3578501" cy="182433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32A27D6-050C-4C74-8F13-6F4BAD6DF245}"/>
              </a:ext>
            </a:extLst>
          </p:cNvPr>
          <p:cNvSpPr/>
          <p:nvPr/>
        </p:nvSpPr>
        <p:spPr>
          <a:xfrm>
            <a:off x="327102" y="6128538"/>
            <a:ext cx="4009227" cy="635620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004A0FC-7DD3-44DD-B9C0-241AA0442BCB}"/>
              </a:ext>
            </a:extLst>
          </p:cNvPr>
          <p:cNvSpPr/>
          <p:nvPr/>
        </p:nvSpPr>
        <p:spPr>
          <a:xfrm>
            <a:off x="327103" y="1555911"/>
            <a:ext cx="431180" cy="40144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AE9EBC2-57AD-41E7-A0C8-03426FB00E20}"/>
              </a:ext>
            </a:extLst>
          </p:cNvPr>
          <p:cNvSpPr/>
          <p:nvPr/>
        </p:nvSpPr>
        <p:spPr>
          <a:xfrm>
            <a:off x="1137457" y="3023127"/>
            <a:ext cx="431180" cy="40144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221F6FD-10C6-4C01-B9EE-92DD4A9D4B65}"/>
              </a:ext>
            </a:extLst>
          </p:cNvPr>
          <p:cNvSpPr/>
          <p:nvPr/>
        </p:nvSpPr>
        <p:spPr>
          <a:xfrm>
            <a:off x="1806223" y="4185218"/>
            <a:ext cx="431180" cy="40144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410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4067ED80-0BBD-4844-A46A-59509DE4F977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幼儿园招生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1012</Words>
  <Application>Microsoft Office PowerPoint</Application>
  <PresentationFormat>Widescreen</PresentationFormat>
  <Paragraphs>110</Paragraphs>
  <Slides>20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Arial-Rounded</vt:lpstr>
      <vt:lpstr>Calibri</vt:lpstr>
      <vt:lpstr>Calibri Light</vt:lpstr>
      <vt:lpstr>HP001 4 hàng</vt:lpstr>
      <vt:lpstr>inpin heiti</vt:lpstr>
      <vt:lpstr>华康少女文字W5(P)</vt:lpstr>
      <vt:lpstr>字魂59号-创粗黑</vt:lpstr>
      <vt:lpstr>杨任东竹石体-Semibold</vt:lpstr>
      <vt:lpstr>Office 主题​​</vt:lpstr>
      <vt:lpstr>1_Custom Design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幼儿园招生</dc:title>
  <dc:creator>微软用户</dc:creator>
  <cp:lastModifiedBy>STD_NHU</cp:lastModifiedBy>
  <cp:revision>88</cp:revision>
  <dcterms:created xsi:type="dcterms:W3CDTF">2018-05-08T06:24:03Z</dcterms:created>
  <dcterms:modified xsi:type="dcterms:W3CDTF">2025-03-28T05:40:01Z</dcterms:modified>
</cp:coreProperties>
</file>