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26" r:id="rId2"/>
  </p:sldMasterIdLst>
  <p:notesMasterIdLst>
    <p:notesMasterId r:id="rId24"/>
  </p:notesMasterIdLst>
  <p:sldIdLst>
    <p:sldId id="490" r:id="rId3"/>
    <p:sldId id="281" r:id="rId4"/>
    <p:sldId id="270" r:id="rId5"/>
    <p:sldId id="276" r:id="rId6"/>
    <p:sldId id="258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74" r:id="rId17"/>
    <p:sldId id="475" r:id="rId18"/>
    <p:sldId id="476" r:id="rId19"/>
    <p:sldId id="477" r:id="rId20"/>
    <p:sldId id="478" r:id="rId21"/>
    <p:sldId id="268" r:id="rId22"/>
    <p:sldId id="279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1F1"/>
    <a:srgbClr val="BFBFBF"/>
    <a:srgbClr val="C2B1DB"/>
    <a:srgbClr val="A3C855"/>
    <a:srgbClr val="F37044"/>
    <a:srgbClr val="F16B90"/>
    <a:srgbClr val="28688B"/>
    <a:srgbClr val="FFEAC3"/>
    <a:srgbClr val="6ABF7F"/>
    <a:srgbClr val="8CD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11/3/2025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43A29-CE49-4F65-B40B-CAC08D70590C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8424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647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64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16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57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81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13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778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1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43A29-CE49-4F65-B40B-CAC08D70590C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7344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43A29-CE49-4F65-B40B-CAC08D70590C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8648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71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43A29-CE49-4F65-B40B-CAC08D70590C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05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550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692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47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2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06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3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99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81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7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5305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3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60" y="2057401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1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4" y="3223753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2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4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1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9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0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00" y="0"/>
            <a:ext cx="12255500" cy="2226310"/>
            <a:chOff x="-20" y="0"/>
            <a:chExt cx="19300" cy="3506"/>
          </a:xfrm>
        </p:grpSpPr>
        <p:sp>
          <p:nvSpPr>
            <p:cNvPr id="3" name="Rectangles 2"/>
            <p:cNvSpPr/>
            <p:nvPr/>
          </p:nvSpPr>
          <p:spPr>
            <a:xfrm>
              <a:off x="-20" y="0"/>
              <a:ext cx="19300" cy="3507"/>
            </a:xfrm>
            <a:prstGeom prst="rect">
              <a:avLst/>
            </a:prstGeom>
            <a:solidFill>
              <a:srgbClr val="A7E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200" cy="304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483931" y="-356800"/>
            <a:ext cx="12548517" cy="6151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2" b="98684" l="9951" r="89885">
                        <a14:foregroundMark x1="27138" y1="67982" x2="35280" y2="80117"/>
                        <a14:foregroundMark x1="37747" y1="66228" x2="33635" y2="76608"/>
                        <a14:foregroundMark x1="36678" y1="66082" x2="35197" y2="71053"/>
                        <a14:foregroundMark x1="28043" y1="66520" x2="30839" y2="70760"/>
                        <a14:foregroundMark x1="32237" y1="79678" x2="32895" y2="89912"/>
                        <a14:foregroundMark x1="32237" y1="91813" x2="33635" y2="98246"/>
                        <a14:foregroundMark x1="34704" y1="91667" x2="36513" y2="97515"/>
                        <a14:foregroundMark x1="35938" y1="95468" x2="37253" y2="97076"/>
                        <a14:foregroundMark x1="47780" y1="80556" x2="47451" y2="89912"/>
                        <a14:foregroundMark x1="52961" y1="78216" x2="47039" y2="82895"/>
                        <a14:foregroundMark x1="45477" y1="89766" x2="43997" y2="92544"/>
                        <a14:foregroundMark x1="57401" y1="68567" x2="58059" y2="89035"/>
                        <a14:foregroundMark x1="68832" y1="90351" x2="69216" y2="95121"/>
                        <a14:foregroundMark x1="70313" y1="68860" x2="69490" y2="77778"/>
                        <a14:foregroundMark x1="74589" y1="77485" x2="75000" y2="81140"/>
                        <a14:foregroundMark x1="45148" y1="70029" x2="47039" y2="82895"/>
                        <a14:foregroundMark x1="69655" y1="81140" x2="70313" y2="84795"/>
                        <a14:foregroundMark x1="71957" y1="79678" x2="72286" y2="81579"/>
                        <a14:foregroundMark x1="67845" y1="79678" x2="68010" y2="80994"/>
                        <a14:foregroundMark x1="68503" y1="91667" x2="68832" y2="95468"/>
                        <a14:foregroundMark x1="70806" y1="92105" x2="71546" y2="95029"/>
                        <a14:foregroundMark x1="70888" y1="94444" x2="71299" y2="97661"/>
                        <a14:backgroundMark x1="21628" y1="83626" x2="26234" y2="91374"/>
                        <a14:backgroundMark x1="40461" y1="84649" x2="41612" y2="88158"/>
                        <a14:backgroundMark x1="35773" y1="81140" x2="36020" y2="81140"/>
                        <a14:backgroundMark x1="67599" y1="98099" x2="67928" y2="9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59029" r="23822"/>
          <a:stretch>
            <a:fillRect/>
          </a:stretch>
        </p:blipFill>
        <p:spPr>
          <a:xfrm>
            <a:off x="3025422" y="4953000"/>
            <a:ext cx="5334988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2865788" y="1339760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055CB-39CA-F704-D790-8AE08CAE0D9E}"/>
              </a:ext>
            </a:extLst>
          </p:cNvPr>
          <p:cNvSpPr txBox="1"/>
          <p:nvPr/>
        </p:nvSpPr>
        <p:spPr>
          <a:xfrm>
            <a:off x="2100214" y="2602040"/>
            <a:ext cx="7380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1</a:t>
            </a:r>
          </a:p>
          <a:p>
            <a:pPr algn="ctr"/>
            <a:r>
              <a:rPr lang="en-VN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25: Dài hơn, ngắn hơn</a:t>
            </a:r>
            <a:r>
              <a:rPr lang="en-VN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3875679" y="4331647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4946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0EFEF88-5AF1-47A6-BC54-82AAAD407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E2559D-0A0B-EF47-A7B2-D45E5F2702E8}"/>
              </a:ext>
            </a:extLst>
          </p:cNvPr>
          <p:cNvGrpSpPr/>
          <p:nvPr/>
        </p:nvGrpSpPr>
        <p:grpSpPr>
          <a:xfrm>
            <a:off x="4368801" y="2411308"/>
            <a:ext cx="3403748" cy="3065253"/>
            <a:chOff x="389270" y="1814846"/>
            <a:chExt cx="2552811" cy="2298940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6F0C3F1A-33C5-814A-9526-8CFD7C928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itle 4">
              <a:extLst>
                <a:ext uri="{FF2B5EF4-FFF2-40B4-BE49-F238E27FC236}">
                  <a16:creationId xmlns:a16="http://schemas.microsoft.com/office/drawing/2014/main" id="{00EABD39-8D0C-9D46-AEFA-3875A314D686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7218CD-8260-C74B-BC1D-B02A2E9B1960}"/>
              </a:ext>
            </a:extLst>
          </p:cNvPr>
          <p:cNvGrpSpPr/>
          <p:nvPr/>
        </p:nvGrpSpPr>
        <p:grpSpPr>
          <a:xfrm>
            <a:off x="519027" y="2419795"/>
            <a:ext cx="3403748" cy="3065255"/>
            <a:chOff x="389270" y="1814846"/>
            <a:chExt cx="2552811" cy="22989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ED47FDFA-A772-1A41-B843-DA68908B722B}"/>
                </a:ext>
              </a:extLst>
            </p:cNvPr>
            <p:cNvSpPr txBox="1">
              <a:spLocks/>
            </p:cNvSpPr>
            <p:nvPr/>
          </p:nvSpPr>
          <p:spPr>
            <a:xfrm>
              <a:off x="1585886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55222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455227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8600604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09A762-EBE3-4449-8393-F630CC16784F}"/>
              </a:ext>
            </a:extLst>
          </p:cNvPr>
          <p:cNvGrpSpPr/>
          <p:nvPr/>
        </p:nvGrpSpPr>
        <p:grpSpPr>
          <a:xfrm>
            <a:off x="8217110" y="3056237"/>
            <a:ext cx="3403748" cy="2346523"/>
            <a:chOff x="475075" y="2377259"/>
            <a:chExt cx="2552811" cy="1759892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2851231F-8405-3F4C-BF2C-5254249E1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5075" y="2377259"/>
              <a:ext cx="2552811" cy="175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itle 4">
              <a:extLst>
                <a:ext uri="{FF2B5EF4-FFF2-40B4-BE49-F238E27FC236}">
                  <a16:creationId xmlns:a16="http://schemas.microsoft.com/office/drawing/2014/main" id="{87A32A42-F8C6-BC4B-968C-222433966D2A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E9BED8-FB76-F648-ADFF-C35F5DFA851C}"/>
              </a:ext>
            </a:extLst>
          </p:cNvPr>
          <p:cNvCxnSpPr>
            <a:cxnSpLocks/>
          </p:cNvCxnSpPr>
          <p:nvPr/>
        </p:nvCxnSpPr>
        <p:spPr>
          <a:xfrm>
            <a:off x="3962400" y="1600201"/>
            <a:ext cx="0" cy="485153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DA25D7-87AF-F34E-9BEE-69D4F098950B}"/>
              </a:ext>
            </a:extLst>
          </p:cNvPr>
          <p:cNvCxnSpPr>
            <a:cxnSpLocks/>
          </p:cNvCxnSpPr>
          <p:nvPr/>
        </p:nvCxnSpPr>
        <p:spPr>
          <a:xfrm>
            <a:off x="8186393" y="1600201"/>
            <a:ext cx="0" cy="485153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287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EDC712-FECC-46D8-955B-4F89D0775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37218CD-8260-C74B-BC1D-B02A2E9B1960}"/>
              </a:ext>
            </a:extLst>
          </p:cNvPr>
          <p:cNvGrpSpPr/>
          <p:nvPr/>
        </p:nvGrpSpPr>
        <p:grpSpPr>
          <a:xfrm>
            <a:off x="4318001" y="2311401"/>
            <a:ext cx="3403748" cy="3065255"/>
            <a:chOff x="389270" y="1814846"/>
            <a:chExt cx="2552811" cy="22989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ED47FDFA-A772-1A41-B843-DA68908B722B}"/>
                </a:ext>
              </a:extLst>
            </p:cNvPr>
            <p:cNvSpPr txBox="1">
              <a:spLocks/>
            </p:cNvSpPr>
            <p:nvPr/>
          </p:nvSpPr>
          <p:spPr>
            <a:xfrm>
              <a:off x="1585886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320800" y="-69777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666337" y="458235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1371555" y="813606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7CA093-E2B0-48C7-BBBD-DC148E9C9C04}"/>
              </a:ext>
            </a:extLst>
          </p:cNvPr>
          <p:cNvSpPr/>
          <p:nvPr/>
        </p:nvSpPr>
        <p:spPr>
          <a:xfrm>
            <a:off x="6552835" y="3733800"/>
            <a:ext cx="1168915" cy="1957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74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10BA65-595F-4A2B-B58D-0CB063768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E2559D-0A0B-EF47-A7B2-D45E5F2702E8}"/>
              </a:ext>
            </a:extLst>
          </p:cNvPr>
          <p:cNvGrpSpPr/>
          <p:nvPr/>
        </p:nvGrpSpPr>
        <p:grpSpPr>
          <a:xfrm>
            <a:off x="3549915" y="2697656"/>
            <a:ext cx="3403748" cy="3065253"/>
            <a:chOff x="389270" y="1814846"/>
            <a:chExt cx="2552811" cy="2298940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6F0C3F1A-33C5-814A-9526-8CFD7C928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itle 4">
              <a:extLst>
                <a:ext uri="{FF2B5EF4-FFF2-40B4-BE49-F238E27FC236}">
                  <a16:creationId xmlns:a16="http://schemas.microsoft.com/office/drawing/2014/main" id="{00EABD39-8D0C-9D46-AEFA-3875A314D686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006550" y="834415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856CD9-C278-4872-9D04-8CA236AC08B2}"/>
              </a:ext>
            </a:extLst>
          </p:cNvPr>
          <p:cNvSpPr/>
          <p:nvPr/>
        </p:nvSpPr>
        <p:spPr>
          <a:xfrm>
            <a:off x="3478419" y="3329397"/>
            <a:ext cx="1469877" cy="2433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1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678CC2-03FE-4714-A165-5F0311238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973470" y="688879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09A762-EBE3-4449-8393-F630CC16784F}"/>
              </a:ext>
            </a:extLst>
          </p:cNvPr>
          <p:cNvGrpSpPr/>
          <p:nvPr/>
        </p:nvGrpSpPr>
        <p:grpSpPr>
          <a:xfrm>
            <a:off x="3615019" y="2006600"/>
            <a:ext cx="3866885" cy="3205261"/>
            <a:chOff x="475075" y="2377259"/>
            <a:chExt cx="2552811" cy="1759892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2851231F-8405-3F4C-BF2C-5254249E1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5075" y="2377259"/>
              <a:ext cx="2552811" cy="175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itle 4">
              <a:extLst>
                <a:ext uri="{FF2B5EF4-FFF2-40B4-BE49-F238E27FC236}">
                  <a16:creationId xmlns:a16="http://schemas.microsoft.com/office/drawing/2014/main" id="{87A32A42-F8C6-BC4B-968C-222433966D2A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E790D2EE-E159-42C8-A874-99AC97376D44}"/>
              </a:ext>
            </a:extLst>
          </p:cNvPr>
          <p:cNvSpPr/>
          <p:nvPr/>
        </p:nvSpPr>
        <p:spPr>
          <a:xfrm>
            <a:off x="3771543" y="3329398"/>
            <a:ext cx="1214775" cy="1794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92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F26F16-0415-434A-B55E-B814D02EC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3ECF2F-8E55-E541-807D-25C272534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1" y="1086834"/>
            <a:ext cx="4021948" cy="5521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39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14CAD2C-2AC1-4FDD-9F51-5982DC775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2" y="1316566"/>
            <a:ext cx="9978569" cy="38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67296" y="4241801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74223" y="4182732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nhất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3996068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6B60D80B-20F4-0547-A5A9-9BD231E1BF58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0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1AAB65-42C1-4BAB-8D24-46CBB2150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16566"/>
            <a:ext cx="9978567" cy="38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344600" y="4217270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17600" y="4244688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nhất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3996068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C576EBB3-D9DF-3A43-99C2-2C0680C50A61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4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1AF705-D963-4156-94E1-54EBDE07D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16566"/>
            <a:ext cx="9978567" cy="383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115404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8404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9E9577EA-5113-F24D-B06D-8F76775F35A6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3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FE0882-AC6B-47FF-95AC-730672666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30898"/>
            <a:ext cx="9978567" cy="38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796668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5955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326A44E2-AB98-FF42-977F-3E58A4A3867E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7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642795-3C3E-4AFF-8721-C9E1D8C43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2" y="1345075"/>
            <a:ext cx="9978565" cy="38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796668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42491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326A44E2-AB98-FF42-977F-3E58A4A3867E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20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7B6375-57EC-494A-B33B-1745459A7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7B78F-AACA-41A0-9296-3EF50102C3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20" y="2209800"/>
            <a:ext cx="7232161" cy="3812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481B25-EDDE-4DAA-BD5F-B684F711E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28" y="57386"/>
            <a:ext cx="11225741" cy="2454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B3D558-8617-4CB8-84D6-FE48B3054286}"/>
              </a:ext>
            </a:extLst>
          </p:cNvPr>
          <p:cNvSpPr/>
          <p:nvPr/>
        </p:nvSpPr>
        <p:spPr>
          <a:xfrm>
            <a:off x="911515" y="1815465"/>
            <a:ext cx="7114885" cy="2038350"/>
          </a:xfrm>
          <a:prstGeom prst="roundRect">
            <a:avLst/>
          </a:prstGeom>
          <a:solidFill>
            <a:schemeClr val="accent1">
              <a:lumMod val="75000"/>
              <a:alpha val="68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CAO H</a:t>
            </a:r>
            <a:r>
              <a:rPr lang="vi-VN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BẠN NÀO CAO NHẤT?</a:t>
            </a:r>
            <a:endParaRPr lang="en-SG" sz="4500" dirty="0">
              <a:solidFill>
                <a:srgbClr val="FFFF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42D039-168B-4A62-A622-B6978E47426D}"/>
              </a:ext>
            </a:extLst>
          </p:cNvPr>
          <p:cNvSpPr/>
          <p:nvPr/>
        </p:nvSpPr>
        <p:spPr>
          <a:xfrm>
            <a:off x="1033435" y="4145280"/>
            <a:ext cx="10339180" cy="24498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SG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</a:t>
            </a:r>
          </a:p>
          <a:p>
            <a:pPr algn="just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trong nhóm đứng cạnh nhau, dùng các từ “cao hơn”, “cao nhất”, “thấp h</a:t>
            </a:r>
            <a:r>
              <a:rPr lang="vi-VN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n”, “thấp nhất” để nói về bản thân.</a:t>
            </a:r>
            <a:endParaRPr lang="en-SG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4400" dirty="0">
              <a:solidFill>
                <a:srgbClr val="002060"/>
              </a:solidFill>
            </a:endParaRPr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0F08A110-07C3-47B3-87D0-3C4FBCD59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410"/>
            <a:ext cx="3067050" cy="3067050"/>
          </a:xfrm>
          <a:prstGeom prst="rect">
            <a:avLst/>
          </a:prstGeom>
        </p:spPr>
      </p:pic>
      <p:pic>
        <p:nvPicPr>
          <p:cNvPr id="10" name="Picture 9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id="{9272DDE9-BF80-4D05-A9DB-BE0E53998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82" y="2034544"/>
            <a:ext cx="2514600" cy="1819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1689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345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75" y="276232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84" y="2658115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1184" y="569601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902" y="3940181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6033" y="6208400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8" y="910022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8005765" y="4936067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7971898" y="4050089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7904165" y="3175000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7971898" y="2375123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8056565" y="1418092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hơn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1636" y="1466813"/>
            <a:ext cx="11853320" cy="4444216"/>
          </a:xfrm>
          <a:prstGeom prst="roundRect">
            <a:avLst/>
          </a:prstGeom>
          <a:noFill/>
          <a:ln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411" y="-63802"/>
            <a:ext cx="7721600" cy="176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434218"/>
            <a:ext cx="4072003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-508000" y="5279615"/>
            <a:ext cx="0" cy="12628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27419" y="1466813"/>
            <a:ext cx="0" cy="4444216"/>
          </a:xfrm>
          <a:prstGeom prst="line">
            <a:avLst/>
          </a:prstGeom>
          <a:ln>
            <a:solidFill>
              <a:srgbClr val="00A1D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4" y="2099305"/>
            <a:ext cx="7080249" cy="317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73" y="1553559"/>
            <a:ext cx="935567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4" y="1739825"/>
            <a:ext cx="950383" cy="59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55" y="2490759"/>
            <a:ext cx="1016000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734" y="2607177"/>
            <a:ext cx="74718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5" y="3407834"/>
            <a:ext cx="74718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9" y="4963007"/>
            <a:ext cx="1016000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4" y="3460749"/>
            <a:ext cx="950383" cy="59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719" y="4133274"/>
            <a:ext cx="935567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itle 4"/>
          <p:cNvSpPr>
            <a:spLocks noGrp="1"/>
          </p:cNvSpPr>
          <p:nvPr>
            <p:ph type="title"/>
          </p:nvPr>
        </p:nvSpPr>
        <p:spPr>
          <a:xfrm>
            <a:off x="8005765" y="1483100"/>
            <a:ext cx="3762868" cy="1242179"/>
          </a:xfrm>
        </p:spPr>
        <p:txBody>
          <a:bodyPr>
            <a:noAutofit/>
          </a:bodyPr>
          <a:lstStyle/>
          <a:p>
            <a:r>
              <a:rPr lang="en-US" sz="3733"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8056599" y="2288421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 hơn</a:t>
            </a: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8047039" y="3091892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bằng</a:t>
            </a: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7981155" y="3987800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nhất</a:t>
            </a: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8116622" y="4855117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 nhất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  <p:bldP spid="34" grpId="0"/>
      <p:bldP spid="33" grpId="0"/>
      <p:bldP spid="37" grpId="0"/>
      <p:bldP spid="32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12000" t="5000" r="1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0" y="28491"/>
            <a:ext cx="11176000" cy="6667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 sánh mình và bạn bên cạnh để xem ai cao hơn.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2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6124DC-8995-4507-AE85-1881BECAE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CF09CF-A1AA-4825-9269-9E2ABFCD7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4296" y="1699019"/>
            <a:ext cx="7312856" cy="349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1044574" y="702734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2777DC-6BB0-4016-BE25-1721E3F4834F}"/>
              </a:ext>
            </a:extLst>
          </p:cNvPr>
          <p:cNvSpPr/>
          <p:nvPr/>
        </p:nvSpPr>
        <p:spPr>
          <a:xfrm>
            <a:off x="5283200" y="1699019"/>
            <a:ext cx="4453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3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D99759-7AE1-4E57-BA46-40450DBAD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1480" y="2223804"/>
            <a:ext cx="8084235" cy="386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1132978" y="934250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C0437E-48B0-4966-8F9D-364054ED5A3B}"/>
              </a:ext>
            </a:extLst>
          </p:cNvPr>
          <p:cNvSpPr/>
          <p:nvPr/>
        </p:nvSpPr>
        <p:spPr>
          <a:xfrm>
            <a:off x="2027380" y="2276916"/>
            <a:ext cx="4453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1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178C34-00CF-4B80-89AA-65EBD3A8D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9475" y="1932826"/>
            <a:ext cx="8171059" cy="390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4"/>
          <p:cNvSpPr txBox="1">
            <a:spLocks/>
          </p:cNvSpPr>
          <p:nvPr/>
        </p:nvSpPr>
        <p:spPr>
          <a:xfrm>
            <a:off x="1072738" y="774756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A1F0BF-C89D-4DDA-A80D-196DE32821F8}"/>
              </a:ext>
            </a:extLst>
          </p:cNvPr>
          <p:cNvSpPr/>
          <p:nvPr/>
        </p:nvSpPr>
        <p:spPr>
          <a:xfrm>
            <a:off x="2336068" y="1862528"/>
            <a:ext cx="3680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7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F546F4-16EA-45E1-8033-EACF113A2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8984993-E0F5-E541-93F7-40874E276493}"/>
              </a:ext>
            </a:extLst>
          </p:cNvPr>
          <p:cNvGrpSpPr/>
          <p:nvPr/>
        </p:nvGrpSpPr>
        <p:grpSpPr>
          <a:xfrm>
            <a:off x="1625601" y="1831715"/>
            <a:ext cx="8632828" cy="3697552"/>
            <a:chOff x="5334932" y="3202332"/>
            <a:chExt cx="3977577" cy="170364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78428" y="3202333"/>
              <a:ext cx="3934081" cy="170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BB6B0E9-CFB5-FB4F-A53F-2E43F04D6A34}"/>
                </a:ext>
              </a:extLst>
            </p:cNvPr>
            <p:cNvSpPr/>
            <p:nvPr/>
          </p:nvSpPr>
          <p:spPr>
            <a:xfrm>
              <a:off x="5334932" y="3202332"/>
              <a:ext cx="1065868" cy="495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VN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1037266" y="872378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A2ED7E-A735-490B-BB56-8BC8E4AB4378}"/>
              </a:ext>
            </a:extLst>
          </p:cNvPr>
          <p:cNvSpPr/>
          <p:nvPr/>
        </p:nvSpPr>
        <p:spPr>
          <a:xfrm>
            <a:off x="5258204" y="1548009"/>
            <a:ext cx="5000224" cy="3981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5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Bài 25 Tiết 2"/>
  <p:tag name="ISPRING_ULTRA_SCORM_COURSE_ID" val="FD345689-B06A-4933-85D9-E855F0A0B61C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Bài 25 Tiết 2"/>
  <p:tag name="ISPRING_FIRST_PUBLISH" val="1"/>
  <p:tag name="ISPRING_OUTPUT_FOLDER" val="[[&quot;\u0001\uFFFD\uFFFD{02161510-583E-44EB-927D-24A72EBA4413}&quot;,&quot;C:\\Users\\STD_NHU\\Desktop&quot;]]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D5BBF4-5D13-44EF-9625-DE71687D5627}:4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BAA9DA-80AC-4433-8ABA-782E315DCD01}:4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42979C-59EC-4878-8EA5-0CA5913AC164}:4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BF48C5-9FCA-44D9-BF47-8C91A88A4E84}:4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ADD735-191E-4B78-B1CB-BC6F162F57C0}:4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4C57AB-79C8-4B6F-904A-36158B4EB8BD}:4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9FEDA3-60DA-4959-B28E-C8DE13684446}:4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C55822-BE2D-45B3-A4F2-E643D7127477}:4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4C0E2E-F616-452E-9C17-3A76E2F93BB4}:4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BACD1B-5158-46FD-BA83-A58755925DC5}:4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5F5DDD-DA2C-4D49-94FA-39896F447DAD}:4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7780D9-8868-4198-9960-AC5C0AEE27D3}:4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F70E24-9D75-41EA-B8D7-D9004C9A4FFA}:26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5B2919-ABAA-481D-962F-39F25E694B37}:2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60A834-BEF2-4F9B-8C7D-11D829618401}:2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1CC3BC-2F68-4AEB-8793-39052695960C}:2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71F81D-3D4B-4F44-837F-2DC02A8DA82F}:2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D8B73D-0980-43A6-A3B4-99EE073AE6AF}: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F9FB00-8F05-4878-9554-EBE75BF3E745}:4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0C346E-4425-4A98-9C1B-07D1A9FB6094}:4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D50299-F51B-4BEA-8DAF-D17E1A62F37F}:483"/>
</p:tagLst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320</Words>
  <Application>Microsoft Office PowerPoint</Application>
  <PresentationFormat>Widescreen</PresentationFormat>
  <Paragraphs>102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等线</vt:lpstr>
      <vt:lpstr>Gill Sans MT</vt:lpstr>
      <vt:lpstr>Goudy Old Style</vt:lpstr>
      <vt:lpstr>Times New Roman</vt:lpstr>
      <vt:lpstr>ClassicFrameVTI</vt:lpstr>
      <vt:lpstr>Office Theme</vt:lpstr>
      <vt:lpstr>PowerPoint Presentation</vt:lpstr>
      <vt:lpstr>PowerPoint Presentation</vt:lpstr>
      <vt:lpstr>………..</vt:lpstr>
      <vt:lpstr>PowerPoint Presentation</vt:lpstr>
      <vt:lpstr>PowerPoint Presentation</vt:lpstr>
      <vt:lpstr>Con vật nào cao hơn?</vt:lpstr>
      <vt:lpstr>Con vật nào cao hơn?</vt:lpstr>
      <vt:lpstr>Con vật nào cao hơn?</vt:lpstr>
      <vt:lpstr>Con vật nào cao hơn?</vt:lpstr>
      <vt:lpstr>Lọ hoa nào thấp hơn?</vt:lpstr>
      <vt:lpstr>Lọ hoa nào thấp hơn?</vt:lpstr>
      <vt:lpstr>Lọ hoa nào thấp hơn?</vt:lpstr>
      <vt:lpstr>Lọ hoa nào thấp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25 Tiết 2</dc:title>
  <dc:creator>1</dc:creator>
  <cp:lastModifiedBy>STD_NHU</cp:lastModifiedBy>
  <cp:revision>61</cp:revision>
  <dcterms:created xsi:type="dcterms:W3CDTF">2020-08-10T03:18:16Z</dcterms:created>
  <dcterms:modified xsi:type="dcterms:W3CDTF">2025-03-10T23:44:15Z</dcterms:modified>
</cp:coreProperties>
</file>