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handoutMasterIdLst>
    <p:handoutMasterId r:id="rId12"/>
  </p:handoutMasterIdLst>
  <p:sldIdLst>
    <p:sldId id="256" r:id="rId3"/>
    <p:sldId id="299" r:id="rId4"/>
    <p:sldId id="291" r:id="rId5"/>
    <p:sldId id="292" r:id="rId6"/>
    <p:sldId id="293" r:id="rId7"/>
    <p:sldId id="300" r:id="rId8"/>
    <p:sldId id="302" r:id="rId9"/>
    <p:sldId id="270" r:id="rId10"/>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8" d="100"/>
          <a:sy n="48" d="100"/>
        </p:scale>
        <p:origin x="941" y="3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DCA28661-8480-4281-8A0B-73AD3CDD411C}" type="datetimeFigureOut">
              <a:rPr lang="en-US" smtClean="0"/>
              <a:t>3/22/2025</a:t>
            </a:fld>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708A485B-5865-47D2-8E1C-996CF07487DF}" type="slidenum">
              <a:rPr lang="en-US" smtClean="0"/>
              <a:t>‹#›</a:t>
            </a:fld>
            <a:endParaRPr lang="en-US"/>
          </a:p>
        </p:txBody>
      </p:sp>
    </p:spTree>
    <p:extLst>
      <p:ext uri="{BB962C8B-B14F-4D97-AF65-F5344CB8AC3E}">
        <p14:creationId xmlns:p14="http://schemas.microsoft.com/office/powerpoint/2010/main" val="2949623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A17F0F9B-B83D-4BBB-8FAE-15D85F0A7514}" type="datetimeFigureOut">
              <a:rPr lang="en-US" smtClean="0"/>
              <a:t>3/22/2025</a:t>
            </a:fld>
            <a:endParaRPr lang="en-U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515362C1-89E0-4D87-9318-76CEC47A2D7A}" type="slidenum">
              <a:rPr lang="en-US" smtClean="0"/>
              <a:t>‹#›</a:t>
            </a:fld>
            <a:endParaRPr lang="en-US"/>
          </a:p>
        </p:txBody>
      </p:sp>
    </p:spTree>
    <p:extLst>
      <p:ext uri="{BB962C8B-B14F-4D97-AF65-F5344CB8AC3E}">
        <p14:creationId xmlns:p14="http://schemas.microsoft.com/office/powerpoint/2010/main" val="3458885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3:notes"/>
          <p:cNvSpPr>
            <a:spLocks noGrp="1" noRot="1" noChangeAspect="1"/>
          </p:cNvSpPr>
          <p:nvPr>
            <p:ph type="sldImg" idx="2"/>
          </p:nvPr>
        </p:nvSpPr>
        <p:spPr>
          <a:xfrm>
            <a:off x="409575" y="1233488"/>
            <a:ext cx="591661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3: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3: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941010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6" name="Google Shape;196;p5: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p5: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1866008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6: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p6: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951466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409575" y="1233488"/>
            <a:ext cx="5916613" cy="3328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673577" y="4748163"/>
            <a:ext cx="5388610" cy="388486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0" name="Google Shape;220;p7:notes"/>
          <p:cNvSpPr txBox="1">
            <a:spLocks noGrp="1"/>
          </p:cNvSpPr>
          <p:nvPr>
            <p:ph type="sldNum" idx="12"/>
          </p:nvPr>
        </p:nvSpPr>
        <p:spPr>
          <a:xfrm>
            <a:off x="3815373" y="9371286"/>
            <a:ext cx="2918831" cy="495028"/>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3629926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E8F2A-B3D4-43F2-B39B-CD77F64A1950}" type="slidenum">
              <a:rPr lang="en-US" noProof="0" smtClean="0"/>
              <a:t>6</a:t>
            </a:fld>
            <a:endParaRPr lang="en-US" noProof="0" dirty="0"/>
          </a:p>
        </p:txBody>
      </p:sp>
    </p:spTree>
    <p:extLst>
      <p:ext uri="{BB962C8B-B14F-4D97-AF65-F5344CB8AC3E}">
        <p14:creationId xmlns:p14="http://schemas.microsoft.com/office/powerpoint/2010/main" val="3041679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DE8F2A-B3D4-43F2-B39B-CD77F64A1950}" type="slidenum">
              <a:rPr lang="en-US" noProof="0" smtClean="0"/>
              <a:t>7</a:t>
            </a:fld>
            <a:endParaRPr lang="en-US" noProof="0" dirty="0"/>
          </a:p>
        </p:txBody>
      </p:sp>
    </p:spTree>
    <p:extLst>
      <p:ext uri="{BB962C8B-B14F-4D97-AF65-F5344CB8AC3E}">
        <p14:creationId xmlns:p14="http://schemas.microsoft.com/office/powerpoint/2010/main" val="22843724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7106" name="Google Shape;303;p15:notes">
            <a:extLst>
              <a:ext uri="{FF2B5EF4-FFF2-40B4-BE49-F238E27FC236}">
                <a16:creationId xmlns:a16="http://schemas.microsoft.com/office/drawing/2014/main" id="{346C6447-E466-30C0-D6B6-A8CBA36A8ED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45700" rIns="91425" bIns="45700" numCol="1" anchor="t" anchorCtr="0" compatLnSpc="1">
            <a:prstTxWarp prst="textNoShape">
              <a:avLst/>
            </a:prstTxWarp>
          </a:bodyPr>
          <a:lstStyle/>
          <a:p>
            <a:pPr eaLnBrk="1" hangingPunct="1">
              <a:spcBef>
                <a:spcPct val="0"/>
              </a:spcBef>
            </a:pPr>
            <a:endParaRPr lang="en-US" altLang="en-US"/>
          </a:p>
        </p:txBody>
      </p:sp>
      <p:sp>
        <p:nvSpPr>
          <p:cNvPr id="47107" name="Google Shape;304;p15:notes">
            <a:extLst>
              <a:ext uri="{FF2B5EF4-FFF2-40B4-BE49-F238E27FC236}">
                <a16:creationId xmlns:a16="http://schemas.microsoft.com/office/drawing/2014/main" id="{AA055CE5-26EB-2A90-BB49-C7CEA7348BE7}"/>
              </a:ext>
            </a:extLst>
          </p:cNvPr>
          <p:cNvSpPr>
            <a:spLocks noGrp="1" noRot="1" noChangeAspect="1" noTextEdit="1"/>
          </p:cNvSpPr>
          <p:nvPr>
            <p:ph type="sldImg" idx="2"/>
          </p:nvPr>
        </p:nvSpPr>
        <p:spPr bwMode="auto">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42602-9C36-F72D-CEA0-FE072E0360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E3E60E-0F3B-8008-6040-197B312E3A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F0AB0D-6F21-A65D-7688-21EB3E0745A8}"/>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5" name="Footer Placeholder 4">
            <a:extLst>
              <a:ext uri="{FF2B5EF4-FFF2-40B4-BE49-F238E27FC236}">
                <a16:creationId xmlns:a16="http://schemas.microsoft.com/office/drawing/2014/main" id="{687997BA-3481-39DA-3057-4F58870D73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B95AE-CAB2-380F-D622-451FCBA8C541}"/>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763134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FF3DC-5B51-D5D2-B22A-B0323C2415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CA454B-FE4F-338A-59A0-658FB7193A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F580AC-3D5D-4E7D-E731-C0F8E4E94433}"/>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5" name="Footer Placeholder 4">
            <a:extLst>
              <a:ext uri="{FF2B5EF4-FFF2-40B4-BE49-F238E27FC236}">
                <a16:creationId xmlns:a16="http://schemas.microsoft.com/office/drawing/2014/main" id="{695618A9-A423-66EE-BC7C-0A188835DB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685F06-E4A6-3F10-F906-CF056B023BBE}"/>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877638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E34BF2-AF8A-EAF0-2F62-2A709AF093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0DE644-166B-C33A-8768-F30088A905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688AC-C22B-3458-3742-606CA07201E9}"/>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5" name="Footer Placeholder 4">
            <a:extLst>
              <a:ext uri="{FF2B5EF4-FFF2-40B4-BE49-F238E27FC236}">
                <a16:creationId xmlns:a16="http://schemas.microsoft.com/office/drawing/2014/main" id="{EB14ADB4-70EF-2A62-CBF8-A088168ED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F3EDAF-7056-D2D5-5A0E-30C477985F30}"/>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013198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914093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9C79"/>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520572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9C79"/>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0265598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9C79"/>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08785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7876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p:cSld name="1_Title Slide">
    <p:spTree>
      <p:nvGrpSpPr>
        <p:cNvPr id="1" name="Shape 27"/>
        <p:cNvGrpSpPr/>
        <p:nvPr/>
      </p:nvGrpSpPr>
      <p:grpSpPr>
        <a:xfrm>
          <a:off x="0" y="0"/>
          <a:ext cx="0" cy="0"/>
          <a:chOff x="0" y="0"/>
          <a:chExt cx="0" cy="0"/>
        </a:xfrm>
      </p:grpSpPr>
      <p:sp>
        <p:nvSpPr>
          <p:cNvPr id="2" name="Google Shape;28;p19">
            <a:extLst>
              <a:ext uri="{FF2B5EF4-FFF2-40B4-BE49-F238E27FC236}">
                <a16:creationId xmlns:a16="http://schemas.microsoft.com/office/drawing/2014/main" id="{2864182E-E315-6B17-0312-D23A537E2AB0}"/>
              </a:ext>
            </a:extLst>
          </p:cNvPr>
          <p:cNvSpPr>
            <a:spLocks/>
          </p:cNvSpPr>
          <p:nvPr/>
        </p:nvSpPr>
        <p:spPr bwMode="auto">
          <a:xfrm flipH="1">
            <a:off x="123825" y="125413"/>
            <a:ext cx="11953875" cy="1314450"/>
          </a:xfrm>
          <a:custGeom>
            <a:avLst/>
            <a:gdLst>
              <a:gd name="T0" fmla="*/ 2147483646 w 21617"/>
              <a:gd name="T1" fmla="*/ 0 h 24785"/>
              <a:gd name="T2" fmla="*/ 2147483646 w 21617"/>
              <a:gd name="T3" fmla="*/ 0 h 24785"/>
              <a:gd name="T4" fmla="*/ 2147483646 w 21617"/>
              <a:gd name="T5" fmla="*/ 2147483646 h 24785"/>
              <a:gd name="T6" fmla="*/ 0 w 21617"/>
              <a:gd name="T7" fmla="*/ 2147483646 h 24785"/>
              <a:gd name="T8" fmla="*/ 2147483646 w 21617"/>
              <a:gd name="T9" fmla="*/ 0 h 247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17" h="24785" extrusionOk="0">
                <a:moveTo>
                  <a:pt x="17" y="0"/>
                </a:moveTo>
                <a:lnTo>
                  <a:pt x="21617" y="0"/>
                </a:lnTo>
                <a:lnTo>
                  <a:pt x="21617" y="17322"/>
                </a:lnTo>
                <a:cubicBezTo>
                  <a:pt x="10919" y="19230"/>
                  <a:pt x="10221" y="28798"/>
                  <a:pt x="0" y="22875"/>
                </a:cubicBezTo>
                <a:cubicBezTo>
                  <a:pt x="6" y="15250"/>
                  <a:pt x="11" y="7625"/>
                  <a:pt x="17"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p>
            <a:endParaRPr lang="en-US"/>
          </a:p>
        </p:txBody>
      </p:sp>
      <p:sp>
        <p:nvSpPr>
          <p:cNvPr id="3" name="Google Shape;31;p19">
            <a:extLst>
              <a:ext uri="{FF2B5EF4-FFF2-40B4-BE49-F238E27FC236}">
                <a16:creationId xmlns:a16="http://schemas.microsoft.com/office/drawing/2014/main" id="{73DF2B68-B441-D07F-F8BA-09D76636A6BD}"/>
              </a:ext>
            </a:extLst>
          </p:cNvPr>
          <p:cNvSpPr>
            <a:spLocks noChangeArrowheads="1"/>
          </p:cNvSpPr>
          <p:nvPr/>
        </p:nvSpPr>
        <p:spPr bwMode="auto">
          <a:xfrm>
            <a:off x="434975" y="4725988"/>
            <a:ext cx="73025" cy="1371600"/>
          </a:xfrm>
          <a:prstGeom prst="rect">
            <a:avLst/>
          </a:prstGeom>
          <a:solidFill>
            <a:schemeClr val="accent2"/>
          </a:solidFill>
          <a:ln>
            <a:noFill/>
          </a:ln>
        </p:spPr>
        <p:txBody>
          <a:bodyPr lIns="91425" tIns="45700" rIns="91425" bIns="45700"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endParaRPr lang="en-US" altLang="en-US">
              <a:solidFill>
                <a:srgbClr val="FFFFFF"/>
              </a:solidFill>
              <a:latin typeface="Century Gothic" panose="020B0502020202020204" pitchFamily="34" charset="0"/>
              <a:ea typeface="Century Gothic" panose="020B0502020202020204" pitchFamily="34" charset="0"/>
              <a:cs typeface="Century Gothic" panose="020B0502020202020204" pitchFamily="34" charset="0"/>
              <a:sym typeface="Century Gothic" panose="020B0502020202020204" pitchFamily="34" charset="0"/>
            </a:endParaRPr>
          </a:p>
        </p:txBody>
      </p:sp>
      <p:sp>
        <p:nvSpPr>
          <p:cNvPr id="29" name="Google Shape;29;p19"/>
          <p:cNvSpPr txBox="1">
            <a:spLocks noGrp="1"/>
          </p:cNvSpPr>
          <p:nvPr>
            <p:ph type="subTitle" idx="1"/>
          </p:nvPr>
        </p:nvSpPr>
        <p:spPr>
          <a:xfrm>
            <a:off x="694871" y="5603182"/>
            <a:ext cx="9144000" cy="341632"/>
          </a:xfrm>
          <a:prstGeom prst="rect">
            <a:avLst/>
          </a:prstGeom>
          <a:noFill/>
          <a:ln>
            <a:noFill/>
          </a:ln>
        </p:spPr>
        <p:txBody>
          <a:bodyPr spcFirstLastPara="1" lIns="91425" tIns="45700" rIns="91425" bIns="45700"/>
          <a:lstStyle>
            <a:lvl1pPr lvl="0" algn="l">
              <a:lnSpc>
                <a:spcPct val="90000"/>
              </a:lnSpc>
              <a:spcBef>
                <a:spcPts val="1000"/>
              </a:spcBef>
              <a:spcAft>
                <a:spcPts val="0"/>
              </a:spcAft>
              <a:buClr>
                <a:srgbClr val="023F4E"/>
              </a:buClr>
              <a:buSzPts val="1800"/>
              <a:buNone/>
              <a:defRPr sz="1800">
                <a:solidFill>
                  <a:srgbClr val="023F4E"/>
                </a:solidFill>
                <a:latin typeface="Century Gothic"/>
                <a:ea typeface="Century Gothic"/>
                <a:cs typeface="Century Gothic"/>
                <a:sym typeface="Century Gothic"/>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
        <p:nvSpPr>
          <p:cNvPr id="30" name="Google Shape;30;p19"/>
          <p:cNvSpPr txBox="1">
            <a:spLocks noGrp="1"/>
          </p:cNvSpPr>
          <p:nvPr>
            <p:ph type="ctrTitle"/>
          </p:nvPr>
        </p:nvSpPr>
        <p:spPr>
          <a:xfrm>
            <a:off x="694871" y="4901452"/>
            <a:ext cx="10607040" cy="701731"/>
          </a:xfrm>
          <a:prstGeom prst="rect">
            <a:avLst/>
          </a:prstGeom>
          <a:noFill/>
          <a:ln>
            <a:noFill/>
          </a:ln>
        </p:spPr>
        <p:txBody>
          <a:bodyPr spcFirstLastPara="1" lIns="91425" tIns="45700" rIns="91425" bIns="45700" anchor="b"/>
          <a:lstStyle>
            <a:lvl1pPr lvl="0" algn="l">
              <a:lnSpc>
                <a:spcPct val="90000"/>
              </a:lnSpc>
              <a:spcBef>
                <a:spcPts val="0"/>
              </a:spcBef>
              <a:spcAft>
                <a:spcPts val="0"/>
              </a:spcAft>
              <a:buClr>
                <a:srgbClr val="3F3F3F"/>
              </a:buClr>
              <a:buSzPts val="4400"/>
              <a:buFont typeface="Century Gothic"/>
              <a:buNone/>
              <a:defRPr sz="4400" b="1">
                <a:solidFill>
                  <a:srgbClr val="3F3F3F"/>
                </a:solidFill>
                <a:latin typeface="Century Gothic"/>
                <a:ea typeface="Century Gothic"/>
                <a:cs typeface="Century Gothic"/>
                <a:sym typeface="Century Gothic"/>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70134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EC485-2609-88AC-1F61-F2E2758115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0AD130-1F5F-6C9D-D977-BA64F5ABD4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A3BC0-7C29-5908-9CB2-926FE7ADB17E}"/>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5" name="Footer Placeholder 4">
            <a:extLst>
              <a:ext uri="{FF2B5EF4-FFF2-40B4-BE49-F238E27FC236}">
                <a16:creationId xmlns:a16="http://schemas.microsoft.com/office/drawing/2014/main" id="{EFEE5DC7-BE7C-C2FD-5113-9B7678EDAF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8F5CA1-6D99-4E36-7979-408D753A5CBA}"/>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1440730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F44A2-FD6F-DE43-5066-08DFADBF1F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68F89B-3776-4CE5-A0DB-666C6A90AB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605010-1120-D526-C373-214E0EF23C77}"/>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5" name="Footer Placeholder 4">
            <a:extLst>
              <a:ext uri="{FF2B5EF4-FFF2-40B4-BE49-F238E27FC236}">
                <a16:creationId xmlns:a16="http://schemas.microsoft.com/office/drawing/2014/main" id="{223939A6-7FC4-AFCF-1523-1133F44E1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125CCD-1D90-E2A3-F44A-0E2D4B8A6EA5}"/>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409394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3ECB4-14FD-D19B-49BA-79FB7FE792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F9B247-4010-4A1C-0BCE-4045C6E4FD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8DECCC-DEFD-1213-59D6-CD7CA06FA2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5D56BA-4C58-B10C-0F6F-EF608E0864FA}"/>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6" name="Footer Placeholder 5">
            <a:extLst>
              <a:ext uri="{FF2B5EF4-FFF2-40B4-BE49-F238E27FC236}">
                <a16:creationId xmlns:a16="http://schemas.microsoft.com/office/drawing/2014/main" id="{3A963C14-09D4-5718-B22A-9031CDF2A5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6BC080-A186-7C93-1447-4C1DE9C8CAA6}"/>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231524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D2661-6AF6-5D15-28A2-9AD419FF0A8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406A5E-D353-D031-6049-8AA4396B68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12E76D-CD15-4D49-D58C-0A3B6E6035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48E589-2E47-3FB3-6AB2-4ADA6F43DD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296A18-D7C9-1DF1-8A46-2A1B35A35F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5C3C3D-2489-2981-9682-DA72CCC55283}"/>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8" name="Footer Placeholder 7">
            <a:extLst>
              <a:ext uri="{FF2B5EF4-FFF2-40B4-BE49-F238E27FC236}">
                <a16:creationId xmlns:a16="http://schemas.microsoft.com/office/drawing/2014/main" id="{4CC18FF8-C20C-1DB7-92AB-4D7D916110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225AA3-0845-B906-1505-C8607317AACE}"/>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55475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86FAF-4848-531C-6A82-C193E31785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ED3D2AF-9D53-066D-FB77-345540F48E30}"/>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4" name="Footer Placeholder 3">
            <a:extLst>
              <a:ext uri="{FF2B5EF4-FFF2-40B4-BE49-F238E27FC236}">
                <a16:creationId xmlns:a16="http://schemas.microsoft.com/office/drawing/2014/main" id="{28A39315-B57B-A924-C0BC-7EEC0F488B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23E6FA-61B9-40B4-D15C-106804AE1FC3}"/>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26998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F11D85-43AA-29B5-D2A3-AEE1A73CCBC5}"/>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3" name="Footer Placeholder 2">
            <a:extLst>
              <a:ext uri="{FF2B5EF4-FFF2-40B4-BE49-F238E27FC236}">
                <a16:creationId xmlns:a16="http://schemas.microsoft.com/office/drawing/2014/main" id="{CF592CB1-1FCD-54B5-7598-7133141BACA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146279-9EC4-00DF-77CF-B619EB135327}"/>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130117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EE80D-E7B9-586C-438F-B099016025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DC0C2D1-26F9-D16E-6EC9-5383E6AFF3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063FF0-7FB6-92A4-DCE3-0CAE975C63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2530DF-FE4C-A217-0B02-9A36F2167D52}"/>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6" name="Footer Placeholder 5">
            <a:extLst>
              <a:ext uri="{FF2B5EF4-FFF2-40B4-BE49-F238E27FC236}">
                <a16:creationId xmlns:a16="http://schemas.microsoft.com/office/drawing/2014/main" id="{9A19528B-DB97-B992-9F23-35408C08E0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51A287-AC6A-001E-8A4F-2107D52CB6F7}"/>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2480119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7BC3F-351D-7CA0-88BB-21814740AA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187E91-D16B-170E-D1CD-A4E0B84F68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03B3AD-6801-4155-8844-9B464141CA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5ACF35-8EE5-4D8B-786F-2C1A21F1BBA2}"/>
              </a:ext>
            </a:extLst>
          </p:cNvPr>
          <p:cNvSpPr>
            <a:spLocks noGrp="1"/>
          </p:cNvSpPr>
          <p:nvPr>
            <p:ph type="dt" sz="half" idx="10"/>
          </p:nvPr>
        </p:nvSpPr>
        <p:spPr/>
        <p:txBody>
          <a:bodyPr/>
          <a:lstStyle/>
          <a:p>
            <a:fld id="{923D1050-2A78-4DD3-BF11-B6328F8DBBE8}" type="datetimeFigureOut">
              <a:rPr lang="en-US" smtClean="0"/>
              <a:t>3/22/2025</a:t>
            </a:fld>
            <a:endParaRPr lang="en-US"/>
          </a:p>
        </p:txBody>
      </p:sp>
      <p:sp>
        <p:nvSpPr>
          <p:cNvPr id="6" name="Footer Placeholder 5">
            <a:extLst>
              <a:ext uri="{FF2B5EF4-FFF2-40B4-BE49-F238E27FC236}">
                <a16:creationId xmlns:a16="http://schemas.microsoft.com/office/drawing/2014/main" id="{F128D737-0D10-AD0C-C831-1FC4025B8B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F0A229-3F51-89B5-0479-94AAF5687F57}"/>
              </a:ext>
            </a:extLst>
          </p:cNvPr>
          <p:cNvSpPr>
            <a:spLocks noGrp="1"/>
          </p:cNvSpPr>
          <p:nvPr>
            <p:ph type="sldNum" sz="quarter" idx="12"/>
          </p:nvPr>
        </p:nvSpPr>
        <p:spPr/>
        <p:txBody>
          <a:bodyPr/>
          <a:lstStyle/>
          <a:p>
            <a:fld id="{AB07F357-8E8D-4BD3-AEB4-459B45E200CA}" type="slidenum">
              <a:rPr lang="en-US" smtClean="0"/>
              <a:t>‹#›</a:t>
            </a:fld>
            <a:endParaRPr lang="en-US"/>
          </a:p>
        </p:txBody>
      </p:sp>
    </p:spTree>
    <p:extLst>
      <p:ext uri="{BB962C8B-B14F-4D97-AF65-F5344CB8AC3E}">
        <p14:creationId xmlns:p14="http://schemas.microsoft.com/office/powerpoint/2010/main" val="3103429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B24ADB-BAE7-D956-E5E8-EAA1969568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6113E6-D802-C044-D985-48B8965ABA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D8B2A0-9BCF-2F2B-FE24-88996F1538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D1050-2A78-4DD3-BF11-B6328F8DBBE8}" type="datetimeFigureOut">
              <a:rPr lang="en-US" smtClean="0"/>
              <a:t>3/22/2025</a:t>
            </a:fld>
            <a:endParaRPr lang="en-US"/>
          </a:p>
        </p:txBody>
      </p:sp>
      <p:sp>
        <p:nvSpPr>
          <p:cNvPr id="5" name="Footer Placeholder 4">
            <a:extLst>
              <a:ext uri="{FF2B5EF4-FFF2-40B4-BE49-F238E27FC236}">
                <a16:creationId xmlns:a16="http://schemas.microsoft.com/office/drawing/2014/main" id="{0D4EAFCD-0004-171B-EDA1-C59A1BF29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55147E-A290-CA50-0B92-81E727CB2C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07F357-8E8D-4BD3-AEB4-459B45E200CA}" type="slidenum">
              <a:rPr lang="en-US" smtClean="0"/>
              <a:t>‹#›</a:t>
            </a:fld>
            <a:endParaRPr lang="en-US"/>
          </a:p>
        </p:txBody>
      </p:sp>
    </p:spTree>
    <p:extLst>
      <p:ext uri="{BB962C8B-B14F-4D97-AF65-F5344CB8AC3E}">
        <p14:creationId xmlns:p14="http://schemas.microsoft.com/office/powerpoint/2010/main" val="1481876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9882" y="193294"/>
            <a:ext cx="11432235" cy="1042669"/>
          </a:xfrm>
          <a:prstGeom prst="rect">
            <a:avLst/>
          </a:prstGeom>
        </p:spPr>
        <p:txBody>
          <a:bodyPr wrap="square" lIns="0" tIns="0" rIns="0" bIns="0">
            <a:spAutoFit/>
          </a:bodyPr>
          <a:lstStyle>
            <a:lvl1pPr>
              <a:defRPr sz="3600" b="0" i="0">
                <a:solidFill>
                  <a:srgbClr val="009C79"/>
                </a:solidFill>
                <a:latin typeface="Calibri Light"/>
                <a:cs typeface="Calibri Light"/>
              </a:defRPr>
            </a:lvl1pPr>
          </a:lstStyle>
          <a:p>
            <a:endParaRPr/>
          </a:p>
        </p:txBody>
      </p:sp>
      <p:sp>
        <p:nvSpPr>
          <p:cNvPr id="3" name="Holder 3"/>
          <p:cNvSpPr>
            <a:spLocks noGrp="1"/>
          </p:cNvSpPr>
          <p:nvPr>
            <p:ph type="body" idx="1"/>
          </p:nvPr>
        </p:nvSpPr>
        <p:spPr>
          <a:xfrm>
            <a:off x="422554" y="1831975"/>
            <a:ext cx="11346891" cy="444690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3/22/2025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41624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hyperlink" Target="http://amp-vietnam.com/vi"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amp-vietnam.com/vi" TargetMode="External"/><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0">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C531964-2B0D-9FA7-8F93-42D588CF8833}"/>
              </a:ext>
            </a:extLst>
          </p:cNvPr>
          <p:cNvPicPr>
            <a:picLocks noChangeAspect="1"/>
          </p:cNvPicPr>
          <p:nvPr/>
        </p:nvPicPr>
        <p:blipFill rotWithShape="1">
          <a:blip r:embed="rId2"/>
          <a:srcRect t="1944" b="567"/>
          <a:stretch/>
        </p:blipFill>
        <p:spPr>
          <a:xfrm>
            <a:off x="4929188" y="10"/>
            <a:ext cx="7262810" cy="6857990"/>
          </a:xfrm>
          <a:prstGeom prst="rect">
            <a:avLst/>
          </a:prstGeom>
        </p:spPr>
      </p:pic>
      <p:sp>
        <p:nvSpPr>
          <p:cNvPr id="16" name="Rectangle 1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0F952B3-0093-2A7E-F8DB-9DB58F83150B}"/>
              </a:ext>
            </a:extLst>
          </p:cNvPr>
          <p:cNvSpPr>
            <a:spLocks noGrp="1"/>
          </p:cNvSpPr>
          <p:nvPr>
            <p:ph type="ctrTitle"/>
          </p:nvPr>
        </p:nvSpPr>
        <p:spPr>
          <a:xfrm>
            <a:off x="213417" y="2114550"/>
            <a:ext cx="6858895" cy="2537697"/>
          </a:xfrm>
        </p:spPr>
        <p:txBody>
          <a:bodyPr vert="horz" lIns="91440" tIns="45720" rIns="91440" bIns="45720" rtlCol="0" anchor="ctr">
            <a:normAutofit/>
          </a:bodyPr>
          <a:lstStyle/>
          <a:p>
            <a:r>
              <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TIÊM VẮC XIN SỞI, </a:t>
            </a:r>
            <a:br>
              <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4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VẮC XIN SỞI - RUBELLA CHỐNG DỊCH</a:t>
            </a:r>
          </a:p>
        </p:txBody>
      </p:sp>
      <p:pic>
        <p:nvPicPr>
          <p:cNvPr id="3" name="Picture 2">
            <a:extLst>
              <a:ext uri="{FF2B5EF4-FFF2-40B4-BE49-F238E27FC236}">
                <a16:creationId xmlns:a16="http://schemas.microsoft.com/office/drawing/2014/main" id="{DE15CD21-8C0D-6F9B-1C14-51AB10B03DE4}"/>
              </a:ext>
            </a:extLst>
          </p:cNvPr>
          <p:cNvPicPr>
            <a:picLocks noChangeAspect="1"/>
          </p:cNvPicPr>
          <p:nvPr/>
        </p:nvPicPr>
        <p:blipFill>
          <a:blip r:embed="rId3"/>
          <a:stretch>
            <a:fillRect/>
          </a:stretch>
        </p:blipFill>
        <p:spPr>
          <a:xfrm>
            <a:off x="2147899" y="312207"/>
            <a:ext cx="963947" cy="963947"/>
          </a:xfrm>
          <a:prstGeom prst="rect">
            <a:avLst/>
          </a:prstGeom>
        </p:spPr>
      </p:pic>
    </p:spTree>
    <p:extLst>
      <p:ext uri="{BB962C8B-B14F-4D97-AF65-F5344CB8AC3E}">
        <p14:creationId xmlns:p14="http://schemas.microsoft.com/office/powerpoint/2010/main" val="3659043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180" name="Google Shape;180;p3"/>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i="0" u="none" strike="noStrike" cap="none" dirty="0">
                <a:solidFill>
                  <a:schemeClr val="lt1"/>
                </a:solidFill>
                <a:latin typeface="Arial"/>
                <a:ea typeface="Arial"/>
                <a:cs typeface="Arial"/>
                <a:sym typeface="Arial"/>
              </a:rPr>
              <a:t>SỰ CẦN THIẾT TRIỂN KHAI HOẠT ĐỘNG</a:t>
            </a:r>
            <a:endParaRPr sz="2000" b="1" i="0" u="none" strike="noStrike" cap="none" dirty="0">
              <a:solidFill>
                <a:schemeClr val="lt1"/>
              </a:solidFill>
              <a:latin typeface="Arial"/>
              <a:ea typeface="Arial"/>
              <a:cs typeface="Arial"/>
              <a:sym typeface="Arial"/>
            </a:endParaRPr>
          </a:p>
        </p:txBody>
      </p:sp>
      <p:pic>
        <p:nvPicPr>
          <p:cNvPr id="3" name="Picture 2">
            <a:extLst>
              <a:ext uri="{FF2B5EF4-FFF2-40B4-BE49-F238E27FC236}">
                <a16:creationId xmlns:a16="http://schemas.microsoft.com/office/drawing/2014/main" id="{7ED9DBE4-874F-F004-E39E-3F43C9BE8364}"/>
              </a:ext>
            </a:extLst>
          </p:cNvPr>
          <p:cNvPicPr>
            <a:picLocks noChangeAspect="1"/>
          </p:cNvPicPr>
          <p:nvPr/>
        </p:nvPicPr>
        <p:blipFill>
          <a:blip r:embed="rId3"/>
          <a:stretch>
            <a:fillRect/>
          </a:stretch>
        </p:blipFill>
        <p:spPr>
          <a:xfrm>
            <a:off x="2870" y="1274"/>
            <a:ext cx="963947" cy="963947"/>
          </a:xfrm>
          <a:prstGeom prst="rect">
            <a:avLst/>
          </a:prstGeom>
        </p:spPr>
      </p:pic>
      <p:sp>
        <p:nvSpPr>
          <p:cNvPr id="5" name="TextBox 4">
            <a:extLst>
              <a:ext uri="{FF2B5EF4-FFF2-40B4-BE49-F238E27FC236}">
                <a16:creationId xmlns:a16="http://schemas.microsoft.com/office/drawing/2014/main" id="{ED91FD81-5CD3-BCEA-D5D7-91F6B0A0ACAB}"/>
              </a:ext>
            </a:extLst>
          </p:cNvPr>
          <p:cNvSpPr txBox="1"/>
          <p:nvPr/>
        </p:nvSpPr>
        <p:spPr>
          <a:xfrm>
            <a:off x="459581" y="1144930"/>
            <a:ext cx="11272838" cy="5294976"/>
          </a:xfrm>
          <a:prstGeom prst="rect">
            <a:avLst/>
          </a:prstGeom>
          <a:noFill/>
        </p:spPr>
        <p:txBody>
          <a:bodyPr wrap="square">
            <a:spAutoFit/>
          </a:bodyPr>
          <a:lstStyle/>
          <a:p>
            <a:pPr indent="457200" algn="just">
              <a:lnSpc>
                <a:spcPct val="110000"/>
              </a:lnSpc>
              <a:spcAft>
                <a:spcPts val="200"/>
              </a:spcAft>
            </a:pP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2024,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toàn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quốc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hơn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45.758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sốt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phát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ban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18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tử</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vong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liên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quan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số</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nhất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tại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khu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vực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miền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Nam (66,6%). </a:t>
            </a:r>
          </a:p>
          <a:p>
            <a:pPr indent="457200" algn="just">
              <a:lnSpc>
                <a:spcPct val="110000"/>
              </a:lnSpc>
              <a:spcAft>
                <a:spcPts val="200"/>
              </a:spcAft>
            </a:pP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Từ</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đầu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nay,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toàn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quốc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38.807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05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tử</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vong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số</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tăng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so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với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cùng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kỳ</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2024 (111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và</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tiếp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tục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nhất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tại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khu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vực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miền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Nam (57%); </a:t>
            </a:r>
          </a:p>
          <a:p>
            <a:pPr indent="457200" algn="just">
              <a:lnSpc>
                <a:spcPct val="110000"/>
              </a:lnSpc>
              <a:spcAft>
                <a:spcPts val="200"/>
              </a:spcAft>
            </a:pPr>
            <a:r>
              <a:rPr lang="en-US" sz="2800" dirty="0" err="1">
                <a:solidFill>
                  <a:srgbClr val="000000"/>
                </a:solidFill>
                <a:latin typeface="Arial" panose="020B0604020202020204" pitchFamily="34" charset="0"/>
                <a:ea typeface="Calibri" panose="020F0502020204030204" pitchFamily="34" charset="0"/>
                <a:cs typeface="Arial" panose="020B0604020202020204" pitchFamily="34" charset="0"/>
              </a:rPr>
              <a:t>T</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ại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Hải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Phòng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tính</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ngày</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17/3/2025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nhận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215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nghi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tăng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cao</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so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với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cùng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kỳ</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năm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2024 (0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Hầu</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hết</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các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trường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hợp</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là</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không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tiêm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chủng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chưa</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tiêm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đủ</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mũi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xin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phòng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bệnh</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hoặc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chưa</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đến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độ</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tuổi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tiêm</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chủng</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vắc</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xin</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US" sz="28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sởi</a:t>
            </a:r>
            <a:r>
              <a:rPr lang="en-US" sz="28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1406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5"/>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200" name="Google Shape;200;p5"/>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i="0" u="none" strike="noStrike" cap="none" dirty="0">
                <a:solidFill>
                  <a:schemeClr val="lt1"/>
                </a:solidFill>
                <a:latin typeface="Arial"/>
                <a:ea typeface="Arial"/>
                <a:cs typeface="Arial"/>
                <a:sym typeface="Arial"/>
              </a:rPr>
              <a:t>MỤC TIÊU, PHẠM VI, ĐỐI TƯỢNG TRIỂN KHAI (1)</a:t>
            </a:r>
            <a:r>
              <a:rPr lang="en-US" sz="3200" b="1" i="0" u="none" strike="noStrike" cap="none" dirty="0">
                <a:solidFill>
                  <a:schemeClr val="lt1"/>
                </a:solidFill>
                <a:latin typeface="Arial"/>
                <a:ea typeface="Arial"/>
                <a:cs typeface="Arial"/>
                <a:sym typeface="Arial"/>
              </a:rPr>
              <a:t> </a:t>
            </a:r>
            <a:endParaRPr sz="2800" b="1" i="0" u="none" strike="noStrike" cap="none" dirty="0">
              <a:solidFill>
                <a:schemeClr val="lt1"/>
              </a:solidFill>
              <a:latin typeface="Arial"/>
              <a:ea typeface="Arial"/>
              <a:cs typeface="Arial"/>
              <a:sym typeface="Arial"/>
            </a:endParaRPr>
          </a:p>
        </p:txBody>
      </p:sp>
      <p:sp>
        <p:nvSpPr>
          <p:cNvPr id="203" name="Google Shape;203;p5"/>
          <p:cNvSpPr/>
          <p:nvPr/>
        </p:nvSpPr>
        <p:spPr>
          <a:xfrm>
            <a:off x="609263" y="1298671"/>
            <a:ext cx="11277937" cy="197075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800" b="1" i="0" u="none" strike="noStrike" cap="none" dirty="0" err="1">
                <a:solidFill>
                  <a:srgbClr val="FF0000"/>
                </a:solidFill>
                <a:latin typeface="Arial" panose="020B0604020202020204" pitchFamily="34" charset="0"/>
                <a:ea typeface="Arial"/>
                <a:cs typeface="Arial" panose="020B0604020202020204" pitchFamily="34" charset="0"/>
                <a:sym typeface="Arial"/>
              </a:rPr>
              <a:t>Mục</a:t>
            </a: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 </a:t>
            </a:r>
            <a:r>
              <a:rPr lang="en-US" sz="2800" b="1" i="0" u="none" strike="noStrike" cap="none" dirty="0" err="1">
                <a:solidFill>
                  <a:srgbClr val="FF0000"/>
                </a:solidFill>
                <a:latin typeface="Arial" panose="020B0604020202020204" pitchFamily="34" charset="0"/>
                <a:ea typeface="Arial"/>
                <a:cs typeface="Arial" panose="020B0604020202020204" pitchFamily="34" charset="0"/>
                <a:sym typeface="Arial"/>
              </a:rPr>
              <a:t>tiêu</a:t>
            </a: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 </a:t>
            </a:r>
            <a:r>
              <a:rPr lang="en-US" sz="2800" b="1" i="0" u="none" strike="noStrike" cap="none" dirty="0" err="1">
                <a:solidFill>
                  <a:srgbClr val="FF0000"/>
                </a:solidFill>
                <a:latin typeface="Arial" panose="020B0604020202020204" pitchFamily="34" charset="0"/>
                <a:ea typeface="Arial"/>
                <a:cs typeface="Arial" panose="020B0604020202020204" pitchFamily="34" charset="0"/>
                <a:sym typeface="Arial"/>
              </a:rPr>
              <a:t>chung</a:t>
            </a: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a:t>
            </a:r>
            <a:endParaRPr sz="2800" b="1" i="0" u="none" strike="noStrike" cap="none" dirty="0">
              <a:solidFill>
                <a:srgbClr val="FF0000"/>
              </a:solidFill>
              <a:latin typeface="Arial" panose="020B0604020202020204" pitchFamily="34" charset="0"/>
              <a:ea typeface="Arial"/>
              <a:cs typeface="Arial" panose="020B0604020202020204" pitchFamily="34" charset="0"/>
              <a:sym typeface="Arial"/>
            </a:endParaRPr>
          </a:p>
          <a:p>
            <a:pPr marR="43180" indent="450215" algn="just">
              <a:lnSpc>
                <a:spcPct val="110000"/>
              </a:lnSpc>
              <a:spcAft>
                <a:spcPts val="200"/>
              </a:spcAft>
              <a:tabLst>
                <a:tab pos="5941060" algn="l"/>
                <a:tab pos="6343650" algn="l"/>
              </a:tabLst>
            </a:pPr>
            <a:r>
              <a:rPr lang="vi-VN" sz="2800" dirty="0">
                <a:effectLst/>
                <a:latin typeface="Arial" panose="020B0604020202020204" pitchFamily="34" charset="0"/>
                <a:ea typeface="Calibri" panose="020F0502020204030204" pitchFamily="34" charset="0"/>
                <a:cs typeface="Arial" panose="020B0604020202020204" pitchFamily="34" charset="0"/>
              </a:rPr>
              <a:t>Tăng tỷ lệ miễn dịch phòng bệnh sởi trong cộng đồng nhằm chủ động phòng chống dịch bệnh, giảm tỷ lệ mắc và tử vong do bệnh sởi tại thành phố</a:t>
            </a:r>
            <a:r>
              <a:rPr lang="en-US" sz="2800" dirty="0">
                <a:effectLst/>
                <a:latin typeface="Arial" panose="020B0604020202020204" pitchFamily="34" charset="0"/>
                <a:ea typeface="Calibri" panose="020F0502020204030204" pitchFamily="34" charset="0"/>
                <a:cs typeface="Arial" panose="020B0604020202020204" pitchFamily="34" charset="0"/>
              </a:rPr>
              <a:t> Hải </a:t>
            </a:r>
            <a:r>
              <a:rPr lang="en-US" sz="2800" dirty="0" err="1">
                <a:effectLst/>
                <a:latin typeface="Arial" panose="020B0604020202020204" pitchFamily="34" charset="0"/>
                <a:ea typeface="Calibri" panose="020F0502020204030204" pitchFamily="34" charset="0"/>
                <a:cs typeface="Arial" panose="020B0604020202020204" pitchFamily="34" charset="0"/>
              </a:rPr>
              <a:t>Phòng</a:t>
            </a:r>
            <a:r>
              <a:rPr lang="en-US" sz="2800" dirty="0">
                <a:effectLst/>
                <a:latin typeface="Arial" panose="020B0604020202020204" pitchFamily="34" charset="0"/>
                <a:ea typeface="Calibri" panose="020F0502020204030204" pitchFamily="34" charset="0"/>
                <a:cs typeface="Arial" panose="020B0604020202020204" pitchFamily="34" charset="0"/>
              </a:rPr>
              <a:t>.</a:t>
            </a:r>
          </a:p>
        </p:txBody>
      </p:sp>
      <p:sp>
        <p:nvSpPr>
          <p:cNvPr id="204" name="Google Shape;204;p5"/>
          <p:cNvSpPr/>
          <p:nvPr/>
        </p:nvSpPr>
        <p:spPr>
          <a:xfrm>
            <a:off x="609262" y="3588574"/>
            <a:ext cx="11277937" cy="247037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800" b="1" i="0" u="none" strike="noStrike" cap="none" dirty="0">
                <a:solidFill>
                  <a:srgbClr val="FF0000"/>
                </a:solidFill>
                <a:latin typeface="Arial" panose="020B0604020202020204" pitchFamily="34" charset="0"/>
                <a:ea typeface="Arial"/>
                <a:cs typeface="Arial" panose="020B0604020202020204" pitchFamily="34" charset="0"/>
                <a:sym typeface="Arial"/>
              </a:rPr>
              <a:t>Mục tiêu cụ thể:</a:t>
            </a:r>
            <a:endParaRPr sz="2800" dirty="0">
              <a:solidFill>
                <a:srgbClr val="FF0000"/>
              </a:solidFill>
              <a:latin typeface="Arial" panose="020B0604020202020204" pitchFamily="34" charset="0"/>
              <a:cs typeface="Arial" panose="020B0604020202020204" pitchFamily="34" charset="0"/>
            </a:endParaRPr>
          </a:p>
          <a:p>
            <a:pPr marR="43180" algn="just">
              <a:lnSpc>
                <a:spcPct val="110000"/>
              </a:lnSpc>
              <a:spcAft>
                <a:spcPts val="200"/>
              </a:spcAft>
              <a:tabLst>
                <a:tab pos="457200" algn="l"/>
                <a:tab pos="5940000" algn="l"/>
                <a:tab pos="6343200" algn="l"/>
              </a:tabLst>
            </a:pPr>
            <a:r>
              <a:rPr lang="en-US" sz="2800" dirty="0">
                <a:effectLst/>
                <a:latin typeface="Arial" panose="020B0604020202020204" pitchFamily="34" charset="0"/>
                <a:ea typeface="Calibri" panose="020F0502020204030204" pitchFamily="34" charset="0"/>
                <a:cs typeface="Arial" panose="020B0604020202020204" pitchFamily="34" charset="0"/>
              </a:rPr>
              <a:t>	- </a:t>
            </a:r>
            <a:r>
              <a:rPr lang="vi-VN" sz="2800" dirty="0">
                <a:effectLst/>
                <a:latin typeface="Arial" panose="020B0604020202020204" pitchFamily="34" charset="0"/>
                <a:ea typeface="Calibri" panose="020F0502020204030204" pitchFamily="34" charset="0"/>
                <a:cs typeface="Arial" panose="020B0604020202020204" pitchFamily="34" charset="0"/>
              </a:rPr>
              <a:t>95% trẻ thuộc đối tượng tiêm chủng chưa được tiêm hoặc chưa được tiêm đủ mũi vắc xin chứa thành phần sởi theo quy định được tiêm 01 mũi vắc xin chứa thành phần sởi.</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R="43180" algn="just">
              <a:lnSpc>
                <a:spcPct val="110000"/>
              </a:lnSpc>
              <a:spcAft>
                <a:spcPts val="200"/>
              </a:spcAft>
              <a:tabLst>
                <a:tab pos="457200" algn="l"/>
                <a:tab pos="5940000" algn="l"/>
                <a:tab pos="6343200" algn="l"/>
              </a:tabLst>
            </a:pPr>
            <a:r>
              <a:rPr lang="en-US" sz="2800" b="0" i="0" u="none" strike="noStrike" cap="none" dirty="0">
                <a:solidFill>
                  <a:schemeClr val="dk1"/>
                </a:solidFill>
                <a:latin typeface="Arial" panose="020B0604020202020204" pitchFamily="34" charset="0"/>
                <a:ea typeface="Arial"/>
                <a:cs typeface="Arial" panose="020B0604020202020204" pitchFamily="34" charset="0"/>
                <a:sym typeface="Arial"/>
              </a:rPr>
              <a:t>	- </a:t>
            </a:r>
            <a:r>
              <a:rPr lang="en-US" sz="2800" b="0" i="0" u="none" strike="noStrike" cap="none" dirty="0" err="1">
                <a:solidFill>
                  <a:schemeClr val="dk1"/>
                </a:solidFill>
                <a:latin typeface="Arial" panose="020B0604020202020204" pitchFamily="34" charset="0"/>
                <a:ea typeface="Arial"/>
                <a:cs typeface="Arial" panose="020B0604020202020204" pitchFamily="34" charset="0"/>
                <a:sym typeface="Arial"/>
              </a:rPr>
              <a:t>Đảm</a:t>
            </a:r>
            <a:r>
              <a:rPr lang="en-US" sz="2800" b="0" i="0" u="none" strike="noStrike" cap="none" dirty="0">
                <a:solidFill>
                  <a:schemeClr val="dk1"/>
                </a:solidFill>
                <a:latin typeface="Arial" panose="020B0604020202020204" pitchFamily="34" charset="0"/>
                <a:ea typeface="Arial"/>
                <a:cs typeface="Arial" panose="020B0604020202020204" pitchFamily="34" charset="0"/>
                <a:sym typeface="Arial"/>
              </a:rPr>
              <a:t> bảo an toàn tiêm chủng</a:t>
            </a:r>
            <a:endParaRPr sz="2800" b="0" i="0" u="none" strike="noStrike" cap="none" dirty="0">
              <a:solidFill>
                <a:schemeClr val="dk1"/>
              </a:solidFill>
              <a:latin typeface="Arial" panose="020B0604020202020204" pitchFamily="34" charset="0"/>
              <a:ea typeface="Arial"/>
              <a:cs typeface="Arial" panose="020B0604020202020204" pitchFamily="34" charset="0"/>
              <a:sym typeface="Arial"/>
            </a:endParaRPr>
          </a:p>
        </p:txBody>
      </p:sp>
      <p:pic>
        <p:nvPicPr>
          <p:cNvPr id="2" name="Picture 1">
            <a:extLst>
              <a:ext uri="{FF2B5EF4-FFF2-40B4-BE49-F238E27FC236}">
                <a16:creationId xmlns:a16="http://schemas.microsoft.com/office/drawing/2014/main" id="{D698C58F-F28E-96FF-2AA2-9B4CB0000D92}"/>
              </a:ext>
            </a:extLst>
          </p:cNvPr>
          <p:cNvPicPr>
            <a:picLocks noChangeAspect="1"/>
          </p:cNvPicPr>
          <p:nvPr/>
        </p:nvPicPr>
        <p:blipFill>
          <a:blip r:embed="rId3"/>
          <a:stretch>
            <a:fillRect/>
          </a:stretch>
        </p:blipFill>
        <p:spPr>
          <a:xfrm>
            <a:off x="2870" y="1274"/>
            <a:ext cx="963947" cy="96394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6"/>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211" name="Google Shape;211;p6"/>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i="0" u="none" strike="noStrike" cap="none" dirty="0">
                <a:solidFill>
                  <a:schemeClr val="lt1"/>
                </a:solidFill>
                <a:latin typeface="Arial"/>
                <a:ea typeface="Arial"/>
                <a:cs typeface="Arial"/>
                <a:sym typeface="Arial"/>
              </a:rPr>
              <a:t>MỤC TIÊU, PHẠM VI, ĐỐI TƯỢNG TRIỂN KHAI (2)</a:t>
            </a:r>
            <a:r>
              <a:rPr lang="en-US" sz="3200" b="1" i="0" u="none" strike="noStrike" cap="none" dirty="0">
                <a:solidFill>
                  <a:schemeClr val="lt1"/>
                </a:solidFill>
                <a:latin typeface="Arial"/>
                <a:ea typeface="Arial"/>
                <a:cs typeface="Arial"/>
                <a:sym typeface="Arial"/>
              </a:rPr>
              <a:t> </a:t>
            </a:r>
            <a:endParaRPr sz="2800" b="1" i="0" u="none" strike="noStrike" cap="none" dirty="0">
              <a:solidFill>
                <a:schemeClr val="lt1"/>
              </a:solidFill>
              <a:latin typeface="Arial"/>
              <a:ea typeface="Arial"/>
              <a:cs typeface="Arial"/>
              <a:sym typeface="Arial"/>
            </a:endParaRPr>
          </a:p>
        </p:txBody>
      </p:sp>
      <p:sp>
        <p:nvSpPr>
          <p:cNvPr id="214" name="Google Shape;214;p6"/>
          <p:cNvSpPr/>
          <p:nvPr/>
        </p:nvSpPr>
        <p:spPr>
          <a:xfrm>
            <a:off x="581025" y="1299542"/>
            <a:ext cx="11029950" cy="5149062"/>
          </a:xfrm>
          <a:prstGeom prst="rect">
            <a:avLst/>
          </a:prstGeom>
          <a:noFill/>
          <a:ln>
            <a:noFill/>
          </a:ln>
        </p:spPr>
        <p:txBody>
          <a:bodyPr spcFirstLastPara="1" wrap="square" lIns="91425" tIns="45700" rIns="91425" bIns="45700" anchor="t" anchorCtr="0">
            <a:spAutoFit/>
          </a:bodyPr>
          <a:lstStyle/>
          <a:p>
            <a:pPr marL="0" marR="0" lvl="0" indent="0" algn="just" rtl="0">
              <a:spcBef>
                <a:spcPts val="600"/>
              </a:spcBef>
              <a:buNone/>
            </a:pPr>
            <a:r>
              <a:rPr lang="en-US" sz="3200" b="1" i="0" u="none" strike="noStrike" cap="none" dirty="0">
                <a:latin typeface="Arial" panose="020B0604020202020204" pitchFamily="34" charset="0"/>
                <a:ea typeface="Arial"/>
                <a:cs typeface="Arial" panose="020B0604020202020204" pitchFamily="34" charset="0"/>
                <a:sym typeface="Arial"/>
              </a:rPr>
              <a:t>Phạm vi, </a:t>
            </a:r>
            <a:r>
              <a:rPr lang="en-US" sz="3200" b="1" i="0" u="none" strike="noStrike" cap="none" dirty="0" err="1">
                <a:latin typeface="Arial" panose="020B0604020202020204" pitchFamily="34" charset="0"/>
                <a:ea typeface="Arial"/>
                <a:cs typeface="Arial" panose="020B0604020202020204" pitchFamily="34" charset="0"/>
                <a:sym typeface="Arial"/>
              </a:rPr>
              <a:t>đối</a:t>
            </a:r>
            <a:r>
              <a:rPr lang="en-US" sz="3200" b="1" i="0" u="none" strike="noStrike" cap="none" dirty="0">
                <a:latin typeface="Arial" panose="020B0604020202020204" pitchFamily="34" charset="0"/>
                <a:ea typeface="Arial"/>
                <a:cs typeface="Arial" panose="020B0604020202020204" pitchFamily="34" charset="0"/>
                <a:sym typeface="Arial"/>
              </a:rPr>
              <a:t> </a:t>
            </a:r>
            <a:r>
              <a:rPr lang="en-US" sz="3200" b="1" i="0" u="none" strike="noStrike" cap="none" dirty="0" err="1">
                <a:latin typeface="Arial" panose="020B0604020202020204" pitchFamily="34" charset="0"/>
                <a:ea typeface="Arial"/>
                <a:cs typeface="Arial" panose="020B0604020202020204" pitchFamily="34" charset="0"/>
                <a:sym typeface="Arial"/>
              </a:rPr>
              <a:t>tượng</a:t>
            </a:r>
            <a:r>
              <a:rPr lang="en-US" sz="3200" b="1" i="0" u="none" strike="noStrike" cap="none" dirty="0">
                <a:latin typeface="Arial" panose="020B0604020202020204" pitchFamily="34" charset="0"/>
                <a:ea typeface="Arial"/>
                <a:cs typeface="Arial" panose="020B0604020202020204" pitchFamily="34" charset="0"/>
                <a:sym typeface="Arial"/>
              </a:rPr>
              <a:t> </a:t>
            </a:r>
            <a:r>
              <a:rPr lang="en-US" sz="3200" b="1" i="0" u="none" strike="noStrike" cap="none" dirty="0" err="1">
                <a:latin typeface="Arial" panose="020B0604020202020204" pitchFamily="34" charset="0"/>
                <a:ea typeface="Arial"/>
                <a:cs typeface="Arial" panose="020B0604020202020204" pitchFamily="34" charset="0"/>
                <a:sym typeface="Arial"/>
              </a:rPr>
              <a:t>triển</a:t>
            </a:r>
            <a:r>
              <a:rPr lang="en-US" sz="3200" b="1" i="0" u="none" strike="noStrike" cap="none" dirty="0">
                <a:latin typeface="Arial" panose="020B0604020202020204" pitchFamily="34" charset="0"/>
                <a:ea typeface="Arial"/>
                <a:cs typeface="Arial" panose="020B0604020202020204" pitchFamily="34" charset="0"/>
                <a:sym typeface="Arial"/>
              </a:rPr>
              <a:t> </a:t>
            </a:r>
            <a:r>
              <a:rPr lang="en-US" sz="3200" b="1" i="0" u="none" strike="noStrike" cap="none" dirty="0" err="1">
                <a:latin typeface="Arial" panose="020B0604020202020204" pitchFamily="34" charset="0"/>
                <a:ea typeface="Arial"/>
                <a:cs typeface="Arial" panose="020B0604020202020204" pitchFamily="34" charset="0"/>
                <a:sym typeface="Arial"/>
              </a:rPr>
              <a:t>khai</a:t>
            </a:r>
            <a:r>
              <a:rPr lang="en-US" sz="3200" b="1" i="0" u="none" strike="noStrike" cap="none" dirty="0">
                <a:latin typeface="Arial" panose="020B0604020202020204" pitchFamily="34" charset="0"/>
                <a:ea typeface="Arial"/>
                <a:cs typeface="Arial" panose="020B0604020202020204" pitchFamily="34" charset="0"/>
                <a:sym typeface="Arial"/>
              </a:rPr>
              <a:t>:</a:t>
            </a:r>
          </a:p>
          <a:p>
            <a:pPr marR="43180" indent="450215" algn="just">
              <a:lnSpc>
                <a:spcPct val="110000"/>
              </a:lnSpc>
              <a:spcBef>
                <a:spcPts val="600"/>
              </a:spcBef>
              <a:buNone/>
              <a:tabLst>
                <a:tab pos="5941060" algn="l"/>
              </a:tabLst>
            </a:pPr>
            <a:r>
              <a:rPr lang="pl-PL" sz="3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Đối tượng trẻ từ đủ 6 tháng đến dưới 9 tháng tuổi</a:t>
            </a:r>
            <a:r>
              <a:rPr lang="en-US" sz="3200" dirty="0">
                <a:effectLst/>
                <a:latin typeface="Arial" panose="020B0604020202020204" pitchFamily="34" charset="0"/>
                <a:ea typeface="Calibri" panose="020F0502020204030204" pitchFamily="34" charset="0"/>
                <a:cs typeface="Arial" panose="020B0604020202020204" pitchFamily="34" charset="0"/>
              </a:rPr>
              <a:t> bao </a:t>
            </a:r>
            <a:r>
              <a:rPr lang="en-US" sz="3200" dirty="0" err="1">
                <a:effectLst/>
                <a:latin typeface="Arial" panose="020B0604020202020204" pitchFamily="34" charset="0"/>
                <a:ea typeface="Calibri" panose="020F0502020204030204" pitchFamily="34" charset="0"/>
                <a:cs typeface="Arial" panose="020B0604020202020204" pitchFamily="34" charset="0"/>
              </a:rPr>
              <a:t>gồm</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cả</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trẻ</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vãng</a:t>
            </a:r>
            <a:r>
              <a:rPr lang="en-US" sz="3200" dirty="0">
                <a:effectLst/>
                <a:latin typeface="Arial" panose="020B0604020202020204" pitchFamily="34" charset="0"/>
                <a:ea typeface="Calibri" panose="020F0502020204030204" pitchFamily="34" charset="0"/>
                <a:cs typeface="Arial" panose="020B0604020202020204" pitchFamily="34" charset="0"/>
              </a:rPr>
              <a:t> lai </a:t>
            </a:r>
            <a:r>
              <a:rPr lang="en-US" sz="3200" dirty="0" err="1">
                <a:effectLst/>
                <a:latin typeface="Arial" panose="020B0604020202020204" pitchFamily="34" charset="0"/>
                <a:ea typeface="Calibri" panose="020F0502020204030204" pitchFamily="34" charset="0"/>
                <a:cs typeface="Arial" panose="020B0604020202020204" pitchFamily="34" charset="0"/>
              </a:rPr>
              <a:t>đang</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có</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mặt</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tại</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địa</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phương</a:t>
            </a:r>
            <a:r>
              <a:rPr lang="pl-PL" sz="3200" dirty="0">
                <a:effectLst/>
                <a:latin typeface="Arial" panose="020B0604020202020204" pitchFamily="34" charset="0"/>
                <a:ea typeface="Calibri" panose="020F0502020204030204" pitchFamily="34" charset="0"/>
                <a:cs typeface="Arial" panose="020B0604020202020204" pitchFamily="34" charset="0"/>
              </a:rPr>
              <a:t>: các xã/phường có ca sốt phát ban nghi sởi, xã/phường có nguy cơ tổ chức tiêm vắc xin sởi cho toàn bộ trẻ trong độ tuổi trên địa bàn.</a:t>
            </a:r>
            <a:endParaRPr lang="en-US" sz="3200" dirty="0">
              <a:effectLst/>
              <a:latin typeface="Arial" panose="020B0604020202020204" pitchFamily="34" charset="0"/>
              <a:ea typeface="Calibri" panose="020F0502020204030204" pitchFamily="34" charset="0"/>
              <a:cs typeface="Arial" panose="020B0604020202020204" pitchFamily="34" charset="0"/>
            </a:endParaRPr>
          </a:p>
          <a:p>
            <a:pPr marR="43180" indent="450215" algn="just">
              <a:lnSpc>
                <a:spcPct val="110000"/>
              </a:lnSpc>
              <a:spcBef>
                <a:spcPts val="600"/>
              </a:spcBef>
              <a:tabLst>
                <a:tab pos="5941060" algn="l"/>
              </a:tabLst>
            </a:pPr>
            <a:r>
              <a:rPr lang="pl-PL" sz="3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Đối tượng trẻ từ 1 đến 10 tuổi</a:t>
            </a:r>
            <a:r>
              <a:rPr lang="en-US" sz="3200" dirty="0">
                <a:effectLst/>
                <a:latin typeface="Arial" panose="020B0604020202020204" pitchFamily="34" charset="0"/>
                <a:ea typeface="Calibri" panose="020F0502020204030204" pitchFamily="34" charset="0"/>
                <a:cs typeface="Arial" panose="020B0604020202020204" pitchFamily="34" charset="0"/>
              </a:rPr>
              <a:t> bao </a:t>
            </a:r>
            <a:r>
              <a:rPr lang="en-US" sz="3200" dirty="0" err="1">
                <a:effectLst/>
                <a:latin typeface="Arial" panose="020B0604020202020204" pitchFamily="34" charset="0"/>
                <a:ea typeface="Calibri" panose="020F0502020204030204" pitchFamily="34" charset="0"/>
                <a:cs typeface="Arial" panose="020B0604020202020204" pitchFamily="34" charset="0"/>
              </a:rPr>
              <a:t>gồm</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cả</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trẻ</a:t>
            </a:r>
            <a:r>
              <a:rPr lang="en-US" sz="3200" dirty="0">
                <a:effectLst/>
                <a:latin typeface="Arial" panose="020B0604020202020204" pitchFamily="34" charset="0"/>
                <a:ea typeface="Calibri" panose="020F0502020204030204" pitchFamily="34" charset="0"/>
                <a:cs typeface="Arial" panose="020B0604020202020204" pitchFamily="34" charset="0"/>
              </a:rPr>
              <a:t> </a:t>
            </a:r>
            <a:r>
              <a:rPr lang="en-US" sz="3200" dirty="0" err="1">
                <a:effectLst/>
                <a:latin typeface="Arial" panose="020B0604020202020204" pitchFamily="34" charset="0"/>
                <a:ea typeface="Calibri" panose="020F0502020204030204" pitchFamily="34" charset="0"/>
                <a:cs typeface="Arial" panose="020B0604020202020204" pitchFamily="34" charset="0"/>
              </a:rPr>
              <a:t>vãng</a:t>
            </a:r>
            <a:r>
              <a:rPr lang="en-US" sz="3200" dirty="0">
                <a:effectLst/>
                <a:latin typeface="Arial" panose="020B0604020202020204" pitchFamily="34" charset="0"/>
                <a:ea typeface="Calibri" panose="020F0502020204030204" pitchFamily="34" charset="0"/>
                <a:cs typeface="Arial" panose="020B0604020202020204" pitchFamily="34" charset="0"/>
              </a:rPr>
              <a:t> lai</a:t>
            </a:r>
            <a:r>
              <a:rPr lang="pl-PL" sz="3200" dirty="0">
                <a:effectLst/>
                <a:latin typeface="Arial" panose="020B0604020202020204" pitchFamily="34" charset="0"/>
                <a:ea typeface="Calibri" panose="020F0502020204030204" pitchFamily="34" charset="0"/>
                <a:cs typeface="Arial" panose="020B0604020202020204" pitchFamily="34" charset="0"/>
              </a:rPr>
              <a:t>: tất cả các xã/phường tổ chức tiêm cho những trẻ trong độ tuổi này </a:t>
            </a:r>
            <a:r>
              <a:rPr lang="en-US" sz="3200" dirty="0" err="1">
                <a:effectLst/>
                <a:latin typeface="Arial" panose="020B0604020202020204" pitchFamily="34" charset="0"/>
                <a:ea typeface="Times New Roman" panose="02020603050405020304" pitchFamily="18" charset="0"/>
                <a:cs typeface="Arial" panose="020B0604020202020204" pitchFamily="34" charset="0"/>
              </a:rPr>
              <a:t>chưa</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được</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đủ</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mũi</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vắc</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xin</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phòng</a:t>
            </a:r>
            <a:r>
              <a:rPr lang="en-US" sz="3200" dirty="0">
                <a:effectLst/>
                <a:latin typeface="Arial" panose="020B0604020202020204" pitchFamily="34" charset="0"/>
                <a:ea typeface="Times New Roman" panose="02020603050405020304" pitchFamily="18" charset="0"/>
                <a:cs typeface="Arial" panose="020B0604020202020204" pitchFamily="34" charset="0"/>
              </a:rPr>
              <a:t> </a:t>
            </a:r>
            <a:r>
              <a:rPr lang="en-US" sz="3200" dirty="0" err="1">
                <a:effectLst/>
                <a:latin typeface="Arial" panose="020B0604020202020204" pitchFamily="34" charset="0"/>
                <a:ea typeface="Times New Roman" panose="02020603050405020304" pitchFamily="18" charset="0"/>
                <a:cs typeface="Arial" panose="020B0604020202020204" pitchFamily="34" charset="0"/>
              </a:rPr>
              <a:t>sởi</a:t>
            </a:r>
            <a:r>
              <a:rPr lang="en-US" sz="3200" dirty="0">
                <a:effectLst/>
                <a:latin typeface="Arial" panose="020B0604020202020204" pitchFamily="34" charset="0"/>
                <a:ea typeface="Times New Roman" panose="02020603050405020304" pitchFamily="18" charset="0"/>
                <a:cs typeface="Arial" panose="020B0604020202020204" pitchFamily="34" charset="0"/>
              </a:rPr>
              <a:t>.</a:t>
            </a:r>
            <a:endParaRPr lang="en-US" sz="32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AC998562-E960-5AAA-574F-4657DC5FBB3C}"/>
              </a:ext>
            </a:extLst>
          </p:cNvPr>
          <p:cNvPicPr>
            <a:picLocks noChangeAspect="1"/>
          </p:cNvPicPr>
          <p:nvPr/>
        </p:nvPicPr>
        <p:blipFill>
          <a:blip r:embed="rId3"/>
          <a:stretch>
            <a:fillRect/>
          </a:stretch>
        </p:blipFill>
        <p:spPr>
          <a:xfrm>
            <a:off x="2870" y="1274"/>
            <a:ext cx="963947" cy="96394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idx="4294967295"/>
          </p:nvPr>
        </p:nvSpPr>
        <p:spPr>
          <a:xfrm>
            <a:off x="1981200" y="-353389"/>
            <a:ext cx="8686800" cy="1144929"/>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FFC000"/>
              </a:buClr>
              <a:buSzPts val="3600"/>
              <a:buFont typeface="Arial"/>
              <a:buNone/>
            </a:pPr>
            <a:br>
              <a:rPr lang="en-US">
                <a:solidFill>
                  <a:srgbClr val="FFC000"/>
                </a:solidFill>
                <a:latin typeface="Arial"/>
                <a:ea typeface="Arial"/>
                <a:cs typeface="Arial"/>
                <a:sym typeface="Arial"/>
              </a:rPr>
            </a:br>
            <a:br>
              <a:rPr lang="en-US" sz="2000">
                <a:latin typeface="Arial"/>
                <a:ea typeface="Arial"/>
                <a:cs typeface="Arial"/>
                <a:sym typeface="Arial"/>
              </a:rPr>
            </a:br>
            <a:endParaRPr sz="2000">
              <a:solidFill>
                <a:srgbClr val="FFC000"/>
              </a:solidFill>
              <a:latin typeface="Arial"/>
              <a:ea typeface="Arial"/>
              <a:cs typeface="Arial"/>
              <a:sym typeface="Arial"/>
            </a:endParaRPr>
          </a:p>
        </p:txBody>
      </p:sp>
      <p:sp>
        <p:nvSpPr>
          <p:cNvPr id="223" name="Google Shape;223;p7"/>
          <p:cNvSpPr/>
          <p:nvPr/>
        </p:nvSpPr>
        <p:spPr>
          <a:xfrm>
            <a:off x="0" y="1"/>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dirty="0">
                <a:solidFill>
                  <a:schemeClr val="lt1"/>
                </a:solidFill>
                <a:latin typeface="Arial"/>
                <a:ea typeface="Arial"/>
                <a:cs typeface="Arial"/>
                <a:sym typeface="Arial"/>
              </a:rPr>
              <a:t>ĐIỀU TRA LẬP DANH SÁCH </a:t>
            </a:r>
            <a:endParaRPr sz="2800" b="1" i="0" u="none" strike="noStrike" cap="none" dirty="0">
              <a:solidFill>
                <a:schemeClr val="lt1"/>
              </a:solidFill>
              <a:latin typeface="Arial"/>
              <a:ea typeface="Arial"/>
              <a:cs typeface="Arial"/>
              <a:sym typeface="Arial"/>
            </a:endParaRPr>
          </a:p>
        </p:txBody>
      </p:sp>
      <p:pic>
        <p:nvPicPr>
          <p:cNvPr id="2" name="Picture 1">
            <a:extLst>
              <a:ext uri="{FF2B5EF4-FFF2-40B4-BE49-F238E27FC236}">
                <a16:creationId xmlns:a16="http://schemas.microsoft.com/office/drawing/2014/main" id="{04115C68-8AF9-1E68-F927-B22725D29F87}"/>
              </a:ext>
            </a:extLst>
          </p:cNvPr>
          <p:cNvPicPr>
            <a:picLocks noChangeAspect="1"/>
          </p:cNvPicPr>
          <p:nvPr/>
        </p:nvPicPr>
        <p:blipFill>
          <a:blip r:embed="rId3"/>
          <a:stretch>
            <a:fillRect/>
          </a:stretch>
        </p:blipFill>
        <p:spPr>
          <a:xfrm>
            <a:off x="2870" y="1274"/>
            <a:ext cx="963947" cy="963947"/>
          </a:xfrm>
          <a:prstGeom prst="rect">
            <a:avLst/>
          </a:prstGeom>
        </p:spPr>
      </p:pic>
      <p:sp>
        <p:nvSpPr>
          <p:cNvPr id="4" name="TextBox 3">
            <a:extLst>
              <a:ext uri="{FF2B5EF4-FFF2-40B4-BE49-F238E27FC236}">
                <a16:creationId xmlns:a16="http://schemas.microsoft.com/office/drawing/2014/main" id="{64B4508E-C18B-2792-8AAA-FA7E694FFB32}"/>
              </a:ext>
            </a:extLst>
          </p:cNvPr>
          <p:cNvSpPr txBox="1"/>
          <p:nvPr/>
        </p:nvSpPr>
        <p:spPr>
          <a:xfrm>
            <a:off x="345281" y="1428437"/>
            <a:ext cx="11272838" cy="4923592"/>
          </a:xfrm>
          <a:prstGeom prst="rect">
            <a:avLst/>
          </a:prstGeom>
          <a:noFill/>
        </p:spPr>
        <p:txBody>
          <a:bodyPr wrap="square">
            <a:spAutoFit/>
          </a:bodyPr>
          <a:lstStyle/>
          <a:p>
            <a:pPr marR="43180" algn="just">
              <a:lnSpc>
                <a:spcPct val="110000"/>
              </a:lnSpc>
              <a:spcAft>
                <a:spcPts val="200"/>
              </a:spcAft>
              <a:tabLst>
                <a:tab pos="457200" algn="l"/>
                <a:tab pos="5940000" algn="l"/>
              </a:tabLst>
            </a:pPr>
            <a:r>
              <a:rPr lang="en-US" sz="3200" dirty="0">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Đầu mối thực hiện: Trạm Y tế xã/phường</a:t>
            </a:r>
            <a:endParaRPr lang="en-US" sz="3200" dirty="0">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effectLst/>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Đơn vị phối hợp: </a:t>
            </a:r>
            <a:endParaRPr lang="en-US" sz="3200" dirty="0">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effectLst/>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Các trường Mầm non, Tiểu học</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Y tế thôn bản, cộng tác viên dân số, trưởng thôn... </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3200" dirty="0">
                <a:latin typeface="Arial" panose="020B0604020202020204" pitchFamily="34" charset="0"/>
                <a:ea typeface="Times New Roman" panose="02020603050405020304" pitchFamily="18" charset="0"/>
                <a:cs typeface="Arial" panose="020B0604020202020204" pitchFamily="34" charset="0"/>
              </a:rPr>
              <a:t>	+ </a:t>
            </a:r>
            <a:r>
              <a:rPr lang="pl-PL" sz="3200" dirty="0">
                <a:effectLst/>
                <a:latin typeface="Arial" panose="020B0604020202020204" pitchFamily="34" charset="0"/>
                <a:ea typeface="Times New Roman" panose="02020603050405020304" pitchFamily="18" charset="0"/>
                <a:cs typeface="Arial" panose="020B0604020202020204" pitchFamily="34" charset="0"/>
              </a:rPr>
              <a:t>Nếu cần thiết có thể huy động sự hỗ trợ của chính quyền địa phương để phát hiện và lập danh sách trẻ tránh bỏ sót đối tượng, đặc biệt ở những vùng có biến động dân cư.</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R="43180" algn="just">
              <a:lnSpc>
                <a:spcPct val="110000"/>
              </a:lnSpc>
              <a:spcAft>
                <a:spcPts val="200"/>
              </a:spcAft>
              <a:tabLst>
                <a:tab pos="457200" algn="l"/>
                <a:tab pos="5940000" algn="l"/>
              </a:tabLst>
            </a:pPr>
            <a:r>
              <a:rPr lang="en-US" sz="2800" b="1" i="1"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a:t>
            </a:r>
            <a:r>
              <a:rPr lang="pl-PL" sz="2800" b="1" i="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Lưu ý nếu không rõ hoặc không rà soát được tiền sử tiêm chủng thì thực hiện tiêm vắc xin ngay).</a:t>
            </a:r>
            <a:endParaRPr lang="en-US" sz="28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61;p2"/>
          <p:cNvSpPr/>
          <p:nvPr/>
        </p:nvSpPr>
        <p:spPr>
          <a:xfrm>
            <a:off x="0" y="-6303"/>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algn="ctr"/>
            <a:r>
              <a:rPr lang="en-US" sz="3200" b="1" dirty="0">
                <a:solidFill>
                  <a:prstClr val="white"/>
                </a:solidFill>
                <a:latin typeface="Arial"/>
                <a:ea typeface="Arial"/>
                <a:cs typeface="Arial"/>
                <a:sym typeface="Arial"/>
              </a:rPr>
              <a:t>TỔ CHỨC TIÊM CHỦNG</a:t>
            </a:r>
            <a:endParaRPr sz="2000" b="1" dirty="0">
              <a:solidFill>
                <a:prstClr val="white"/>
              </a:solidFill>
              <a:latin typeface="Arial"/>
              <a:ea typeface="Arial"/>
              <a:cs typeface="Arial"/>
              <a:sym typeface="Arial"/>
            </a:endParaRPr>
          </a:p>
        </p:txBody>
      </p:sp>
      <p:pic>
        <p:nvPicPr>
          <p:cNvPr id="5" name="Picture 4" descr="Trang chủ">
            <a:hlinkClick r:id="rId3" tooltip="&quot;Trang chủ&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8893" y="29029"/>
            <a:ext cx="947526" cy="875489"/>
          </a:xfrm>
          <a:prstGeom prst="rect">
            <a:avLst/>
          </a:prstGeom>
          <a:noFill/>
          <a:ln>
            <a:noFill/>
          </a:ln>
        </p:spPr>
      </p:pic>
      <p:sp>
        <p:nvSpPr>
          <p:cNvPr id="3" name="Rectangle 2">
            <a:extLst>
              <a:ext uri="{FF2B5EF4-FFF2-40B4-BE49-F238E27FC236}">
                <a16:creationId xmlns:a16="http://schemas.microsoft.com/office/drawing/2014/main" id="{F9F482FD-1343-7D5A-6881-CEAA2F133AD1}"/>
              </a:ext>
            </a:extLst>
          </p:cNvPr>
          <p:cNvSpPr>
            <a:spLocks noChangeArrowheads="1"/>
          </p:cNvSpPr>
          <p:nvPr/>
        </p:nvSpPr>
        <p:spPr bwMode="auto">
          <a:xfrm>
            <a:off x="437163" y="1367225"/>
            <a:ext cx="11172181"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tabLst>
                <a:tab pos="5940425" algn="l"/>
              </a:tabLst>
              <a:defRPr>
                <a:solidFill>
                  <a:schemeClr val="tx1"/>
                </a:solidFill>
                <a:latin typeface="Arial" panose="020B0604020202020204" pitchFamily="34" charset="0"/>
              </a:defRPr>
            </a:lvl1pPr>
            <a:lvl2pPr eaLnBrk="0" fontAlgn="base" hangingPunct="0">
              <a:spcBef>
                <a:spcPct val="0"/>
              </a:spcBef>
              <a:spcAft>
                <a:spcPct val="0"/>
              </a:spcAft>
              <a:tabLst>
                <a:tab pos="5940425" algn="l"/>
              </a:tabLst>
              <a:defRPr>
                <a:solidFill>
                  <a:schemeClr val="tx1"/>
                </a:solidFill>
                <a:latin typeface="Arial" panose="020B0604020202020204" pitchFamily="34" charset="0"/>
              </a:defRPr>
            </a:lvl2pPr>
            <a:lvl3pPr eaLnBrk="0" fontAlgn="base" hangingPunct="0">
              <a:spcBef>
                <a:spcPct val="0"/>
              </a:spcBef>
              <a:spcAft>
                <a:spcPct val="0"/>
              </a:spcAft>
              <a:tabLst>
                <a:tab pos="5940425" algn="l"/>
              </a:tabLst>
              <a:defRPr>
                <a:solidFill>
                  <a:schemeClr val="tx1"/>
                </a:solidFill>
                <a:latin typeface="Arial" panose="020B0604020202020204" pitchFamily="34" charset="0"/>
              </a:defRPr>
            </a:lvl3pPr>
            <a:lvl4pPr eaLnBrk="0" fontAlgn="base" hangingPunct="0">
              <a:spcBef>
                <a:spcPct val="0"/>
              </a:spcBef>
              <a:spcAft>
                <a:spcPct val="0"/>
              </a:spcAft>
              <a:tabLst>
                <a:tab pos="5940425" algn="l"/>
              </a:tabLst>
              <a:defRPr>
                <a:solidFill>
                  <a:schemeClr val="tx1"/>
                </a:solidFill>
                <a:latin typeface="Arial" panose="020B0604020202020204" pitchFamily="34" charset="0"/>
              </a:defRPr>
            </a:lvl4pPr>
            <a:lvl5pPr eaLnBrk="0" fontAlgn="base" hangingPunct="0">
              <a:spcBef>
                <a:spcPct val="0"/>
              </a:spcBef>
              <a:spcAft>
                <a:spcPct val="0"/>
              </a:spcAft>
              <a:tabLst>
                <a:tab pos="5940425" algn="l"/>
              </a:tabLst>
              <a:defRPr>
                <a:solidFill>
                  <a:schemeClr val="tx1"/>
                </a:solidFill>
                <a:latin typeface="Arial" panose="020B0604020202020204" pitchFamily="34" charset="0"/>
              </a:defRPr>
            </a:lvl5pPr>
            <a:lvl6pPr eaLnBrk="0" fontAlgn="base" hangingPunct="0">
              <a:spcBef>
                <a:spcPct val="0"/>
              </a:spcBef>
              <a:spcAft>
                <a:spcPct val="0"/>
              </a:spcAft>
              <a:tabLst>
                <a:tab pos="5940425" algn="l"/>
              </a:tabLst>
              <a:defRPr>
                <a:solidFill>
                  <a:schemeClr val="tx1"/>
                </a:solidFill>
                <a:latin typeface="Arial" panose="020B0604020202020204" pitchFamily="34" charset="0"/>
              </a:defRPr>
            </a:lvl6pPr>
            <a:lvl7pPr eaLnBrk="0" fontAlgn="base" hangingPunct="0">
              <a:spcBef>
                <a:spcPct val="0"/>
              </a:spcBef>
              <a:spcAft>
                <a:spcPct val="0"/>
              </a:spcAft>
              <a:tabLst>
                <a:tab pos="5940425" algn="l"/>
              </a:tabLst>
              <a:defRPr>
                <a:solidFill>
                  <a:schemeClr val="tx1"/>
                </a:solidFill>
                <a:latin typeface="Arial" panose="020B0604020202020204" pitchFamily="34" charset="0"/>
              </a:defRPr>
            </a:lvl7pPr>
            <a:lvl8pPr eaLnBrk="0" fontAlgn="base" hangingPunct="0">
              <a:spcBef>
                <a:spcPct val="0"/>
              </a:spcBef>
              <a:spcAft>
                <a:spcPct val="0"/>
              </a:spcAft>
              <a:tabLst>
                <a:tab pos="5940425" algn="l"/>
              </a:tabLst>
              <a:defRPr>
                <a:solidFill>
                  <a:schemeClr val="tx1"/>
                </a:solidFill>
                <a:latin typeface="Arial" panose="020B0604020202020204" pitchFamily="34" charset="0"/>
              </a:defRPr>
            </a:lvl8pPr>
            <a:lvl9pPr eaLnBrk="0" fontAlgn="base" hangingPunct="0">
              <a:spcBef>
                <a:spcPct val="0"/>
              </a:spcBef>
              <a:spcAft>
                <a:spcPct val="0"/>
              </a:spcAft>
              <a:tabLst>
                <a:tab pos="5940425" algn="l"/>
              </a:tabLs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Trạm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Y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tế</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xã</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tổ</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chức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buổi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chủng</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triển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khai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chiến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dịch</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vắc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MR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tại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Trạm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Y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tế</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xã</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hoặc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phối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hợp</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với</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các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cơ</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giáo</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dục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các</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ban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ngành</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đoàn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thể</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liên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quan</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để</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bố</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trí</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điểm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chủng</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quy</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400" b="0" i="0"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định</a:t>
            </a:r>
            <a:r>
              <a:rPr kumimoji="0" lang="en-US" altLang="en-US" sz="2400" b="0" i="0" u="none" strike="noStrike" cap="none" normalizeH="0" baseline="0" dirty="0">
                <a:ln>
                  <a:noFill/>
                </a:ln>
                <a:solidFill>
                  <a:schemeClr val="tx1"/>
                </a:solidFill>
                <a:effectLst/>
                <a:ea typeface="Calibri" panose="020F0502020204030204" pitchFamily="34" charset="0"/>
                <a:cs typeface="Arial" panose="020B0604020202020204" pitchFamily="34" charset="0"/>
              </a:rPr>
              <a:t>.</a:t>
            </a:r>
            <a:endParaRPr kumimoji="0" lang="en-US" altLang="en-US" sz="2400" b="0" i="0" u="none" strike="noStrike" cap="none" normalizeH="0" baseline="0" dirty="0">
              <a:ln>
                <a:noFill/>
              </a:ln>
              <a:solidFill>
                <a:schemeClr val="tx1"/>
              </a:solidFill>
              <a:effectLst/>
              <a:cs typeface="Arial" panose="020B0604020202020204"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5940425"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3">
            <a:extLst>
              <a:ext uri="{FF2B5EF4-FFF2-40B4-BE49-F238E27FC236}">
                <a16:creationId xmlns:a16="http://schemas.microsoft.com/office/drawing/2014/main" id="{A28C6F9F-E3EB-8B68-5A10-2B3815C2DE3D}"/>
              </a:ext>
            </a:extLst>
          </p:cNvPr>
          <p:cNvSpPr>
            <a:spLocks noChangeArrowheads="1"/>
          </p:cNvSpPr>
          <p:nvPr/>
        </p:nvSpPr>
        <p:spPr bwMode="auto">
          <a:xfrm>
            <a:off x="582656" y="2921497"/>
            <a:ext cx="11099434"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tabLst>
                <a:tab pos="5940425" algn="l"/>
              </a:tabLst>
              <a:defRPr>
                <a:solidFill>
                  <a:schemeClr val="tx1"/>
                </a:solidFill>
                <a:latin typeface="Arial" panose="020B0604020202020204" pitchFamily="34" charset="0"/>
              </a:defRPr>
            </a:lvl1pPr>
            <a:lvl2pPr eaLnBrk="0" fontAlgn="base" hangingPunct="0">
              <a:spcBef>
                <a:spcPct val="0"/>
              </a:spcBef>
              <a:spcAft>
                <a:spcPct val="0"/>
              </a:spcAft>
              <a:tabLst>
                <a:tab pos="5940425" algn="l"/>
              </a:tabLst>
              <a:defRPr>
                <a:solidFill>
                  <a:schemeClr val="tx1"/>
                </a:solidFill>
                <a:latin typeface="Arial" panose="020B0604020202020204" pitchFamily="34" charset="0"/>
              </a:defRPr>
            </a:lvl2pPr>
            <a:lvl3pPr eaLnBrk="0" fontAlgn="base" hangingPunct="0">
              <a:spcBef>
                <a:spcPct val="0"/>
              </a:spcBef>
              <a:spcAft>
                <a:spcPct val="0"/>
              </a:spcAft>
              <a:tabLst>
                <a:tab pos="5940425" algn="l"/>
              </a:tabLst>
              <a:defRPr>
                <a:solidFill>
                  <a:schemeClr val="tx1"/>
                </a:solidFill>
                <a:latin typeface="Arial" panose="020B0604020202020204" pitchFamily="34" charset="0"/>
              </a:defRPr>
            </a:lvl3pPr>
            <a:lvl4pPr eaLnBrk="0" fontAlgn="base" hangingPunct="0">
              <a:spcBef>
                <a:spcPct val="0"/>
              </a:spcBef>
              <a:spcAft>
                <a:spcPct val="0"/>
              </a:spcAft>
              <a:tabLst>
                <a:tab pos="5940425" algn="l"/>
              </a:tabLst>
              <a:defRPr>
                <a:solidFill>
                  <a:schemeClr val="tx1"/>
                </a:solidFill>
                <a:latin typeface="Arial" panose="020B0604020202020204" pitchFamily="34" charset="0"/>
              </a:defRPr>
            </a:lvl4pPr>
            <a:lvl5pPr eaLnBrk="0" fontAlgn="base" hangingPunct="0">
              <a:spcBef>
                <a:spcPct val="0"/>
              </a:spcBef>
              <a:spcAft>
                <a:spcPct val="0"/>
              </a:spcAft>
              <a:tabLst>
                <a:tab pos="5940425" algn="l"/>
              </a:tabLst>
              <a:defRPr>
                <a:solidFill>
                  <a:schemeClr val="tx1"/>
                </a:solidFill>
                <a:latin typeface="Arial" panose="020B0604020202020204" pitchFamily="34" charset="0"/>
              </a:defRPr>
            </a:lvl5pPr>
            <a:lvl6pPr eaLnBrk="0" fontAlgn="base" hangingPunct="0">
              <a:spcBef>
                <a:spcPct val="0"/>
              </a:spcBef>
              <a:spcAft>
                <a:spcPct val="0"/>
              </a:spcAft>
              <a:tabLst>
                <a:tab pos="5940425" algn="l"/>
              </a:tabLst>
              <a:defRPr>
                <a:solidFill>
                  <a:schemeClr val="tx1"/>
                </a:solidFill>
                <a:latin typeface="Arial" panose="020B0604020202020204" pitchFamily="34" charset="0"/>
              </a:defRPr>
            </a:lvl6pPr>
            <a:lvl7pPr eaLnBrk="0" fontAlgn="base" hangingPunct="0">
              <a:spcBef>
                <a:spcPct val="0"/>
              </a:spcBef>
              <a:spcAft>
                <a:spcPct val="0"/>
              </a:spcAft>
              <a:tabLst>
                <a:tab pos="5940425" algn="l"/>
              </a:tabLst>
              <a:defRPr>
                <a:solidFill>
                  <a:schemeClr val="tx1"/>
                </a:solidFill>
                <a:latin typeface="Arial" panose="020B0604020202020204" pitchFamily="34" charset="0"/>
              </a:defRPr>
            </a:lvl7pPr>
            <a:lvl8pPr eaLnBrk="0" fontAlgn="base" hangingPunct="0">
              <a:spcBef>
                <a:spcPct val="0"/>
              </a:spcBef>
              <a:spcAft>
                <a:spcPct val="0"/>
              </a:spcAft>
              <a:tabLst>
                <a:tab pos="5940425" algn="l"/>
              </a:tabLst>
              <a:defRPr>
                <a:solidFill>
                  <a:schemeClr val="tx1"/>
                </a:solidFill>
                <a:latin typeface="Arial" panose="020B0604020202020204" pitchFamily="34" charset="0"/>
              </a:defRPr>
            </a:lvl8pPr>
            <a:lvl9pPr eaLnBrk="0" fontAlgn="base" hangingPunct="0">
              <a:spcBef>
                <a:spcPct val="0"/>
              </a:spcBef>
              <a:spcAft>
                <a:spcPct val="0"/>
              </a:spcAft>
              <a:tabLst>
                <a:tab pos="5940425" algn="l"/>
              </a:tabLs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000" b="1" i="0" u="none" strike="noStrike" cap="none" normalizeH="0" baseline="0" dirty="0">
                <a:ln>
                  <a:noFill/>
                </a:ln>
                <a:solidFill>
                  <a:srgbClr val="FF0000"/>
                </a:solidFill>
                <a:effectLst/>
                <a:ea typeface="Calibri" panose="020F0502020204030204" pitchFamily="34" charset="0"/>
                <a:cs typeface="Arial" panose="020B0604020202020204" pitchFamily="34" charset="0"/>
              </a:rPr>
              <a:t>- Lưu ý:</a:t>
            </a:r>
            <a:endParaRPr kumimoji="0" lang="en-US" altLang="en-US" sz="2000" b="1" i="0" u="none" strike="noStrike" cap="none" normalizeH="0" baseline="0" dirty="0">
              <a:ln>
                <a:noFill/>
              </a:ln>
              <a:solidFill>
                <a:srgbClr val="FF0000"/>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ts val="1200"/>
              </a:spcAft>
              <a:buClrTx/>
              <a:buSzTx/>
              <a:buFontTx/>
              <a:buNone/>
              <a:tabLst>
                <a:tab pos="5940425" algn="l"/>
              </a:tabLst>
            </a:pP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Trong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chiến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dịch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KHÔNG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MR/</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những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đối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tượng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đã</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được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có</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chứa</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thành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trong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vòng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1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trước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triển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khai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KHÔNG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MR/</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đối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tượng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đã</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đủ</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2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chứa</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thành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quy</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định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i="1" u="none" strike="noStrike" cap="none" normalizeH="0" baseline="0" dirty="0">
                <a:ln>
                  <a:noFill/>
                </a:ln>
                <a:solidFill>
                  <a:schemeClr val="tx1"/>
                </a:solidFill>
                <a:effectLst/>
                <a:ea typeface="Calibri" panose="020F0502020204030204" pitchFamily="34" charset="0"/>
                <a:cs typeface="Arial" panose="020B0604020202020204" pitchFamily="34" charset="0"/>
              </a:rPr>
              <a:t>(</a:t>
            </a:r>
            <a:r>
              <a:rPr kumimoji="0" lang="pl-PL" altLang="en-US" sz="2000" i="1" u="none" strike="noStrike" cap="none" normalizeH="0" baseline="0" dirty="0">
                <a:ln>
                  <a:noFill/>
                </a:ln>
                <a:solidFill>
                  <a:schemeClr val="tx1"/>
                </a:solidFill>
                <a:effectLst/>
                <a:ea typeface="Times New Roman" panose="02020603050405020304" pitchFamily="18" charset="0"/>
                <a:cs typeface="Arial" panose="020B0604020202020204" pitchFamily="34" charset="0"/>
              </a:rPr>
              <a:t>có bằng chứng được tiêm thể hiện trên Phiếu/Sổ tiêm chủng/Phần mềm quản lý Tiêm chủng</a:t>
            </a:r>
            <a:r>
              <a:rPr kumimoji="0" lang="en-US" altLang="en-US" sz="2000"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endParaRPr kumimoji="0" lang="en-US" altLang="en-US" sz="200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Sau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chiến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dịch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a:t>
            </a:r>
            <a:endParaRPr kumimoji="0" lang="en-US" altLang="en-US" sz="2000" b="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940425" algn="l"/>
              </a:tabLst>
            </a:pP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Những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trẻ</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từ</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đủ</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6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đến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dưới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9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tuổi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được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01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liều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thì</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được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tính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là</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0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rgbClr val="FF0000"/>
                </a:solidFill>
                <a:effectLst/>
                <a:ea typeface="Calibri" panose="020F0502020204030204" pitchFamily="34" charset="0"/>
                <a:cs typeface="Arial" panose="020B0604020202020204" pitchFamily="34" charset="0"/>
              </a:rPr>
              <a:t>bổ</a:t>
            </a:r>
            <a:r>
              <a:rPr kumimoji="0" lang="en-US" altLang="en-US" sz="2000" b="1" i="1" u="none" strike="noStrike" cap="none" normalizeH="0" baseline="0" dirty="0">
                <a:ln>
                  <a:noFill/>
                </a:ln>
                <a:solidFill>
                  <a:srgbClr val="FF0000"/>
                </a:solidFill>
                <a:effectLst/>
                <a:ea typeface="Calibri" panose="020F0502020204030204" pitchFamily="34" charset="0"/>
                <a:cs typeface="Arial" panose="020B0604020202020204" pitchFamily="34" charset="0"/>
              </a:rPr>
              <a:t> sung),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sau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đó</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trẻ</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vẫn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phải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tiêm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đủ</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02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mũi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vắc</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xin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có</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thành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phần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sởi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quy</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định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tại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Thông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tư</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10/2024/TT-BYT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ngày</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13/6/2024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của</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Bộ</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Y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tế</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đảm</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bảo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khoảng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cách</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tối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thiểu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là</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4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tuần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với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liều</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tiếp</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theo</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khi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trẻ</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trên</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9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tháng</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 </a:t>
            </a:r>
            <a:r>
              <a:rPr kumimoji="0" lang="en-US" altLang="en-US" sz="2000" b="1" i="1" u="none" strike="noStrike" cap="none" normalizeH="0" baseline="0" dirty="0" err="1">
                <a:ln>
                  <a:noFill/>
                </a:ln>
                <a:solidFill>
                  <a:schemeClr val="tx1"/>
                </a:solidFill>
                <a:effectLst/>
                <a:ea typeface="Calibri" panose="020F0502020204030204" pitchFamily="34" charset="0"/>
                <a:cs typeface="Arial" panose="020B0604020202020204" pitchFamily="34" charset="0"/>
              </a:rPr>
              <a:t>tuổi</a:t>
            </a:r>
            <a:r>
              <a:rPr kumimoji="0" lang="en-US" altLang="en-US" sz="2000" b="1" i="1" u="none" strike="noStrike" cap="none" normalizeH="0" baseline="0" dirty="0">
                <a:ln>
                  <a:noFill/>
                </a:ln>
                <a:solidFill>
                  <a:schemeClr val="tx1"/>
                </a:solidFill>
                <a:effectLst/>
                <a:ea typeface="Calibri" panose="020F0502020204030204" pitchFamily="34" charset="0"/>
                <a:cs typeface="Arial" panose="020B0604020202020204" pitchFamily="34" charset="0"/>
              </a:rPr>
              <a:t>.</a:t>
            </a:r>
            <a:endParaRPr kumimoji="0" lang="en-US" altLang="en-US" sz="2000"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2290990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61;p2"/>
          <p:cNvSpPr/>
          <p:nvPr/>
        </p:nvSpPr>
        <p:spPr>
          <a:xfrm>
            <a:off x="0" y="0"/>
            <a:ext cx="12192000" cy="946151"/>
          </a:xfrm>
          <a:prstGeom prst="rect">
            <a:avLst/>
          </a:prstGeom>
          <a:solidFill>
            <a:srgbClr val="0070C0"/>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algn="ctr"/>
            <a:r>
              <a:rPr lang="en-US" sz="3200" b="1" dirty="0">
                <a:solidFill>
                  <a:prstClr val="white"/>
                </a:solidFill>
                <a:latin typeface="Arial"/>
                <a:ea typeface="Arial"/>
                <a:cs typeface="Arial"/>
                <a:sym typeface="Arial"/>
              </a:rPr>
              <a:t>NHIỆM VỤ CỦA CƠ SỞ GIÁO DỤC</a:t>
            </a:r>
            <a:endParaRPr sz="2000" b="1" dirty="0">
              <a:solidFill>
                <a:prstClr val="white"/>
              </a:solidFill>
              <a:latin typeface="Arial"/>
              <a:ea typeface="Arial"/>
              <a:cs typeface="Arial"/>
              <a:sym typeface="Arial"/>
            </a:endParaRPr>
          </a:p>
        </p:txBody>
      </p:sp>
      <p:pic>
        <p:nvPicPr>
          <p:cNvPr id="5" name="Picture 4" descr="Trang chủ">
            <a:hlinkClick r:id="rId3" tooltip="&quot;Trang chủ&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8893" y="29029"/>
            <a:ext cx="947526" cy="875489"/>
          </a:xfrm>
          <a:prstGeom prst="rect">
            <a:avLst/>
          </a:prstGeom>
          <a:noFill/>
          <a:ln>
            <a:noFill/>
          </a:ln>
        </p:spPr>
      </p:pic>
      <p:sp>
        <p:nvSpPr>
          <p:cNvPr id="6" name="TextBox 5">
            <a:extLst>
              <a:ext uri="{FF2B5EF4-FFF2-40B4-BE49-F238E27FC236}">
                <a16:creationId xmlns:a16="http://schemas.microsoft.com/office/drawing/2014/main" id="{DC533055-92FE-1DBB-FE3A-2649F9B4EE27}"/>
              </a:ext>
            </a:extLst>
          </p:cNvPr>
          <p:cNvSpPr txBox="1"/>
          <p:nvPr/>
        </p:nvSpPr>
        <p:spPr>
          <a:xfrm>
            <a:off x="559593" y="1422909"/>
            <a:ext cx="11072813" cy="4372672"/>
          </a:xfrm>
          <a:prstGeom prst="rect">
            <a:avLst/>
          </a:prstGeom>
          <a:noFill/>
        </p:spPr>
        <p:txBody>
          <a:bodyPr wrap="square">
            <a:spAutoFit/>
          </a:bodyPr>
          <a:lstStyle/>
          <a:p>
            <a:pPr marR="43180" algn="just">
              <a:lnSpc>
                <a:spcPct val="110000"/>
              </a:lnSpc>
              <a:spcAft>
                <a:spcPts val="200"/>
              </a:spcAft>
              <a:buNone/>
              <a:tabLst>
                <a:tab pos="457200" algn="l"/>
                <a:tab pos="5941060" algn="l"/>
              </a:tabLst>
            </a:pPr>
            <a:r>
              <a:rPr lang="en-US" sz="2800" dirty="0">
                <a:effectLst/>
                <a:latin typeface="Arial" panose="020B0604020202020204" pitchFamily="34" charset="0"/>
                <a:ea typeface="Times New Roman" panose="02020603050405020304" pitchFamily="18" charset="0"/>
                <a:cs typeface="Arial" panose="020B0604020202020204" pitchFamily="34" charset="0"/>
              </a:rPr>
              <a:t>	- </a:t>
            </a:r>
            <a:r>
              <a:rPr lang="en-US" sz="2800" dirty="0" err="1">
                <a:latin typeface="Arial" panose="020B0604020202020204" pitchFamily="34" charset="0"/>
                <a:ea typeface="Times New Roman" panose="02020603050405020304" pitchFamily="18" charset="0"/>
                <a:cs typeface="Arial" panose="020B0604020202020204" pitchFamily="34" charset="0"/>
              </a:rPr>
              <a:t>P</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hối</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hợp</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vi-VN" sz="2800" dirty="0">
                <a:effectLst/>
                <a:latin typeface="Arial" panose="020B0604020202020204" pitchFamily="34" charset="0"/>
                <a:ea typeface="Times New Roman" panose="02020603050405020304" pitchFamily="18" charset="0"/>
                <a:cs typeface="Arial" panose="020B0604020202020204" pitchFamily="34" charset="0"/>
              </a:rPr>
              <a:t>với cơ quan y tế và các tổ chức đoàn thể tại địa phương </a:t>
            </a:r>
            <a:r>
              <a:rPr lang="en-US" sz="2800" dirty="0" err="1">
                <a:effectLst/>
                <a:latin typeface="Arial" panose="020B0604020202020204" pitchFamily="34" charset="0"/>
                <a:ea typeface="Times New Roman" panose="02020603050405020304" pitchFamily="18" charset="0"/>
                <a:cs typeface="Arial" panose="020B0604020202020204" pitchFamily="34" charset="0"/>
              </a:rPr>
              <a:t>thực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hiện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rà</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soát</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tiền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sử</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chủng</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của</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trẻ</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lập</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danh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sách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các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trẻ</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cần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thực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hiện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vi-VN" sz="2800" dirty="0">
                <a:effectLst/>
                <a:latin typeface="Arial" panose="020B0604020202020204" pitchFamily="34" charset="0"/>
                <a:ea typeface="Times New Roman" panose="02020603050405020304" pitchFamily="18" charset="0"/>
                <a:cs typeface="Arial" panose="020B0604020202020204" pitchFamily="34" charset="0"/>
              </a:rPr>
              <a:t>tuyên truyền, tư vấn, vận động cha mẹ, người chăm sóc, người giám hộ hợp pháp của trẻ để trẻ được tiêm chủng đầy đủ theo hướng dẫn của ngành Y tế.</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R="43180" algn="just">
              <a:lnSpc>
                <a:spcPct val="110000"/>
              </a:lnSpc>
              <a:spcAft>
                <a:spcPts val="200"/>
              </a:spcAft>
              <a:buNone/>
              <a:tabLst>
                <a:tab pos="457200" algn="l"/>
                <a:tab pos="5941060" algn="l"/>
              </a:tabLst>
            </a:pPr>
            <a:r>
              <a:rPr lang="en-US" sz="2800" dirty="0">
                <a:effectLst/>
                <a:latin typeface="Arial" panose="020B0604020202020204" pitchFamily="34" charset="0"/>
                <a:ea typeface="Times New Roman" panose="02020603050405020304" pitchFamily="18" charset="0"/>
                <a:cs typeface="Arial" panose="020B0604020202020204" pitchFamily="34" charset="0"/>
              </a:rPr>
              <a:t>	- Cung </a:t>
            </a:r>
            <a:r>
              <a:rPr lang="en-US" sz="2800" dirty="0" err="1">
                <a:effectLst/>
                <a:latin typeface="Arial" panose="020B0604020202020204" pitchFamily="34" charset="0"/>
                <a:ea typeface="Times New Roman" panose="02020603050405020304" pitchFamily="18" charset="0"/>
                <a:cs typeface="Arial" panose="020B0604020202020204" pitchFamily="34" charset="0"/>
              </a:rPr>
              <a:t>cấp</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thông</a:t>
            </a:r>
            <a:r>
              <a:rPr lang="en-US" sz="2800" dirty="0">
                <a:effectLst/>
                <a:latin typeface="Arial" panose="020B0604020202020204" pitchFamily="34" charset="0"/>
                <a:ea typeface="Times New Roman" panose="02020603050405020304" pitchFamily="18" charset="0"/>
                <a:cs typeface="Arial" panose="020B0604020202020204" pitchFamily="34" charset="0"/>
              </a:rPr>
              <a:t> tin </a:t>
            </a:r>
            <a:r>
              <a:rPr lang="en-US" sz="2800" dirty="0" err="1">
                <a:effectLst/>
                <a:latin typeface="Arial" panose="020B0604020202020204" pitchFamily="34" charset="0"/>
                <a:ea typeface="Times New Roman" panose="02020603050405020304" pitchFamily="18" charset="0"/>
                <a:cs typeface="Arial" panose="020B0604020202020204" pitchFamily="34" charset="0"/>
              </a:rPr>
              <a:t>về</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kế</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hoạch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chiến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dịch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tiêm</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vắc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xin</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sởi</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chống</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dịch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tới</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học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sinh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và</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phụ</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huynh</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học</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sinh</a:t>
            </a:r>
            <a:r>
              <a:rPr lang="en-US" sz="2800" dirty="0">
                <a:effectLst/>
                <a:latin typeface="Arial" panose="020B0604020202020204" pitchFamily="34" charset="0"/>
                <a:ea typeface="Times New Roman" panose="02020603050405020304" pitchFamily="18"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R="43180" algn="just">
              <a:lnSpc>
                <a:spcPct val="110000"/>
              </a:lnSpc>
              <a:spcAft>
                <a:spcPts val="200"/>
              </a:spcAft>
              <a:tabLst>
                <a:tab pos="457200" algn="l"/>
                <a:tab pos="5941060" algn="l"/>
              </a:tabLst>
            </a:pPr>
            <a:r>
              <a:rPr lang="en-US" sz="2800" dirty="0">
                <a:effectLst/>
                <a:latin typeface="Arial" panose="020B0604020202020204" pitchFamily="34" charset="0"/>
                <a:ea typeface="Times New Roman" panose="02020603050405020304" pitchFamily="18" charset="0"/>
                <a:cs typeface="Arial" panose="020B0604020202020204" pitchFamily="34" charset="0"/>
              </a:rPr>
              <a:t>	- C</a:t>
            </a:r>
            <a:r>
              <a:rPr lang="vi-VN" sz="2800" dirty="0">
                <a:effectLst/>
                <a:latin typeface="Arial" panose="020B0604020202020204" pitchFamily="34" charset="0"/>
                <a:ea typeface="Times New Roman" panose="02020603050405020304" pitchFamily="18" charset="0"/>
                <a:cs typeface="Arial" panose="020B0604020202020204" pitchFamily="34" charset="0"/>
              </a:rPr>
              <a:t>huẩn bị cơ sở vật chất, nhân lực để phối hợp tổ chức các điểm tiêm chủng </a:t>
            </a:r>
            <a:r>
              <a:rPr lang="en-US" sz="2800" dirty="0" err="1">
                <a:latin typeface="Arial" panose="020B0604020202020204" pitchFamily="34" charset="0"/>
                <a:ea typeface="Times New Roman" panose="02020603050405020304" pitchFamily="18" charset="0"/>
                <a:cs typeface="Arial" panose="020B0604020202020204" pitchFamily="34" charset="0"/>
              </a:rPr>
              <a:t>tại</a:t>
            </a:r>
            <a:r>
              <a:rPr lang="en-US" sz="2800" dirty="0">
                <a:latin typeface="Arial" panose="020B0604020202020204" pitchFamily="34" charset="0"/>
                <a:ea typeface="Times New Roman" panose="02020603050405020304" pitchFamily="18" charset="0"/>
                <a:cs typeface="Arial" panose="020B0604020202020204" pitchFamily="34" charset="0"/>
              </a:rPr>
              <a:t> </a:t>
            </a:r>
            <a:r>
              <a:rPr lang="en-US" sz="2800" dirty="0" err="1">
                <a:latin typeface="Arial" panose="020B0604020202020204" pitchFamily="34" charset="0"/>
                <a:ea typeface="Times New Roman" panose="02020603050405020304" pitchFamily="18" charset="0"/>
                <a:cs typeface="Arial" panose="020B0604020202020204" pitchFamily="34" charset="0"/>
              </a:rPr>
              <a:t>trường</a:t>
            </a:r>
            <a:r>
              <a:rPr lang="en-US" sz="2800" dirty="0">
                <a:latin typeface="Arial" panose="020B0604020202020204" pitchFamily="34" charset="0"/>
                <a:ea typeface="Times New Roman" panose="02020603050405020304" pitchFamily="18" charset="0"/>
                <a:cs typeface="Arial" panose="020B0604020202020204" pitchFamily="34" charset="0"/>
              </a:rPr>
              <a:t> </a:t>
            </a:r>
            <a:r>
              <a:rPr lang="en-US" sz="2800" dirty="0">
                <a:effectLst/>
                <a:latin typeface="Arial" panose="020B0604020202020204" pitchFamily="34" charset="0"/>
                <a:ea typeface="Times New Roman" panose="02020603050405020304" pitchFamily="18" charset="0"/>
                <a:cs typeface="Arial" panose="020B0604020202020204" pitchFamily="34" charset="0"/>
              </a:rPr>
              <a:t>(</a:t>
            </a:r>
            <a:r>
              <a:rPr lang="en-US" sz="2800" dirty="0" err="1">
                <a:effectLst/>
                <a:latin typeface="Arial" panose="020B0604020202020204" pitchFamily="34" charset="0"/>
                <a:ea typeface="Times New Roman" panose="02020603050405020304" pitchFamily="18" charset="0"/>
                <a:cs typeface="Arial" panose="020B0604020202020204" pitchFamily="34" charset="0"/>
              </a:rPr>
              <a:t>nếu</a:t>
            </a:r>
            <a:r>
              <a:rPr lang="en-US" sz="2800" dirty="0">
                <a:effectLst/>
                <a:latin typeface="Arial" panose="020B0604020202020204" pitchFamily="34" charset="0"/>
                <a:ea typeface="Times New Roman" panose="02020603050405020304" pitchFamily="18" charset="0"/>
                <a:cs typeface="Arial" panose="020B0604020202020204" pitchFamily="34" charset="0"/>
              </a:rPr>
              <a:t> </a:t>
            </a:r>
            <a:r>
              <a:rPr lang="en-US" sz="2800" dirty="0" err="1">
                <a:effectLst/>
                <a:latin typeface="Arial" panose="020B0604020202020204" pitchFamily="34" charset="0"/>
                <a:ea typeface="Times New Roman" panose="02020603050405020304" pitchFamily="18" charset="0"/>
                <a:cs typeface="Arial" panose="020B0604020202020204" pitchFamily="34" charset="0"/>
              </a:rPr>
              <a:t>có</a:t>
            </a:r>
            <a:r>
              <a:rPr lang="en-US" sz="2800" dirty="0">
                <a:effectLst/>
                <a:latin typeface="Arial" panose="020B0604020202020204" pitchFamily="34" charset="0"/>
                <a:ea typeface="Times New Roman" panose="02020603050405020304" pitchFamily="18" charset="0"/>
                <a:cs typeface="Arial" panose="020B0604020202020204" pitchFamily="34" charset="0"/>
              </a:rPr>
              <a:t>)</a:t>
            </a:r>
            <a:r>
              <a:rPr lang="en-US" sz="2800" dirty="0">
                <a:latin typeface="Arial" panose="020B0604020202020204" pitchFamily="34" charset="0"/>
                <a:ea typeface="Times New Roman" panose="02020603050405020304" pitchFamily="18" charset="0"/>
                <a:cs typeface="Arial" panose="020B0604020202020204" pitchFamily="34" charset="0"/>
              </a:rPr>
              <a:t> </a:t>
            </a:r>
            <a:r>
              <a:rPr lang="vi-VN" sz="2800" dirty="0">
                <a:effectLst/>
                <a:latin typeface="Arial" panose="020B0604020202020204" pitchFamily="34" charset="0"/>
                <a:ea typeface="Times New Roman" panose="02020603050405020304" pitchFamily="18" charset="0"/>
                <a:cs typeface="Arial" panose="020B0604020202020204" pitchFamily="34" charset="0"/>
              </a:rPr>
              <a:t>đảm bảo an toàn, khoa học</a:t>
            </a:r>
            <a:r>
              <a:rPr lang="en-US" sz="2800" dirty="0">
                <a:effectLst/>
                <a:latin typeface="Arial" panose="020B0604020202020204" pitchFamily="34" charset="0"/>
                <a:ea typeface="Times New Roman" panose="02020603050405020304" pitchFamily="18" charset="0"/>
                <a:cs typeface="Arial" panose="020B0604020202020204" pitchFamily="34" charset="0"/>
              </a:rPr>
              <a:t>.</a:t>
            </a:r>
            <a:endParaRPr lang="en-US"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17651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Google Shape;306;p15">
            <a:extLst>
              <a:ext uri="{FF2B5EF4-FFF2-40B4-BE49-F238E27FC236}">
                <a16:creationId xmlns:a16="http://schemas.microsoft.com/office/drawing/2014/main" id="{A14F2389-A48F-3B66-2B86-3EAD5E1721BE}"/>
              </a:ext>
            </a:extLst>
          </p:cNvPr>
          <p:cNvSpPr>
            <a:spLocks noGrp="1" noChangeArrowheads="1"/>
          </p:cNvSpPr>
          <p:nvPr>
            <p:ph type="subTitle" idx="1"/>
          </p:nvPr>
        </p:nvSpPr>
        <p:spPr>
          <a:xfrm>
            <a:off x="2332038" y="339725"/>
            <a:ext cx="8299450" cy="741363"/>
          </a:xfrm>
        </p:spPr>
        <p:txBody>
          <a:bodyPr/>
          <a:lstStyle/>
          <a:p>
            <a:pPr algn="ctr" eaLnBrk="1" hangingPunct="1">
              <a:spcBef>
                <a:spcPct val="0"/>
              </a:spcBef>
              <a:spcAft>
                <a:spcPct val="0"/>
              </a:spcAft>
              <a:buClr>
                <a:srgbClr val="FFFFFF"/>
              </a:buClr>
              <a:buSzPts val="4000"/>
            </a:pP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Trân</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 </a:t>
            </a: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trọng</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 </a:t>
            </a: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cảm</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 </a:t>
            </a:r>
            <a:r>
              <a:rPr lang="en-US" altLang="en-US" sz="4000" b="1" dirty="0" err="1">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ơn</a:t>
            </a:r>
            <a:r>
              <a:rPr lang="en-US" altLang="en-US" sz="4000" b="1" dirty="0">
                <a:solidFill>
                  <a:srgbClr val="FFFFFF"/>
                </a:solidFill>
                <a:latin typeface="Arial" panose="020B0604020202020204" pitchFamily="34" charset="0"/>
                <a:ea typeface="Century Gothic" panose="020B0502020202020204" pitchFamily="34" charset="0"/>
                <a:cs typeface="Arial" panose="020B0604020202020204" pitchFamily="34" charset="0"/>
                <a:sym typeface="Arial" panose="020B0604020202020204" pitchFamily="34" charset="0"/>
              </a:rPr>
              <a:t>!</a:t>
            </a:r>
            <a:endParaRPr lang="en-US" altLang="en-US" dirty="0">
              <a:latin typeface="Century Gothic" panose="020B0502020202020204" pitchFamily="34" charset="0"/>
              <a:ea typeface="Century Gothic" panose="020B0502020202020204" pitchFamily="34" charset="0"/>
              <a:cs typeface="Arial" panose="020B0604020202020204" pitchFamily="34" charset="0"/>
              <a:sym typeface="Century Gothic" panose="020B0502020202020204" pitchFamily="34" charset="0"/>
            </a:endParaRPr>
          </a:p>
        </p:txBody>
      </p:sp>
      <p:pic>
        <p:nvPicPr>
          <p:cNvPr id="46083" name="Google Shape;307;p15">
            <a:extLst>
              <a:ext uri="{FF2B5EF4-FFF2-40B4-BE49-F238E27FC236}">
                <a16:creationId xmlns:a16="http://schemas.microsoft.com/office/drawing/2014/main" id="{11791A8A-B1C8-B775-E020-66BB5FB7A5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0463" y="3654425"/>
            <a:ext cx="9636125" cy="260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4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1156</TotalTime>
  <Words>913</Words>
  <Application>Microsoft Office PowerPoint</Application>
  <PresentationFormat>Widescreen</PresentationFormat>
  <Paragraphs>43</Paragraphs>
  <Slides>8</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Century Gothic</vt:lpstr>
      <vt:lpstr>Times New Roman</vt:lpstr>
      <vt:lpstr>Office Theme</vt:lpstr>
      <vt:lpstr>1_Office Theme</vt:lpstr>
      <vt:lpstr>TIÊM VẮC XIN SỞI,  VẮC XIN SỞI - RUBELLA CHỐNG DỊCH</vt:lpstr>
      <vt:lpstr>  </vt:lpstr>
      <vt:lpstr>  </vt:lpstr>
      <vt:lpstr>  </vt:lpstr>
      <vt:lpstr>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Tiêm Chủng  Trường Học</dc:title>
  <dc:creator>Le, Binh (CDC/DDPHSIS/CGH/GID)</dc:creator>
  <cp:lastModifiedBy>HP</cp:lastModifiedBy>
  <cp:revision>50</cp:revision>
  <dcterms:created xsi:type="dcterms:W3CDTF">2023-03-12T05:07:39Z</dcterms:created>
  <dcterms:modified xsi:type="dcterms:W3CDTF">2025-03-22T15:25:53Z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2023-03-12T10:10:19Z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d8867812-9d1c-4fac-9250-3587921ac0e9</vt:lpwstr>
  </property>
  <property fmtid="{D5CDD505-2E9C-101B-9397-08002B2CF9AE}" pid="8" name="MSIP_Label_7b94a7b8-f06c-4dfe-bdcc-9b548fd58c31_ContentBits">
    <vt:lpwstr>0</vt:lpwstr>
  </property>
</Properties>
</file>