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3" r:id="rId9"/>
    <p:sldId id="264" r:id="rId10"/>
    <p:sldId id="265" r:id="rId11"/>
    <p:sldId id="266" r:id="rId12"/>
    <p:sldId id="269" r:id="rId13"/>
    <p:sldId id="270" r:id="rId14"/>
    <p:sldId id="272" r:id="rId15"/>
    <p:sldId id="27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306A-0DC0-4A04-AF67-DF19A490800E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2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50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6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82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1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3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2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4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91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56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1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71600" y="22837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0397" y="22652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16216" y="22837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63688" y="2067694"/>
            <a:ext cx="2160240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16216" y="2067694"/>
            <a:ext cx="1043608" cy="115212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82485" y="162372"/>
            <a:ext cx="255766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TRÒ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7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94164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HÌNH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TRÒN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9346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KHỐI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CẦU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9346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KHỐI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CẦU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18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</Words>
  <Application>Microsoft Office PowerPoint</Application>
  <PresentationFormat>On-screen Show (16:9)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phamminhyen1979@gmail.com</cp:lastModifiedBy>
  <cp:revision>4</cp:revision>
  <dcterms:created xsi:type="dcterms:W3CDTF">2022-12-17T14:31:51Z</dcterms:created>
  <dcterms:modified xsi:type="dcterms:W3CDTF">2025-01-19T08:02:00Z</dcterms:modified>
</cp:coreProperties>
</file>