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6"/>
  </p:notesMasterIdLst>
  <p:sldIdLst>
    <p:sldId id="265" r:id="rId3"/>
    <p:sldId id="257" r:id="rId4"/>
    <p:sldId id="268" r:id="rId5"/>
  </p:sldIdLst>
  <p:sldSz cx="12192000" cy="6858000"/>
  <p:notesSz cx="6858000" cy="9144000"/>
  <p:embeddedFontLst>
    <p:embeddedFont>
      <p:font typeface="VNI-Avo"/>
      <p:regular r:id="rId7"/>
      <p:bold r:id="rId8"/>
      <p:italic r:id="rId9"/>
      <p:boldItalic r:id="rId10"/>
    </p:embeddedFont>
    <p:embeddedFont>
      <p:font typeface="Calibri Light" pitchFamily="34" charset="0"/>
      <p:regular r:id="rId11"/>
      <p: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.VnArial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D261E-C0D0-4DEF-9BBB-FFE8B87936F4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E7CEF-7B07-44CD-98EB-C67BAC986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46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12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2" y="3602040"/>
            <a:ext cx="9144001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D0CEF-B417-44AB-A987-9193B90D188A}" type="datetimeFigureOut">
              <a:rPr lang="en-US" smtClean="0"/>
              <a:pPr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D0CEF-B417-44AB-A987-9193B90D188A}" type="datetimeFigureOut">
              <a:rPr lang="en-US" smtClean="0"/>
              <a:pPr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D0CEF-B417-44AB-A987-9193B90D188A}" type="datetimeFigureOut">
              <a:rPr lang="en-US" smtClean="0"/>
              <a:pPr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D0CEF-B417-44AB-A987-9193B90D188A}" type="datetimeFigureOut">
              <a:rPr lang="en-US" smtClean="0"/>
              <a:pPr/>
              <a:t>19/02/2025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7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7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D0CEF-B417-44AB-A987-9193B90D188A}" type="datetimeFigureOut">
              <a:rPr lang="en-US" smtClean="0"/>
              <a:pPr/>
              <a:t>19/02/2025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D0CEF-B417-44AB-A987-9193B90D188A}" type="datetimeFigureOut">
              <a:rPr lang="en-US" smtClean="0"/>
              <a:pPr/>
              <a:t>19/02/2025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D0CEF-B417-44AB-A987-9193B90D188A}" type="datetimeFigureOut">
              <a:rPr lang="en-US" smtClean="0"/>
              <a:pPr/>
              <a:t>19/02/2025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D0CEF-B417-44AB-A987-9193B90D188A}" type="datetimeFigureOut">
              <a:rPr lang="en-US" smtClean="0"/>
              <a:pPr/>
              <a:t>19/02/2025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0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D0CEF-B417-44AB-A987-9193B90D188A}" type="datetimeFigureOut">
              <a:rPr lang="en-US" smtClean="0"/>
              <a:pPr/>
              <a:t>19/02/2025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D0CEF-B417-44AB-A987-9193B90D188A}" type="datetimeFigureOut">
              <a:rPr lang="en-US" smtClean="0"/>
              <a:pPr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7" y="365129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D0CEF-B417-44AB-A987-9193B90D188A}" type="datetimeFigureOut">
              <a:rPr lang="en-US" smtClean="0"/>
              <a:pPr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9;p4"/>
          <p:cNvSpPr txBox="1">
            <a:spLocks noGrp="1"/>
          </p:cNvSpPr>
          <p:nvPr>
            <p:ph type="sldNum" idx="10"/>
          </p:nvPr>
        </p:nvSpPr>
        <p:spPr>
          <a:xfrm>
            <a:off x="11296658" y="6218246"/>
            <a:ext cx="732367" cy="523875"/>
          </a:xfrm>
        </p:spPr>
        <p:txBody>
          <a:bodyPr spcFirstLastPara="1" wrap="square" lIns="91425" tIns="91425" rIns="91425" bIns="91425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19/02/2025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19/02/2025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19/02/2025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pPr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pPr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92000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30202" y="462491"/>
            <a:ext cx="2044700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0301" y="1254919"/>
            <a:ext cx="8351449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4205202"/>
            <a:ext cx="452331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8"/>
            <a:ext cx="344804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5"/>
            <a:ext cx="12192000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4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75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8958" y="328448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</a:rPr>
              <a:t>op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1781" y="416492"/>
            <a:ext cx="1598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6465" y="416492"/>
            <a:ext cx="1598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</a:rPr>
              <a:t>ôp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959094"/>
              </p:ext>
            </p:extLst>
          </p:nvPr>
        </p:nvGraphicFramePr>
        <p:xfrm>
          <a:off x="4266135" y="1540542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h</a:t>
                      </a:r>
                      <a:endParaRPr lang="en-US" sz="4400" dirty="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op</a:t>
                      </a:r>
                      <a:endParaRPr lang="en-US" sz="4400" dirty="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hoïp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34721" y="3358534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VNI-Avo" pitchFamily="2" charset="0"/>
              </a:rPr>
              <a:t>coïp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3190" y="333316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VNI-Avo" pitchFamily="2" charset="0"/>
              </a:rPr>
              <a:t>goùp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44668" y="311007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VNI-Avo" pitchFamily="2" charset="0"/>
              </a:rPr>
              <a:t>hoïp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4721" y="4410504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VNI-Avo" pitchFamily="2" charset="0"/>
              </a:rPr>
              <a:t>hoäp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33190" y="4363152"/>
            <a:ext cx="1639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VNI-Avo" pitchFamily="2" charset="0"/>
              </a:rPr>
              <a:t>toáp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44151" y="4363153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VNI-Avo" pitchFamily="2" charset="0"/>
              </a:rPr>
              <a:t>xoáp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8957" y="548429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VNI-Avo" pitchFamily="2" charset="0"/>
              </a:rPr>
              <a:t>hôïp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33190" y="5217470"/>
            <a:ext cx="1566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VNI-Avo" pitchFamily="2" charset="0"/>
              </a:rPr>
              <a:t>lôùp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44152" y="5203814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VNI-Avo" pitchFamily="2" charset="0"/>
              </a:rPr>
              <a:t>lôïp</a:t>
            </a:r>
            <a:endParaRPr lang="en-US" sz="44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59207" y="838208"/>
            <a:ext cx="5118100" cy="132343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>
                <a:latin typeface="Arial-Rounded"/>
                <a:ea typeface="Arial-Rounded"/>
                <a:cs typeface="Arial-Rounded"/>
              </a:rPr>
              <a:t>So sánh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7601" y="3962400"/>
            <a:ext cx="2559051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115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1" y="3962400"/>
            <a:ext cx="2559051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ôp</a:t>
            </a:r>
            <a:endParaRPr lang="en-US" sz="115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6801" y="3962400"/>
            <a:ext cx="2559051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5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ơp</a:t>
            </a:r>
            <a:endParaRPr lang="en-US" sz="115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31008" y="3978165"/>
            <a:ext cx="2559051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500" dirty="0" smtClean="0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p</a:t>
            </a:r>
            <a:endParaRPr lang="en-US" sz="11500" dirty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66810" y="3978165"/>
            <a:ext cx="2559051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500" dirty="0" smtClean="0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p</a:t>
            </a:r>
            <a:endParaRPr lang="en-US" sz="11500" dirty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88015" y="3946635"/>
            <a:ext cx="2559051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500" dirty="0" smtClean="0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p</a:t>
            </a:r>
            <a:endParaRPr lang="en-US" sz="11500" dirty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8207" y="3962400"/>
            <a:ext cx="2559051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500" dirty="0" smtClean="0">
                <a:solidFill>
                  <a:srgbClr val="7030A0"/>
                </a:solidFill>
                <a:latin typeface="Arial-Rounded"/>
                <a:ea typeface="Arial-Rounded"/>
                <a:cs typeface="Arial-Rounded"/>
              </a:rPr>
              <a:t>o</a:t>
            </a:r>
            <a:endParaRPr lang="en-US" sz="11500" dirty="0">
              <a:solidFill>
                <a:srgbClr val="7030A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83572" y="3962400"/>
            <a:ext cx="2559051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500" dirty="0" smtClean="0">
                <a:solidFill>
                  <a:srgbClr val="00B0F0"/>
                </a:solidFill>
                <a:latin typeface="Arial-Rounded"/>
                <a:ea typeface="Arial-Rounded"/>
                <a:cs typeface="Arial-Rounded"/>
              </a:rPr>
              <a:t>ô</a:t>
            </a:r>
            <a:endParaRPr lang="en-US" sz="11500" dirty="0">
              <a:solidFill>
                <a:srgbClr val="00B0F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33173" y="3978166"/>
            <a:ext cx="2559051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500" dirty="0" smtClean="0">
                <a:solidFill>
                  <a:srgbClr val="002060"/>
                </a:solidFill>
                <a:latin typeface="Arial-Rounded"/>
                <a:ea typeface="Arial-Rounded"/>
                <a:cs typeface="Arial-Rounded"/>
              </a:rPr>
              <a:t>ơ</a:t>
            </a:r>
            <a:endParaRPr lang="en-US" sz="11500" dirty="0">
              <a:solidFill>
                <a:srgbClr val="002060"/>
              </a:solidFill>
              <a:latin typeface="Arial-Rounded"/>
              <a:ea typeface="Arial-Rounded"/>
              <a:cs typeface="Arial-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393</TotalTime>
  <Words>34</Words>
  <Application>Microsoft Office PowerPoint</Application>
  <PresentationFormat>Custom</PresentationFormat>
  <Paragraphs>28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VNI-Avo</vt:lpstr>
      <vt:lpstr>Arial-Rounded</vt:lpstr>
      <vt:lpstr>Calibri Light</vt:lpstr>
      <vt:lpstr>AvantGarde</vt:lpstr>
      <vt:lpstr>Calibri</vt:lpstr>
      <vt:lpstr>.VnArial</vt:lpstr>
      <vt:lpstr>Office Theme</vt:lpstr>
      <vt:lpstr>2_Office Theme</vt:lpstr>
      <vt:lpstr>TIẾNG VIỆT 1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GA</cp:lastModifiedBy>
  <cp:revision>195</cp:revision>
  <dcterms:created xsi:type="dcterms:W3CDTF">2020-10-19T12:51:54Z</dcterms:created>
  <dcterms:modified xsi:type="dcterms:W3CDTF">2025-02-19T08:29:43Z</dcterms:modified>
  <cp:category>Kết nối tri thức với cuộc sống</cp:category>
</cp:coreProperties>
</file>