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3" r:id="rId3"/>
    <p:sldId id="259" r:id="rId4"/>
  </p:sldIdLst>
  <p:sldSz cx="12192000" cy="6858000"/>
  <p:notesSz cx="6858000" cy="9144000"/>
  <p:embeddedFontLst>
    <p:embeddedFont>
      <p:font typeface="VNI-Avo"/>
      <p:regular r:id="rId5"/>
      <p:bold r:id="rId6"/>
      <p:italic r:id="rId7"/>
      <p:boldItalic r:id="rId8"/>
    </p:embeddedFont>
    <p:embeddedFont>
      <p:font typeface="Calibri Light" pitchFamily="34" charset="0"/>
      <p:regular r:id="rId9"/>
      <p:italic r:id="rId10"/>
    </p:embeddedFont>
    <p:embeddedFont>
      <p:font typeface="Calibri"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19/02/2025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19/02/2025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19/02/2025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19/02/2025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hyperlink" Target="https://www.youtube.com/channel/UC4KJdxTA14SyBEAm7x2c09w?sub_confirmation=1"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643573" y="274592"/>
            <a:ext cx="10306809" cy="6178759"/>
          </a:xfrm>
          <a:prstGeom prst="rect">
            <a:avLst/>
          </a:prstGeom>
        </p:spPr>
      </p:pic>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79778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6" name="Picture 5"/>
          <p:cNvPicPr>
            <a:picLocks noChangeAspect="1"/>
          </p:cNvPicPr>
          <p:nvPr/>
        </p:nvPicPr>
        <p:blipFill>
          <a:blip r:embed="rId3"/>
          <a:stretch>
            <a:fillRect/>
          </a:stretch>
        </p:blipFill>
        <p:spPr>
          <a:xfrm>
            <a:off x="316972" y="271583"/>
            <a:ext cx="1508462" cy="597693"/>
          </a:xfrm>
          <a:prstGeom prst="rect">
            <a:avLst/>
          </a:prstGeom>
        </p:spPr>
      </p:pic>
      <p:pic>
        <p:nvPicPr>
          <p:cNvPr id="2" name="Picture 1"/>
          <p:cNvPicPr>
            <a:picLocks noChangeAspect="1"/>
          </p:cNvPicPr>
          <p:nvPr/>
        </p:nvPicPr>
        <p:blipFill>
          <a:blip r:embed="rId4"/>
          <a:stretch>
            <a:fillRect/>
          </a:stretch>
        </p:blipFill>
        <p:spPr>
          <a:xfrm>
            <a:off x="833781" y="1039748"/>
            <a:ext cx="10045653" cy="5319013"/>
          </a:xfrm>
          <a:prstGeom prst="rect">
            <a:avLst/>
          </a:prstGeom>
        </p:spPr>
      </p:pic>
    </p:spTree>
    <p:extLst>
      <p:ext uri="{BB962C8B-B14F-4D97-AF65-F5344CB8AC3E}">
        <p14:creationId xmlns:p14="http://schemas.microsoft.com/office/powerpoint/2010/main" val="314095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ew - 189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TextBox 4"/>
          <p:cNvSpPr txBox="1"/>
          <p:nvPr/>
        </p:nvSpPr>
        <p:spPr>
          <a:xfrm>
            <a:off x="638415" y="1584851"/>
            <a:ext cx="10524885" cy="1815882"/>
          </a:xfrm>
          <a:prstGeom prst="rect">
            <a:avLst/>
          </a:prstGeom>
          <a:noFill/>
        </p:spPr>
        <p:txBody>
          <a:bodyPr wrap="square" rtlCol="0">
            <a:spAutoFit/>
          </a:bodyPr>
          <a:lstStyle/>
          <a:p>
            <a:pPr algn="just"/>
            <a:r>
              <a:rPr lang="en-US" sz="2800" b="1" smtClean="0">
                <a:latin typeface="VNI-Avo" pitchFamily="2" charset="0"/>
              </a:rPr>
              <a:t>    Trôøi xaùm xòt, möa saàm saäp nhö truùt. Saám seùt ì aàm xa xa. Caây coû ngaû raïp vaøo nhau. Moät luùc sau, möa loäp ñoäp roài döùt haún. Maët trôøi loù khoûi chaân maây. Vaïn vaät nhö thöùc daäy, ñaày aép saéc maøu.</a:t>
            </a:r>
            <a:endParaRPr lang="en-US" sz="2800" b="1">
              <a:latin typeface="VNI-Avo" pitchFamily="2" charset="0"/>
            </a:endParaRPr>
          </a:p>
        </p:txBody>
      </p:sp>
      <p:sp>
        <p:nvSpPr>
          <p:cNvPr id="9" name="Rectangle 8">
            <a:hlinkClick r:id="rId5"/>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13" name="Picture 12"/>
          <p:cNvPicPr>
            <a:picLocks noChangeAspect="1"/>
          </p:cNvPicPr>
          <p:nvPr/>
        </p:nvPicPr>
        <p:blipFill>
          <a:blip r:embed="rId6"/>
          <a:stretch>
            <a:fillRect/>
          </a:stretch>
        </p:blipFill>
        <p:spPr>
          <a:xfrm>
            <a:off x="485629" y="424041"/>
            <a:ext cx="1514686" cy="600159"/>
          </a:xfrm>
          <a:prstGeom prst="rect">
            <a:avLst/>
          </a:prstGeom>
        </p:spPr>
      </p:pic>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435</TotalTime>
  <Words>66</Words>
  <Application>Microsoft Office PowerPoint</Application>
  <PresentationFormat>Custom</PresentationFormat>
  <Paragraphs>4</Paragraphs>
  <Slides>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VNI-Avo</vt:lpstr>
      <vt:lpstr>Calibri Light</vt:lpstr>
      <vt:lpstr>Calibri</vt:lpstr>
      <vt:lpstr>Office Theme</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GA</cp:lastModifiedBy>
  <cp:revision>201</cp:revision>
  <dcterms:created xsi:type="dcterms:W3CDTF">2020-10-19T12:51:54Z</dcterms:created>
  <dcterms:modified xsi:type="dcterms:W3CDTF">2025-02-19T08:38:00Z</dcterms:modified>
  <cp:category>Kết nối tri thức với cuộc sống</cp:category>
</cp:coreProperties>
</file>