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0" r:id="rId3"/>
    <p:sldId id="267" r:id="rId4"/>
    <p:sldId id="266" r:id="rId5"/>
  </p:sldIdLst>
  <p:sldSz cx="12192000" cy="6858000"/>
  <p:notesSz cx="6858000" cy="9144000"/>
  <p:embeddedFontLst>
    <p:embeddedFont>
      <p:font typeface="VNI-Avo"/>
      <p:regular r:id="rId6"/>
      <p:bold r:id="rId7"/>
      <p:italic r:id="rId8"/>
      <p:boldItalic r:id="rId9"/>
    </p:embeddedFont>
    <p:embeddedFont>
      <p:font typeface="Calibri Light" pitchFamily="34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5kzzDsaZ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73" y="274592"/>
            <a:ext cx="10306809" cy="6178759"/>
          </a:xfrm>
          <a:prstGeom prst="rect">
            <a:avLst/>
          </a:prstGeom>
        </p:spPr>
      </p:pic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6886" y="261257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VNI-Avo" pitchFamily="2" charset="0"/>
              </a:rPr>
              <a:t>Maät ong cuûa gaáu con</a:t>
            </a:r>
            <a:endParaRPr lang="en-US" sz="3600">
              <a:latin typeface="VNI-Avo" pitchFamily="2" charset="0"/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78" y="438661"/>
            <a:ext cx="1848108" cy="514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03" y="1130486"/>
            <a:ext cx="10889542" cy="559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6886" y="261257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VNI-Avo" pitchFamily="2" charset="0"/>
              </a:rPr>
              <a:t>Maät ong cuûa gaáu con</a:t>
            </a:r>
            <a:endParaRPr lang="en-US" sz="3600">
              <a:latin typeface="VNI-Avo" pitchFamily="2" charset="0"/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78" y="438661"/>
            <a:ext cx="1848108" cy="5144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88" y="1130487"/>
            <a:ext cx="11260566" cy="53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877"/>
            <a:ext cx="10515600" cy="675399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>Xem video</a:t>
            </a:r>
            <a:endParaRPr lang="en-US"/>
          </a:p>
        </p:txBody>
      </p:sp>
      <p:pic>
        <p:nvPicPr>
          <p:cNvPr id="5" name="U5kzzDsaZo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8852" y="788276"/>
            <a:ext cx="10444948" cy="587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6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436</TotalTime>
  <Words>24</Words>
  <Application>Microsoft Office PowerPoint</Application>
  <PresentationFormat>Custom</PresentationFormat>
  <Paragraphs>6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VNI-Avo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Xem video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GA</cp:lastModifiedBy>
  <cp:revision>202</cp:revision>
  <dcterms:created xsi:type="dcterms:W3CDTF">2020-10-19T12:51:54Z</dcterms:created>
  <dcterms:modified xsi:type="dcterms:W3CDTF">2025-02-19T08:38:41Z</dcterms:modified>
  <cp:category>Kết nối tri thức với cuộc sống</cp:category>
</cp:coreProperties>
</file>