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VNI-Avo"/>
      <p:regular r:id="rId5"/>
      <p:bold r:id="rId6"/>
      <p:italic r:id="rId7"/>
      <p:boldItalic r:id="rId8"/>
    </p:embeddedFont>
    <p:embeddedFont>
      <p:font typeface="Calibri Light" pitchFamily="34" charset="0"/>
      <p:regular r:id="rId9"/>
      <p: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206" y="5403178"/>
            <a:ext cx="10932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    Trong beáp, luõ cuùn con muùp míp neùp vaøo beân meï.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0921" y="5424198"/>
            <a:ext cx="88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4761" y="5434708"/>
            <a:ext cx="654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0248" y="5424198"/>
            <a:ext cx="838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7" y="366173"/>
            <a:ext cx="11205716" cy="47388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55546" y="5424624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ep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9365" y="4489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19165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n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ep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neùp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keïp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94" y="233993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neïp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1942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neáp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ñ</a:t>
            </a:r>
            <a:r>
              <a:rPr lang="en-US" sz="4400" smtClean="0">
                <a:latin typeface="VNI-Avo" pitchFamily="2" charset="0"/>
              </a:rPr>
              <a:t>oâi deùp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8165" y="6088559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ñ</a:t>
            </a:r>
            <a:r>
              <a:rPr lang="en-US" sz="4400" smtClean="0">
                <a:latin typeface="VNI-Avo" pitchFamily="2" charset="0"/>
              </a:rPr>
              <a:t>aàu beáp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4172" y="6066085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bìm bòp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637" y="299160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kòp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7594" y="299776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nhòp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1942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buùp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2445" y="51605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6223" y="235464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xeáp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06223" y="301247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giuùp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51541" y="6077322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buùp sen</a:t>
            </a:r>
            <a:endParaRPr lang="en-US" sz="4400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66" y="4418877"/>
            <a:ext cx="2000529" cy="1228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074" y="4280211"/>
            <a:ext cx="2105319" cy="1848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172" y="4372171"/>
            <a:ext cx="2381582" cy="1609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363" y="4443002"/>
            <a:ext cx="2362530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3" grpId="0"/>
      <p:bldP spid="24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8" y="1777865"/>
            <a:ext cx="11352762" cy="26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359</TotalTime>
  <Words>53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VNI-Avo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GA</cp:lastModifiedBy>
  <cp:revision>189</cp:revision>
  <dcterms:created xsi:type="dcterms:W3CDTF">2020-10-19T12:51:54Z</dcterms:created>
  <dcterms:modified xsi:type="dcterms:W3CDTF">2025-02-19T09:07:37Z</dcterms:modified>
  <cp:category>Kết nối tri thức với cuộc sống</cp:category>
</cp:coreProperties>
</file>