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9" r:id="rId2"/>
    <p:sldId id="260" r:id="rId3"/>
    <p:sldId id="263" r:id="rId4"/>
  </p:sldIdLst>
  <p:sldSz cx="12192000" cy="6858000"/>
  <p:notesSz cx="6858000" cy="9144000"/>
  <p:embeddedFontLst>
    <p:embeddedFont>
      <p:font typeface="VNI-Avo"/>
      <p:regular r:id="rId5"/>
      <p:bold r:id="rId6"/>
      <p:italic r:id="rId7"/>
      <p:boldItalic r:id="rId8"/>
    </p:embeddedFont>
    <p:embeddedFont>
      <p:font typeface="Calibri Light" pitchFamily="34" charset="0"/>
      <p:regular r:id="rId9"/>
      <p:italic r:id="rId10"/>
    </p:embeddedFont>
    <p:embeddedFont>
      <p:font typeface="Calibri"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81" d="100"/>
          <a:sy n="81" d="100"/>
        </p:scale>
        <p:origin x="-3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presProps" Target="presProps.xml"/><Relationship Id="rId1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19/02/2025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38676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19/02/2025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30589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19/02/2025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47206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19/02/2025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1446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19/02/2025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01650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7D0CEF-B417-44AB-A987-9193B90D188A}" type="datetimeFigureOut">
              <a:rPr lang="en-US" smtClean="0"/>
              <a:t>19/02/2025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43151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7D0CEF-B417-44AB-A987-9193B90D188A}" type="datetimeFigureOut">
              <a:rPr lang="en-US" smtClean="0"/>
              <a:t>19/02/2025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4053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7D0CEF-B417-44AB-A987-9193B90D188A}" type="datetimeFigureOut">
              <a:rPr lang="en-US" smtClean="0"/>
              <a:t>19/02/2025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85333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t>19/02/2025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94428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19/02/2025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77192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19/02/2025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56547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0CEF-B417-44AB-A987-9193B90D188A}" type="datetimeFigureOut">
              <a:rPr lang="en-US" smtClean="0"/>
              <a:t>19/02/2025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4658C-399F-40C5-8F1C-3F8262FA4BFF}" type="slidenum">
              <a:rPr lang="en-US" smtClean="0"/>
              <a:t>‹#›</a:t>
            </a:fld>
            <a:endParaRPr lang="en-US"/>
          </a:p>
        </p:txBody>
      </p:sp>
    </p:spTree>
    <p:extLst>
      <p:ext uri="{BB962C8B-B14F-4D97-AF65-F5344CB8AC3E}">
        <p14:creationId xmlns:p14="http://schemas.microsoft.com/office/powerpoint/2010/main" val="27506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AUD1HYDa1J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8801" y="5196384"/>
            <a:ext cx="11849100" cy="1384995"/>
          </a:xfrm>
          <a:prstGeom prst="rect">
            <a:avLst/>
          </a:prstGeom>
          <a:noFill/>
        </p:spPr>
        <p:txBody>
          <a:bodyPr wrap="square" rtlCol="0">
            <a:spAutoFit/>
          </a:bodyPr>
          <a:lstStyle/>
          <a:p>
            <a:r>
              <a:rPr lang="en-US" sz="2800" b="1" smtClean="0">
                <a:latin typeface="VNI-Avo" pitchFamily="2" charset="0"/>
              </a:rPr>
              <a:t>    Dòp nghæ leã, nhaø Haø coù chuù Tö vaø coâ Lan ñeán chôi. Meï naáu suùp gaø, côm neáp vaø raùn caù cheùp. Haø giuùp meï röûa rau quaû vaø saép xeáp baùt ñóa. Boá thì doïn deïp nhaø cöûa. Nhaø Haø hoâm nay thaät laø vui.</a:t>
            </a:r>
            <a:endParaRPr lang="en-US" sz="2800" b="1">
              <a:latin typeface="VNI-Avo" pitchFamily="2" charset="0"/>
            </a:endParaRPr>
          </a:p>
        </p:txBody>
      </p:sp>
      <p:sp>
        <p:nvSpPr>
          <p:cNvPr id="6" name="Rectangle 5"/>
          <p:cNvSpPr/>
          <p:nvPr/>
        </p:nvSpPr>
        <p:spPr>
          <a:xfrm>
            <a:off x="1003560" y="5219472"/>
            <a:ext cx="514885" cy="523220"/>
          </a:xfrm>
          <a:prstGeom prst="rect">
            <a:avLst/>
          </a:prstGeom>
        </p:spPr>
        <p:txBody>
          <a:bodyPr wrap="square">
            <a:spAutoFit/>
          </a:bodyPr>
          <a:lstStyle/>
          <a:p>
            <a:r>
              <a:rPr lang="en-US" sz="2800" b="1" smtClean="0">
                <a:solidFill>
                  <a:srgbClr val="FF0000"/>
                </a:solidFill>
                <a:latin typeface="VNI-Avo" pitchFamily="2" charset="0"/>
              </a:rPr>
              <a:t>ip</a:t>
            </a:r>
            <a:endParaRPr lang="en-US">
              <a:solidFill>
                <a:srgbClr val="FF0000"/>
              </a:solidFill>
            </a:endParaRPr>
          </a:p>
        </p:txBody>
      </p:sp>
      <p:sp>
        <p:nvSpPr>
          <p:cNvPr id="9" name="Rectangle 8">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sp>
        <p:nvSpPr>
          <p:cNvPr id="11" name="Rectangle 10"/>
          <p:cNvSpPr/>
          <p:nvPr/>
        </p:nvSpPr>
        <p:spPr>
          <a:xfrm>
            <a:off x="11287095" y="5219041"/>
            <a:ext cx="643125" cy="523220"/>
          </a:xfrm>
          <a:prstGeom prst="rect">
            <a:avLst/>
          </a:prstGeom>
        </p:spPr>
        <p:txBody>
          <a:bodyPr wrap="none">
            <a:spAutoFit/>
          </a:bodyPr>
          <a:lstStyle/>
          <a:p>
            <a:r>
              <a:rPr lang="en-US" sz="2800" b="1" smtClean="0">
                <a:solidFill>
                  <a:srgbClr val="FF00FF"/>
                </a:solidFill>
                <a:latin typeface="VNI-Avo" pitchFamily="2" charset="0"/>
              </a:rPr>
              <a:t>up</a:t>
            </a:r>
            <a:endParaRPr lang="en-US">
              <a:solidFill>
                <a:srgbClr val="FF00FF"/>
              </a:solidFill>
            </a:endParaRPr>
          </a:p>
        </p:txBody>
      </p:sp>
      <p:sp>
        <p:nvSpPr>
          <p:cNvPr id="12" name="Rectangle 11"/>
          <p:cNvSpPr/>
          <p:nvPr/>
        </p:nvSpPr>
        <p:spPr>
          <a:xfrm>
            <a:off x="2162184" y="5649627"/>
            <a:ext cx="673582" cy="523220"/>
          </a:xfrm>
          <a:prstGeom prst="rect">
            <a:avLst/>
          </a:prstGeom>
        </p:spPr>
        <p:txBody>
          <a:bodyPr wrap="none">
            <a:spAutoFit/>
          </a:bodyPr>
          <a:lstStyle/>
          <a:p>
            <a:r>
              <a:rPr lang="en-US" sz="2800" b="1" smtClean="0">
                <a:solidFill>
                  <a:srgbClr val="0000FF"/>
                </a:solidFill>
                <a:latin typeface="VNI-Avo" pitchFamily="2" charset="0"/>
              </a:rPr>
              <a:t>eâp</a:t>
            </a:r>
            <a:endParaRPr lang="en-US">
              <a:solidFill>
                <a:srgbClr val="0000FF"/>
              </a:solidFill>
            </a:endParaRPr>
          </a:p>
        </p:txBody>
      </p:sp>
      <p:sp>
        <p:nvSpPr>
          <p:cNvPr id="13" name="Rectangle 12"/>
          <p:cNvSpPr/>
          <p:nvPr/>
        </p:nvSpPr>
        <p:spPr>
          <a:xfrm>
            <a:off x="541543" y="6058159"/>
            <a:ext cx="673582" cy="523220"/>
          </a:xfrm>
          <a:prstGeom prst="rect">
            <a:avLst/>
          </a:prstGeom>
        </p:spPr>
        <p:txBody>
          <a:bodyPr wrap="none">
            <a:spAutoFit/>
          </a:bodyPr>
          <a:lstStyle/>
          <a:p>
            <a:r>
              <a:rPr lang="en-US" sz="2800" b="1" smtClean="0">
                <a:solidFill>
                  <a:srgbClr val="0000FF"/>
                </a:solidFill>
                <a:latin typeface="VNI-Avo" pitchFamily="2" charset="0"/>
              </a:rPr>
              <a:t>eâp</a:t>
            </a:r>
            <a:endParaRPr lang="en-US">
              <a:solidFill>
                <a:srgbClr val="0000FF"/>
              </a:solidFill>
            </a:endParaRPr>
          </a:p>
        </p:txBody>
      </p:sp>
      <p:pic>
        <p:nvPicPr>
          <p:cNvPr id="2" name="Picture 1">
            <a:hlinkClick r:id="rId2"/>
          </p:cNvPr>
          <p:cNvPicPr>
            <a:picLocks noChangeAspect="1"/>
          </p:cNvPicPr>
          <p:nvPr/>
        </p:nvPicPr>
        <p:blipFill>
          <a:blip r:embed="rId3"/>
          <a:stretch>
            <a:fillRect/>
          </a:stretch>
        </p:blipFill>
        <p:spPr>
          <a:xfrm>
            <a:off x="897384" y="282600"/>
            <a:ext cx="10264901" cy="4864203"/>
          </a:xfrm>
          <a:prstGeom prst="rect">
            <a:avLst/>
          </a:prstGeom>
        </p:spPr>
      </p:pic>
      <p:sp>
        <p:nvSpPr>
          <p:cNvPr id="10" name="Rectangle 9"/>
          <p:cNvSpPr/>
          <p:nvPr/>
        </p:nvSpPr>
        <p:spPr>
          <a:xfrm>
            <a:off x="6642396" y="5630577"/>
            <a:ext cx="643125" cy="523220"/>
          </a:xfrm>
          <a:prstGeom prst="rect">
            <a:avLst/>
          </a:prstGeom>
        </p:spPr>
        <p:txBody>
          <a:bodyPr wrap="none">
            <a:spAutoFit/>
          </a:bodyPr>
          <a:lstStyle/>
          <a:p>
            <a:r>
              <a:rPr lang="en-US" sz="2800" b="1" smtClean="0">
                <a:solidFill>
                  <a:srgbClr val="FF00FF"/>
                </a:solidFill>
                <a:latin typeface="VNI-Avo" pitchFamily="2" charset="0"/>
              </a:rPr>
              <a:t>up</a:t>
            </a:r>
            <a:endParaRPr lang="en-US">
              <a:solidFill>
                <a:srgbClr val="FF00FF"/>
              </a:solidFill>
            </a:endParaRPr>
          </a:p>
        </p:txBody>
      </p:sp>
      <p:sp>
        <p:nvSpPr>
          <p:cNvPr id="14" name="Rectangle 13"/>
          <p:cNvSpPr/>
          <p:nvPr/>
        </p:nvSpPr>
        <p:spPr>
          <a:xfrm>
            <a:off x="4726809" y="6073296"/>
            <a:ext cx="673582" cy="523220"/>
          </a:xfrm>
          <a:prstGeom prst="rect">
            <a:avLst/>
          </a:prstGeom>
        </p:spPr>
        <p:txBody>
          <a:bodyPr wrap="none">
            <a:spAutoFit/>
          </a:bodyPr>
          <a:lstStyle/>
          <a:p>
            <a:r>
              <a:rPr lang="en-US" sz="2800" b="1" smtClean="0">
                <a:solidFill>
                  <a:srgbClr val="00B050"/>
                </a:solidFill>
                <a:latin typeface="VNI-Avo" pitchFamily="2" charset="0"/>
              </a:rPr>
              <a:t>ep</a:t>
            </a:r>
            <a:endParaRPr lang="en-US">
              <a:solidFill>
                <a:srgbClr val="00B050"/>
              </a:solidFill>
            </a:endParaRPr>
          </a:p>
        </p:txBody>
      </p:sp>
    </p:spTree>
    <p:extLst>
      <p:ext uri="{BB962C8B-B14F-4D97-AF65-F5344CB8AC3E}">
        <p14:creationId xmlns:p14="http://schemas.microsoft.com/office/powerpoint/2010/main" val="40036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10"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646" y="418050"/>
            <a:ext cx="1924319" cy="781159"/>
          </a:xfrm>
          <a:prstGeom prst="rect">
            <a:avLst/>
          </a:prstGeom>
        </p:spPr>
      </p:pic>
      <p:sp>
        <p:nvSpPr>
          <p:cNvPr id="5" name="TextBox 4"/>
          <p:cNvSpPr txBox="1"/>
          <p:nvPr/>
        </p:nvSpPr>
        <p:spPr>
          <a:xfrm>
            <a:off x="2307903" y="412231"/>
            <a:ext cx="7761514" cy="646331"/>
          </a:xfrm>
          <a:prstGeom prst="rect">
            <a:avLst/>
          </a:prstGeom>
          <a:noFill/>
        </p:spPr>
        <p:txBody>
          <a:bodyPr wrap="square" rtlCol="0">
            <a:spAutoFit/>
          </a:bodyPr>
          <a:lstStyle/>
          <a:p>
            <a:pPr algn="ctr"/>
            <a:r>
              <a:rPr lang="en-US" sz="3600" smtClean="0">
                <a:latin typeface="VNI-Avo" pitchFamily="2" charset="0"/>
              </a:rPr>
              <a:t>Khi nhaø coù khaùch</a:t>
            </a:r>
            <a:endParaRPr lang="en-US" sz="3600">
              <a:latin typeface="VNI-Avo" pitchFamily="2" charset="0"/>
            </a:endParaRPr>
          </a:p>
        </p:txBody>
      </p:sp>
      <p:sp>
        <p:nvSpPr>
          <p:cNvPr id="6" name="Rectangle 5">
            <a:hlinkClick r:id="rId3"/>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4" name="Picture 3">
            <a:hlinkClick r:id="rId3"/>
          </p:cNvPr>
          <p:cNvPicPr>
            <a:picLocks noChangeAspect="1"/>
          </p:cNvPicPr>
          <p:nvPr/>
        </p:nvPicPr>
        <p:blipFill>
          <a:blip r:embed="rId4"/>
          <a:stretch>
            <a:fillRect/>
          </a:stretch>
        </p:blipFill>
        <p:spPr>
          <a:xfrm>
            <a:off x="1575352" y="1199209"/>
            <a:ext cx="8925709" cy="5399895"/>
          </a:xfrm>
          <a:prstGeom prst="rect">
            <a:avLst/>
          </a:prstGeom>
        </p:spPr>
      </p:pic>
    </p:spTree>
    <p:extLst>
      <p:ext uri="{BB962C8B-B14F-4D97-AF65-F5344CB8AC3E}">
        <p14:creationId xmlns:p14="http://schemas.microsoft.com/office/powerpoint/2010/main" val="4168183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367"/>
            <a:ext cx="10515600" cy="580806"/>
          </a:xfrm>
        </p:spPr>
        <p:txBody>
          <a:bodyPr>
            <a:normAutofit fontScale="90000"/>
          </a:bodyPr>
          <a:lstStyle/>
          <a:p>
            <a:pPr algn="ctr"/>
            <a:r>
              <a:rPr lang="en-US" smtClean="0"/>
              <a:t>Xem video</a:t>
            </a:r>
            <a:endParaRPr lang="en-US"/>
          </a:p>
        </p:txBody>
      </p:sp>
      <p:pic>
        <p:nvPicPr>
          <p:cNvPr id="4" name="AUD1HYDa1Jc"/>
          <p:cNvPicPr>
            <a:picLocks noGrp="1" noRot="1" noChangeAspect="1"/>
          </p:cNvPicPr>
          <p:nvPr>
            <p:ph idx="1"/>
            <a:videoFile r:link="rId1"/>
          </p:nvPr>
        </p:nvPicPr>
        <p:blipFill>
          <a:blip r:embed="rId3"/>
          <a:stretch>
            <a:fillRect/>
          </a:stretch>
        </p:blipFill>
        <p:spPr>
          <a:xfrm>
            <a:off x="404649" y="683173"/>
            <a:ext cx="10788868" cy="6068738"/>
          </a:xfrm>
          <a:prstGeom prst="rect">
            <a:avLst/>
          </a:prstGeom>
        </p:spPr>
      </p:pic>
    </p:spTree>
    <p:extLst>
      <p:ext uri="{BB962C8B-B14F-4D97-AF65-F5344CB8AC3E}">
        <p14:creationId xmlns:p14="http://schemas.microsoft.com/office/powerpoint/2010/main" val="254974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360</TotalTime>
  <Words>75</Words>
  <Application>Microsoft Office PowerPoint</Application>
  <PresentationFormat>Custom</PresentationFormat>
  <Paragraphs>11</Paragraphs>
  <Slides>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VNI-Avo</vt:lpstr>
      <vt:lpstr>Calibri Light</vt:lpstr>
      <vt:lpstr>Calibri</vt:lpstr>
      <vt:lpstr>Office Theme</vt:lpstr>
      <vt:lpstr>PowerPoint Presentation</vt:lpstr>
      <vt:lpstr>PowerPoint Presentation</vt:lpstr>
      <vt:lpstr>Xem video</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GA</cp:lastModifiedBy>
  <cp:revision>190</cp:revision>
  <dcterms:created xsi:type="dcterms:W3CDTF">2020-10-19T12:51:54Z</dcterms:created>
  <dcterms:modified xsi:type="dcterms:W3CDTF">2025-02-19T09:08:19Z</dcterms:modified>
  <cp:category>Kết nối tri thức với cuộc sống</cp:category>
</cp:coreProperties>
</file>