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56" r:id="rId3"/>
    <p:sldId id="257" r:id="rId4"/>
  </p:sldIdLst>
  <p:sldSz cx="12192000" cy="6858000"/>
  <p:notesSz cx="6858000" cy="9144000"/>
  <p:embeddedFontLst>
    <p:embeddedFont>
      <p:font typeface="VNI-Avo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Calibri Light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880" y="1513205"/>
            <a:ext cx="9514840" cy="1325563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BÀI 58:</a:t>
            </a:r>
            <a:br>
              <a:rPr lang="en-US" sz="138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3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ach </a:t>
            </a:r>
            <a:r>
              <a:rPr lang="en-US" sz="13800" b="1" dirty="0" err="1" smtClean="0">
                <a:solidFill>
                  <a:srgbClr val="C00000"/>
                </a:solidFill>
                <a:latin typeface="+mn-lt"/>
              </a:rPr>
              <a:t>êch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err="1" smtClean="0">
                <a:solidFill>
                  <a:srgbClr val="C00000"/>
                </a:solidFill>
                <a:latin typeface="+mn-lt"/>
              </a:rPr>
              <a:t>ich</a:t>
            </a:r>
            <a:endParaRPr lang="en-US" sz="13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465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28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8800" y="5257870"/>
            <a:ext cx="1125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</a:rPr>
              <a:t>EÁch</a:t>
            </a:r>
            <a:r>
              <a:rPr lang="en-US" sz="5400" b="1" dirty="0" smtClean="0">
                <a:latin typeface="VNI-Avo" pitchFamily="2" charset="0"/>
              </a:rPr>
              <a:t> con </a:t>
            </a:r>
            <a:r>
              <a:rPr lang="en-US" sz="5400" b="1" dirty="0" err="1" smtClean="0">
                <a:latin typeface="VNI-Avo" pitchFamily="2" charset="0"/>
              </a:rPr>
              <a:t>thích</a:t>
            </a:r>
            <a:r>
              <a:rPr lang="en-US" sz="5400" b="1" dirty="0" smtClean="0">
                <a:latin typeface="VNI-Avo" pitchFamily="2" charset="0"/>
              </a:rPr>
              <a:t> </a:t>
            </a:r>
            <a:r>
              <a:rPr lang="en-US" sz="5400" b="1" dirty="0" err="1" smtClean="0">
                <a:latin typeface="VNI-Avo" pitchFamily="2" charset="0"/>
              </a:rPr>
              <a:t>ñoïc</a:t>
            </a:r>
            <a:r>
              <a:rPr lang="en-US" sz="5400" b="1" dirty="0" smtClean="0">
                <a:latin typeface="VNI-Avo" pitchFamily="2" charset="0"/>
              </a:rPr>
              <a:t> </a:t>
            </a:r>
            <a:r>
              <a:rPr lang="en-US" sz="5400" b="1" dirty="0" err="1" smtClean="0">
                <a:latin typeface="VNI-Avo" pitchFamily="2" charset="0"/>
              </a:rPr>
              <a:t>saùch</a:t>
            </a:r>
            <a:r>
              <a:rPr lang="en-US" sz="5400" b="1" dirty="0" smtClean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8800" y="5266012"/>
            <a:ext cx="15424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EÂch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4907" y="5266012"/>
            <a:ext cx="1754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4559" y="5266012"/>
            <a:ext cx="12186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ích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464" y="4674550"/>
            <a:ext cx="1314633" cy="1385003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2" y="1"/>
            <a:ext cx="1941467" cy="981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651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eâch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ich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89943"/>
              </p:ext>
            </p:extLst>
          </p:nvPr>
        </p:nvGraphicFramePr>
        <p:xfrm>
          <a:off x="4266135" y="909922"/>
          <a:ext cx="2844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NI-Avo" pitchFamily="2" charset="0"/>
                        </a:rPr>
                        <a:t>s</a:t>
                      </a:r>
                      <a:endParaRPr lang="en-US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NI-Avo" pitchFamily="2" charset="0"/>
                        </a:rPr>
                        <a:t>ach</a:t>
                      </a:r>
                      <a:endParaRPr lang="en-US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saùch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61339" y="2406550"/>
            <a:ext cx="210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vaùch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6333" y="2496240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taùch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6057" y="2477503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saïch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1912" y="5944464"/>
            <a:ext cx="343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saùch vôû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9030" y="5944464"/>
            <a:ext cx="4410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cheânh leäch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72049" y="5987414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tôø lòch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7080" y="3173243"/>
            <a:ext cx="218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cheách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64227" y="3230782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meách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2970" y="3213051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leäch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65232" y="3831597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bích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96333" y="3853532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xích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2971" y="3902188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kòch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719" y="4662594"/>
            <a:ext cx="2276793" cy="1400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8429" y="4044048"/>
            <a:ext cx="1467055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474</TotalTime>
  <Words>41</Words>
  <Application>Microsoft Office PowerPoint</Application>
  <PresentationFormat>Custom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VNI-Avo</vt:lpstr>
      <vt:lpstr>Calibri</vt:lpstr>
      <vt:lpstr>Calibri Light</vt:lpstr>
      <vt:lpstr>Office Theme</vt:lpstr>
      <vt:lpstr>BÀI 58:  ach êch ich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GA</cp:lastModifiedBy>
  <cp:revision>234</cp:revision>
  <dcterms:created xsi:type="dcterms:W3CDTF">2020-10-19T12:51:54Z</dcterms:created>
  <dcterms:modified xsi:type="dcterms:W3CDTF">2025-02-19T09:20:24Z</dcterms:modified>
  <cp:category>Kết nối tri thức với cuộc sống</cp:category>
</cp:coreProperties>
</file>