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embeddedFontLst>
    <p:embeddedFont>
      <p:font typeface="VNI-Avo"/>
      <p:regular r:id="rId4"/>
      <p:bold r:id="rId5"/>
      <p:italic r:id="rId6"/>
      <p:boldItalic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Calibri Light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41342" r="1"/>
          <a:stretch/>
        </p:blipFill>
        <p:spPr>
          <a:xfrm>
            <a:off x="6155703" y="25362"/>
            <a:ext cx="6036297" cy="6643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607" y="605366"/>
            <a:ext cx="613147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coám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hoâm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coám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Tinh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òch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naáp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bôø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ao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Maûi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rình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caøo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caøo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Queân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aùch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bôø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coû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coâ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hoûi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nhoû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aùch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baøi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Caäu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gaõi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gaõi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tai: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Thöa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coâ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xin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loãi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                              (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Moäc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Mieân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62"/>
            <a:ext cx="142894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311"/>
            <a:ext cx="1621410" cy="629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VNI-Avo" pitchFamily="2" charset="0"/>
              </a:rPr>
              <a:t>Lôùp hoïc cuûa em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05" y="1199209"/>
            <a:ext cx="9880976" cy="55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475</TotalTime>
  <Words>67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VNI-Avo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GA</cp:lastModifiedBy>
  <cp:revision>235</cp:revision>
  <dcterms:created xsi:type="dcterms:W3CDTF">2020-10-19T12:51:54Z</dcterms:created>
  <dcterms:modified xsi:type="dcterms:W3CDTF">2025-02-19T09:20:54Z</dcterms:modified>
  <cp:category>Kết nối tri thức với cuộc sống</cp:category>
</cp:coreProperties>
</file>