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VNI-Avo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alibri Light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9056" y="5441278"/>
            <a:ext cx="112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Vaàng traêng saùng laáp loù sau raëng tre.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00183" y="5466678"/>
            <a:ext cx="1204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3587" y="5465688"/>
            <a:ext cx="1754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3917" y="5464698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8" y="406351"/>
            <a:ext cx="11317279" cy="47542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11567" y="5464698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517" y="4185050"/>
            <a:ext cx="3372321" cy="1914792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89214"/>
              </p:ext>
            </p:extLst>
          </p:nvPr>
        </p:nvGraphicFramePr>
        <p:xfrm>
          <a:off x="4266135" y="909922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ang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saùng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637" y="2333774"/>
            <a:ext cx="210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laøng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4032" y="2339935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raïng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saùng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6038643"/>
            <a:ext cx="343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caù vaøng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9030" y="6041822"/>
            <a:ext cx="3510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maêng tre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6016169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nhaø taàng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2636" y="2991605"/>
            <a:ext cx="2166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baèng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4032" y="2997766"/>
            <a:ext cx="2064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raëng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5427" y="2995393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vaúng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2637" y="35766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haãng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4032" y="358282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taàng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55427" y="358044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vaâng</a:t>
            </a:r>
            <a:endParaRPr lang="en-US" sz="440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50" y="4580972"/>
            <a:ext cx="2238687" cy="1505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241" y="4495235"/>
            <a:ext cx="1905266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60" y="2021468"/>
            <a:ext cx="11501512" cy="28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483</TotalTime>
  <Words>46</Words>
  <Application>Microsoft Office PowerPoint</Application>
  <PresentationFormat>Custom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VNI-Avo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GA</cp:lastModifiedBy>
  <cp:revision>248</cp:revision>
  <dcterms:created xsi:type="dcterms:W3CDTF">2020-10-19T12:51:54Z</dcterms:created>
  <dcterms:modified xsi:type="dcterms:W3CDTF">2025-02-19T09:27:43Z</dcterms:modified>
  <cp:category>Kết nối tri thức với cuộc sống</cp:category>
</cp:coreProperties>
</file>