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  <p:sldId id="263" r:id="rId5"/>
  </p:sldIdLst>
  <p:sldSz cx="12192000" cy="6858000"/>
  <p:notesSz cx="6858000" cy="9144000"/>
  <p:embeddedFontLst>
    <p:embeddedFont>
      <p:font typeface="VNI-Avo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19/02/2025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TmUZjuM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0" y="2021468"/>
            <a:ext cx="11501512" cy="2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0507" y="290335"/>
            <a:ext cx="11160087" cy="6407819"/>
            <a:chOff x="330507" y="290335"/>
            <a:chExt cx="11160087" cy="64078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507" y="290335"/>
              <a:ext cx="11160087" cy="6407819"/>
            </a:xfrm>
            <a:prstGeom prst="rect">
              <a:avLst/>
            </a:prstGeom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167" y="1619478"/>
              <a:ext cx="517793" cy="517793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VNI-Avo" pitchFamily="2" charset="0"/>
              </a:rPr>
              <a:t>Maëït traêng vaø maët trôøi</a:t>
            </a:r>
            <a:endParaRPr lang="en-US" sz="360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28" y="1199209"/>
            <a:ext cx="9884008" cy="55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14" y="144408"/>
            <a:ext cx="10515600" cy="48621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Xem video</a:t>
            </a:r>
            <a:endParaRPr lang="en-US"/>
          </a:p>
        </p:txBody>
      </p:sp>
      <p:pic>
        <p:nvPicPr>
          <p:cNvPr id="5" name="KTTmUZjuM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9014" y="630621"/>
            <a:ext cx="11027979" cy="62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484</TotalTime>
  <Words>19</Words>
  <Application>Microsoft Office PowerPoint</Application>
  <PresentationFormat>Custom</PresentationFormat>
  <Paragraphs>5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VNI-Avo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Xem video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GA</cp:lastModifiedBy>
  <cp:revision>249</cp:revision>
  <dcterms:created xsi:type="dcterms:W3CDTF">2020-10-19T12:51:54Z</dcterms:created>
  <dcterms:modified xsi:type="dcterms:W3CDTF">2025-02-19T09:28:17Z</dcterms:modified>
  <cp:category>Kết nối tri thức với cuộc sống</cp:category>
</cp:coreProperties>
</file>