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7" r:id="rId5"/>
  </p:sldIdLst>
  <p:sldSz cx="12192000" cy="6858000"/>
  <p:notesSz cx="6858000" cy="9144000"/>
  <p:embeddedFontLst>
    <p:embeddedFont>
      <p:font typeface="HP001 5H" charset="0"/>
      <p:regular r:id="rId6"/>
      <p:bold r:id="rId7"/>
    </p:embeddedFont>
    <p:embeddedFont>
      <p:font typeface="VNI-Avo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libri Light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9D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9" y="424041"/>
            <a:ext cx="1514686" cy="600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54" y="3107566"/>
            <a:ext cx="6630325" cy="37247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5629" y="1152035"/>
            <a:ext cx="11339282" cy="1955531"/>
            <a:chOff x="485629" y="1152035"/>
            <a:chExt cx="11339282" cy="19555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629" y="1152035"/>
              <a:ext cx="11274344" cy="1955531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11372675" y="2207637"/>
              <a:ext cx="452236" cy="766791"/>
            </a:xfrm>
            <a:custGeom>
              <a:avLst/>
              <a:gdLst>
                <a:gd name="connsiteX0" fmla="*/ 442792 w 452236"/>
                <a:gd name="connsiteY0" fmla="*/ 10046 h 766791"/>
                <a:gd name="connsiteX1" fmla="*/ 243095 w 452236"/>
                <a:gd name="connsiteY1" fmla="*/ 20556 h 766791"/>
                <a:gd name="connsiteX2" fmla="*/ 180033 w 452236"/>
                <a:gd name="connsiteY2" fmla="*/ 41577 h 766791"/>
                <a:gd name="connsiteX3" fmla="*/ 148502 w 452236"/>
                <a:gd name="connsiteY3" fmla="*/ 52087 h 766791"/>
                <a:gd name="connsiteX4" fmla="*/ 116971 w 452236"/>
                <a:gd name="connsiteY4" fmla="*/ 62597 h 766791"/>
                <a:gd name="connsiteX5" fmla="*/ 85440 w 452236"/>
                <a:gd name="connsiteY5" fmla="*/ 83618 h 766791"/>
                <a:gd name="connsiteX6" fmla="*/ 32888 w 452236"/>
                <a:gd name="connsiteY6" fmla="*/ 178211 h 766791"/>
                <a:gd name="connsiteX7" fmla="*/ 11868 w 452236"/>
                <a:gd name="connsiteY7" fmla="*/ 209742 h 766791"/>
                <a:gd name="connsiteX8" fmla="*/ 11868 w 452236"/>
                <a:gd name="connsiteY8" fmla="*/ 483011 h 766791"/>
                <a:gd name="connsiteX9" fmla="*/ 22378 w 452236"/>
                <a:gd name="connsiteY9" fmla="*/ 514542 h 766791"/>
                <a:gd name="connsiteX10" fmla="*/ 53909 w 452236"/>
                <a:gd name="connsiteY10" fmla="*/ 588115 h 766791"/>
                <a:gd name="connsiteX11" fmla="*/ 85440 w 452236"/>
                <a:gd name="connsiteY11" fmla="*/ 609135 h 766791"/>
                <a:gd name="connsiteX12" fmla="*/ 106461 w 452236"/>
                <a:gd name="connsiteY12" fmla="*/ 661687 h 766791"/>
                <a:gd name="connsiteX13" fmla="*/ 116971 w 452236"/>
                <a:gd name="connsiteY13" fmla="*/ 693218 h 766791"/>
                <a:gd name="connsiteX14" fmla="*/ 148502 w 452236"/>
                <a:gd name="connsiteY14" fmla="*/ 724749 h 766791"/>
                <a:gd name="connsiteX15" fmla="*/ 211564 w 452236"/>
                <a:gd name="connsiteY15" fmla="*/ 766791 h 766791"/>
                <a:gd name="connsiteX16" fmla="*/ 432282 w 452236"/>
                <a:gd name="connsiteY16" fmla="*/ 756280 h 766791"/>
                <a:gd name="connsiteX17" fmla="*/ 411261 w 452236"/>
                <a:gd name="connsiteY17" fmla="*/ 714239 h 766791"/>
                <a:gd name="connsiteX18" fmla="*/ 421771 w 452236"/>
                <a:gd name="connsiteY18" fmla="*/ 167701 h 766791"/>
                <a:gd name="connsiteX19" fmla="*/ 442792 w 452236"/>
                <a:gd name="connsiteY19" fmla="*/ 10046 h 76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2236" h="766791">
                  <a:moveTo>
                    <a:pt x="442792" y="10046"/>
                  </a:moveTo>
                  <a:cubicBezTo>
                    <a:pt x="413013" y="-14478"/>
                    <a:pt x="309278" y="12614"/>
                    <a:pt x="243095" y="20556"/>
                  </a:cubicBezTo>
                  <a:cubicBezTo>
                    <a:pt x="221095" y="23196"/>
                    <a:pt x="201054" y="34570"/>
                    <a:pt x="180033" y="41577"/>
                  </a:cubicBezTo>
                  <a:lnTo>
                    <a:pt x="148502" y="52087"/>
                  </a:lnTo>
                  <a:lnTo>
                    <a:pt x="116971" y="62597"/>
                  </a:lnTo>
                  <a:cubicBezTo>
                    <a:pt x="106461" y="69604"/>
                    <a:pt x="93758" y="74111"/>
                    <a:pt x="85440" y="83618"/>
                  </a:cubicBezTo>
                  <a:cubicBezTo>
                    <a:pt x="8122" y="171982"/>
                    <a:pt x="64164" y="115660"/>
                    <a:pt x="32888" y="178211"/>
                  </a:cubicBezTo>
                  <a:cubicBezTo>
                    <a:pt x="27239" y="189509"/>
                    <a:pt x="18875" y="199232"/>
                    <a:pt x="11868" y="209742"/>
                  </a:cubicBezTo>
                  <a:cubicBezTo>
                    <a:pt x="-2808" y="341817"/>
                    <a:pt x="-5065" y="313688"/>
                    <a:pt x="11868" y="483011"/>
                  </a:cubicBezTo>
                  <a:cubicBezTo>
                    <a:pt x="12970" y="494035"/>
                    <a:pt x="19335" y="503889"/>
                    <a:pt x="22378" y="514542"/>
                  </a:cubicBezTo>
                  <a:cubicBezTo>
                    <a:pt x="32026" y="548313"/>
                    <a:pt x="28307" y="562514"/>
                    <a:pt x="53909" y="588115"/>
                  </a:cubicBezTo>
                  <a:cubicBezTo>
                    <a:pt x="62841" y="597047"/>
                    <a:pt x="74930" y="602128"/>
                    <a:pt x="85440" y="609135"/>
                  </a:cubicBezTo>
                  <a:cubicBezTo>
                    <a:pt x="92447" y="626652"/>
                    <a:pt x="99836" y="644021"/>
                    <a:pt x="106461" y="661687"/>
                  </a:cubicBezTo>
                  <a:cubicBezTo>
                    <a:pt x="110351" y="672060"/>
                    <a:pt x="110826" y="684000"/>
                    <a:pt x="116971" y="693218"/>
                  </a:cubicBezTo>
                  <a:cubicBezTo>
                    <a:pt x="125216" y="705586"/>
                    <a:pt x="136769" y="715623"/>
                    <a:pt x="148502" y="724749"/>
                  </a:cubicBezTo>
                  <a:cubicBezTo>
                    <a:pt x="168444" y="740260"/>
                    <a:pt x="211564" y="766791"/>
                    <a:pt x="211564" y="766791"/>
                  </a:cubicBezTo>
                  <a:lnTo>
                    <a:pt x="432282" y="756280"/>
                  </a:lnTo>
                  <a:cubicBezTo>
                    <a:pt x="447434" y="752293"/>
                    <a:pt x="411541" y="729904"/>
                    <a:pt x="411261" y="714239"/>
                  </a:cubicBezTo>
                  <a:cubicBezTo>
                    <a:pt x="408008" y="532055"/>
                    <a:pt x="418968" y="349892"/>
                    <a:pt x="421771" y="167701"/>
                  </a:cubicBezTo>
                  <a:cubicBezTo>
                    <a:pt x="422472" y="122161"/>
                    <a:pt x="472571" y="34570"/>
                    <a:pt x="442792" y="10046"/>
                  </a:cubicBezTo>
                  <a:close/>
                </a:path>
              </a:pathLst>
            </a:custGeom>
            <a:solidFill>
              <a:srgbClr val="FEF69D"/>
            </a:solidFill>
            <a:ln>
              <a:solidFill>
                <a:srgbClr val="FEF6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76248" y="2438400"/>
            <a:ext cx="9154510" cy="1618593"/>
            <a:chOff x="1734207" y="1755228"/>
            <a:chExt cx="9154510" cy="16185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8694"/>
            <a:stretch/>
          </p:blipFill>
          <p:spPr>
            <a:xfrm>
              <a:off x="1734207" y="1755228"/>
              <a:ext cx="8366235" cy="16185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5737" y="2253788"/>
              <a:ext cx="912298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spc="-400" smtClean="0">
                  <a:latin typeface="HP001 5H" panose="020B0603050302020204" pitchFamily="34" charset="0"/>
                  <a:cs typeface="HP001 5H" panose="020B0603050302020204" pitchFamily="34" charset="0"/>
                </a:rPr>
                <a:t>Em</a:t>
              </a:r>
              <a:r>
                <a:rPr lang="en-US" sz="5000" smtClean="0">
                  <a:latin typeface="HP001 5H" panose="020B0603050302020204" pitchFamily="34" charset="0"/>
                  <a:cs typeface="HP001 5H" panose="020B0603050302020204" pitchFamily="34" charset="0"/>
                </a:rPr>
                <a:t> Ȭȿ </a:t>
              </a:r>
              <a:r>
                <a:rPr lang="en-US" sz="5000" spc="-200" smtClean="0">
                  <a:latin typeface="HP001 5H" panose="020B0603050302020204" pitchFamily="34" charset="0"/>
                  <a:cs typeface="HP001 5H" panose="020B0603050302020204" pitchFamily="34" charset="0"/>
                </a:rPr>
                <a:t>Ȫ</a:t>
              </a:r>
              <a:r>
                <a:rPr lang="en-US" sz="5000" smtClean="0">
                  <a:latin typeface="HP001 5H" panose="020B0603050302020204" pitchFamily="34" charset="0"/>
                  <a:cs typeface="HP001 5H" panose="020B0603050302020204" pitchFamily="34" charset="0"/>
                </a:rPr>
                <a:t>ầng trăng Ȥáng.</a:t>
              </a:r>
              <a:endParaRPr lang="en-US" sz="5000"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961" y="866402"/>
            <a:ext cx="1600423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Quïa vaø ñaøn boà caâu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8" y="438661"/>
            <a:ext cx="1848108" cy="514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79" y="953082"/>
            <a:ext cx="10513919" cy="58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8" y="438661"/>
            <a:ext cx="1848108" cy="514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Quïa vaø ñaøn boà caâu</a:t>
            </a:r>
            <a:endParaRPr lang="en-US" sz="360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86" y="942573"/>
            <a:ext cx="10744739" cy="57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458</TotalTime>
  <Words>32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HP001 5H</vt:lpstr>
      <vt:lpstr>VNI-Avo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GA</cp:lastModifiedBy>
  <cp:revision>215</cp:revision>
  <dcterms:created xsi:type="dcterms:W3CDTF">2020-10-19T12:51:54Z</dcterms:created>
  <dcterms:modified xsi:type="dcterms:W3CDTF">2025-02-19T09:32:21Z</dcterms:modified>
  <cp:category>Kết nối tri thức với cuộc sống</cp:category>
</cp:coreProperties>
</file>