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</p:sldIdLst>
  <p:sldSz cx="12192000" cy="6858000"/>
  <p:notesSz cx="6858000" cy="9144000"/>
  <p:embeddedFontLst>
    <p:embeddedFont>
      <p:font typeface="VNI-Avo" pitchFamily="2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350645"/>
            <a:ext cx="900684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62: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iêc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iên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iêp</a:t>
            </a:r>
            <a:endParaRPr lang="en-US" sz="13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11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8811" y="5243547"/>
            <a:ext cx="10788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  </a:t>
            </a:r>
            <a:r>
              <a:rPr lang="en-US" sz="4400" b="1" dirty="0" err="1" smtClean="0">
                <a:latin typeface="VNI-Avo" pitchFamily="2" charset="0"/>
              </a:rPr>
              <a:t>Bieån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xanh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bieác</a:t>
            </a:r>
            <a:r>
              <a:rPr lang="en-US" sz="4400" b="1" dirty="0" smtClean="0">
                <a:latin typeface="VNI-Avo" pitchFamily="2" charset="0"/>
              </a:rPr>
              <a:t>. </a:t>
            </a:r>
            <a:r>
              <a:rPr lang="en-US" sz="4400" b="1" dirty="0" err="1" smtClean="0">
                <a:latin typeface="VNI-Avo" pitchFamily="2" charset="0"/>
              </a:rPr>
              <a:t>Nhöõng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hoøn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ñaûo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lôùn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nhoû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truøøng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ñieäp</a:t>
            </a:r>
            <a:r>
              <a:rPr lang="en-US" sz="44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8608" y="5260135"/>
            <a:ext cx="105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2043" y="5928162"/>
            <a:ext cx="1754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8980" y="5251053"/>
            <a:ext cx="107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4897110"/>
            <a:chOff x="626375" y="243062"/>
            <a:chExt cx="10794048" cy="48971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375" y="243062"/>
              <a:ext cx="10794048" cy="4897110"/>
            </a:xfrm>
            <a:prstGeom prst="rect">
              <a:avLst/>
            </a:prstGeom>
          </p:spPr>
        </p:pic>
        <p:sp>
          <p:nvSpPr>
            <p:cNvPr id="4" name="Rectangle 3">
              <a:hlinkClick r:id="rId2"/>
            </p:cNvPr>
            <p:cNvSpPr/>
            <p:nvPr/>
          </p:nvSpPr>
          <p:spPr>
            <a:xfrm>
              <a:off x="2629289" y="4225159"/>
              <a:ext cx="5285001" cy="9038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rgbClr val="92D5DE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211"/>
            <a:ext cx="1875933" cy="939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99471"/>
              </p:ext>
            </p:extLst>
          </p:nvPr>
        </p:nvGraphicFramePr>
        <p:xfrm>
          <a:off x="4266135" y="909922"/>
          <a:ext cx="284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48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ieâc</a:t>
                      </a:r>
                      <a:endParaRPr lang="en-US" sz="48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bieác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thieác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tieäc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xieác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940" y="6030997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xanh bieác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2914" y="602700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bôø bieån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soø ñieäp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ñieän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kieán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thieän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dieäp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thieáp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tieäp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32" y="4467809"/>
            <a:ext cx="2480263" cy="1550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8299"/>
          <a:stretch/>
        </p:blipFill>
        <p:spPr>
          <a:xfrm>
            <a:off x="937967" y="4442639"/>
            <a:ext cx="2631929" cy="1573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46" y="4438079"/>
            <a:ext cx="2728389" cy="16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590</TotalTime>
  <Words>48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VNI-Avo</vt:lpstr>
      <vt:lpstr>Arial</vt:lpstr>
      <vt:lpstr>Calibri</vt:lpstr>
      <vt:lpstr>Calibri Light</vt:lpstr>
      <vt:lpstr>Office Theme</vt:lpstr>
      <vt:lpstr>BÀI 62:    iêc iên iêp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282</cp:revision>
  <dcterms:created xsi:type="dcterms:W3CDTF">2020-10-19T12:51:54Z</dcterms:created>
  <dcterms:modified xsi:type="dcterms:W3CDTF">2025-02-22T11:58:11Z</dcterms:modified>
  <cp:category>Kết nối tri thức với cuộc sống</cp:category>
</cp:coreProperties>
</file>