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embeddedFontLst>
    <p:embeddedFont>
      <p:font typeface="VNI-Avo" pitchFamily="2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5DE"/>
    <a:srgbClr val="C9E5E6"/>
    <a:srgbClr val="AEDFE6"/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22/2/2025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47" y="1858256"/>
            <a:ext cx="11707434" cy="265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"/>
            <a:ext cx="12192000" cy="3769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951" y="4063203"/>
            <a:ext cx="12004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Vònh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Haï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Long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kì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quan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ieân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nh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ieân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Nôi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ñaây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hoøn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ñaûo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lôùn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nhoû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truøng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ieäp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soi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boùng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treân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maët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ieån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xanh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ieác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 Du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khaùch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thích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ñeán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ñaây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ngaém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caûnh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taém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maùt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vaø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daïo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treân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maët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VNI-Avo" pitchFamily="2" charset="0"/>
              </a:rPr>
              <a:t>b</a:t>
            </a:r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ieån</a:t>
            </a:r>
            <a:r>
              <a:rPr lang="en-US" sz="36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6" y="98557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184138"/>
            <a:ext cx="776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VNI-Avo" pitchFamily="2" charset="0"/>
              </a:rPr>
              <a:t>Theá giôùi trong bieån</a:t>
            </a:r>
            <a:endParaRPr lang="en-US" sz="4000" b="1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46" y="830469"/>
            <a:ext cx="11644520" cy="59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590</TotalTime>
  <Words>63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VNI-Avo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283</cp:revision>
  <dcterms:created xsi:type="dcterms:W3CDTF">2020-10-19T12:51:54Z</dcterms:created>
  <dcterms:modified xsi:type="dcterms:W3CDTF">2025-02-22T11:58:39Z</dcterms:modified>
  <cp:category>Kết nối tri thức với cuộc sống</cp:category>
</cp:coreProperties>
</file>