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VNI-Avo" pitchFamily="2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2D5DE"/>
    <a:srgbClr val="C9E5E6"/>
    <a:srgbClr val="AEDFE6"/>
    <a:srgbClr val="FFFAD8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8364" y="5351483"/>
            <a:ext cx="11399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VNI-Avo" pitchFamily="2" charset="0"/>
              </a:rPr>
              <a:t>   Em yeâu saùch. Nhôø coù saùch, em bieát nhieàu ñieàu hay.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5788" y="5375941"/>
            <a:ext cx="11496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yeâu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6205" y="5994152"/>
            <a:ext cx="9709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ieâu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54764" y="5375941"/>
            <a:ext cx="8178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ieât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11995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64" y="390631"/>
            <a:ext cx="11698333" cy="482032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539161" y="5390542"/>
            <a:ext cx="9709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ieâu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48" y="148473"/>
            <a:ext cx="2629267" cy="123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6475" y="-34161"/>
            <a:ext cx="1881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ieât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6375" y="-9177"/>
            <a:ext cx="1818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ieâu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2232" y="-9177"/>
            <a:ext cx="176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yeâu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493346"/>
              </p:ext>
            </p:extLst>
          </p:nvPr>
        </p:nvGraphicFramePr>
        <p:xfrm>
          <a:off x="4464441" y="909922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b</a:t>
                      </a:r>
                      <a:endParaRPr lang="en-US" sz="4400">
                        <a:solidFill>
                          <a:srgbClr val="00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solidFill>
                            <a:srgbClr val="FF00FF"/>
                          </a:solidFill>
                          <a:latin typeface="VNI-Avo" pitchFamily="2" charset="0"/>
                        </a:rPr>
                        <a:t>ieât</a:t>
                      </a:r>
                      <a:endParaRPr lang="en-US" sz="4400">
                        <a:solidFill>
                          <a:srgbClr val="FF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bieát</a:t>
                      </a:r>
                      <a:endParaRPr lang="en-US" sz="4400" b="1" i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12637" y="2333774"/>
            <a:ext cx="2109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chieát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4032" y="2339935"/>
            <a:ext cx="2064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vieát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55427" y="2337562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vieät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0854" y="6038643"/>
            <a:ext cx="3437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nhieät keá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39030" y="6041822"/>
            <a:ext cx="3510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con dieàu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49924" y="6016169"/>
            <a:ext cx="3124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Yeâu chieàu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2636" y="2991605"/>
            <a:ext cx="2166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chieàu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34032" y="2997766"/>
            <a:ext cx="2064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dieãu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55427" y="2995393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kieåu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12637" y="3576660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yeâu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34032" y="3582821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yeáu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55427" y="3580448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yeåu</a:t>
            </a:r>
            <a:endParaRPr lang="en-US" sz="4400">
              <a:latin typeface="VNI-Avo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6608" y="3718150"/>
            <a:ext cx="1838582" cy="23530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108" y="4334754"/>
            <a:ext cx="2308501" cy="18020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352339"/>
            <a:ext cx="2680694" cy="178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6" grpId="0"/>
      <p:bldP spid="17" grpId="0"/>
      <p:bldP spid="18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1351" b="73651"/>
          <a:stretch/>
        </p:blipFill>
        <p:spPr>
          <a:xfrm>
            <a:off x="49015" y="627071"/>
            <a:ext cx="2264528" cy="893257"/>
          </a:xfrm>
          <a:prstGeom prst="rect">
            <a:avLst/>
          </a:prstGeom>
        </p:spPr>
      </p:pic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939" y="2000050"/>
            <a:ext cx="11622122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635</TotalTime>
  <Words>52</Words>
  <Application>Microsoft Office PowerPoint</Application>
  <PresentationFormat>Widescreen</PresentationFormat>
  <Paragraphs>26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VNI-Avo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Admin</cp:lastModifiedBy>
  <cp:revision>325</cp:revision>
  <dcterms:created xsi:type="dcterms:W3CDTF">2020-10-19T12:51:54Z</dcterms:created>
  <dcterms:modified xsi:type="dcterms:W3CDTF">2025-02-22T12:08:28Z</dcterms:modified>
  <cp:category>Kết nối tri thức với cuộc sống</cp:category>
</cp:coreProperties>
</file>