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Lst>
  <p:sldSz cx="12192000" cy="6858000"/>
  <p:notesSz cx="6858000" cy="9144000"/>
  <p:embeddedFontLst>
    <p:embeddedFont>
      <p:font typeface="VNI-Avo" pitchFamily="2" charset="0"/>
      <p:regular r:id="rId6"/>
      <p:bold r:id="rId7"/>
      <p:italic r:id="rId8"/>
      <p:boldItalic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D5DE"/>
    <a:srgbClr val="C9E5E6"/>
    <a:srgbClr val="AEDFE6"/>
    <a:srgbClr val="FFFAD8"/>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73" d="100"/>
          <a:sy n="73" d="100"/>
        </p:scale>
        <p:origin x="6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2766475" y="-34161"/>
            <a:ext cx="1881750" cy="1015663"/>
          </a:xfrm>
          <a:prstGeom prst="rect">
            <a:avLst/>
          </a:prstGeom>
          <a:noFill/>
        </p:spPr>
        <p:txBody>
          <a:bodyPr wrap="square" rtlCol="0">
            <a:spAutoFit/>
          </a:bodyPr>
          <a:lstStyle/>
          <a:p>
            <a:r>
              <a:rPr lang="en-US" sz="6000" b="1" smtClean="0">
                <a:solidFill>
                  <a:srgbClr val="FF0000"/>
                </a:solidFill>
                <a:latin typeface="VNI-Avo" pitchFamily="2" charset="0"/>
              </a:rPr>
              <a:t>ieât</a:t>
            </a:r>
            <a:endParaRPr lang="en-US" sz="6000" b="1">
              <a:solidFill>
                <a:srgbClr val="FF0000"/>
              </a:solidFill>
              <a:latin typeface="VNI-Avo" pitchFamily="2" charset="0"/>
            </a:endParaRPr>
          </a:p>
        </p:txBody>
      </p:sp>
      <p:sp>
        <p:nvSpPr>
          <p:cNvPr id="7" name="TextBox 6"/>
          <p:cNvSpPr txBox="1"/>
          <p:nvPr/>
        </p:nvSpPr>
        <p:spPr>
          <a:xfrm>
            <a:off x="5086375" y="-9177"/>
            <a:ext cx="1818922" cy="1015663"/>
          </a:xfrm>
          <a:prstGeom prst="rect">
            <a:avLst/>
          </a:prstGeom>
          <a:noFill/>
        </p:spPr>
        <p:txBody>
          <a:bodyPr wrap="square" rtlCol="0">
            <a:spAutoFit/>
          </a:bodyPr>
          <a:lstStyle/>
          <a:p>
            <a:r>
              <a:rPr lang="en-US" sz="6000" b="1" smtClean="0">
                <a:solidFill>
                  <a:srgbClr val="FF0000"/>
                </a:solidFill>
                <a:latin typeface="VNI-Avo" pitchFamily="2" charset="0"/>
              </a:rPr>
              <a:t>ieâu</a:t>
            </a:r>
            <a:endParaRPr lang="en-US" sz="6000" b="1">
              <a:solidFill>
                <a:srgbClr val="FF0000"/>
              </a:solidFill>
              <a:latin typeface="VNI-Avo" pitchFamily="2" charset="0"/>
            </a:endParaRPr>
          </a:p>
        </p:txBody>
      </p:sp>
      <p:sp>
        <p:nvSpPr>
          <p:cNvPr id="8" name="TextBox 7"/>
          <p:cNvSpPr txBox="1"/>
          <p:nvPr/>
        </p:nvSpPr>
        <p:spPr>
          <a:xfrm>
            <a:off x="7262232" y="-9177"/>
            <a:ext cx="1760600" cy="1015663"/>
          </a:xfrm>
          <a:prstGeom prst="rect">
            <a:avLst/>
          </a:prstGeom>
          <a:noFill/>
        </p:spPr>
        <p:txBody>
          <a:bodyPr wrap="square" rtlCol="0">
            <a:spAutoFit/>
          </a:bodyPr>
          <a:lstStyle/>
          <a:p>
            <a:r>
              <a:rPr lang="en-US" sz="6000" b="1" smtClean="0">
                <a:solidFill>
                  <a:srgbClr val="FF0000"/>
                </a:solidFill>
                <a:latin typeface="VNI-Avo" pitchFamily="2" charset="0"/>
              </a:rPr>
              <a:t>yeâu</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99493346"/>
              </p:ext>
            </p:extLst>
          </p:nvPr>
        </p:nvGraphicFramePr>
        <p:xfrm>
          <a:off x="4464441"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b</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ieât</a:t>
                      </a:r>
                      <a:endParaRPr lang="en-US" sz="4400">
                        <a:solidFill>
                          <a:srgbClr val="FF00FF"/>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bieát</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1612637" y="2333774"/>
            <a:ext cx="2109006" cy="769441"/>
          </a:xfrm>
          <a:prstGeom prst="rect">
            <a:avLst/>
          </a:prstGeom>
          <a:noFill/>
        </p:spPr>
        <p:txBody>
          <a:bodyPr wrap="square" rtlCol="0">
            <a:spAutoFit/>
          </a:bodyPr>
          <a:lstStyle/>
          <a:p>
            <a:r>
              <a:rPr lang="en-US" sz="4400" smtClean="0">
                <a:latin typeface="VNI-Avo" pitchFamily="2" charset="0"/>
              </a:rPr>
              <a:t>chieát</a:t>
            </a:r>
            <a:endParaRPr lang="en-US" sz="4400">
              <a:latin typeface="VNI-Avo" pitchFamily="2" charset="0"/>
            </a:endParaRPr>
          </a:p>
        </p:txBody>
      </p:sp>
      <p:sp>
        <p:nvSpPr>
          <p:cNvPr id="11" name="TextBox 10"/>
          <p:cNvSpPr txBox="1"/>
          <p:nvPr/>
        </p:nvSpPr>
        <p:spPr>
          <a:xfrm>
            <a:off x="4634032" y="2339935"/>
            <a:ext cx="2064475" cy="769441"/>
          </a:xfrm>
          <a:prstGeom prst="rect">
            <a:avLst/>
          </a:prstGeom>
          <a:noFill/>
        </p:spPr>
        <p:txBody>
          <a:bodyPr wrap="square" rtlCol="0">
            <a:spAutoFit/>
          </a:bodyPr>
          <a:lstStyle/>
          <a:p>
            <a:r>
              <a:rPr lang="en-US" sz="4400" smtClean="0">
                <a:latin typeface="VNI-Avo" pitchFamily="2" charset="0"/>
              </a:rPr>
              <a:t>vieát</a:t>
            </a:r>
            <a:endParaRPr lang="en-US" sz="4400">
              <a:latin typeface="VNI-Avo" pitchFamily="2" charset="0"/>
            </a:endParaRP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smtClean="0">
                <a:latin typeface="VNI-Avo" pitchFamily="2" charset="0"/>
              </a:rPr>
              <a:t>vieät</a:t>
            </a:r>
            <a:endParaRPr lang="en-US" sz="4400">
              <a:latin typeface="VNI-Avo" pitchFamily="2" charset="0"/>
            </a:endParaRPr>
          </a:p>
        </p:txBody>
      </p:sp>
      <p:sp>
        <p:nvSpPr>
          <p:cNvPr id="16" name="TextBox 15"/>
          <p:cNvSpPr txBox="1"/>
          <p:nvPr/>
        </p:nvSpPr>
        <p:spPr>
          <a:xfrm>
            <a:off x="590854" y="6038643"/>
            <a:ext cx="3437487" cy="769441"/>
          </a:xfrm>
          <a:prstGeom prst="rect">
            <a:avLst/>
          </a:prstGeom>
          <a:noFill/>
        </p:spPr>
        <p:txBody>
          <a:bodyPr wrap="square" rtlCol="0">
            <a:spAutoFit/>
          </a:bodyPr>
          <a:lstStyle/>
          <a:p>
            <a:r>
              <a:rPr lang="en-US" sz="4400" smtClean="0">
                <a:latin typeface="VNI-Avo" pitchFamily="2" charset="0"/>
              </a:rPr>
              <a:t>nhieät keá</a:t>
            </a:r>
            <a:endParaRPr lang="en-US" sz="4400">
              <a:latin typeface="VNI-Avo" pitchFamily="2" charset="0"/>
            </a:endParaRPr>
          </a:p>
        </p:txBody>
      </p:sp>
      <p:sp>
        <p:nvSpPr>
          <p:cNvPr id="17" name="TextBox 16"/>
          <p:cNvSpPr txBox="1"/>
          <p:nvPr/>
        </p:nvSpPr>
        <p:spPr>
          <a:xfrm>
            <a:off x="4439030" y="6041822"/>
            <a:ext cx="3510798" cy="769441"/>
          </a:xfrm>
          <a:prstGeom prst="rect">
            <a:avLst/>
          </a:prstGeom>
          <a:noFill/>
        </p:spPr>
        <p:txBody>
          <a:bodyPr wrap="square" rtlCol="0">
            <a:spAutoFit/>
          </a:bodyPr>
          <a:lstStyle/>
          <a:p>
            <a:r>
              <a:rPr lang="en-US" sz="4400" smtClean="0">
                <a:latin typeface="VNI-Avo" pitchFamily="2" charset="0"/>
              </a:rPr>
              <a:t>con dieàu</a:t>
            </a:r>
            <a:endParaRPr lang="en-US" sz="4400">
              <a:latin typeface="VNI-Avo" pitchFamily="2" charset="0"/>
            </a:endParaRP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smtClean="0">
                <a:latin typeface="VNI-Avo" pitchFamily="2" charset="0"/>
              </a:rPr>
              <a:t>Yeâu chieàu</a:t>
            </a:r>
            <a:endParaRPr lang="en-US" sz="4400">
              <a:latin typeface="VNI-Avo" pitchFamily="2" charset="0"/>
            </a:endParaRPr>
          </a:p>
        </p:txBody>
      </p:sp>
      <p:sp>
        <p:nvSpPr>
          <p:cNvPr id="25" name="TextBox 24"/>
          <p:cNvSpPr txBox="1"/>
          <p:nvPr/>
        </p:nvSpPr>
        <p:spPr>
          <a:xfrm>
            <a:off x="1612636" y="2991605"/>
            <a:ext cx="2166147" cy="769441"/>
          </a:xfrm>
          <a:prstGeom prst="rect">
            <a:avLst/>
          </a:prstGeom>
          <a:noFill/>
        </p:spPr>
        <p:txBody>
          <a:bodyPr wrap="square" rtlCol="0">
            <a:spAutoFit/>
          </a:bodyPr>
          <a:lstStyle/>
          <a:p>
            <a:r>
              <a:rPr lang="en-US" sz="4400" smtClean="0">
                <a:latin typeface="VNI-Avo" pitchFamily="2" charset="0"/>
              </a:rPr>
              <a:t>chieàu</a:t>
            </a:r>
            <a:endParaRPr lang="en-US" sz="4400">
              <a:latin typeface="VNI-Avo" pitchFamily="2" charset="0"/>
            </a:endParaRPr>
          </a:p>
        </p:txBody>
      </p:sp>
      <p:sp>
        <p:nvSpPr>
          <p:cNvPr id="26" name="TextBox 25"/>
          <p:cNvSpPr txBox="1"/>
          <p:nvPr/>
        </p:nvSpPr>
        <p:spPr>
          <a:xfrm>
            <a:off x="4634032" y="2997766"/>
            <a:ext cx="2064475" cy="769441"/>
          </a:xfrm>
          <a:prstGeom prst="rect">
            <a:avLst/>
          </a:prstGeom>
          <a:noFill/>
        </p:spPr>
        <p:txBody>
          <a:bodyPr wrap="square" rtlCol="0">
            <a:spAutoFit/>
          </a:bodyPr>
          <a:lstStyle/>
          <a:p>
            <a:r>
              <a:rPr lang="en-US" sz="4400" smtClean="0">
                <a:latin typeface="VNI-Avo" pitchFamily="2" charset="0"/>
              </a:rPr>
              <a:t>dieãu</a:t>
            </a:r>
            <a:endParaRPr lang="en-US" sz="4400">
              <a:latin typeface="VNI-Avo" pitchFamily="2" charset="0"/>
            </a:endParaRP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smtClean="0">
                <a:latin typeface="VNI-Avo" pitchFamily="2" charset="0"/>
              </a:rPr>
              <a:t>kieåu</a:t>
            </a:r>
            <a:endParaRPr lang="en-US" sz="4400">
              <a:latin typeface="VNI-Avo" pitchFamily="2" charset="0"/>
            </a:endParaRP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smtClean="0">
                <a:latin typeface="VNI-Avo" pitchFamily="2" charset="0"/>
              </a:rPr>
              <a:t>yeâu</a:t>
            </a:r>
            <a:endParaRPr lang="en-US" sz="4400">
              <a:latin typeface="VNI-Avo" pitchFamily="2" charset="0"/>
            </a:endParaRP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smtClean="0">
                <a:latin typeface="VNI-Avo" pitchFamily="2" charset="0"/>
              </a:rPr>
              <a:t>yeáu</a:t>
            </a:r>
            <a:endParaRPr lang="en-US" sz="4400">
              <a:latin typeface="VNI-Avo" pitchFamily="2" charset="0"/>
            </a:endParaRP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smtClean="0">
                <a:latin typeface="VNI-Avo" pitchFamily="2" charset="0"/>
              </a:rPr>
              <a:t>yeåu</a:t>
            </a:r>
            <a:endParaRPr lang="en-US" sz="4400">
              <a:latin typeface="VNI-Avo" pitchFamily="2" charset="0"/>
            </a:endParaRPr>
          </a:p>
        </p:txBody>
      </p:sp>
      <p:pic>
        <p:nvPicPr>
          <p:cNvPr id="13" name="Picture 12"/>
          <p:cNvPicPr>
            <a:picLocks noChangeAspect="1"/>
          </p:cNvPicPr>
          <p:nvPr/>
        </p:nvPicPr>
        <p:blipFill>
          <a:blip r:embed="rId4"/>
          <a:stretch>
            <a:fillRect/>
          </a:stretch>
        </p:blipFill>
        <p:spPr>
          <a:xfrm>
            <a:off x="9206608" y="3718150"/>
            <a:ext cx="1838582" cy="235300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108" y="4334754"/>
            <a:ext cx="2308501" cy="180201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37" y="4352339"/>
            <a:ext cx="2680694" cy="1787129"/>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6" grpId="0"/>
      <p:bldP spid="17" grpId="0"/>
      <p:bldP spid="18" grpId="0"/>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3" name="Picture 2">
            <a:hlinkClick r:id="rId2"/>
          </p:cNvPr>
          <p:cNvPicPr>
            <a:picLocks noChangeAspect="1"/>
          </p:cNvPicPr>
          <p:nvPr/>
        </p:nvPicPr>
        <p:blipFill>
          <a:blip r:embed="rId4"/>
          <a:stretch>
            <a:fillRect/>
          </a:stretch>
        </p:blipFill>
        <p:spPr>
          <a:xfrm>
            <a:off x="284939" y="2000050"/>
            <a:ext cx="11622122" cy="2857899"/>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8" name="TextBox 7"/>
          <p:cNvSpPr txBox="1"/>
          <p:nvPr/>
        </p:nvSpPr>
        <p:spPr>
          <a:xfrm>
            <a:off x="342900" y="4989905"/>
            <a:ext cx="11849100" cy="1815882"/>
          </a:xfrm>
          <a:prstGeom prst="rect">
            <a:avLst/>
          </a:prstGeom>
          <a:noFill/>
        </p:spPr>
        <p:txBody>
          <a:bodyPr wrap="square" rtlCol="0">
            <a:spAutoFit/>
          </a:bodyPr>
          <a:lstStyle/>
          <a:p>
            <a:r>
              <a:rPr lang="en-US" sz="2800" b="1" smtClean="0">
                <a:latin typeface="VNI-Avo" pitchFamily="2" charset="0"/>
              </a:rPr>
              <a:t>    Boá cho Nam vaø em chôi thaû dieàu. Boá daïy Nam bieát caùch vöøa chaïy vöøa keùo caêng day vaø giaät giaät ñeå con dieàu coù theå bay cao. Hai anh em thích thuù ngaém nhìn nhöõng caùnh dieàu saëc sôõ, ñaùng yeâu chao lieäng treân baàu trôøi.</a:t>
            </a:r>
            <a:endParaRPr lang="en-US" sz="2800" b="1">
              <a:latin typeface="VNI-Avo" pitchFamily="2" charset="0"/>
            </a:endParaRPr>
          </a:p>
        </p:txBody>
      </p:sp>
      <p:sp>
        <p:nvSpPr>
          <p:cNvPr id="11" name="Rectangle 10"/>
          <p:cNvSpPr/>
          <p:nvPr/>
        </p:nvSpPr>
        <p:spPr>
          <a:xfrm>
            <a:off x="6051216" y="5010925"/>
            <a:ext cx="736099" cy="523220"/>
          </a:xfrm>
          <a:prstGeom prst="rect">
            <a:avLst/>
          </a:prstGeom>
        </p:spPr>
        <p:txBody>
          <a:bodyPr wrap="none">
            <a:spAutoFit/>
          </a:bodyPr>
          <a:lstStyle/>
          <a:p>
            <a:r>
              <a:rPr lang="en-US" sz="2800" b="1" smtClean="0">
                <a:solidFill>
                  <a:srgbClr val="FF00FF"/>
                </a:solidFill>
                <a:latin typeface="VNI-Avo" pitchFamily="2" charset="0"/>
              </a:rPr>
              <a:t>ieâu</a:t>
            </a:r>
            <a:endParaRPr lang="en-US">
              <a:solidFill>
                <a:srgbClr val="FF00FF"/>
              </a:solidFill>
            </a:endParaRPr>
          </a:p>
        </p:txBody>
      </p:sp>
      <p:sp>
        <p:nvSpPr>
          <p:cNvPr id="12" name="Rectangle 11"/>
          <p:cNvSpPr/>
          <p:nvPr/>
        </p:nvSpPr>
        <p:spPr>
          <a:xfrm>
            <a:off x="342900" y="6287822"/>
            <a:ext cx="859531" cy="523220"/>
          </a:xfrm>
          <a:prstGeom prst="rect">
            <a:avLst/>
          </a:prstGeom>
        </p:spPr>
        <p:txBody>
          <a:bodyPr wrap="none">
            <a:spAutoFit/>
          </a:bodyPr>
          <a:lstStyle/>
          <a:p>
            <a:r>
              <a:rPr lang="en-US" sz="2800" b="1" smtClean="0">
                <a:solidFill>
                  <a:srgbClr val="0000FF"/>
                </a:solidFill>
                <a:latin typeface="VNI-Avo" pitchFamily="2" charset="0"/>
              </a:rPr>
              <a:t>yeâu</a:t>
            </a:r>
            <a:endParaRPr lang="en-US">
              <a:solidFill>
                <a:srgbClr val="0000FF"/>
              </a:solidFill>
            </a:endParaRPr>
          </a:p>
        </p:txBody>
      </p:sp>
      <p:sp>
        <p:nvSpPr>
          <p:cNvPr id="17" name="Rectangle 16"/>
          <p:cNvSpPr/>
          <p:nvPr/>
        </p:nvSpPr>
        <p:spPr>
          <a:xfrm>
            <a:off x="9351071" y="5010925"/>
            <a:ext cx="1050766" cy="523220"/>
          </a:xfrm>
          <a:prstGeom prst="rect">
            <a:avLst/>
          </a:prstGeom>
        </p:spPr>
        <p:txBody>
          <a:bodyPr wrap="square">
            <a:spAutoFit/>
          </a:bodyPr>
          <a:lstStyle/>
          <a:p>
            <a:r>
              <a:rPr lang="en-US" sz="2800" b="1" smtClean="0">
                <a:solidFill>
                  <a:srgbClr val="FF0000"/>
                </a:solidFill>
                <a:latin typeface="VNI-Avo" pitchFamily="2" charset="0"/>
              </a:rPr>
              <a:t>ieât</a:t>
            </a:r>
            <a:endParaRPr lang="en-US">
              <a:solidFill>
                <a:srgbClr val="FF0000"/>
              </a:solidFill>
            </a:endParaRPr>
          </a:p>
        </p:txBody>
      </p:sp>
      <p:pic>
        <p:nvPicPr>
          <p:cNvPr id="2" name="Picture 1">
            <a:hlinkClick r:id="rId2"/>
          </p:cNvPr>
          <p:cNvPicPr>
            <a:picLocks noChangeAspect="1"/>
          </p:cNvPicPr>
          <p:nvPr/>
        </p:nvPicPr>
        <p:blipFill>
          <a:blip r:embed="rId3"/>
          <a:stretch>
            <a:fillRect/>
          </a:stretch>
        </p:blipFill>
        <p:spPr>
          <a:xfrm>
            <a:off x="1676107" y="114740"/>
            <a:ext cx="8316486" cy="4867954"/>
          </a:xfrm>
          <a:prstGeom prst="rect">
            <a:avLst/>
          </a:prstGeom>
        </p:spPr>
      </p:pic>
      <p:sp>
        <p:nvSpPr>
          <p:cNvPr id="10" name="Rectangle 9"/>
          <p:cNvSpPr/>
          <p:nvPr/>
        </p:nvSpPr>
        <p:spPr>
          <a:xfrm>
            <a:off x="8489617" y="5427176"/>
            <a:ext cx="736099" cy="523220"/>
          </a:xfrm>
          <a:prstGeom prst="rect">
            <a:avLst/>
          </a:prstGeom>
        </p:spPr>
        <p:txBody>
          <a:bodyPr wrap="none">
            <a:spAutoFit/>
          </a:bodyPr>
          <a:lstStyle/>
          <a:p>
            <a:r>
              <a:rPr lang="en-US" sz="2800" b="1" smtClean="0">
                <a:solidFill>
                  <a:srgbClr val="FF00FF"/>
                </a:solidFill>
                <a:latin typeface="VNI-Avo" pitchFamily="2" charset="0"/>
              </a:rPr>
              <a:t>ieâu</a:t>
            </a:r>
            <a:endParaRPr lang="en-US">
              <a:solidFill>
                <a:srgbClr val="FF00FF"/>
              </a:solidFill>
            </a:endParaRPr>
          </a:p>
        </p:txBody>
      </p:sp>
      <p:sp>
        <p:nvSpPr>
          <p:cNvPr id="13" name="Rectangle 12"/>
          <p:cNvSpPr/>
          <p:nvPr/>
        </p:nvSpPr>
        <p:spPr>
          <a:xfrm>
            <a:off x="8521146" y="5864447"/>
            <a:ext cx="736099" cy="523220"/>
          </a:xfrm>
          <a:prstGeom prst="rect">
            <a:avLst/>
          </a:prstGeom>
        </p:spPr>
        <p:txBody>
          <a:bodyPr wrap="none">
            <a:spAutoFit/>
          </a:bodyPr>
          <a:lstStyle/>
          <a:p>
            <a:r>
              <a:rPr lang="en-US" sz="2800" b="1" smtClean="0">
                <a:solidFill>
                  <a:srgbClr val="FF00FF"/>
                </a:solidFill>
                <a:latin typeface="VNI-Avo" pitchFamily="2" charset="0"/>
              </a:rPr>
              <a:t>ieâu</a:t>
            </a:r>
            <a:endParaRPr lang="en-US">
              <a:solidFill>
                <a:srgbClr val="FF00FF"/>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98557"/>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smtClean="0">
                <a:latin typeface="VNI-Avo" pitchFamily="2" charset="0"/>
              </a:rPr>
              <a:t>Theá giôùi treân baàu trôøi</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a:hlinkClick r:id="rId3"/>
          </p:cNvPr>
          <p:cNvPicPr>
            <a:picLocks noChangeAspect="1"/>
          </p:cNvPicPr>
          <p:nvPr/>
        </p:nvPicPr>
        <p:blipFill>
          <a:blip r:embed="rId4"/>
          <a:stretch>
            <a:fillRect/>
          </a:stretch>
        </p:blipFill>
        <p:spPr>
          <a:xfrm>
            <a:off x="746082" y="1119254"/>
            <a:ext cx="9962950" cy="5565339"/>
          </a:xfrm>
          <a:prstGeom prst="rect">
            <a:avLst/>
          </a:prstGeom>
        </p:spPr>
      </p:pic>
    </p:spTree>
    <p:extLst>
      <p:ext uri="{BB962C8B-B14F-4D97-AF65-F5344CB8AC3E}">
        <p14:creationId xmlns:p14="http://schemas.microsoft.com/office/powerpoint/2010/main" val="416818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636</TotalTime>
  <Words>100</Words>
  <Application>Microsoft Office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VNI-Avo</vt: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Admin</cp:lastModifiedBy>
  <cp:revision>326</cp:revision>
  <dcterms:created xsi:type="dcterms:W3CDTF">2020-10-19T12:51:54Z</dcterms:created>
  <dcterms:modified xsi:type="dcterms:W3CDTF">2025-02-22T12:09:01Z</dcterms:modified>
  <cp:category>Kết nối tri thức với cuộc sống</cp:category>
</cp:coreProperties>
</file>