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0"/>
  </p:notesMasterIdLst>
  <p:sldIdLst>
    <p:sldId id="473" r:id="rId3"/>
    <p:sldId id="410" r:id="rId4"/>
    <p:sldId id="463" r:id="rId5"/>
    <p:sldId id="474" r:id="rId6"/>
    <p:sldId id="411" r:id="rId7"/>
    <p:sldId id="418" r:id="rId8"/>
    <p:sldId id="475" r:id="rId9"/>
  </p:sldIdLst>
  <p:sldSz cx="12192000" cy="6858000"/>
  <p:notesSz cx="6858000" cy="9144000"/>
  <p:embeddedFontLst>
    <p:embeddedFont>
      <p:font typeface=".VnAvant" panose="020B7200000000000000" pitchFamily="34" charset="0"/>
      <p:regular r:id="rId11"/>
      <p:bold r:id="rId12"/>
      <p:italic r:id="rId13"/>
      <p:boldItalic r:id="rId14"/>
    </p:embeddedFont>
    <p:embeddedFont>
      <p:font typeface="Arial-Rounded" panose="020B0500000000000000" charset="0"/>
      <p:regular r:id="rId15"/>
    </p:embeddedFont>
    <p:embeddedFont>
      <p:font typeface="VNI-Avo" pitchFamily="2" charset="0"/>
      <p:regular r:id="rId16"/>
      <p:bold r:id="rId17"/>
      <p:italic r:id="rId18"/>
      <p:boldItalic r:id="rId19"/>
    </p:embeddedFont>
    <p:embeddedFont>
      <p:font typeface="HP-087" panose="020B0604020202020204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.VnCooper" panose="020B7200000000000000" pitchFamily="34" charset="0"/>
      <p:regular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66"/>
    <a:srgbClr val="0066FF"/>
    <a:srgbClr val="FF9933"/>
    <a:srgbClr val="002060"/>
    <a:srgbClr val="0099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22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4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3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163286"/>
            <a:ext cx="12192000" cy="2878667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86947" tIns="43473" rIns="86947" bIns="4347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095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30206" y="603753"/>
            <a:ext cx="2044700" cy="178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0308" y="889002"/>
            <a:ext cx="9654040" cy="1262441"/>
          </a:xfrm>
        </p:spPr>
        <p:txBody>
          <a:bodyPr>
            <a:noAutofit/>
          </a:bodyPr>
          <a:lstStyle/>
          <a:p>
            <a:pPr algn="ctr"/>
            <a:r>
              <a:rPr lang="en-US" sz="10095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64" y="4168344"/>
            <a:ext cx="4523317" cy="207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661392"/>
            <a:ext cx="3448048" cy="403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646442"/>
            <a:ext cx="12192000" cy="16127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88003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121919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uoâi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 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uoâm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1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554592" y="-19409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4916" y="336029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66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109" y="18288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Khởi 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động!</a:t>
            </a:r>
            <a:endParaRPr lang="vi-VN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4357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iệu nhảy Kun - Đường Đến Khung Thành -Không quảng cáo-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030" y="76200"/>
            <a:ext cx="1240155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1246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000" r="-848" b="70000"/>
          <a:stretch/>
        </p:blipFill>
        <p:spPr>
          <a:xfrm>
            <a:off x="533400" y="1287567"/>
            <a:ext cx="10896600" cy="46479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278" y="5863159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Thuyeàn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buoàm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xuoâi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theo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chieàu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gioù</a:t>
            </a:r>
            <a:r>
              <a:rPr lang="en-US" sz="4800" b="1" dirty="0">
                <a:latin typeface="VNI-Avo" pitchFamily="2" charset="0"/>
              </a:rPr>
              <a:t>.</a:t>
            </a:r>
            <a:endParaRPr lang="vi-VN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1517512" y="2065963"/>
            <a:ext cx="3048000" cy="10062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22344" y="5864768"/>
            <a:ext cx="155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uoâm</a:t>
            </a:r>
            <a:endParaRPr lang="vi-VN" sz="4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7934" y="5863159"/>
            <a:ext cx="1128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uoâi</a:t>
            </a:r>
            <a:endParaRPr lang="vi-VN" sz="4800" dirty="0">
              <a:solidFill>
                <a:srgbClr val="FC046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5524"/>
            <a:ext cx="12192000" cy="151416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192446" y="-199990"/>
            <a:ext cx="2524961" cy="19367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37609" y="103982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93622" y="3170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66</a:t>
            </a:r>
            <a:endParaRPr lang="vi-VN" sz="50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5022999" y="9507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chemeClr val="bg1"/>
                </a:solidFill>
                <a:latin typeface="VNI-Avo" pitchFamily="2" charset="0"/>
              </a:rPr>
              <a:t>uoâi</a:t>
            </a:r>
            <a:endParaRPr lang="en-US" sz="7200" b="1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7620000" y="55589"/>
            <a:ext cx="2644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chemeClr val="bg1"/>
                </a:solidFill>
                <a:latin typeface="VNI-Avo" pitchFamily="2" charset="0"/>
              </a:rPr>
              <a:t>uoâm</a:t>
            </a:r>
            <a:endParaRPr lang="en-US" sz="72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602539" y="7046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1000" y="152400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19600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127316" y="2946737"/>
            <a:ext cx="1802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x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11879" y="2098468"/>
            <a:ext cx="6222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6206232" y="2106479"/>
            <a:ext cx="1799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531028" y="704671"/>
            <a:ext cx="2277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uoâm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5050" y="42672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002060"/>
                </a:solidFill>
                <a:latin typeface="VNI-Avo" pitchFamily="2" charset="0"/>
              </a:rPr>
              <a:t>muoái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31" y="160339"/>
            <a:ext cx="4967969" cy="34210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7302"/>
            <a:ext cx="4445157" cy="3893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95024"/>
            <a:ext cx="6082675" cy="363877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358414" y="42672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002060"/>
                </a:solidFill>
                <a:latin typeface=".VnAvant" panose="020B7200000000000000" pitchFamily="34" charset="0"/>
              </a:rPr>
              <a:t>muçi</a:t>
            </a:r>
            <a:endParaRPr lang="en-US" sz="6600">
              <a:solidFill>
                <a:srgbClr val="0070C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73944" y="4243251"/>
            <a:ext cx="284145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002060"/>
                </a:solidFill>
                <a:latin typeface=".VnAvant" panose="020B7200000000000000" pitchFamily="34" charset="0"/>
              </a:rPr>
              <a:t>nguéi</a:t>
            </a:r>
            <a:endParaRPr lang="en-US" sz="6600">
              <a:solidFill>
                <a:srgbClr val="0070C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92" y="4274496"/>
            <a:ext cx="284145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002060"/>
                </a:solidFill>
                <a:latin typeface=".VnAvant" panose="020B7200000000000000" pitchFamily="34" charset="0"/>
              </a:rPr>
              <a:t>t</a:t>
            </a:r>
            <a:r>
              <a:rPr lang="en-US" sz="6600" b="1" smtClean="0">
                <a:solidFill>
                  <a:srgbClr val="002060"/>
                </a:solidFill>
                <a:latin typeface=".VnAvant" panose="020B7200000000000000" pitchFamily="34" charset="0"/>
              </a:rPr>
              <a:t>uæi</a:t>
            </a:r>
            <a:endParaRPr lang="en-US" sz="6600">
              <a:solidFill>
                <a:srgbClr val="0070C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199215" y="3949935"/>
            <a:ext cx="1472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319194" y="3951292"/>
            <a:ext cx="1472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319229" y="3910707"/>
            <a:ext cx="1472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9971310" y="3951292"/>
            <a:ext cx="1472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65" y="111783"/>
            <a:ext cx="6844463" cy="3622017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54248" y="5543016"/>
            <a:ext cx="284145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mtClean="0">
                <a:solidFill>
                  <a:srgbClr val="002060"/>
                </a:solidFill>
                <a:latin typeface=".VnAvant" panose="020B7200000000000000" pitchFamily="34" charset="0"/>
              </a:rPr>
              <a:t>buåm</a:t>
            </a:r>
            <a:endParaRPr lang="en-US" sz="6000">
              <a:solidFill>
                <a:srgbClr val="0070C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372831" y="5575245"/>
            <a:ext cx="9144092" cy="5229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mtClean="0">
                <a:solidFill>
                  <a:srgbClr val="002060"/>
                </a:solidFill>
                <a:latin typeface=".VnAvant" panose="020B7200000000000000" pitchFamily="34" charset="0"/>
              </a:rPr>
              <a:t>muçm</a:t>
            </a:r>
            <a:endParaRPr lang="en-US" sz="6000">
              <a:solidFill>
                <a:srgbClr val="0070C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664133" y="5575245"/>
            <a:ext cx="9144092" cy="5229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mtClean="0">
                <a:solidFill>
                  <a:srgbClr val="002060"/>
                </a:solidFill>
                <a:latin typeface=".VnAvant" panose="020B7200000000000000" pitchFamily="34" charset="0"/>
              </a:rPr>
              <a:t>nhuçm</a:t>
            </a:r>
            <a:endParaRPr lang="en-US" sz="6000">
              <a:solidFill>
                <a:srgbClr val="0070C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969111" y="5552808"/>
            <a:ext cx="9144092" cy="5229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mtClean="0">
                <a:solidFill>
                  <a:srgbClr val="002060"/>
                </a:solidFill>
                <a:latin typeface=".VnAvant" panose="020B7200000000000000" pitchFamily="34" charset="0"/>
              </a:rPr>
              <a:t>nhuém</a:t>
            </a:r>
            <a:endParaRPr lang="en-US" sz="6000">
              <a:solidFill>
                <a:srgbClr val="0070C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99261" y="5553562"/>
            <a:ext cx="284145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  <a:endParaRPr lang="en-US" sz="6000">
              <a:solidFill>
                <a:srgbClr val="FF000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140907" y="5559287"/>
            <a:ext cx="284145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  <a:endParaRPr lang="en-US" sz="6000">
              <a:solidFill>
                <a:srgbClr val="FF000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270864" y="5561993"/>
            <a:ext cx="284145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  <a:endParaRPr lang="en-US" sz="6000">
              <a:solidFill>
                <a:srgbClr val="FF000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575842" y="5543016"/>
            <a:ext cx="284145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  <a:endParaRPr lang="en-US" sz="6000">
              <a:solidFill>
                <a:srgbClr val="FF0000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9398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5220</TotalTime>
  <Words>60</Words>
  <Application>Microsoft Office PowerPoint</Application>
  <PresentationFormat>Widescreen</PresentationFormat>
  <Paragraphs>44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.VnAvant</vt:lpstr>
      <vt:lpstr>Arial-Rounded</vt:lpstr>
      <vt:lpstr>Arial</vt:lpstr>
      <vt:lpstr>VNI-Avo</vt:lpstr>
      <vt:lpstr>HP-087</vt:lpstr>
      <vt:lpstr>Times New Roman</vt:lpstr>
      <vt:lpstr>Calibri</vt:lpstr>
      <vt:lpstr>AvantGarde</vt:lpstr>
      <vt:lpstr>.VnCooper</vt:lpstr>
      <vt:lpstr>Office Theme</vt:lpstr>
      <vt:lpstr>1_Default Design</vt:lpstr>
      <vt:lpstr>TIẾNG VIỆT 1</vt:lpstr>
      <vt:lpstr>                   uoâi      uoâm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431</cp:revision>
  <dcterms:created xsi:type="dcterms:W3CDTF">2006-08-16T00:00:00Z</dcterms:created>
  <dcterms:modified xsi:type="dcterms:W3CDTF">2025-02-22T12:21:20Z</dcterms:modified>
</cp:coreProperties>
</file>