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0"/>
  </p:notesMasterIdLst>
  <p:sldIdLst>
    <p:sldId id="411" r:id="rId3"/>
    <p:sldId id="418" r:id="rId4"/>
    <p:sldId id="475" r:id="rId5"/>
    <p:sldId id="460" r:id="rId6"/>
    <p:sldId id="479" r:id="rId7"/>
    <p:sldId id="481" r:id="rId8"/>
    <p:sldId id="480" r:id="rId9"/>
  </p:sldIdLst>
  <p:sldSz cx="12192000" cy="6858000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Arial-Rounded" panose="020B0500000000000000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Cooper" panose="020B7200000000000000" pitchFamily="34" charset="0"/>
      <p:regular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66"/>
    <a:srgbClr val="0066FF"/>
    <a:srgbClr val="FF9933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00" r="-848" b="70000"/>
          <a:stretch/>
        </p:blipFill>
        <p:spPr>
          <a:xfrm>
            <a:off x="533400" y="1287567"/>
            <a:ext cx="10896600" cy="46479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278" y="5863159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Thuyeàn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buoàm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xuoâi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theo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chieàu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gioù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517512" y="2065963"/>
            <a:ext cx="3048000" cy="10062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22344" y="5864768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uoâm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7934" y="5863159"/>
            <a:ext cx="112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uoâi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46" y="-199990"/>
            <a:ext cx="2524961" cy="19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7609" y="103982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3622" y="3170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66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022999" y="950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620000" y="55589"/>
            <a:ext cx="264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VNI-Avo" pitchFamily="2" charset="0"/>
              </a:rPr>
              <a:t>uoâm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602539" y="704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1000" y="1524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27316" y="2946737"/>
            <a:ext cx="1802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1879" y="2098468"/>
            <a:ext cx="62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06232" y="2106479"/>
            <a:ext cx="1799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531028" y="704671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050" y="42672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002060"/>
                </a:solidFill>
                <a:latin typeface="VNI-Avo" pitchFamily="2" charset="0"/>
              </a:rPr>
              <a:t>muoái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1" y="160339"/>
            <a:ext cx="4967969" cy="3421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7302"/>
            <a:ext cx="4445157" cy="389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95024"/>
            <a:ext cx="6082675" cy="36387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8414" y="42672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muçi</a:t>
            </a:r>
            <a:endParaRPr lang="en-US" sz="66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73944" y="4243251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nguéi</a:t>
            </a:r>
            <a:endParaRPr lang="en-US" sz="66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92" y="4274496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uæi</a:t>
            </a:r>
            <a:endParaRPr lang="en-US" sz="66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199215" y="3949935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319194" y="3951292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319229" y="3910707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971310" y="3951292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65" y="111783"/>
            <a:ext cx="6844463" cy="362201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4248" y="5543016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buåm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72831" y="5575245"/>
            <a:ext cx="9144092" cy="5229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muçm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664133" y="5575245"/>
            <a:ext cx="9144092" cy="5229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nhuçm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969111" y="5552808"/>
            <a:ext cx="9144092" cy="5229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nhuém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9261" y="5553562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40907" y="5559287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270864" y="5561993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575842" y="5543016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398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4446" r="8922" b="5998"/>
          <a:stretch/>
        </p:blipFill>
        <p:spPr bwMode="auto">
          <a:xfrm>
            <a:off x="1752600" y="1202500"/>
            <a:ext cx="8382000" cy="56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3429000"/>
            <a:ext cx="7086600" cy="312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362201" y="3962400"/>
            <a:ext cx="7086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3417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52"/>
            <a:ext cx="73152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6495" y="4495800"/>
            <a:ext cx="3395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con suoái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312795" y="4482920"/>
            <a:ext cx="233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0831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78486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910" y="5105400"/>
            <a:ext cx="3982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buoåi saùng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635137" y="509233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5191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152400"/>
            <a:ext cx="7239000" cy="4188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0526" y="4724400"/>
            <a:ext cx="4390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quaû muoãm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374674" y="4711337"/>
            <a:ext cx="2583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147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68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VNI-Avo</vt:lpstr>
      <vt:lpstr>Arial-Rounded</vt:lpstr>
      <vt:lpstr>Arial</vt:lpstr>
      <vt:lpstr>Calibri</vt:lpstr>
      <vt:lpstr>Times New Roman</vt:lpstr>
      <vt:lpstr>.VnCooper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432</cp:revision>
  <dcterms:created xsi:type="dcterms:W3CDTF">2006-08-16T00:00:00Z</dcterms:created>
  <dcterms:modified xsi:type="dcterms:W3CDTF">2025-02-22T12:21:47Z</dcterms:modified>
</cp:coreProperties>
</file>