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2"/>
  </p:notesMasterIdLst>
  <p:sldIdLst>
    <p:sldId id="480" r:id="rId3"/>
    <p:sldId id="481" r:id="rId4"/>
    <p:sldId id="468" r:id="rId5"/>
    <p:sldId id="469" r:id="rId6"/>
    <p:sldId id="470" r:id="rId7"/>
    <p:sldId id="411" r:id="rId8"/>
    <p:sldId id="418" r:id="rId9"/>
    <p:sldId id="419" r:id="rId10"/>
    <p:sldId id="462" r:id="rId11"/>
    <p:sldId id="482" r:id="rId12"/>
    <p:sldId id="484" r:id="rId13"/>
    <p:sldId id="483" r:id="rId14"/>
    <p:sldId id="485" r:id="rId15"/>
    <p:sldId id="486" r:id="rId16"/>
    <p:sldId id="464" r:id="rId17"/>
    <p:sldId id="476" r:id="rId18"/>
    <p:sldId id="477" r:id="rId19"/>
    <p:sldId id="478" r:id="rId20"/>
    <p:sldId id="488" r:id="rId21"/>
  </p:sldIdLst>
  <p:sldSz cx="12192000" cy="6858000"/>
  <p:notesSz cx="6858000" cy="9144000"/>
  <p:embeddedFontLst>
    <p:embeddedFont>
      <p:font typeface="HP001 4 hàng" panose="020B0603050302020204" pitchFamily="34" charset="0"/>
      <p:regular r:id="rId23"/>
      <p:bold r:id="rId24"/>
    </p:embeddedFont>
    <p:embeddedFont>
      <p:font typeface="HP001" panose="020B0604020202020204" charset="0"/>
      <p:regular r:id="rId25"/>
      <p:bold r:id="rId26"/>
    </p:embeddedFont>
    <p:embeddedFont>
      <p:font typeface="Arial-Rounded" panose="020B0500000000000000" charset="0"/>
      <p:regular r:id="rId27"/>
    </p:embeddedFont>
    <p:embeddedFont>
      <p:font typeface=".VnCooper" panose="020B7200000000000000" pitchFamily="34" charset="0"/>
      <p:regular r:id="rId28"/>
    </p:embeddedFont>
    <p:embeddedFont>
      <p:font typeface="HP001 5H" panose="020B0603050302020204" pitchFamily="34" charset="0"/>
      <p:regular r:id="rId29"/>
      <p:bold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  <p:embeddedFont>
      <p:font typeface="VNI-Avo" pitchFamily="2" charset="0"/>
      <p:regular r:id="rId35"/>
      <p:bold r:id="rId36"/>
      <p:italic r:id="rId37"/>
      <p:boldItalic r:id="rId38"/>
    </p:embeddedFont>
    <p:embeddedFont>
      <p:font typeface="HP-087" panose="020B0604020202020204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9933"/>
    <a:srgbClr val="FF0066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69" d="100"/>
          <a:sy n="69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22/02/2025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9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8962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119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63286"/>
            <a:ext cx="12192000" cy="2878667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86947" tIns="43473" rIns="86947" bIns="43473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095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30206" y="603753"/>
            <a:ext cx="2044700" cy="17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0308" y="889002"/>
            <a:ext cx="9654040" cy="1262441"/>
          </a:xfrm>
        </p:spPr>
        <p:txBody>
          <a:bodyPr>
            <a:noAutofit/>
          </a:bodyPr>
          <a:lstStyle/>
          <a:p>
            <a:pPr algn="ctr"/>
            <a:r>
              <a:rPr lang="en-US" sz="10095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64" y="4168344"/>
            <a:ext cx="4523317" cy="207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661392"/>
            <a:ext cx="3448048" cy="403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646442"/>
            <a:ext cx="12192000" cy="16127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8090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152400"/>
            <a:ext cx="4724400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1328" y="5257800"/>
            <a:ext cx="4389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ngoïn ñuoác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602104" y="5244151"/>
            <a:ext cx="262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2320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73152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8895" y="4724400"/>
            <a:ext cx="42114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vieân thuoác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746544" y="4710752"/>
            <a:ext cx="210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351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"/>
            <a:ext cx="86868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5105400"/>
            <a:ext cx="4054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006600"/>
                </a:solidFill>
                <a:latin typeface="VNI-Avo" pitchFamily="2" charset="0"/>
              </a:rPr>
              <a:t>con chuoät</a:t>
            </a:r>
            <a:endParaRPr lang="vi-VN" sz="60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983104" y="5091751"/>
            <a:ext cx="226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708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5052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793" y="4724400"/>
            <a:ext cx="3546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ngoïn ñuoác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31" y="762000"/>
            <a:ext cx="3963369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5492" y="4724399"/>
            <a:ext cx="3405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vieân thuoác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761999"/>
            <a:ext cx="3886200" cy="3309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38644" y="4704470"/>
            <a:ext cx="3280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6600"/>
                </a:solidFill>
                <a:latin typeface="VNI-Avo" pitchFamily="2" charset="0"/>
              </a:rPr>
              <a:t>con chuoät</a:t>
            </a:r>
            <a:endParaRPr lang="vi-VN" sz="4800" b="1" dirty="0">
              <a:solidFill>
                <a:srgbClr val="00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89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98608" y="457200"/>
            <a:ext cx="2095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94298" y="1828799"/>
            <a:ext cx="4191000" cy="2254393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3930" y="2894685"/>
            <a:ext cx="219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1671" y="1855697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278838" y="1866977"/>
            <a:ext cx="229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685488" y="455931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330" y="361399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0600" y="4172096"/>
            <a:ext cx="1049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cuoác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buoát</a:t>
            </a:r>
            <a:r>
              <a:rPr lang="en-US" sz="4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4400" b="1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400" b="1" err="1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4400" b="1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400" b="1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4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228599" y="5638800"/>
            <a:ext cx="1165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ngoïn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ñuoác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    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vieân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thuoác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    con </a:t>
            </a:r>
            <a:r>
              <a:rPr lang="en-US" sz="4400" b="1" dirty="0" err="1">
                <a:solidFill>
                  <a:srgbClr val="008000"/>
                </a:solidFill>
                <a:latin typeface="VNI-Avo" pitchFamily="2" charset="0"/>
              </a:rPr>
              <a:t>chuoät</a:t>
            </a:r>
            <a:r>
              <a:rPr lang="en-US" sz="4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4985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841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2718137"/>
            <a:ext cx="1178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″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4113" y="4419600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4648200"/>
            <a:ext cx="1140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9826740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524000"/>
            <a:ext cx="690827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8344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Viết</a:t>
              </a:r>
              <a:r>
                <a:rPr lang="en-US" sz="4800" b="1" dirty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9400" y="1447800"/>
            <a:ext cx="655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226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6340"/>
            <a:ext cx="9753600" cy="31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35440" y="1769195"/>
            <a:ext cx="1334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ĎŌ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296" y="1764580"/>
            <a:ext cx="1372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″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5742" y="3317183"/>
            <a:ext cx="4015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wgŧ đuǬ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5904" y="3313865"/>
            <a:ext cx="36695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c</a:t>
            </a:r>
            <a:r>
              <a:rPr lang="el-GR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Ϊ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el-GR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ε</a:t>
            </a: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uŎ</a:t>
            </a:r>
            <a:endParaRPr lang="vi-VN" sz="7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6904" y="169608"/>
            <a:ext cx="1782096" cy="76200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Viết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22904"/>
            <a:ext cx="914400" cy="838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096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2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524"/>
            <a:ext cx="12192000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uoâc</a:t>
            </a:r>
            <a:r>
              <a:rPr lang="en-US" sz="6600" b="1" dirty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>
                <a:solidFill>
                  <a:schemeClr val="bg1"/>
                </a:solidFill>
                <a:latin typeface="VNI-Avo" pitchFamily="2" charset="0"/>
              </a:rPr>
              <a:t>uoât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997" y="-5524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prstClr val="white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5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090029" y="-216819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6219" y="28948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67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418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9067800" cy="1219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4714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9600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19699" y="3120380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9" y="2098468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306025" y="2114971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39000" y="774866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57200" y="4152546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muoái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800" b="1" err="1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56298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con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suoái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  	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buoåi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saùng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	   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54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8000"/>
                </a:solidFill>
                <a:latin typeface="VNI-Avo" pitchFamily="2" charset="0"/>
              </a:rPr>
              <a:t>muoãm</a:t>
            </a:r>
            <a:endParaRPr lang="en-US" sz="54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9370" y="48123"/>
            <a:ext cx="1600200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Đọc</a:t>
            </a:r>
            <a:endParaRPr lang="vi-V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93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152400"/>
            <a:ext cx="1782096" cy="762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Đọc</a:t>
            </a: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1158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sôùm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oâng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nhoâ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bieån. Maët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nhuoäm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bieác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Ñaøn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haûi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saûi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lieäng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buoàm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caêng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beán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chieác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noái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ñuoâi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vaøo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bôø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endParaRPr lang="vi-VN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66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10000" r="7787" b="71111"/>
          <a:stretch/>
        </p:blipFill>
        <p:spPr>
          <a:xfrm>
            <a:off x="0" y="1219200"/>
            <a:ext cx="12115800" cy="4522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1" y="5715000"/>
            <a:ext cx="1158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Meï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vuoát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toùc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vaø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buoäc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nô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cho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Haø</a:t>
            </a:r>
            <a:r>
              <a:rPr lang="en-US" sz="5400" b="1" dirty="0">
                <a:latin typeface="VNI-Avo" pitchFamily="2" charset="0"/>
              </a:rPr>
              <a:t>. </a:t>
            </a:r>
            <a:endParaRPr lang="vi-VN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-32076" y="2175769"/>
            <a:ext cx="3487003" cy="9300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6157" y="5723576"/>
            <a:ext cx="155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uoât</a:t>
            </a:r>
            <a:endParaRPr lang="vi-VN" sz="54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9857" y="5707038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C0462"/>
                </a:solidFill>
                <a:latin typeface="VNI-Avo" pitchFamily="2" charset="0"/>
              </a:rPr>
              <a:t>uoâc</a:t>
            </a:r>
            <a:endParaRPr lang="vi-VN" sz="54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524"/>
            <a:ext cx="12192000" cy="151416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endParaRPr lang="vi-VN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92446" y="-199990"/>
            <a:ext cx="2524961" cy="19367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02293" y="-85343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8636" y="279660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70C0"/>
                </a:solidFill>
                <a:latin typeface=".VnCooper" pitchFamily="34" charset="0"/>
              </a:rPr>
              <a:t>67</a:t>
            </a:r>
            <a:endParaRPr lang="vi-VN" sz="50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5022999" y="6000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8328004" y="-53569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124200" y="780872"/>
            <a:ext cx="20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" y="76200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14800" y="1828800"/>
            <a:ext cx="4191000" cy="259080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3931" y="3067530"/>
            <a:ext cx="2193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1879" y="2098468"/>
            <a:ext cx="702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6313957" y="2115153"/>
            <a:ext cx="229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39000" y="77486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330" y="38376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2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85800" y="1293048"/>
            <a:ext cx="1173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cuoác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luoäc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ruoác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thuoäc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24085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2" y="29718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  <a:latin typeface="VNI-Avo" pitchFamily="2" charset="0"/>
              </a:rPr>
              <a:t>    buoát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muoát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ruoät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tuoät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26923" y="1293048"/>
            <a:ext cx="1630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808299" y="1295114"/>
            <a:ext cx="1775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943273" y="1293048"/>
            <a:ext cx="189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281168" y="1296643"/>
            <a:ext cx="223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246496" y="2968205"/>
            <a:ext cx="166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74262" y="2971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075090" y="2967335"/>
            <a:ext cx="175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9955708" y="297539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6625" r="7493" b="6248"/>
          <a:stretch/>
        </p:blipFill>
        <p:spPr bwMode="auto">
          <a:xfrm>
            <a:off x="1066800" y="1143000"/>
            <a:ext cx="9982200" cy="55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3276600"/>
            <a:ext cx="8763000" cy="304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743200" y="3962400"/>
            <a:ext cx="7005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uoâc</a:t>
            </a:r>
            <a:r>
              <a:rPr lang="vi-VN" sz="48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uoât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52401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2445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</TotalTime>
  <Words>222</Words>
  <Application>Microsoft Office PowerPoint</Application>
  <PresentationFormat>Widescreen</PresentationFormat>
  <Paragraphs>92</Paragraphs>
  <Slides>19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HP001 4 hàng</vt:lpstr>
      <vt:lpstr>HP001</vt:lpstr>
      <vt:lpstr>Arial-Rounded</vt:lpstr>
      <vt:lpstr>Times New Roman</vt:lpstr>
      <vt:lpstr>.VnCooper</vt:lpstr>
      <vt:lpstr>HP001 5H</vt:lpstr>
      <vt:lpstr>.VnAvant</vt:lpstr>
      <vt:lpstr>VNI-Avo</vt:lpstr>
      <vt:lpstr>HP-087</vt:lpstr>
      <vt:lpstr>Calibri</vt:lpstr>
      <vt:lpstr>AvantGarde</vt:lpstr>
      <vt:lpstr>Office Theme</vt:lpstr>
      <vt:lpstr>1_Default Design</vt:lpstr>
      <vt:lpstr>TIẾNG VIỆT 1</vt:lpstr>
      <vt:lpstr>                   uoâc      uoât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425</cp:revision>
  <dcterms:created xsi:type="dcterms:W3CDTF">2006-08-16T00:00:00Z</dcterms:created>
  <dcterms:modified xsi:type="dcterms:W3CDTF">2025-02-22T12:26:17Z</dcterms:modified>
</cp:coreProperties>
</file>