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6"/>
  </p:notesMasterIdLst>
  <p:sldIdLst>
    <p:sldId id="411" r:id="rId3"/>
    <p:sldId id="418" r:id="rId4"/>
    <p:sldId id="419" r:id="rId5"/>
    <p:sldId id="462" r:id="rId6"/>
    <p:sldId id="482" r:id="rId7"/>
    <p:sldId id="484" r:id="rId8"/>
    <p:sldId id="483" r:id="rId9"/>
    <p:sldId id="485" r:id="rId10"/>
    <p:sldId id="486" r:id="rId11"/>
    <p:sldId id="464" r:id="rId12"/>
    <p:sldId id="476" r:id="rId13"/>
    <p:sldId id="477" r:id="rId14"/>
    <p:sldId id="478" r:id="rId15"/>
  </p:sldIdLst>
  <p:sldSz cx="12192000" cy="6858000"/>
  <p:notesSz cx="6858000" cy="9144000"/>
  <p:embeddedFontLst>
    <p:embeddedFont>
      <p:font typeface="HP001 5H" panose="020B0603050302020204" pitchFamily="34" charset="0"/>
      <p:regular r:id="rId17"/>
      <p:bold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P001" panose="020B0604020202020204" charset="0"/>
      <p:regular r:id="rId25"/>
      <p:bold r:id="rId26"/>
    </p:embeddedFon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.VnCooper" panose="020B7200000000000000" pitchFamily="34" charset="0"/>
      <p:regular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9933"/>
    <a:srgbClr val="FF0066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69" d="100"/>
          <a:sy n="69" d="100"/>
        </p:scale>
        <p:origin x="88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119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0000" r="7787" b="71111"/>
          <a:stretch/>
        </p:blipFill>
        <p:spPr>
          <a:xfrm>
            <a:off x="0" y="1219200"/>
            <a:ext cx="12115800" cy="45225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1" y="5715000"/>
            <a:ext cx="1158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Meï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vuoát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toùc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buoäc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nô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cho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Haø</a:t>
            </a:r>
            <a:r>
              <a:rPr lang="en-US" sz="5400" b="1" dirty="0">
                <a:latin typeface="VNI-Avo" pitchFamily="2" charset="0"/>
              </a:rPr>
              <a:t>. </a:t>
            </a:r>
            <a:endParaRPr lang="vi-VN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-32076" y="2175769"/>
            <a:ext cx="3487003" cy="9300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06157" y="5723576"/>
            <a:ext cx="155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C0462"/>
                </a:solidFill>
                <a:latin typeface="VNI-Avo" pitchFamily="2" charset="0"/>
              </a:rPr>
              <a:t>uoât</a:t>
            </a:r>
            <a:endParaRPr lang="vi-VN" sz="54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9857" y="5707038"/>
            <a:ext cx="152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C0462"/>
                </a:solidFill>
                <a:latin typeface="VNI-Avo" pitchFamily="2" charset="0"/>
              </a:rPr>
              <a:t>uoâc</a:t>
            </a:r>
            <a:endParaRPr lang="vi-VN" sz="5400" dirty="0">
              <a:solidFill>
                <a:srgbClr val="FC046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92446" y="-199990"/>
            <a:ext cx="2524961" cy="1936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2293" y="-85343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8636" y="27966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67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022999" y="6000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VNI-Avo" pitchFamily="2" charset="0"/>
              </a:rPr>
              <a:t>uoâc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8328004" y="-5356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VNI-Avo" pitchFamily="2" charset="0"/>
              </a:rPr>
              <a:t>uoât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841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2718137"/>
            <a:ext cx="1178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″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4113" y="4419600"/>
            <a:ext cx="114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ĎŌ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4648200"/>
            <a:ext cx="114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ĎŌ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9826740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524000"/>
            <a:ext cx="69082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344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1447800"/>
            <a:ext cx="655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226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6340"/>
            <a:ext cx="9753600" cy="31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35440" y="1769195"/>
            <a:ext cx="1334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ĎŌ</a:t>
            </a:r>
            <a:endParaRPr lang="vi-VN" sz="7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1296" y="1764580"/>
            <a:ext cx="1372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″</a:t>
            </a:r>
            <a:endParaRPr lang="vi-VN" sz="7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5742" y="3317183"/>
            <a:ext cx="4015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wgŧ đuǬ</a:t>
            </a:r>
            <a:endParaRPr lang="vi-VN" sz="7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5904" y="3313865"/>
            <a:ext cx="3669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el-GR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</a:t>
            </a:r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uŎ</a:t>
            </a:r>
            <a:endParaRPr lang="vi-VN" sz="7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46904" y="169608"/>
            <a:ext cx="1782096" cy="76200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Viết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122904"/>
            <a:ext cx="914400" cy="838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09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0" y="780872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" y="762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14800" y="1828800"/>
            <a:ext cx="4191000" cy="259080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33931" y="3067530"/>
            <a:ext cx="2193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1879" y="2098468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313957" y="2115153"/>
            <a:ext cx="2296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39000" y="774866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330" y="383763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85800" y="1293048"/>
            <a:ext cx="1173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cuoác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luoäc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ruoác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thuoäc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24085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-2" y="2971800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  <a:latin typeface="VNI-Avo" pitchFamily="2" charset="0"/>
              </a:rPr>
              <a:t>    buoát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ruoät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tuoät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126923" y="1293048"/>
            <a:ext cx="163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808299" y="1295114"/>
            <a:ext cx="177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943273" y="1293048"/>
            <a:ext cx="189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281168" y="1296643"/>
            <a:ext cx="223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246496" y="2968205"/>
            <a:ext cx="166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74262" y="2971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075090" y="2967335"/>
            <a:ext cx="175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955708" y="297539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6625" r="7493" b="6248"/>
          <a:stretch/>
        </p:blipFill>
        <p:spPr bwMode="auto">
          <a:xfrm>
            <a:off x="1066800" y="1143000"/>
            <a:ext cx="9982200" cy="55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3276600"/>
            <a:ext cx="8763000" cy="304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743200" y="3962400"/>
            <a:ext cx="7005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445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-152400"/>
            <a:ext cx="4724400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1328" y="5257800"/>
            <a:ext cx="4389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ngoïn ñuoác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602104" y="5244151"/>
            <a:ext cx="2629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2320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3152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8895" y="4724400"/>
            <a:ext cx="42114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vieân thuoác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746544" y="4710752"/>
            <a:ext cx="2102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351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86868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5105400"/>
            <a:ext cx="4054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con chuoät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983104" y="5091751"/>
            <a:ext cx="226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708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35052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793" y="4724400"/>
            <a:ext cx="3546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6600"/>
                </a:solidFill>
                <a:latin typeface="VNI-Avo" pitchFamily="2" charset="0"/>
              </a:rPr>
              <a:t>ngoïn ñuoác</a:t>
            </a:r>
            <a:endParaRPr lang="vi-VN" sz="48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31" y="762000"/>
            <a:ext cx="3963369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5492" y="4724399"/>
            <a:ext cx="34050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6600"/>
                </a:solidFill>
                <a:latin typeface="VNI-Avo" pitchFamily="2" charset="0"/>
              </a:rPr>
              <a:t>vieân thuoác</a:t>
            </a:r>
            <a:endParaRPr lang="vi-VN" sz="48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761999"/>
            <a:ext cx="3886200" cy="3309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38644" y="4704470"/>
            <a:ext cx="3280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6600"/>
                </a:solidFill>
                <a:latin typeface="VNI-Avo" pitchFamily="2" charset="0"/>
              </a:rPr>
              <a:t>con chuoät</a:t>
            </a:r>
            <a:endParaRPr lang="vi-VN" sz="4800" b="1" dirty="0">
              <a:solidFill>
                <a:srgbClr val="00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89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598608" y="457200"/>
            <a:ext cx="2095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" y="762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94298" y="1828799"/>
            <a:ext cx="4191000" cy="2254393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33930" y="2894685"/>
            <a:ext cx="2193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1671" y="1855697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278838" y="1866977"/>
            <a:ext cx="2296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685488" y="455931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330" y="361399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990600" y="4172096"/>
            <a:ext cx="10498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cuoác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luoäc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ruoác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thuoäc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buoát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err="1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4400" b="1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400" b="1" err="1">
                <a:solidFill>
                  <a:srgbClr val="002060"/>
                </a:solidFill>
                <a:latin typeface="VNI-Avo" pitchFamily="2" charset="0"/>
              </a:rPr>
              <a:t>ruoät</a:t>
            </a:r>
            <a:r>
              <a:rPr lang="en-US" sz="4400" b="1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tuoät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28599" y="5638800"/>
            <a:ext cx="1165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ngoïn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ñuoác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vieân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thuoác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    con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chuoät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44985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130</Words>
  <Application>Microsoft Office PowerPoint</Application>
  <PresentationFormat>Widescreen</PresentationFormat>
  <Paragraphs>72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HP001 5H</vt:lpstr>
      <vt:lpstr>HP001 4 hàng</vt:lpstr>
      <vt:lpstr>Calibri</vt:lpstr>
      <vt:lpstr>HP001</vt:lpstr>
      <vt:lpstr>Times New Roman</vt:lpstr>
      <vt:lpstr>VNI-Avo</vt:lpstr>
      <vt:lpstr>.VnCooper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426</cp:revision>
  <dcterms:created xsi:type="dcterms:W3CDTF">2006-08-16T00:00:00Z</dcterms:created>
  <dcterms:modified xsi:type="dcterms:W3CDTF">2025-02-22T12:26:55Z</dcterms:modified>
</cp:coreProperties>
</file>