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2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57" r:id="rId11"/>
    <p:sldId id="256" r:id="rId12"/>
    <p:sldId id="285" r:id="rId13"/>
  </p:sldIdLst>
  <p:sldSz cx="12192000" cy="6858000"/>
  <p:notesSz cx="6858000" cy="9144000"/>
  <p:embeddedFontLst>
    <p:embeddedFont>
      <p:font typeface="VNI-Avo" pitchFamily="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FF"/>
    <a:srgbClr val="603813"/>
    <a:srgbClr val="FF0066"/>
    <a:srgbClr val="FF6600"/>
    <a:srgbClr val="FF00FF"/>
    <a:srgbClr val="CCFF99"/>
    <a:srgbClr val="FFFFFF"/>
    <a:srgbClr val="8D410D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4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E6BFD-EE91-4F12-BC67-44856D16E73D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83BE1-DD4A-4402-A5BC-8741BC9F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6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95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5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40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8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10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8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6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3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50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0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slide" Target="slide8.xml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5" Type="http://schemas.openxmlformats.org/officeDocument/2006/relationships/slide" Target="slide4.xml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1.gif"/><Relationship Id="rId23" Type="http://schemas.openxmlformats.org/officeDocument/2006/relationships/slide" Target="slide3.xml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6.png"/><Relationship Id="rId27" Type="http://schemas.openxmlformats.org/officeDocument/2006/relationships/slide" Target="slide5.xml"/><Relationship Id="rId30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959" y="728667"/>
            <a:ext cx="7564229" cy="52921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8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0023" y="6351270"/>
            <a:ext cx="2270568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4599" y="5852160"/>
            <a:ext cx="1394364" cy="168661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854558"/>
            <a:ext cx="1365161" cy="206390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7923" y="5121462"/>
            <a:ext cx="11399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  Em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sách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Nhờ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sách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em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nhiều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điều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hay.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50" normalizeH="0" baseline="0" noProof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MÁI TRƯỜNG TUỔI THƠ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820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0FECA1-721F-DE93-F3C4-1B07DFA299DC}"/>
              </a:ext>
            </a:extLst>
          </p:cNvPr>
          <p:cNvSpPr txBox="1"/>
          <p:nvPr/>
        </p:nvSpPr>
        <p:spPr>
          <a:xfrm>
            <a:off x="2209800" y="5121462"/>
            <a:ext cx="14616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yêu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3DF843-8E09-C24C-89EC-DBFE53EB5DD8}"/>
              </a:ext>
            </a:extLst>
          </p:cNvPr>
          <p:cNvSpPr txBox="1"/>
          <p:nvPr/>
        </p:nvSpPr>
        <p:spPr>
          <a:xfrm>
            <a:off x="1413166" y="5807321"/>
            <a:ext cx="1219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i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ê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u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AC1AAD-C725-781D-F3F1-64539F932197}"/>
              </a:ext>
            </a:extLst>
          </p:cNvPr>
          <p:cNvSpPr txBox="1"/>
          <p:nvPr/>
        </p:nvSpPr>
        <p:spPr>
          <a:xfrm>
            <a:off x="2718008" y="5802946"/>
            <a:ext cx="1219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i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ê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u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F738C4-FCD9-76DC-6ADB-9005AD9B62E8}"/>
              </a:ext>
            </a:extLst>
          </p:cNvPr>
          <p:cNvSpPr txBox="1"/>
          <p:nvPr/>
        </p:nvSpPr>
        <p:spPr>
          <a:xfrm>
            <a:off x="9891462" y="5121462"/>
            <a:ext cx="1219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i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êt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Câu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hỏi</a:t>
            </a:r>
            <a:r>
              <a:rPr lang="en-US" sz="3600" b="1" dirty="0">
                <a:solidFill>
                  <a:schemeClr val="bg1"/>
                </a:solidFill>
              </a:rPr>
              <a:t> 1: </a:t>
            </a:r>
            <a:r>
              <a:rPr lang="en-US" sz="3600" b="1" dirty="0" err="1">
                <a:solidFill>
                  <a:schemeClr val="bg1"/>
                </a:solidFill>
              </a:rPr>
              <a:t>Tìm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tiếng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chứa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vần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iêng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A. </a:t>
            </a:r>
            <a:r>
              <a:rPr lang="en-US" sz="3600" b="1" dirty="0" err="1">
                <a:solidFill>
                  <a:schemeClr val="bg1"/>
                </a:solidFill>
              </a:rPr>
              <a:t>Biển</a:t>
            </a:r>
            <a:r>
              <a:rPr lang="en-US" sz="3600" b="1" dirty="0">
                <a:solidFill>
                  <a:schemeClr val="bg1"/>
                </a:solidFill>
              </a:rPr>
              <a:t>        B. </a:t>
            </a:r>
            <a:r>
              <a:rPr lang="en-US" sz="3600" b="1" dirty="0" err="1">
                <a:solidFill>
                  <a:schemeClr val="bg1"/>
                </a:solidFill>
              </a:rPr>
              <a:t>Liềm</a:t>
            </a:r>
            <a:r>
              <a:rPr lang="en-US" sz="3600" b="1" dirty="0">
                <a:solidFill>
                  <a:schemeClr val="bg1"/>
                </a:solidFill>
              </a:rPr>
              <a:t>       C. </a:t>
            </a:r>
            <a:r>
              <a:rPr lang="en-US" sz="3600" b="1" dirty="0" err="1">
                <a:solidFill>
                  <a:schemeClr val="bg1"/>
                </a:solidFill>
              </a:rPr>
              <a:t>Siêng</a:t>
            </a:r>
            <a:r>
              <a:rPr lang="en-US" sz="36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white"/>
                </a:solidFill>
              </a:rPr>
              <a:t>Đáp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án</a:t>
            </a:r>
            <a:r>
              <a:rPr lang="en-US" sz="3200" b="1" dirty="0">
                <a:solidFill>
                  <a:prstClr val="white"/>
                </a:solidFill>
              </a:rPr>
              <a:t>:      </a:t>
            </a:r>
            <a:r>
              <a:rPr lang="en-US" sz="3200" b="1" dirty="0">
                <a:solidFill>
                  <a:schemeClr val="bg1"/>
                </a:solidFill>
              </a:rPr>
              <a:t>C. </a:t>
            </a:r>
            <a:r>
              <a:rPr lang="en-US" sz="3200" b="1" dirty="0" err="1">
                <a:solidFill>
                  <a:schemeClr val="bg1"/>
                </a:solidFill>
              </a:rPr>
              <a:t>S</a:t>
            </a:r>
            <a:r>
              <a:rPr lang="en-US" sz="3200" b="1" dirty="0" err="1">
                <a:solidFill>
                  <a:srgbClr val="FFFF00"/>
                </a:solidFill>
              </a:rPr>
              <a:t>iêng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iêm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A.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/>
              </a:rPr>
              <a:t>Củ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/>
              </a:rPr>
              <a:t>riềng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        B.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/>
              </a:rPr>
              <a:t>Cái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/>
              </a:rPr>
              <a:t>liềm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         C.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/>
              </a:rPr>
              <a:t>Yên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/>
              </a:rPr>
              <a:t>xe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: B.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Cái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libri" panose="020F0502020204030204"/>
              </a:rPr>
              <a:t>liềm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Câu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hỏi</a:t>
            </a:r>
            <a:r>
              <a:rPr lang="en-US" sz="3200" b="1" dirty="0">
                <a:solidFill>
                  <a:schemeClr val="bg1"/>
                </a:solidFill>
              </a:rPr>
              <a:t> 3: </a:t>
            </a:r>
            <a:r>
              <a:rPr lang="en-US" sz="3200" b="1" dirty="0" err="1">
                <a:solidFill>
                  <a:schemeClr val="bg1"/>
                </a:solidFill>
              </a:rPr>
              <a:t>Tìm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tiếng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chứa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vần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yên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A. </a:t>
            </a:r>
            <a:r>
              <a:rPr lang="en-US" sz="3200" b="1" dirty="0" err="1">
                <a:solidFill>
                  <a:schemeClr val="bg1"/>
                </a:solidFill>
              </a:rPr>
              <a:t>Yến</a:t>
            </a:r>
            <a:r>
              <a:rPr lang="en-US" sz="3200" b="1" dirty="0">
                <a:solidFill>
                  <a:schemeClr val="bg1"/>
                </a:solidFill>
              </a:rPr>
              <a:t>        B. </a:t>
            </a:r>
            <a:r>
              <a:rPr lang="en-US" sz="3200" b="1" dirty="0" err="1">
                <a:solidFill>
                  <a:schemeClr val="bg1"/>
                </a:solidFill>
              </a:rPr>
              <a:t>Kiến</a:t>
            </a:r>
            <a:r>
              <a:rPr lang="en-US" sz="3200" b="1" dirty="0">
                <a:solidFill>
                  <a:schemeClr val="bg1"/>
                </a:solidFill>
              </a:rPr>
              <a:t>       C. </a:t>
            </a:r>
            <a:r>
              <a:rPr lang="en-US" sz="3200" b="1" dirty="0" err="1">
                <a:solidFill>
                  <a:schemeClr val="bg1"/>
                </a:solidFill>
              </a:rPr>
              <a:t>Xiêm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</a:rPr>
              <a:t>Đáp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án</a:t>
            </a:r>
            <a:r>
              <a:rPr lang="en-US" sz="3200" b="1" dirty="0">
                <a:solidFill>
                  <a:prstClr val="white"/>
                </a:solidFill>
              </a:rPr>
              <a:t>: A. </a:t>
            </a:r>
            <a:r>
              <a:rPr lang="en-US" sz="3200" b="1" dirty="0" err="1">
                <a:solidFill>
                  <a:srgbClr val="FFFF00"/>
                </a:solidFill>
              </a:rPr>
              <a:t>Yến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Câu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hỏi</a:t>
            </a:r>
            <a:r>
              <a:rPr lang="en-US" sz="3200" b="1" dirty="0">
                <a:solidFill>
                  <a:schemeClr val="bg1"/>
                </a:solidFill>
              </a:rPr>
              <a:t> 4: </a:t>
            </a:r>
            <a:r>
              <a:rPr lang="en-US" sz="3200" b="1" dirty="0" err="1">
                <a:solidFill>
                  <a:schemeClr val="bg1"/>
                </a:solidFill>
              </a:rPr>
              <a:t>Tìm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tiếng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âm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đầu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iê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A. </a:t>
            </a:r>
            <a:r>
              <a:rPr lang="en-US" sz="3200" b="1" dirty="0" err="1">
                <a:solidFill>
                  <a:schemeClr val="bg1"/>
                </a:solidFill>
              </a:rPr>
              <a:t>Khôi</a:t>
            </a:r>
            <a:r>
              <a:rPr lang="en-US" sz="3200" b="1" dirty="0">
                <a:solidFill>
                  <a:schemeClr val="bg1"/>
                </a:solidFill>
              </a:rPr>
              <a:t>        B. Minh       C. </a:t>
            </a:r>
            <a:r>
              <a:rPr lang="en-US" sz="3200" b="1" dirty="0" err="1">
                <a:solidFill>
                  <a:schemeClr val="bg1"/>
                </a:solidFill>
              </a:rPr>
              <a:t>Tiếng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iế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iên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/>
              </a:rPr>
              <a:t>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6: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Tìm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điểm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khác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nhau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giữa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vần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“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iên</a:t>
            </a:r>
            <a:r>
              <a:rPr lang="en-US" sz="3200" b="1" dirty="0">
                <a:solidFill>
                  <a:schemeClr val="bg1"/>
                </a:solidFill>
              </a:rPr>
              <a:t>”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“</a:t>
            </a:r>
            <a:r>
              <a:rPr lang="en-US" sz="3200" b="1" dirty="0" err="1">
                <a:solidFill>
                  <a:srgbClr val="FFFF00"/>
                </a:solidFill>
              </a:rPr>
              <a:t>iêng</a:t>
            </a:r>
            <a:r>
              <a:rPr lang="en-US" sz="3200" b="1" dirty="0">
                <a:solidFill>
                  <a:schemeClr val="bg1"/>
                </a:solidFill>
              </a:rPr>
              <a:t>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</a:rPr>
              <a:t>Đáp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án</a:t>
            </a:r>
            <a:r>
              <a:rPr lang="en-US" sz="3200" b="1" dirty="0">
                <a:solidFill>
                  <a:prstClr val="white"/>
                </a:solidFill>
              </a:rPr>
              <a:t> : </a:t>
            </a:r>
            <a:r>
              <a:rPr lang="en-US" sz="3200" b="1" dirty="0" err="1">
                <a:solidFill>
                  <a:srgbClr val="FFFF00"/>
                </a:solidFill>
              </a:rPr>
              <a:t>iêng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thêm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âm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đứng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sau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364183" y="2329957"/>
            <a:ext cx="7317178" cy="13933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vi-VN" sz="54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54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64</a:t>
            </a:r>
            <a:r>
              <a:rPr lang="vi-VN" sz="54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54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br>
              <a:rPr lang="en-US" sz="54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88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iêt</a:t>
            </a:r>
            <a:r>
              <a:rPr lang="en-US" sz="88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88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iêu</a:t>
            </a:r>
            <a:r>
              <a:rPr lang="en-US" sz="88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88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vi-VN" sz="88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88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sz="88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186</Words>
  <Application>Microsoft Office PowerPoint</Application>
  <PresentationFormat>Widescreen</PresentationFormat>
  <Paragraphs>27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VNI-Avo</vt:lpstr>
      <vt:lpstr>Arial</vt:lpstr>
      <vt:lpstr>Arial-Rounded</vt:lpstr>
      <vt:lpstr>Calibri</vt:lpstr>
      <vt:lpstr>Calibri Light</vt:lpstr>
      <vt:lpstr>Quicksand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64:  iêt     iêu     yêu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129</cp:revision>
  <dcterms:created xsi:type="dcterms:W3CDTF">2018-10-29T09:59:25Z</dcterms:created>
  <dcterms:modified xsi:type="dcterms:W3CDTF">2025-02-22T12:04:16Z</dcterms:modified>
</cp:coreProperties>
</file>