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7" r:id="rId4"/>
  </p:sldMasterIdLst>
  <p:sldIdLst>
    <p:sldId id="257" r:id="rId5"/>
    <p:sldId id="258" r:id="rId6"/>
    <p:sldId id="260" r:id="rId7"/>
    <p:sldId id="261" r:id="rId8"/>
    <p:sldId id="262" r:id="rId9"/>
    <p:sldId id="263" r:id="rId10"/>
    <p:sldId id="264" r:id="rId11"/>
    <p:sldId id="265" r:id="rId12"/>
    <p:sldId id="256" r:id="rId13"/>
    <p:sldId id="267"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252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phụ đề của Bản cái</a:t>
            </a:r>
            <a:endParaRPr lang="en-US"/>
          </a:p>
        </p:txBody>
      </p:sp>
      <p:sp>
        <p:nvSpPr>
          <p:cNvPr id="4" name="Chỗ dành sẵn cho Ngày tháng 3"/>
          <p:cNvSpPr>
            <a:spLocks noGrp="1"/>
          </p:cNvSpPr>
          <p:nvPr>
            <p:ph type="dt" sz="half" idx="10"/>
          </p:nvPr>
        </p:nvSpPr>
        <p:spPr/>
        <p:txBody>
          <a:bodyPr/>
          <a:lstStyle/>
          <a:p>
            <a:fld id="{8BB63BCD-3FDB-48CA-91BE-DECE1CCF8A05}" type="datetimeFigureOut">
              <a:rPr lang="en-US" smtClean="0"/>
              <a:t>22/2/2025</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90379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Văn bản Dọc 2"/>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p:cNvSpPr>
            <a:spLocks noGrp="1"/>
          </p:cNvSpPr>
          <p:nvPr>
            <p:ph type="dt" sz="half" idx="10"/>
          </p:nvPr>
        </p:nvSpPr>
        <p:spPr/>
        <p:txBody>
          <a:bodyPr/>
          <a:lstStyle/>
          <a:p>
            <a:fld id="{8BB63BCD-3FDB-48CA-91BE-DECE1CCF8A05}" type="datetimeFigureOut">
              <a:rPr lang="en-US" smtClean="0"/>
              <a:t>22/2/2025</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3432871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p:cNvSpPr>
            <a:spLocks noGrp="1"/>
          </p:cNvSpPr>
          <p:nvPr>
            <p:ph type="dt" sz="half" idx="10"/>
          </p:nvPr>
        </p:nvSpPr>
        <p:spPr/>
        <p:txBody>
          <a:bodyPr/>
          <a:lstStyle/>
          <a:p>
            <a:fld id="{8BB63BCD-3FDB-48CA-91BE-DECE1CCF8A05}" type="datetimeFigureOut">
              <a:rPr lang="en-US" smtClean="0"/>
              <a:t>22/2/2025</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2130108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009B5-FBD6-49B1-96E4-7C2EC8A5F6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C3E266-0BA2-4E4F-8D87-CB418A6AF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93B0D4-C49A-4BEA-B65B-359AB48C351A}"/>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5" name="Footer Placeholder 4">
            <a:extLst>
              <a:ext uri="{FF2B5EF4-FFF2-40B4-BE49-F238E27FC236}">
                <a16:creationId xmlns:a16="http://schemas.microsoft.com/office/drawing/2014/main" id="{292CC843-E9D0-4713-8950-3E3C191B44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DBF00B-B40A-4523-99BF-5D6A7EA78AB5}"/>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248945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460E-3769-4FB5-9B53-F61D128B22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EE1FE2-AEF6-4EEE-B8AB-347D6506DA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03FC67-5DA8-4EE2-BD4F-F32D0084F9FF}"/>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5" name="Footer Placeholder 4">
            <a:extLst>
              <a:ext uri="{FF2B5EF4-FFF2-40B4-BE49-F238E27FC236}">
                <a16:creationId xmlns:a16="http://schemas.microsoft.com/office/drawing/2014/main" id="{AEF0CD5D-6C56-4CAD-9BF6-128FCF9DE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629C4-BF3D-4E05-94B1-D28DD1BC8FEC}"/>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322534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4EED3-B444-4B1C-B22F-A6698C32FE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1BB28F-3209-4B85-8718-F6F2860AEB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AEE623-3561-4288-B21D-0C79282CBD9A}"/>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5" name="Footer Placeholder 4">
            <a:extLst>
              <a:ext uri="{FF2B5EF4-FFF2-40B4-BE49-F238E27FC236}">
                <a16:creationId xmlns:a16="http://schemas.microsoft.com/office/drawing/2014/main" id="{3E4F4FF7-C03A-4507-BBC8-A967E3A4D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82EB5-E68E-438A-AC80-FB045D14AF5B}"/>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1215310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197C5-2097-4779-81F3-A21958813D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D7B506-1AAF-4799-B498-EB80876864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7A37A-424A-4CFA-8B74-D3F8B147C7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1E4AB3-974E-41FF-BAB1-1B0C7CA30379}"/>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6" name="Footer Placeholder 5">
            <a:extLst>
              <a:ext uri="{FF2B5EF4-FFF2-40B4-BE49-F238E27FC236}">
                <a16:creationId xmlns:a16="http://schemas.microsoft.com/office/drawing/2014/main" id="{64CDB718-EBB4-4267-90AD-6BDA84A102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EDBC1A-C4EC-4D74-8E7F-008027A449AB}"/>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346742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A77B5-267D-42CE-B342-A16D21812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6369A4-5775-44FD-AA86-3300B38FC1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108832-D87F-4148-B385-898D1FDB30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C7A756-7B39-418C-8DF1-D5D151C37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EF30AF-21A2-473D-9D58-7D454B93F2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7B153E-D412-4123-859E-5508A5568EE7}"/>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8" name="Footer Placeholder 7">
            <a:extLst>
              <a:ext uri="{FF2B5EF4-FFF2-40B4-BE49-F238E27FC236}">
                <a16:creationId xmlns:a16="http://schemas.microsoft.com/office/drawing/2014/main" id="{BD95B671-31C2-4D0C-9A28-AE2DBBFE62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6FDB47-2A76-40A7-B5BC-581E641FA30C}"/>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2412534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2C3A7-0C93-4CDC-9DDF-26E8BAEC10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F4E922-C4B2-492A-BB6B-8A78212D454F}"/>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4" name="Footer Placeholder 3">
            <a:extLst>
              <a:ext uri="{FF2B5EF4-FFF2-40B4-BE49-F238E27FC236}">
                <a16:creationId xmlns:a16="http://schemas.microsoft.com/office/drawing/2014/main" id="{18FDD137-53B5-4069-A08C-A6C2A21944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D346B0-AE1B-4E31-8985-BC47270D0319}"/>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427969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520F1E-7342-415D-951D-D625B9F6A706}"/>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3" name="Footer Placeholder 2">
            <a:extLst>
              <a:ext uri="{FF2B5EF4-FFF2-40B4-BE49-F238E27FC236}">
                <a16:creationId xmlns:a16="http://schemas.microsoft.com/office/drawing/2014/main" id="{96C88F7A-950E-4DE0-9AA4-547B7D718F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325AE-DF24-4CD4-A471-9D279E17131F}"/>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3595720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CDBA-95A4-4F07-B564-7749C7B10B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53C72A-55C4-48BE-910D-C9974B2349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C69E68-8138-4769-B00C-F640D3C61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7E789-F92E-4267-9FB3-456646510855}"/>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6" name="Footer Placeholder 5">
            <a:extLst>
              <a:ext uri="{FF2B5EF4-FFF2-40B4-BE49-F238E27FC236}">
                <a16:creationId xmlns:a16="http://schemas.microsoft.com/office/drawing/2014/main" id="{A5F02DA1-07B2-4732-B760-08280F6D96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8A61E5-C501-42DC-A27E-FD63E2504099}"/>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321998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Nội dung 2"/>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p:cNvSpPr>
            <a:spLocks noGrp="1"/>
          </p:cNvSpPr>
          <p:nvPr>
            <p:ph type="dt" sz="half" idx="10"/>
          </p:nvPr>
        </p:nvSpPr>
        <p:spPr/>
        <p:txBody>
          <a:bodyPr/>
          <a:lstStyle/>
          <a:p>
            <a:fld id="{8BB63BCD-3FDB-48CA-91BE-DECE1CCF8A05}" type="datetimeFigureOut">
              <a:rPr lang="en-US" smtClean="0"/>
              <a:t>22/2/2025</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1549892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06DF-7B04-4D90-B3FE-CA55349D98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C7F132-3421-466E-89F9-CDE98F472A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1199A7-ED92-4BAB-8BBE-27C217D7F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A6BC31-EE0D-4F6A-9E77-E3C04B69FFDD}"/>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6" name="Footer Placeholder 5">
            <a:extLst>
              <a:ext uri="{FF2B5EF4-FFF2-40B4-BE49-F238E27FC236}">
                <a16:creationId xmlns:a16="http://schemas.microsoft.com/office/drawing/2014/main" id="{4481E2E2-974A-4B52-A296-1D979DF193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F96A6-9C24-4F79-AA56-B27978B3C770}"/>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300603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2770-2563-4B0C-9E9D-672E7FBF85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F061D6-91C0-403C-9B7B-4F147B3F2E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3FF3F-DDAB-4B47-8A15-B969B8250001}"/>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5" name="Footer Placeholder 4">
            <a:extLst>
              <a:ext uri="{FF2B5EF4-FFF2-40B4-BE49-F238E27FC236}">
                <a16:creationId xmlns:a16="http://schemas.microsoft.com/office/drawing/2014/main" id="{14E8143A-7054-4024-A2F2-C120B9611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E58102-7E87-4E02-8DAE-57170CDC75CF}"/>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2345054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2BD6AF-40E0-44E6-84AA-94EFF2AB86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D29289-FB11-4693-9D9F-AEFDFC81B5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608CB-BDB1-4509-B34E-FBD5B91C3C75}"/>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5" name="Footer Placeholder 4">
            <a:extLst>
              <a:ext uri="{FF2B5EF4-FFF2-40B4-BE49-F238E27FC236}">
                <a16:creationId xmlns:a16="http://schemas.microsoft.com/office/drawing/2014/main" id="{AC8D767F-4AC3-4B6C-9790-1F4CEBDE7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04BC8-5A35-4D67-9463-02815BF2D0C7}"/>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1977324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rang chiếu Tiêu đề">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p:nvPr>
        </p:nvSpPr>
        <p:spPr>
          <a:xfrm>
            <a:off x="4265612" y="1752600"/>
            <a:ext cx="6858003" cy="1828800"/>
          </a:xfrm>
        </p:spPr>
        <p:txBody>
          <a:bodyPr rtlCol="0" anchor="b">
            <a:normAutofit/>
          </a:bodyPr>
          <a:lstStyle>
            <a:lvl1pPr algn="l" rtl="0">
              <a:defRPr sz="4051"/>
            </a:lvl1pPr>
          </a:lstStyle>
          <a:p>
            <a:pPr rtl="0"/>
            <a:r>
              <a:rPr lang="vi-VN"/>
              <a:t>Bấm để sửa kiểu tiêu đề Bản cái</a:t>
            </a:r>
            <a:endParaRPr lang="vi-VN" dirty="0"/>
          </a:p>
        </p:txBody>
      </p:sp>
      <p:sp>
        <p:nvSpPr>
          <p:cNvPr id="3" name="Phụ đề 2"/>
          <p:cNvSpPr>
            <a:spLocks noGrp="1"/>
          </p:cNvSpPr>
          <p:nvPr>
            <p:ph type="subTitle" idx="1" hasCustomPrompt="1"/>
          </p:nvPr>
        </p:nvSpPr>
        <p:spPr>
          <a:xfrm>
            <a:off x="4265609" y="3733800"/>
            <a:ext cx="6858003" cy="914400"/>
          </a:xfrm>
        </p:spPr>
        <p:txBody>
          <a:bodyPr rtlCol="0"/>
          <a:lstStyle>
            <a:lvl1pPr marL="0" indent="0" algn="l" rtl="0">
              <a:spcBef>
                <a:spcPts val="0"/>
              </a:spcBef>
              <a:buNone/>
              <a:defRPr sz="1800"/>
            </a:lvl1pPr>
            <a:lvl2pPr marL="342891" indent="0" algn="ctr" rtl="0">
              <a:buNone/>
              <a:defRPr sz="1500"/>
            </a:lvl2pPr>
            <a:lvl3pPr marL="685783" indent="0" algn="ctr" rtl="0">
              <a:buNone/>
              <a:defRPr sz="1351"/>
            </a:lvl3pPr>
            <a:lvl4pPr marL="1028674" indent="0" algn="ctr" rtl="0">
              <a:buNone/>
              <a:defRPr sz="1200"/>
            </a:lvl4pPr>
            <a:lvl5pPr marL="1371566" indent="0" algn="ctr" rtl="0">
              <a:buNone/>
              <a:defRPr sz="1200"/>
            </a:lvl5pPr>
            <a:lvl6pPr marL="1714457" indent="0" algn="ctr" rtl="0">
              <a:buNone/>
              <a:defRPr sz="1200"/>
            </a:lvl6pPr>
            <a:lvl7pPr marL="2057349" indent="0" algn="ctr" rtl="0">
              <a:buNone/>
              <a:defRPr sz="1200"/>
            </a:lvl7pPr>
            <a:lvl8pPr marL="2400240" indent="0" algn="ctr" rtl="0">
              <a:buNone/>
              <a:defRPr sz="1200"/>
            </a:lvl8pPr>
            <a:lvl9pPr marL="2743131" indent="0" algn="ctr" rtl="0">
              <a:buNone/>
              <a:defRPr sz="1200"/>
            </a:lvl9pPr>
          </a:lstStyle>
          <a:p>
            <a:r>
              <a:rPr lang="vi-VN" dirty="0"/>
              <a:t>Bấm &amp; sửa kiểu phụ đề của Bản chính</a:t>
            </a:r>
          </a:p>
        </p:txBody>
      </p:sp>
    </p:spTree>
    <p:extLst>
      <p:ext uri="{BB962C8B-B14F-4D97-AF65-F5344CB8AC3E}">
        <p14:creationId xmlns:p14="http://schemas.microsoft.com/office/powerpoint/2010/main" val="290466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vi-VN"/>
              <a:t>Bấm để sửa kiểu tiêu đề Bản cái</a:t>
            </a:r>
            <a:endParaRPr lang="vi-VN" dirty="0"/>
          </a:p>
        </p:txBody>
      </p:sp>
      <p:sp>
        <p:nvSpPr>
          <p:cNvPr id="3" name="Chỗ dành sẵn cho Nội dung 2"/>
          <p:cNvSpPr>
            <a:spLocks noGrp="1"/>
          </p:cNvSpPr>
          <p:nvPr>
            <p:ph idx="1"/>
          </p:nvPr>
        </p:nvSpPr>
        <p:spPr/>
        <p:txBody>
          <a:bodyPr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6" name="Chỗ dành sẵn cho Số Trang chiếu 5"/>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4" name="Chỗ dành sẵn cho Ngày tháng 3"/>
          <p:cNvSpPr>
            <a:spLocks noGrp="1"/>
          </p:cNvSpPr>
          <p:nvPr>
            <p:ph type="dt" sz="half" idx="10"/>
          </p:nvPr>
        </p:nvSpPr>
        <p:spPr/>
        <p:txBody>
          <a:bodyPr rtlCol="0"/>
          <a:lstStyle>
            <a:lvl1pPr>
              <a:defRPr/>
            </a:lvl1pPr>
          </a:lstStyle>
          <a:p>
            <a:fld id="{B61B1E00-A00D-477D-997B-00E3F6554555}" type="datetime1">
              <a:rPr lang="vi-VN" smtClean="0"/>
              <a:pPr/>
              <a:t>22/02/2025</a:t>
            </a:fld>
            <a:endParaRPr lang="vi-VN" dirty="0"/>
          </a:p>
        </p:txBody>
      </p:sp>
    </p:spTree>
    <p:extLst>
      <p:ext uri="{BB962C8B-B14F-4D97-AF65-F5344CB8AC3E}">
        <p14:creationId xmlns:p14="http://schemas.microsoft.com/office/powerpoint/2010/main" val="23056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êu đề của Mụ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a:xfrm>
            <a:off x="4265613" y="1828800"/>
            <a:ext cx="6858003" cy="1828800"/>
          </a:xfrm>
        </p:spPr>
        <p:txBody>
          <a:bodyPr rtlCol="0" anchor="b">
            <a:normAutofit/>
          </a:bodyPr>
          <a:lstStyle>
            <a:lvl1pPr algn="l" rtl="0">
              <a:defRPr sz="3300"/>
            </a:lvl1pPr>
          </a:lstStyle>
          <a:p>
            <a:pPr rtl="0"/>
            <a:r>
              <a:rPr lang="vi-VN"/>
              <a:t>Bấm để sửa kiểu tiêu đề Bản cái</a:t>
            </a:r>
            <a:endParaRPr lang="vi-VN" dirty="0"/>
          </a:p>
        </p:txBody>
      </p:sp>
      <p:sp>
        <p:nvSpPr>
          <p:cNvPr id="3" name="Chỗ dành sẵn cho Văn bản 2"/>
          <p:cNvSpPr>
            <a:spLocks noGrp="1"/>
          </p:cNvSpPr>
          <p:nvPr>
            <p:ph type="body" idx="1"/>
          </p:nvPr>
        </p:nvSpPr>
        <p:spPr>
          <a:xfrm>
            <a:off x="4265609" y="3733800"/>
            <a:ext cx="6858003" cy="914400"/>
          </a:xfrm>
        </p:spPr>
        <p:txBody>
          <a:bodyPr rtlCol="0"/>
          <a:lstStyle>
            <a:lvl1pPr marL="0" indent="0" algn="l" rtl="0">
              <a:spcBef>
                <a:spcPts val="0"/>
              </a:spcBef>
              <a:buNone/>
              <a:defRPr sz="1800">
                <a:solidFill>
                  <a:schemeClr val="tx1"/>
                </a:solidFill>
              </a:defRPr>
            </a:lvl1pPr>
            <a:lvl2pPr marL="342891" indent="0" algn="l" rtl="0">
              <a:buNone/>
              <a:defRPr sz="1500">
                <a:solidFill>
                  <a:schemeClr val="tx1">
                    <a:tint val="75000"/>
                  </a:schemeClr>
                </a:solidFill>
              </a:defRPr>
            </a:lvl2pPr>
            <a:lvl3pPr marL="685783" indent="0" algn="l" rtl="0">
              <a:buNone/>
              <a:defRPr sz="1351">
                <a:solidFill>
                  <a:schemeClr val="tx1">
                    <a:tint val="75000"/>
                  </a:schemeClr>
                </a:solidFill>
              </a:defRPr>
            </a:lvl3pPr>
            <a:lvl4pPr marL="1028674" indent="0" algn="l" rtl="0">
              <a:buNone/>
              <a:defRPr sz="1200">
                <a:solidFill>
                  <a:schemeClr val="tx1">
                    <a:tint val="75000"/>
                  </a:schemeClr>
                </a:solidFill>
              </a:defRPr>
            </a:lvl4pPr>
            <a:lvl5pPr marL="1371566" indent="0" algn="l" rtl="0">
              <a:buNone/>
              <a:defRPr sz="1200">
                <a:solidFill>
                  <a:schemeClr val="tx1">
                    <a:tint val="75000"/>
                  </a:schemeClr>
                </a:solidFill>
              </a:defRPr>
            </a:lvl5pPr>
            <a:lvl6pPr marL="1714457" indent="0" algn="l" rtl="0">
              <a:buNone/>
              <a:defRPr sz="1200">
                <a:solidFill>
                  <a:schemeClr val="tx1">
                    <a:tint val="75000"/>
                  </a:schemeClr>
                </a:solidFill>
              </a:defRPr>
            </a:lvl6pPr>
            <a:lvl7pPr marL="2057349" indent="0" algn="l" rtl="0">
              <a:buNone/>
              <a:defRPr sz="1200">
                <a:solidFill>
                  <a:schemeClr val="tx1">
                    <a:tint val="75000"/>
                  </a:schemeClr>
                </a:solidFill>
              </a:defRPr>
            </a:lvl7pPr>
            <a:lvl8pPr marL="2400240" indent="0" algn="l" rtl="0">
              <a:buNone/>
              <a:defRPr sz="1200">
                <a:solidFill>
                  <a:schemeClr val="tx1">
                    <a:tint val="75000"/>
                  </a:schemeClr>
                </a:solidFill>
              </a:defRPr>
            </a:lvl8pPr>
            <a:lvl9pPr marL="2743131" indent="0" algn="l" rtl="0">
              <a:buNone/>
              <a:defRPr sz="1200">
                <a:solidFill>
                  <a:schemeClr val="tx1">
                    <a:tint val="75000"/>
                  </a:schemeClr>
                </a:solidFill>
              </a:defRPr>
            </a:lvl9pPr>
          </a:lstStyle>
          <a:p>
            <a:pPr lvl="0" rtl="0"/>
            <a:r>
              <a:rPr lang="vi-VN"/>
              <a:t>Bấm để chỉnh sửa kiểu văn bản của Bản cái</a:t>
            </a:r>
          </a:p>
        </p:txBody>
      </p:sp>
    </p:spTree>
    <p:extLst>
      <p:ext uri="{BB962C8B-B14F-4D97-AF65-F5344CB8AC3E}">
        <p14:creationId xmlns:p14="http://schemas.microsoft.com/office/powerpoint/2010/main" val="94395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vi-VN"/>
              <a:t>Bấm để sửa kiểu tiêu đề Bản cái</a:t>
            </a:r>
            <a:endParaRPr lang="vi-VN" dirty="0"/>
          </a:p>
        </p:txBody>
      </p:sp>
      <p:sp>
        <p:nvSpPr>
          <p:cNvPr id="3" name="Chỗ dành sẵn cho Nội dung 2"/>
          <p:cNvSpPr>
            <a:spLocks noGrp="1"/>
          </p:cNvSpPr>
          <p:nvPr>
            <p:ph sz="half" idx="1"/>
          </p:nvPr>
        </p:nvSpPr>
        <p:spPr>
          <a:xfrm>
            <a:off x="1065214" y="1825625"/>
            <a:ext cx="4954588" cy="4187952"/>
          </a:xfrm>
        </p:spPr>
        <p:txBody>
          <a:bodyPr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ội dung 3"/>
          <p:cNvSpPr>
            <a:spLocks noGrp="1"/>
          </p:cNvSpPr>
          <p:nvPr>
            <p:ph sz="half" idx="2"/>
          </p:nvPr>
        </p:nvSpPr>
        <p:spPr>
          <a:xfrm>
            <a:off x="6172202" y="1825625"/>
            <a:ext cx="4951415" cy="4187952"/>
          </a:xfrm>
        </p:spPr>
        <p:txBody>
          <a:bodyPr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7" name="Chỗ dành sẵn cho Số Trang chiếu 6"/>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5" name="Chỗ dành sẵn cho Ngày tháng 4"/>
          <p:cNvSpPr>
            <a:spLocks noGrp="1"/>
          </p:cNvSpPr>
          <p:nvPr>
            <p:ph type="dt" sz="half" idx="10"/>
          </p:nvPr>
        </p:nvSpPr>
        <p:spPr/>
        <p:txBody>
          <a:bodyPr rtlCol="0"/>
          <a:lstStyle>
            <a:lvl1pPr>
              <a:defRPr/>
            </a:lvl1pPr>
          </a:lstStyle>
          <a:p>
            <a:fld id="{485AB0D1-2462-483C-8BB5-3975EB8E9484}" type="datetime1">
              <a:rPr lang="vi-VN" smtClean="0"/>
              <a:pPr/>
              <a:t>22/02/2025</a:t>
            </a:fld>
            <a:endParaRPr lang="vi-VN" dirty="0"/>
          </a:p>
        </p:txBody>
      </p:sp>
    </p:spTree>
    <p:extLst>
      <p:ext uri="{BB962C8B-B14F-4D97-AF65-F5344CB8AC3E}">
        <p14:creationId xmlns:p14="http://schemas.microsoft.com/office/powerpoint/2010/main" val="75858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vi-VN"/>
              <a:t>Bấm để sửa kiểu tiêu đề Bản cái</a:t>
            </a:r>
            <a:endParaRPr lang="vi-VN" dirty="0"/>
          </a:p>
        </p:txBody>
      </p:sp>
      <p:sp>
        <p:nvSpPr>
          <p:cNvPr id="3" name="Chỗ dành sẵn cho Văn bản 2"/>
          <p:cNvSpPr>
            <a:spLocks noGrp="1"/>
          </p:cNvSpPr>
          <p:nvPr>
            <p:ph type="body" idx="1"/>
          </p:nvPr>
        </p:nvSpPr>
        <p:spPr>
          <a:xfrm>
            <a:off x="1069848" y="1681163"/>
            <a:ext cx="4956048" cy="823912"/>
          </a:xfrm>
        </p:spPr>
        <p:txBody>
          <a:bodyPr rtlCol="0" anchor="b"/>
          <a:lstStyle>
            <a:lvl1pPr marL="0" indent="0" algn="l" rtl="0">
              <a:spcBef>
                <a:spcPts val="0"/>
              </a:spcBef>
              <a:buNone/>
              <a:defRPr sz="1800" b="1"/>
            </a:lvl1pPr>
            <a:lvl2pPr marL="342891" indent="0" algn="l" rtl="0">
              <a:buNone/>
              <a:defRPr sz="1500" b="1"/>
            </a:lvl2pPr>
            <a:lvl3pPr marL="685783" indent="0" algn="l" rtl="0">
              <a:buNone/>
              <a:defRPr sz="1351" b="1"/>
            </a:lvl3pPr>
            <a:lvl4pPr marL="1028674" indent="0" algn="l" rtl="0">
              <a:buNone/>
              <a:defRPr sz="1200" b="1"/>
            </a:lvl4pPr>
            <a:lvl5pPr marL="1371566" indent="0" algn="l" rtl="0">
              <a:buNone/>
              <a:defRPr sz="1200" b="1"/>
            </a:lvl5pPr>
            <a:lvl6pPr marL="1714457" indent="0" algn="l" rtl="0">
              <a:buNone/>
              <a:defRPr sz="1200" b="1"/>
            </a:lvl6pPr>
            <a:lvl7pPr marL="2057349" indent="0" algn="l" rtl="0">
              <a:buNone/>
              <a:defRPr sz="1200" b="1"/>
            </a:lvl7pPr>
            <a:lvl8pPr marL="2400240" indent="0" algn="l" rtl="0">
              <a:buNone/>
              <a:defRPr sz="1200" b="1"/>
            </a:lvl8pPr>
            <a:lvl9pPr marL="2743131" indent="0" algn="l" rtl="0">
              <a:buNone/>
              <a:defRPr sz="1200" b="1"/>
            </a:lvl9pPr>
          </a:lstStyle>
          <a:p>
            <a:pPr lvl="0" rtl="0"/>
            <a:r>
              <a:rPr lang="vi-VN"/>
              <a:t>Bấm để chỉnh sửa kiểu văn bản của Bản cái</a:t>
            </a:r>
          </a:p>
        </p:txBody>
      </p:sp>
      <p:sp>
        <p:nvSpPr>
          <p:cNvPr id="4" name="Chỗ dành sẵn cho Nội dung 3"/>
          <p:cNvSpPr>
            <a:spLocks noGrp="1"/>
          </p:cNvSpPr>
          <p:nvPr>
            <p:ph sz="half" idx="2"/>
          </p:nvPr>
        </p:nvSpPr>
        <p:spPr>
          <a:xfrm>
            <a:off x="1069848" y="2505078"/>
            <a:ext cx="4956048" cy="3476625"/>
          </a:xfrm>
        </p:spPr>
        <p:txBody>
          <a:bodyPr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5" name="Chỗ dành sẵn cho Văn bản 4"/>
          <p:cNvSpPr>
            <a:spLocks noGrp="1"/>
          </p:cNvSpPr>
          <p:nvPr>
            <p:ph type="body" sz="quarter" idx="3"/>
          </p:nvPr>
        </p:nvSpPr>
        <p:spPr>
          <a:xfrm>
            <a:off x="6172200" y="1681163"/>
            <a:ext cx="4956048" cy="823912"/>
          </a:xfrm>
        </p:spPr>
        <p:txBody>
          <a:bodyPr rtlCol="0" anchor="b"/>
          <a:lstStyle>
            <a:lvl1pPr marL="0" indent="0" algn="l" rtl="0">
              <a:spcBef>
                <a:spcPts val="0"/>
              </a:spcBef>
              <a:buNone/>
              <a:defRPr sz="1800" b="1"/>
            </a:lvl1pPr>
            <a:lvl2pPr marL="342891" indent="0" algn="l" rtl="0">
              <a:buNone/>
              <a:defRPr sz="1500" b="1"/>
            </a:lvl2pPr>
            <a:lvl3pPr marL="685783" indent="0" algn="l" rtl="0">
              <a:buNone/>
              <a:defRPr sz="1351" b="1"/>
            </a:lvl3pPr>
            <a:lvl4pPr marL="1028674" indent="0" algn="l" rtl="0">
              <a:buNone/>
              <a:defRPr sz="1200" b="1"/>
            </a:lvl4pPr>
            <a:lvl5pPr marL="1371566" indent="0" algn="l" rtl="0">
              <a:buNone/>
              <a:defRPr sz="1200" b="1"/>
            </a:lvl5pPr>
            <a:lvl6pPr marL="1714457" indent="0" algn="l" rtl="0">
              <a:buNone/>
              <a:defRPr sz="1200" b="1"/>
            </a:lvl6pPr>
            <a:lvl7pPr marL="2057349" indent="0" algn="l" rtl="0">
              <a:buNone/>
              <a:defRPr sz="1200" b="1"/>
            </a:lvl7pPr>
            <a:lvl8pPr marL="2400240" indent="0" algn="l" rtl="0">
              <a:buNone/>
              <a:defRPr sz="1200" b="1"/>
            </a:lvl8pPr>
            <a:lvl9pPr marL="2743131" indent="0" algn="l" rtl="0">
              <a:buNone/>
              <a:defRPr sz="1200" b="1"/>
            </a:lvl9pPr>
          </a:lstStyle>
          <a:p>
            <a:pPr lvl="0" rtl="0"/>
            <a:r>
              <a:rPr lang="vi-VN"/>
              <a:t>Bấm để chỉnh sửa kiểu văn bản của Bản cái</a:t>
            </a:r>
          </a:p>
        </p:txBody>
      </p:sp>
      <p:sp>
        <p:nvSpPr>
          <p:cNvPr id="6" name="Chỗ dành sẵn cho Nội dung 5"/>
          <p:cNvSpPr>
            <a:spLocks noGrp="1"/>
          </p:cNvSpPr>
          <p:nvPr>
            <p:ph sz="quarter" idx="4"/>
          </p:nvPr>
        </p:nvSpPr>
        <p:spPr>
          <a:xfrm>
            <a:off x="6172200" y="2505078"/>
            <a:ext cx="4956048" cy="3476625"/>
          </a:xfrm>
        </p:spPr>
        <p:txBody>
          <a:bodyPr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9" name="Chỗ dành sẵn cho Số Trang chiếu 8"/>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7" name="Chỗ dành sẵn cho Ngày tháng 6"/>
          <p:cNvSpPr>
            <a:spLocks noGrp="1"/>
          </p:cNvSpPr>
          <p:nvPr>
            <p:ph type="dt" sz="half" idx="10"/>
          </p:nvPr>
        </p:nvSpPr>
        <p:spPr/>
        <p:txBody>
          <a:bodyPr rtlCol="0"/>
          <a:lstStyle>
            <a:lvl1pPr>
              <a:defRPr/>
            </a:lvl1pPr>
          </a:lstStyle>
          <a:p>
            <a:fld id="{0216A3A8-CD18-494E-BA21-4E8A1D2D52BA}" type="datetime1">
              <a:rPr lang="vi-VN" smtClean="0"/>
              <a:pPr/>
              <a:t>22/02/2025</a:t>
            </a:fld>
            <a:endParaRPr lang="vi-VN" dirty="0"/>
          </a:p>
        </p:txBody>
      </p:sp>
    </p:spTree>
    <p:extLst>
      <p:ext uri="{BB962C8B-B14F-4D97-AF65-F5344CB8AC3E}">
        <p14:creationId xmlns:p14="http://schemas.microsoft.com/office/powerpoint/2010/main" val="272890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vi-VN"/>
              <a:t>Bấm để sửa kiểu tiêu đề Bản cái</a:t>
            </a:r>
            <a:endParaRPr lang="vi-VN" dirty="0"/>
          </a:p>
        </p:txBody>
      </p:sp>
      <p:sp>
        <p:nvSpPr>
          <p:cNvPr id="5" name="Chỗ dành sẵn cho Số Trang chiếu 4"/>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3" name="Chỗ dành sẵn cho Ngày tháng 2"/>
          <p:cNvSpPr>
            <a:spLocks noGrp="1"/>
          </p:cNvSpPr>
          <p:nvPr>
            <p:ph type="dt" sz="half" idx="10"/>
          </p:nvPr>
        </p:nvSpPr>
        <p:spPr/>
        <p:txBody>
          <a:bodyPr rtlCol="0"/>
          <a:lstStyle>
            <a:lvl1pPr>
              <a:defRPr/>
            </a:lvl1pPr>
          </a:lstStyle>
          <a:p>
            <a:fld id="{2DC5D5F0-49C4-47A7-8393-C3318058F3BC}" type="datetime1">
              <a:rPr lang="vi-VN" smtClean="0"/>
              <a:pPr/>
              <a:t>22/02/2025</a:t>
            </a:fld>
            <a:endParaRPr lang="vi-VN" dirty="0"/>
          </a:p>
        </p:txBody>
      </p:sp>
    </p:spTree>
    <p:extLst>
      <p:ext uri="{BB962C8B-B14F-4D97-AF65-F5344CB8AC3E}">
        <p14:creationId xmlns:p14="http://schemas.microsoft.com/office/powerpoint/2010/main" val="22310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4" name="Chỗ dành sẵn cho Số Trang chiếu 3"/>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2" name="Chỗ dành sẵn cho Ngày tháng 1"/>
          <p:cNvSpPr>
            <a:spLocks noGrp="1"/>
          </p:cNvSpPr>
          <p:nvPr>
            <p:ph type="dt" sz="half" idx="10"/>
          </p:nvPr>
        </p:nvSpPr>
        <p:spPr/>
        <p:txBody>
          <a:bodyPr rtlCol="0"/>
          <a:lstStyle>
            <a:lvl1pPr>
              <a:defRPr/>
            </a:lvl1pPr>
          </a:lstStyle>
          <a:p>
            <a:fld id="{15C8CFF3-1CDF-49E3-8638-3726A6CAAC00}" type="datetime1">
              <a:rPr lang="vi-VN" smtClean="0"/>
              <a:pPr/>
              <a:t>22/02/2025</a:t>
            </a:fld>
            <a:endParaRPr lang="vi-VN" dirty="0"/>
          </a:p>
        </p:txBody>
      </p:sp>
    </p:spTree>
    <p:extLst>
      <p:ext uri="{BB962C8B-B14F-4D97-AF65-F5344CB8AC3E}">
        <p14:creationId xmlns:p14="http://schemas.microsoft.com/office/powerpoint/2010/main" val="423874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p:cNvSpPr>
            <a:spLocks noGrp="1"/>
          </p:cNvSpPr>
          <p:nvPr>
            <p:ph type="dt" sz="half" idx="10"/>
          </p:nvPr>
        </p:nvSpPr>
        <p:spPr/>
        <p:txBody>
          <a:bodyPr/>
          <a:lstStyle/>
          <a:p>
            <a:fld id="{8BB63BCD-3FDB-48CA-91BE-DECE1CCF8A05}" type="datetimeFigureOut">
              <a:rPr lang="en-US" smtClean="0"/>
              <a:t>22/2/2025</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3922776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ai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1065213" y="304799"/>
            <a:ext cx="10058403" cy="1216152"/>
          </a:xfrm>
        </p:spPr>
        <p:txBody>
          <a:bodyPr rtlCol="0"/>
          <a:lstStyle>
            <a:lvl1pPr algn="l" rtl="0">
              <a:defRPr/>
            </a:lvl1pPr>
          </a:lstStyle>
          <a:p>
            <a:pPr rtl="0"/>
            <a:r>
              <a:rPr lang="vi-VN"/>
              <a:t>Bấm để sửa kiểu tiêu đề Bản cái</a:t>
            </a:r>
            <a:endParaRPr lang="vi-VN" dirty="0"/>
          </a:p>
        </p:txBody>
      </p:sp>
      <p:grpSp>
        <p:nvGrpSpPr>
          <p:cNvPr id="9" name="Nhóm 8"/>
          <p:cNvGrpSpPr/>
          <p:nvPr/>
        </p:nvGrpSpPr>
        <p:grpSpPr>
          <a:xfrm>
            <a:off x="1052425" y="1733550"/>
            <a:ext cx="4360503" cy="3050039"/>
            <a:chOff x="895350" y="3313113"/>
            <a:chExt cx="3613151" cy="2790825"/>
          </a:xfrm>
          <a:solidFill>
            <a:schemeClr val="tx1">
              <a:lumMod val="50000"/>
            </a:schemeClr>
          </a:solidFill>
        </p:grpSpPr>
        <p:sp>
          <p:nvSpPr>
            <p:cNvPr id="10"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1"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2"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3"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4"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5"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6"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7"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8"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9"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20"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21"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grpSp>
      <p:sp>
        <p:nvSpPr>
          <p:cNvPr id="36" name="Chỗ dành sẵn cho Ảnh 33" descr="Chỗ dành sẵn trống để thêm một hình ảnh. Bấm vào chỗ dành sẵn, rồi chọn hình ảnh mà bạn muốn thêm."/>
          <p:cNvSpPr>
            <a:spLocks noGrp="1" noChangeAspect="1"/>
          </p:cNvSpPr>
          <p:nvPr>
            <p:ph type="pic" sz="quarter" idx="17"/>
          </p:nvPr>
        </p:nvSpPr>
        <p:spPr>
          <a:xfrm>
            <a:off x="1265028" y="1900211"/>
            <a:ext cx="3935536" cy="2571736"/>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sp>
        <p:nvSpPr>
          <p:cNvPr id="39" name="Chỗ dành sẵn cho Văn bản 3"/>
          <p:cNvSpPr>
            <a:spLocks noGrp="1"/>
          </p:cNvSpPr>
          <p:nvPr>
            <p:ph type="body" sz="half" idx="2"/>
          </p:nvPr>
        </p:nvSpPr>
        <p:spPr>
          <a:xfrm>
            <a:off x="1052423" y="4935989"/>
            <a:ext cx="4368980" cy="1007611"/>
          </a:xfrm>
        </p:spPr>
        <p:txBody>
          <a:bodyPr rtlCol="0">
            <a:normAutofit/>
          </a:bodyPr>
          <a:lstStyle>
            <a:lvl1pPr marL="0" indent="0" algn="l" rtl="0">
              <a:spcBef>
                <a:spcPts val="1200"/>
              </a:spcBef>
              <a:buNone/>
              <a:defRPr sz="1200"/>
            </a:lvl1pPr>
            <a:lvl2pPr marL="342891" indent="0" algn="l" rtl="0">
              <a:buNone/>
              <a:defRPr sz="1051"/>
            </a:lvl2pPr>
            <a:lvl3pPr marL="685783" indent="0" algn="l" rtl="0">
              <a:buNone/>
              <a:defRPr sz="900"/>
            </a:lvl3pPr>
            <a:lvl4pPr marL="1028674" indent="0" algn="l" rtl="0">
              <a:buNone/>
              <a:defRPr sz="751"/>
            </a:lvl4pPr>
            <a:lvl5pPr marL="1371566" indent="0" algn="l" rtl="0">
              <a:buNone/>
              <a:defRPr sz="751"/>
            </a:lvl5pPr>
            <a:lvl6pPr marL="1714457" indent="0" algn="l" rtl="0">
              <a:buNone/>
              <a:defRPr sz="751"/>
            </a:lvl6pPr>
            <a:lvl7pPr marL="2057349" indent="0" algn="l" rtl="0">
              <a:buNone/>
              <a:defRPr sz="751"/>
            </a:lvl7pPr>
            <a:lvl8pPr marL="2400240" indent="0" algn="l" rtl="0">
              <a:buNone/>
              <a:defRPr sz="751"/>
            </a:lvl8pPr>
            <a:lvl9pPr marL="2743131" indent="0" algn="l" rtl="0">
              <a:buNone/>
              <a:defRPr sz="751"/>
            </a:lvl9pPr>
          </a:lstStyle>
          <a:p>
            <a:pPr lvl="0" rtl="0"/>
            <a:r>
              <a:rPr lang="vi-VN"/>
              <a:t>Bấm để chỉnh sửa kiểu văn bản của Bản cái</a:t>
            </a:r>
          </a:p>
        </p:txBody>
      </p:sp>
      <p:grpSp>
        <p:nvGrpSpPr>
          <p:cNvPr id="22" name="Nhóm 21"/>
          <p:cNvGrpSpPr/>
          <p:nvPr/>
        </p:nvGrpSpPr>
        <p:grpSpPr>
          <a:xfrm>
            <a:off x="6763114" y="1733550"/>
            <a:ext cx="4360503" cy="3050039"/>
            <a:chOff x="895350" y="3313113"/>
            <a:chExt cx="3613151" cy="2790825"/>
          </a:xfrm>
          <a:solidFill>
            <a:schemeClr val="tx1">
              <a:lumMod val="50000"/>
            </a:schemeClr>
          </a:solidFill>
        </p:grpSpPr>
        <p:sp>
          <p:nvSpPr>
            <p:cNvPr id="2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2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2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2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2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2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2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3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3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3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3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3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grpSp>
      <p:sp>
        <p:nvSpPr>
          <p:cNvPr id="37"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6975717" y="1900211"/>
            <a:ext cx="3935536" cy="2571736"/>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sp>
        <p:nvSpPr>
          <p:cNvPr id="40" name="Chỗ dành sẵn cho Văn bản 3"/>
          <p:cNvSpPr>
            <a:spLocks noGrp="1"/>
          </p:cNvSpPr>
          <p:nvPr>
            <p:ph type="body" sz="half" idx="19"/>
          </p:nvPr>
        </p:nvSpPr>
        <p:spPr>
          <a:xfrm>
            <a:off x="6742910" y="4935989"/>
            <a:ext cx="4368980" cy="1007611"/>
          </a:xfrm>
        </p:spPr>
        <p:txBody>
          <a:bodyPr rtlCol="0">
            <a:normAutofit/>
          </a:bodyPr>
          <a:lstStyle>
            <a:lvl1pPr marL="0" indent="0" algn="l" rtl="0">
              <a:spcBef>
                <a:spcPts val="1200"/>
              </a:spcBef>
              <a:buNone/>
              <a:defRPr sz="1200"/>
            </a:lvl1pPr>
            <a:lvl2pPr marL="342891" indent="0" algn="l" rtl="0">
              <a:buNone/>
              <a:defRPr sz="1051"/>
            </a:lvl2pPr>
            <a:lvl3pPr marL="685783" indent="0" algn="l" rtl="0">
              <a:buNone/>
              <a:defRPr sz="900"/>
            </a:lvl3pPr>
            <a:lvl4pPr marL="1028674" indent="0" algn="l" rtl="0">
              <a:buNone/>
              <a:defRPr sz="751"/>
            </a:lvl4pPr>
            <a:lvl5pPr marL="1371566" indent="0" algn="l" rtl="0">
              <a:buNone/>
              <a:defRPr sz="751"/>
            </a:lvl5pPr>
            <a:lvl6pPr marL="1714457" indent="0" algn="l" rtl="0">
              <a:buNone/>
              <a:defRPr sz="751"/>
            </a:lvl6pPr>
            <a:lvl7pPr marL="2057349" indent="0" algn="l" rtl="0">
              <a:buNone/>
              <a:defRPr sz="751"/>
            </a:lvl7pPr>
            <a:lvl8pPr marL="2400240" indent="0" algn="l" rtl="0">
              <a:buNone/>
              <a:defRPr sz="751"/>
            </a:lvl8pPr>
            <a:lvl9pPr marL="2743131" indent="0" algn="l" rtl="0">
              <a:buNone/>
              <a:defRPr sz="751"/>
            </a:lvl9pPr>
          </a:lstStyle>
          <a:p>
            <a:pPr lvl="0" rtl="0"/>
            <a:r>
              <a:rPr lang="vi-VN"/>
              <a:t>Bấm để chỉnh sửa kiểu văn bản của Bản cái</a:t>
            </a:r>
          </a:p>
        </p:txBody>
      </p:sp>
      <p:sp>
        <p:nvSpPr>
          <p:cNvPr id="8" name="Chỗ dành sẵn cho Số Trang chiếu 7"/>
          <p:cNvSpPr>
            <a:spLocks noGrp="1"/>
          </p:cNvSpPr>
          <p:nvPr>
            <p:ph type="sldNum" sz="quarter" idx="12"/>
          </p:nvPr>
        </p:nvSpPr>
        <p:spPr/>
        <p:txBody>
          <a:bodyPr rtlCol="0"/>
          <a:lstStyle/>
          <a:p>
            <a:pPr rtl="0"/>
            <a:fld id="{022B156B-59AE-415F-B24B-8756D48BB977}" type="slidenum">
              <a:rPr lang="vi-VN"/>
              <a:pPr/>
              <a:t>‹#›</a:t>
            </a:fld>
            <a:endParaRPr lang="vi-VN" dirty="0"/>
          </a:p>
        </p:txBody>
      </p:sp>
      <p:sp>
        <p:nvSpPr>
          <p:cNvPr id="7" name="Chỗ dành sẵn cho Chân trang 6"/>
          <p:cNvSpPr>
            <a:spLocks noGrp="1"/>
          </p:cNvSpPr>
          <p:nvPr>
            <p:ph type="ftr" sz="quarter" idx="11"/>
          </p:nvPr>
        </p:nvSpPr>
        <p:spPr/>
        <p:txBody>
          <a:bodyPr rtlCol="0"/>
          <a:lstStyle/>
          <a:p>
            <a:pPr rtl="0"/>
            <a:endParaRPr lang="vi-VN" dirty="0"/>
          </a:p>
        </p:txBody>
      </p:sp>
      <p:sp>
        <p:nvSpPr>
          <p:cNvPr id="6" name="Chỗ dành sẵn cho Ngày tháng 5"/>
          <p:cNvSpPr>
            <a:spLocks noGrp="1"/>
          </p:cNvSpPr>
          <p:nvPr>
            <p:ph type="dt" sz="half" idx="10"/>
          </p:nvPr>
        </p:nvSpPr>
        <p:spPr/>
        <p:txBody>
          <a:bodyPr rtlCol="0"/>
          <a:lstStyle>
            <a:lvl1pPr>
              <a:defRPr/>
            </a:lvl1pPr>
          </a:lstStyle>
          <a:p>
            <a:fld id="{B6D0CE1C-2702-4A01-872D-16D51A5359DB}" type="datetime1">
              <a:rPr lang="vi-VN" smtClean="0"/>
              <a:pPr/>
              <a:t>22/02/2025</a:t>
            </a:fld>
            <a:endParaRPr lang="vi-VN" dirty="0"/>
          </a:p>
        </p:txBody>
      </p:sp>
    </p:spTree>
    <p:extLst>
      <p:ext uri="{BB962C8B-B14F-4D97-AF65-F5344CB8AC3E}">
        <p14:creationId xmlns:p14="http://schemas.microsoft.com/office/powerpoint/2010/main" val="46569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vi-VN"/>
              <a:t>Bấm để sửa kiểu tiêu đề Bản cái</a:t>
            </a:r>
            <a:endParaRPr lang="vi-VN" dirty="0"/>
          </a:p>
        </p:txBody>
      </p:sp>
      <p:grpSp>
        <p:nvGrpSpPr>
          <p:cNvPr id="52" name="Nhóm 51"/>
          <p:cNvGrpSpPr>
            <a:grpSpLocks noChangeAspect="1"/>
          </p:cNvGrpSpPr>
          <p:nvPr/>
        </p:nvGrpSpPr>
        <p:grpSpPr>
          <a:xfrm rot="5400000">
            <a:off x="1045141" y="1678105"/>
            <a:ext cx="3123347" cy="3089731"/>
            <a:chOff x="895350" y="3313113"/>
            <a:chExt cx="3613151" cy="2790825"/>
          </a:xfrm>
          <a:solidFill>
            <a:schemeClr val="tx1">
              <a:lumMod val="50000"/>
            </a:schemeClr>
          </a:solidFill>
        </p:grpSpPr>
        <p:sp>
          <p:nvSpPr>
            <p:cNvPr id="5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5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5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5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5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5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5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6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6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6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6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6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grpSp>
      <p:sp>
        <p:nvSpPr>
          <p:cNvPr id="79" name="Chỗ dành sẵn cho Ảnh 33" descr="Chỗ dành sẵn trống để thêm một hình ảnh. Bấm vào chỗ dành sẵn, rồi chọn hình ảnh mà bạn muốn thêm."/>
          <p:cNvSpPr>
            <a:spLocks noGrp="1"/>
          </p:cNvSpPr>
          <p:nvPr>
            <p:ph type="pic" sz="quarter" idx="19"/>
          </p:nvPr>
        </p:nvSpPr>
        <p:spPr>
          <a:xfrm>
            <a:off x="1249170" y="1824286"/>
            <a:ext cx="2715289" cy="2776308"/>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sp>
        <p:nvSpPr>
          <p:cNvPr id="81" name="Chỗ dành sẵn cho Văn bản 3"/>
          <p:cNvSpPr>
            <a:spLocks noGrp="1"/>
          </p:cNvSpPr>
          <p:nvPr>
            <p:ph type="body" sz="half" idx="2"/>
          </p:nvPr>
        </p:nvSpPr>
        <p:spPr>
          <a:xfrm>
            <a:off x="1235212" y="4947405"/>
            <a:ext cx="2743200" cy="914400"/>
          </a:xfrm>
        </p:spPr>
        <p:txBody>
          <a:bodyPr rtlCol="0">
            <a:normAutofit/>
          </a:bodyPr>
          <a:lstStyle>
            <a:lvl1pPr marL="0" indent="0" algn="l" rtl="0">
              <a:spcBef>
                <a:spcPts val="1200"/>
              </a:spcBef>
              <a:buNone/>
              <a:defRPr sz="1200"/>
            </a:lvl1pPr>
            <a:lvl2pPr marL="342891" indent="0" algn="l" rtl="0">
              <a:buNone/>
              <a:defRPr sz="1051"/>
            </a:lvl2pPr>
            <a:lvl3pPr marL="685783" indent="0" algn="l" rtl="0">
              <a:buNone/>
              <a:defRPr sz="900"/>
            </a:lvl3pPr>
            <a:lvl4pPr marL="1028674" indent="0" algn="l" rtl="0">
              <a:buNone/>
              <a:defRPr sz="751"/>
            </a:lvl4pPr>
            <a:lvl5pPr marL="1371566" indent="0" algn="l" rtl="0">
              <a:buNone/>
              <a:defRPr sz="751"/>
            </a:lvl5pPr>
            <a:lvl6pPr marL="1714457" indent="0" algn="l" rtl="0">
              <a:buNone/>
              <a:defRPr sz="751"/>
            </a:lvl6pPr>
            <a:lvl7pPr marL="2057349" indent="0" algn="l" rtl="0">
              <a:buNone/>
              <a:defRPr sz="751"/>
            </a:lvl7pPr>
            <a:lvl8pPr marL="2400240" indent="0" algn="l" rtl="0">
              <a:buNone/>
              <a:defRPr sz="751"/>
            </a:lvl8pPr>
            <a:lvl9pPr marL="2743131" indent="0" algn="l" rtl="0">
              <a:buNone/>
              <a:defRPr sz="751"/>
            </a:lvl9pPr>
          </a:lstStyle>
          <a:p>
            <a:pPr lvl="0" rtl="0"/>
            <a:r>
              <a:rPr lang="vi-VN"/>
              <a:t>Bấm để chỉnh sửa kiểu văn bản của Bản cái</a:t>
            </a:r>
          </a:p>
        </p:txBody>
      </p:sp>
      <p:grpSp>
        <p:nvGrpSpPr>
          <p:cNvPr id="84" name="Nhóm 83"/>
          <p:cNvGrpSpPr>
            <a:grpSpLocks noChangeAspect="1"/>
          </p:cNvGrpSpPr>
          <p:nvPr userDrawn="1"/>
        </p:nvGrpSpPr>
        <p:grpSpPr>
          <a:xfrm rot="5400000">
            <a:off x="4517137" y="1678105"/>
            <a:ext cx="3123347" cy="3089731"/>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grpSp>
      <p:sp>
        <p:nvSpPr>
          <p:cNvPr id="78" name="Chỗ dành sẵn cho Ảnh 33" descr="Chỗ dành sẵn trống để thêm một hình ảnh. Bấm vào chỗ dành sẵn, rồi chọn hình ảnh mà bạn muốn thêm."/>
          <p:cNvSpPr>
            <a:spLocks noGrp="1"/>
          </p:cNvSpPr>
          <p:nvPr>
            <p:ph type="pic" sz="quarter" idx="18"/>
          </p:nvPr>
        </p:nvSpPr>
        <p:spPr>
          <a:xfrm>
            <a:off x="4720924" y="1824286"/>
            <a:ext cx="2715768" cy="2776308"/>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sp>
        <p:nvSpPr>
          <p:cNvPr id="82" name="Chỗ dành sẵn cho Văn bản 3"/>
          <p:cNvSpPr>
            <a:spLocks noGrp="1"/>
          </p:cNvSpPr>
          <p:nvPr>
            <p:ph type="body" sz="half" idx="21"/>
          </p:nvPr>
        </p:nvSpPr>
        <p:spPr>
          <a:xfrm>
            <a:off x="4707208" y="4947405"/>
            <a:ext cx="2743200" cy="914400"/>
          </a:xfrm>
        </p:spPr>
        <p:txBody>
          <a:bodyPr rtlCol="0">
            <a:normAutofit/>
          </a:bodyPr>
          <a:lstStyle>
            <a:lvl1pPr marL="0" indent="0" algn="l" rtl="0">
              <a:spcBef>
                <a:spcPts val="1200"/>
              </a:spcBef>
              <a:buNone/>
              <a:defRPr sz="1200"/>
            </a:lvl1pPr>
            <a:lvl2pPr marL="342891" indent="0" algn="l" rtl="0">
              <a:buNone/>
              <a:defRPr sz="1051"/>
            </a:lvl2pPr>
            <a:lvl3pPr marL="685783" indent="0" algn="l" rtl="0">
              <a:buNone/>
              <a:defRPr sz="900"/>
            </a:lvl3pPr>
            <a:lvl4pPr marL="1028674" indent="0" algn="l" rtl="0">
              <a:buNone/>
              <a:defRPr sz="751"/>
            </a:lvl4pPr>
            <a:lvl5pPr marL="1371566" indent="0" algn="l" rtl="0">
              <a:buNone/>
              <a:defRPr sz="751"/>
            </a:lvl5pPr>
            <a:lvl6pPr marL="1714457" indent="0" algn="l" rtl="0">
              <a:buNone/>
              <a:defRPr sz="751"/>
            </a:lvl6pPr>
            <a:lvl7pPr marL="2057349" indent="0" algn="l" rtl="0">
              <a:buNone/>
              <a:defRPr sz="751"/>
            </a:lvl7pPr>
            <a:lvl8pPr marL="2400240" indent="0" algn="l" rtl="0">
              <a:buNone/>
              <a:defRPr sz="751"/>
            </a:lvl8pPr>
            <a:lvl9pPr marL="2743131" indent="0" algn="l" rtl="0">
              <a:buNone/>
              <a:defRPr sz="751"/>
            </a:lvl9pPr>
          </a:lstStyle>
          <a:p>
            <a:pPr lvl="0" rtl="0"/>
            <a:r>
              <a:rPr lang="vi-VN"/>
              <a:t>Bấm để chỉnh sửa kiểu văn bản của Bản cái</a:t>
            </a:r>
          </a:p>
        </p:txBody>
      </p:sp>
      <p:grpSp>
        <p:nvGrpSpPr>
          <p:cNvPr id="97" name="Nhóm 96"/>
          <p:cNvGrpSpPr>
            <a:grpSpLocks noChangeAspect="1"/>
          </p:cNvGrpSpPr>
          <p:nvPr userDrawn="1"/>
        </p:nvGrpSpPr>
        <p:grpSpPr>
          <a:xfrm rot="5400000">
            <a:off x="8019012" y="1678105"/>
            <a:ext cx="3123347" cy="3089731"/>
            <a:chOff x="895350" y="3313113"/>
            <a:chExt cx="3613151" cy="2790825"/>
          </a:xfrm>
          <a:solidFill>
            <a:schemeClr val="tx1">
              <a:lumMod val="50000"/>
            </a:schemeClr>
          </a:solidFill>
        </p:grpSpPr>
        <p:sp>
          <p:nvSpPr>
            <p:cNvPr id="98"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99"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0"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1"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2"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3"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4"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5"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6"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7"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8"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9"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grpSp>
      <p:sp>
        <p:nvSpPr>
          <p:cNvPr id="80" name="Chỗ dành sẵn cho Ảnh 33" descr="Chỗ dành sẵn trống để thêm một hình ảnh. Bấm vào chỗ dành sẵn, rồi chọn hình ảnh mà bạn muốn thêm."/>
          <p:cNvSpPr>
            <a:spLocks noGrp="1"/>
          </p:cNvSpPr>
          <p:nvPr>
            <p:ph type="pic" sz="quarter" idx="20"/>
          </p:nvPr>
        </p:nvSpPr>
        <p:spPr>
          <a:xfrm>
            <a:off x="8222799" y="1824286"/>
            <a:ext cx="2715768" cy="2776308"/>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sp>
        <p:nvSpPr>
          <p:cNvPr id="83" name="Chỗ dành sẵn cho Văn bản 3"/>
          <p:cNvSpPr>
            <a:spLocks noGrp="1"/>
          </p:cNvSpPr>
          <p:nvPr>
            <p:ph type="body" sz="half" idx="22"/>
          </p:nvPr>
        </p:nvSpPr>
        <p:spPr>
          <a:xfrm>
            <a:off x="8209083" y="4947405"/>
            <a:ext cx="2743200" cy="914400"/>
          </a:xfrm>
        </p:spPr>
        <p:txBody>
          <a:bodyPr rtlCol="0">
            <a:normAutofit/>
          </a:bodyPr>
          <a:lstStyle>
            <a:lvl1pPr marL="0" indent="0" algn="l" rtl="0">
              <a:spcBef>
                <a:spcPts val="1200"/>
              </a:spcBef>
              <a:buNone/>
              <a:defRPr sz="1200"/>
            </a:lvl1pPr>
            <a:lvl2pPr marL="342891" indent="0" algn="l" rtl="0">
              <a:buNone/>
              <a:defRPr sz="1051"/>
            </a:lvl2pPr>
            <a:lvl3pPr marL="685783" indent="0" algn="l" rtl="0">
              <a:buNone/>
              <a:defRPr sz="900"/>
            </a:lvl3pPr>
            <a:lvl4pPr marL="1028674" indent="0" algn="l" rtl="0">
              <a:buNone/>
              <a:defRPr sz="751"/>
            </a:lvl4pPr>
            <a:lvl5pPr marL="1371566" indent="0" algn="l" rtl="0">
              <a:buNone/>
              <a:defRPr sz="751"/>
            </a:lvl5pPr>
            <a:lvl6pPr marL="1714457" indent="0" algn="l" rtl="0">
              <a:buNone/>
              <a:defRPr sz="751"/>
            </a:lvl6pPr>
            <a:lvl7pPr marL="2057349" indent="0" algn="l" rtl="0">
              <a:buNone/>
              <a:defRPr sz="751"/>
            </a:lvl7pPr>
            <a:lvl8pPr marL="2400240" indent="0" algn="l" rtl="0">
              <a:buNone/>
              <a:defRPr sz="751"/>
            </a:lvl8pPr>
            <a:lvl9pPr marL="2743131" indent="0" algn="l" rtl="0">
              <a:buNone/>
              <a:defRPr sz="751"/>
            </a:lvl9pPr>
          </a:lstStyle>
          <a:p>
            <a:pPr lvl="0" rtl="0"/>
            <a:r>
              <a:rPr lang="vi-VN"/>
              <a:t>Bấm để chỉnh sửa kiểu văn bản của Bản cái</a:t>
            </a:r>
          </a:p>
        </p:txBody>
      </p:sp>
      <p:sp>
        <p:nvSpPr>
          <p:cNvPr id="8" name="Chỗ dành sẵn cho Số Trang chiếu 7"/>
          <p:cNvSpPr>
            <a:spLocks noGrp="1"/>
          </p:cNvSpPr>
          <p:nvPr>
            <p:ph type="sldNum" sz="quarter" idx="12"/>
          </p:nvPr>
        </p:nvSpPr>
        <p:spPr/>
        <p:txBody>
          <a:bodyPr rtlCol="0"/>
          <a:lstStyle/>
          <a:p>
            <a:pPr rtl="0"/>
            <a:fld id="{022B156B-59AE-415F-B24B-8756D48BB977}" type="slidenum">
              <a:rPr lang="vi-VN"/>
              <a:pPr/>
              <a:t>‹#›</a:t>
            </a:fld>
            <a:endParaRPr lang="vi-VN" dirty="0"/>
          </a:p>
        </p:txBody>
      </p:sp>
      <p:sp>
        <p:nvSpPr>
          <p:cNvPr id="7" name="Chỗ dành sẵn cho Chân trang 6"/>
          <p:cNvSpPr>
            <a:spLocks noGrp="1"/>
          </p:cNvSpPr>
          <p:nvPr>
            <p:ph type="ftr" sz="quarter" idx="11"/>
          </p:nvPr>
        </p:nvSpPr>
        <p:spPr/>
        <p:txBody>
          <a:bodyPr rtlCol="0"/>
          <a:lstStyle/>
          <a:p>
            <a:pPr rtl="0"/>
            <a:endParaRPr lang="vi-VN" dirty="0"/>
          </a:p>
        </p:txBody>
      </p:sp>
      <p:sp>
        <p:nvSpPr>
          <p:cNvPr id="6" name="Chỗ dành sẵn cho Ngày tháng 5"/>
          <p:cNvSpPr>
            <a:spLocks noGrp="1"/>
          </p:cNvSpPr>
          <p:nvPr>
            <p:ph type="dt" sz="half" idx="10"/>
          </p:nvPr>
        </p:nvSpPr>
        <p:spPr/>
        <p:txBody>
          <a:bodyPr rtlCol="0"/>
          <a:lstStyle>
            <a:lvl1pPr>
              <a:defRPr/>
            </a:lvl1pPr>
          </a:lstStyle>
          <a:p>
            <a:fld id="{C03B2062-D8F8-46C3-A13F-A2368F91A522}" type="datetime1">
              <a:rPr lang="vi-VN" smtClean="0"/>
              <a:pPr/>
              <a:t>22/02/2025</a:t>
            </a:fld>
            <a:endParaRPr lang="vi-VN" dirty="0"/>
          </a:p>
        </p:txBody>
      </p:sp>
    </p:spTree>
    <p:extLst>
      <p:ext uri="{BB962C8B-B14F-4D97-AF65-F5344CB8AC3E}">
        <p14:creationId xmlns:p14="http://schemas.microsoft.com/office/powerpoint/2010/main" val="377146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9066215" y="421594"/>
            <a:ext cx="2286000" cy="1885508"/>
          </a:xfrm>
        </p:spPr>
        <p:txBody>
          <a:bodyPr rtlCol="0">
            <a:normAutofit/>
          </a:bodyPr>
          <a:lstStyle>
            <a:lvl1pPr algn="l" rtl="0">
              <a:defRPr sz="1800"/>
            </a:lvl1pPr>
          </a:lstStyle>
          <a:p>
            <a:pPr rtl="0"/>
            <a:r>
              <a:rPr lang="vi-VN"/>
              <a:t>Bấm để sửa kiểu tiêu đề Bản cái</a:t>
            </a:r>
            <a:endParaRPr lang="vi-VN" dirty="0"/>
          </a:p>
        </p:txBody>
      </p:sp>
      <p:grpSp>
        <p:nvGrpSpPr>
          <p:cNvPr id="84" name="Nhóm 83"/>
          <p:cNvGrpSpPr>
            <a:grpSpLocks noChangeAspect="1"/>
          </p:cNvGrpSpPr>
          <p:nvPr/>
        </p:nvGrpSpPr>
        <p:grpSpPr>
          <a:xfrm rot="16200000" flipV="1">
            <a:off x="274315" y="1102306"/>
            <a:ext cx="5053664" cy="4411852"/>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grpSp>
      <p:sp>
        <p:nvSpPr>
          <p:cNvPr id="97" name="Chỗ dành sẵn cho Ảnh 33" descr="Chỗ dành sẵn trống để thêm một hình ảnh. Bấm vào chỗ dành sẵn, rồi chọn hình ảnh mà bạn muốn thêm."/>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grpSp>
        <p:nvGrpSpPr>
          <p:cNvPr id="98" name="Nhóm 97"/>
          <p:cNvGrpSpPr/>
          <p:nvPr/>
        </p:nvGrpSpPr>
        <p:grpSpPr>
          <a:xfrm>
            <a:off x="5322491" y="319178"/>
            <a:ext cx="3389607" cy="2710839"/>
            <a:chOff x="895350" y="3313113"/>
            <a:chExt cx="3613151" cy="2790825"/>
          </a:xfrm>
          <a:solidFill>
            <a:schemeClr val="tx1">
              <a:lumMod val="50000"/>
            </a:schemeClr>
          </a:solidFill>
        </p:grpSpPr>
        <p:sp>
          <p:nvSpPr>
            <p:cNvPr id="99"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0"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1"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2"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3"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4"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5"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6"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7"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8"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9"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10"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grpSp>
      <p:sp>
        <p:nvSpPr>
          <p:cNvPr id="111"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5546782" y="529603"/>
            <a:ext cx="2993367" cy="2305339"/>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grpSp>
        <p:nvGrpSpPr>
          <p:cNvPr id="112" name="Nhóm 111"/>
          <p:cNvGrpSpPr/>
          <p:nvPr/>
        </p:nvGrpSpPr>
        <p:grpSpPr>
          <a:xfrm>
            <a:off x="5322491" y="3245641"/>
            <a:ext cx="3389607" cy="2710839"/>
            <a:chOff x="895350" y="3313113"/>
            <a:chExt cx="3613151" cy="2790825"/>
          </a:xfrm>
          <a:solidFill>
            <a:schemeClr val="tx1">
              <a:lumMod val="50000"/>
            </a:schemeClr>
          </a:solidFill>
        </p:grpSpPr>
        <p:sp>
          <p:nvSpPr>
            <p:cNvPr id="11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1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1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1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1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1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1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2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2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2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2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2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grpSp>
      <p:sp>
        <p:nvSpPr>
          <p:cNvPr id="125" name="Chỗ dành sẵn cho Ảnh 33" descr="Chỗ dành sẵn trống để thêm một hình ảnh. Bấm vào chỗ dành sẵn, rồi chọn hình ảnh mà bạn muốn thêm."/>
          <p:cNvSpPr>
            <a:spLocks noGrp="1" noChangeAspect="1"/>
          </p:cNvSpPr>
          <p:nvPr>
            <p:ph type="pic" sz="quarter" idx="19"/>
          </p:nvPr>
        </p:nvSpPr>
        <p:spPr>
          <a:xfrm>
            <a:off x="5546782" y="3456065"/>
            <a:ext cx="2993367" cy="2305339"/>
          </a:xfrm>
          <a:solidFill>
            <a:schemeClr val="bg2"/>
          </a:solidFill>
          <a:ln w="38100">
            <a:solidFill>
              <a:schemeClr val="bg1"/>
            </a:solidFill>
          </a:ln>
        </p:spPr>
        <p:txBody>
          <a:bodyPr rtlCol="0"/>
          <a:lstStyle>
            <a:lvl1pPr marL="0" indent="0" algn="ctr" rtl="0">
              <a:buNone/>
              <a:defRPr/>
            </a:lvl1pPr>
          </a:lstStyle>
          <a:p>
            <a:pPr rtl="0"/>
            <a:r>
              <a:rPr lang="vi-VN"/>
              <a:t>Bấm biểu tượng để thêm hình ảnh</a:t>
            </a:r>
            <a:endParaRPr lang="vi-VN" dirty="0"/>
          </a:p>
        </p:txBody>
      </p:sp>
      <p:sp>
        <p:nvSpPr>
          <p:cNvPr id="126" name="Chỗ dành sẵn cho Văn bản 3"/>
          <p:cNvSpPr>
            <a:spLocks noGrp="1"/>
          </p:cNvSpPr>
          <p:nvPr>
            <p:ph type="body" sz="half" idx="21"/>
          </p:nvPr>
        </p:nvSpPr>
        <p:spPr>
          <a:xfrm>
            <a:off x="9066215" y="2484995"/>
            <a:ext cx="2286000" cy="3248729"/>
          </a:xfrm>
        </p:spPr>
        <p:txBody>
          <a:bodyPr rtlCol="0" anchor="t" anchorCtr="0">
            <a:normAutofit/>
          </a:bodyPr>
          <a:lstStyle>
            <a:lvl1pPr marL="0" indent="0" algn="l" rtl="0">
              <a:spcBef>
                <a:spcPts val="1200"/>
              </a:spcBef>
              <a:buNone/>
              <a:defRPr sz="1200"/>
            </a:lvl1pPr>
            <a:lvl2pPr marL="342891" indent="0" algn="l" rtl="0">
              <a:buNone/>
              <a:defRPr sz="1051"/>
            </a:lvl2pPr>
            <a:lvl3pPr marL="685783" indent="0" algn="l" rtl="0">
              <a:buNone/>
              <a:defRPr sz="900"/>
            </a:lvl3pPr>
            <a:lvl4pPr marL="1028674" indent="0" algn="l" rtl="0">
              <a:buNone/>
              <a:defRPr sz="751"/>
            </a:lvl4pPr>
            <a:lvl5pPr marL="1371566" indent="0" algn="l" rtl="0">
              <a:buNone/>
              <a:defRPr sz="751"/>
            </a:lvl5pPr>
            <a:lvl6pPr marL="1714457" indent="0" algn="l" rtl="0">
              <a:buNone/>
              <a:defRPr sz="751"/>
            </a:lvl6pPr>
            <a:lvl7pPr marL="2057349" indent="0" algn="l" rtl="0">
              <a:buNone/>
              <a:defRPr sz="751"/>
            </a:lvl7pPr>
            <a:lvl8pPr marL="2400240" indent="0" algn="l" rtl="0">
              <a:buNone/>
              <a:defRPr sz="751"/>
            </a:lvl8pPr>
            <a:lvl9pPr marL="2743131" indent="0" algn="l" rtl="0">
              <a:buNone/>
              <a:defRPr sz="751"/>
            </a:lvl9pPr>
          </a:lstStyle>
          <a:p>
            <a:pPr lvl="0" rtl="0"/>
            <a:r>
              <a:rPr lang="vi-VN"/>
              <a:t>Bấm để chỉnh sửa kiểu văn bản của Bản cái</a:t>
            </a:r>
          </a:p>
        </p:txBody>
      </p:sp>
      <p:sp>
        <p:nvSpPr>
          <p:cNvPr id="8" name="Chỗ dành sẵn cho Số Trang chiếu 7"/>
          <p:cNvSpPr>
            <a:spLocks noGrp="1"/>
          </p:cNvSpPr>
          <p:nvPr>
            <p:ph type="sldNum" sz="quarter" idx="12"/>
          </p:nvPr>
        </p:nvSpPr>
        <p:spPr/>
        <p:txBody>
          <a:bodyPr rtlCol="0"/>
          <a:lstStyle/>
          <a:p>
            <a:pPr rtl="0"/>
            <a:fld id="{022B156B-59AE-415F-B24B-8756D48BB977}" type="slidenum">
              <a:rPr lang="vi-VN"/>
              <a:pPr/>
              <a:t>‹#›</a:t>
            </a:fld>
            <a:endParaRPr lang="vi-VN" dirty="0"/>
          </a:p>
        </p:txBody>
      </p:sp>
      <p:sp>
        <p:nvSpPr>
          <p:cNvPr id="7" name="Chỗ dành sẵn cho Chân trang 6"/>
          <p:cNvSpPr>
            <a:spLocks noGrp="1"/>
          </p:cNvSpPr>
          <p:nvPr>
            <p:ph type="ftr" sz="quarter" idx="11"/>
          </p:nvPr>
        </p:nvSpPr>
        <p:spPr/>
        <p:txBody>
          <a:bodyPr rtlCol="0"/>
          <a:lstStyle/>
          <a:p>
            <a:pPr rtl="0"/>
            <a:endParaRPr lang="vi-VN" dirty="0"/>
          </a:p>
        </p:txBody>
      </p:sp>
      <p:sp>
        <p:nvSpPr>
          <p:cNvPr id="6" name="Chỗ dành sẵn cho Ngày tháng 5"/>
          <p:cNvSpPr>
            <a:spLocks noGrp="1"/>
          </p:cNvSpPr>
          <p:nvPr>
            <p:ph type="dt" sz="half" idx="10"/>
          </p:nvPr>
        </p:nvSpPr>
        <p:spPr/>
        <p:txBody>
          <a:bodyPr rtlCol="0"/>
          <a:lstStyle>
            <a:lvl1pPr>
              <a:defRPr/>
            </a:lvl1pPr>
          </a:lstStyle>
          <a:p>
            <a:fld id="{CFA4A2AB-6C7F-472B-AF69-6C017576AABF}" type="datetime1">
              <a:rPr lang="vi-VN" smtClean="0"/>
              <a:pPr/>
              <a:t>22/02/2025</a:t>
            </a:fld>
            <a:endParaRPr lang="vi-VN" dirty="0"/>
          </a:p>
        </p:txBody>
      </p:sp>
    </p:spTree>
    <p:extLst>
      <p:ext uri="{BB962C8B-B14F-4D97-AF65-F5344CB8AC3E}">
        <p14:creationId xmlns:p14="http://schemas.microsoft.com/office/powerpoint/2010/main" val="286408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511732" y="1330347"/>
            <a:ext cx="3840480" cy="2103120"/>
          </a:xfrm>
        </p:spPr>
        <p:txBody>
          <a:bodyPr rtlCol="0" anchor="b">
            <a:normAutofit/>
          </a:bodyPr>
          <a:lstStyle>
            <a:lvl1pPr algn="l" rtl="0">
              <a:defRPr sz="2700"/>
            </a:lvl1pPr>
          </a:lstStyle>
          <a:p>
            <a:pPr rtl="0"/>
            <a:r>
              <a:rPr lang="vi-VN"/>
              <a:t>Bấm để sửa kiểu tiêu đề Bản cái</a:t>
            </a:r>
            <a:endParaRPr lang="vi-VN" dirty="0"/>
          </a:p>
        </p:txBody>
      </p:sp>
      <p:sp>
        <p:nvSpPr>
          <p:cNvPr id="3" name="Chỗ dành sẵn cho Nội dung 2"/>
          <p:cNvSpPr>
            <a:spLocks noGrp="1"/>
          </p:cNvSpPr>
          <p:nvPr>
            <p:ph idx="1"/>
          </p:nvPr>
        </p:nvSpPr>
        <p:spPr>
          <a:xfrm>
            <a:off x="836615" y="914400"/>
            <a:ext cx="6172201" cy="5029200"/>
          </a:xfrm>
        </p:spPr>
        <p:txBody>
          <a:bodyPr rtlCol="0">
            <a:normAutofit/>
          </a:bodyPr>
          <a:lstStyle>
            <a:lvl1pPr algn="l" rtl="0">
              <a:defRPr sz="1800"/>
            </a:lvl1pPr>
            <a:lvl2pPr algn="l" rtl="0">
              <a:defRPr sz="1500"/>
            </a:lvl2pPr>
            <a:lvl3pPr algn="l" rtl="0">
              <a:defRPr sz="1351"/>
            </a:lvl3pPr>
            <a:lvl4pPr algn="l" rtl="0">
              <a:defRPr sz="1200"/>
            </a:lvl4pPr>
            <a:lvl5pPr algn="l" rtl="0">
              <a:defRPr sz="1200"/>
            </a:lvl5pPr>
            <a:lvl6pPr algn="l" rtl="0">
              <a:defRPr sz="1500"/>
            </a:lvl6pPr>
            <a:lvl7pPr algn="l" rtl="0">
              <a:defRPr sz="1500"/>
            </a:lvl7pPr>
            <a:lvl8pPr algn="l" rtl="0">
              <a:defRPr sz="1500"/>
            </a:lvl8pPr>
            <a:lvl9pPr algn="l" rtl="0">
              <a:defRPr sz="1500"/>
            </a:lvl9pPr>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Văn bản 3"/>
          <p:cNvSpPr>
            <a:spLocks noGrp="1"/>
          </p:cNvSpPr>
          <p:nvPr>
            <p:ph type="body" sz="half" idx="2"/>
          </p:nvPr>
        </p:nvSpPr>
        <p:spPr>
          <a:xfrm>
            <a:off x="7511732" y="3555526"/>
            <a:ext cx="3840480" cy="2388077"/>
          </a:xfrm>
        </p:spPr>
        <p:txBody>
          <a:bodyPr rtlCol="0">
            <a:normAutofit/>
          </a:bodyPr>
          <a:lstStyle>
            <a:lvl1pPr marL="0" indent="0" algn="l" rtl="0">
              <a:buNone/>
              <a:defRPr sz="1351"/>
            </a:lvl1pPr>
            <a:lvl2pPr marL="342891" indent="0" algn="l" rtl="0">
              <a:buNone/>
              <a:defRPr sz="1051"/>
            </a:lvl2pPr>
            <a:lvl3pPr marL="685783" indent="0" algn="l" rtl="0">
              <a:buNone/>
              <a:defRPr sz="900"/>
            </a:lvl3pPr>
            <a:lvl4pPr marL="1028674" indent="0" algn="l" rtl="0">
              <a:buNone/>
              <a:defRPr sz="751"/>
            </a:lvl4pPr>
            <a:lvl5pPr marL="1371566" indent="0" algn="l" rtl="0">
              <a:buNone/>
              <a:defRPr sz="751"/>
            </a:lvl5pPr>
            <a:lvl6pPr marL="1714457" indent="0" algn="l" rtl="0">
              <a:buNone/>
              <a:defRPr sz="751"/>
            </a:lvl6pPr>
            <a:lvl7pPr marL="2057349" indent="0" algn="l" rtl="0">
              <a:buNone/>
              <a:defRPr sz="751"/>
            </a:lvl7pPr>
            <a:lvl8pPr marL="2400240" indent="0" algn="l" rtl="0">
              <a:buNone/>
              <a:defRPr sz="751"/>
            </a:lvl8pPr>
            <a:lvl9pPr marL="2743131" indent="0" algn="l" rtl="0">
              <a:buNone/>
              <a:defRPr sz="751"/>
            </a:lvl9pPr>
          </a:lstStyle>
          <a:p>
            <a:pPr lvl="0" rtl="0"/>
            <a:r>
              <a:rPr lang="vi-VN"/>
              <a:t>Bấm để chỉnh sửa kiểu văn bản của Bản cái</a:t>
            </a:r>
          </a:p>
        </p:txBody>
      </p:sp>
      <p:sp>
        <p:nvSpPr>
          <p:cNvPr id="7" name="Chỗ dành sẵn cho Số Trang chiế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vi-VN"/>
              <a:pPr/>
              <a:t>‹#›</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5" name="Chỗ dành sẵn cho Ngày tháng 4"/>
          <p:cNvSpPr>
            <a:spLocks noGrp="1"/>
          </p:cNvSpPr>
          <p:nvPr>
            <p:ph type="dt" sz="half" idx="10"/>
          </p:nvPr>
        </p:nvSpPr>
        <p:spPr>
          <a:xfrm>
            <a:off x="8075611" y="6019801"/>
            <a:ext cx="1396260" cy="228600"/>
          </a:xfrm>
        </p:spPr>
        <p:txBody>
          <a:bodyPr rtlCol="0"/>
          <a:lstStyle>
            <a:lvl1pPr>
              <a:defRPr/>
            </a:lvl1pPr>
          </a:lstStyle>
          <a:p>
            <a:fld id="{8A2E48D0-087A-4BF8-AAAB-C1C90194064A}" type="datetime1">
              <a:rPr lang="vi-VN" smtClean="0"/>
              <a:pPr/>
              <a:t>22/02/2025</a:t>
            </a:fld>
            <a:endParaRPr lang="vi-VN" dirty="0"/>
          </a:p>
        </p:txBody>
      </p:sp>
    </p:spTree>
    <p:extLst>
      <p:ext uri="{BB962C8B-B14F-4D97-AF65-F5344CB8AC3E}">
        <p14:creationId xmlns:p14="http://schemas.microsoft.com/office/powerpoint/2010/main" val="191650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492891" y="1330347"/>
            <a:ext cx="3840480" cy="2103120"/>
          </a:xfrm>
        </p:spPr>
        <p:txBody>
          <a:bodyPr rtlCol="0" anchor="b">
            <a:normAutofit/>
          </a:bodyPr>
          <a:lstStyle>
            <a:lvl1pPr algn="l" rtl="0">
              <a:defRPr sz="2700"/>
            </a:lvl1pPr>
          </a:lstStyle>
          <a:p>
            <a:pPr rtl="0"/>
            <a:r>
              <a:rPr lang="vi-VN"/>
              <a:t>Bấm để sửa kiểu tiêu đề Bản cái</a:t>
            </a:r>
            <a:endParaRPr lang="vi-VN" dirty="0"/>
          </a:p>
        </p:txBody>
      </p:sp>
      <p:grpSp>
        <p:nvGrpSpPr>
          <p:cNvPr id="8" name="Nhóm 7"/>
          <p:cNvGrpSpPr/>
          <p:nvPr/>
        </p:nvGrpSpPr>
        <p:grpSpPr>
          <a:xfrm>
            <a:off x="595547" y="781401"/>
            <a:ext cx="6433399" cy="5053665"/>
            <a:chOff x="5162444" y="781398"/>
            <a:chExt cx="6433398" cy="5053665"/>
          </a:xfrm>
        </p:grpSpPr>
        <p:sp>
          <p:nvSpPr>
            <p:cNvPr id="9" name="Hình tự d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0" name="Hình tự d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grpSp>
          <p:nvGrpSpPr>
            <p:cNvPr id="11" name="Nhóm 10"/>
            <p:cNvGrpSpPr/>
            <p:nvPr/>
          </p:nvGrpSpPr>
          <p:grpSpPr>
            <a:xfrm>
              <a:off x="5814205" y="859113"/>
              <a:ext cx="5129146" cy="4880471"/>
              <a:chOff x="7856559" y="859113"/>
              <a:chExt cx="3086791" cy="4880471"/>
            </a:xfrm>
          </p:grpSpPr>
          <p:sp>
            <p:nvSpPr>
              <p:cNvPr id="20" name="Hình tự d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21" name="Hình tự d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grpSp>
        <p:sp>
          <p:nvSpPr>
            <p:cNvPr id="12" name="Hình tự d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3" name="Hình tự d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4" name="Hình tự d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5" name="Hình tự d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6" name="Hình tự d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7" name="Hình tự d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8" name="Hình tự d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sp>
          <p:nvSpPr>
            <p:cNvPr id="19" name="Hình tự d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sz="1351" dirty="0"/>
            </a:p>
          </p:txBody>
        </p:sp>
      </p:grpSp>
      <p:sp>
        <p:nvSpPr>
          <p:cNvPr id="3" name="Chỗ dành sẵn cho Ảnh 2" descr="Chỗ dành sẵn trống để thêm một hình ảnh. Bấm vào chỗ dành sẵn, rồi chọn hình ảnh mà bạn muốn thêm."/>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2400"/>
            </a:lvl1pPr>
            <a:lvl2pPr marL="342891" indent="0" algn="l" rtl="0">
              <a:buNone/>
              <a:defRPr sz="2100"/>
            </a:lvl2pPr>
            <a:lvl3pPr marL="685783" indent="0" algn="l" rtl="0">
              <a:buNone/>
              <a:defRPr sz="1800"/>
            </a:lvl3pPr>
            <a:lvl4pPr marL="1028674" indent="0" algn="l" rtl="0">
              <a:buNone/>
              <a:defRPr sz="1500"/>
            </a:lvl4pPr>
            <a:lvl5pPr marL="1371566" indent="0" algn="l" rtl="0">
              <a:buNone/>
              <a:defRPr sz="1500"/>
            </a:lvl5pPr>
            <a:lvl6pPr marL="1714457" indent="0" algn="l" rtl="0">
              <a:buNone/>
              <a:defRPr sz="1500"/>
            </a:lvl6pPr>
            <a:lvl7pPr marL="2057349" indent="0" algn="l" rtl="0">
              <a:buNone/>
              <a:defRPr sz="1500"/>
            </a:lvl7pPr>
            <a:lvl8pPr marL="2400240" indent="0" algn="l" rtl="0">
              <a:buNone/>
              <a:defRPr sz="1500"/>
            </a:lvl8pPr>
            <a:lvl9pPr marL="2743131" indent="0" algn="l" rtl="0">
              <a:buNone/>
              <a:defRPr sz="1500"/>
            </a:lvl9pPr>
          </a:lstStyle>
          <a:p>
            <a:pPr rtl="0"/>
            <a:r>
              <a:rPr lang="vi-VN"/>
              <a:t>Bấm biểu tượng để thêm hình ảnh</a:t>
            </a:r>
            <a:endParaRPr lang="vi-VN" dirty="0"/>
          </a:p>
        </p:txBody>
      </p:sp>
      <p:sp>
        <p:nvSpPr>
          <p:cNvPr id="4" name="Chỗ dành sẵn cho Văn bản 3"/>
          <p:cNvSpPr>
            <a:spLocks noGrp="1"/>
          </p:cNvSpPr>
          <p:nvPr>
            <p:ph type="body" sz="half" idx="2"/>
          </p:nvPr>
        </p:nvSpPr>
        <p:spPr>
          <a:xfrm>
            <a:off x="7492891" y="3555524"/>
            <a:ext cx="3840480" cy="2168517"/>
          </a:xfrm>
        </p:spPr>
        <p:txBody>
          <a:bodyPr rtlCol="0">
            <a:normAutofit/>
          </a:bodyPr>
          <a:lstStyle>
            <a:lvl1pPr marL="0" indent="0" algn="l" rtl="0">
              <a:buNone/>
              <a:defRPr sz="1351"/>
            </a:lvl1pPr>
            <a:lvl2pPr marL="342891" indent="0" algn="l" rtl="0">
              <a:buNone/>
              <a:defRPr sz="1051"/>
            </a:lvl2pPr>
            <a:lvl3pPr marL="685783" indent="0" algn="l" rtl="0">
              <a:buNone/>
              <a:defRPr sz="900"/>
            </a:lvl3pPr>
            <a:lvl4pPr marL="1028674" indent="0" algn="l" rtl="0">
              <a:buNone/>
              <a:defRPr sz="751"/>
            </a:lvl4pPr>
            <a:lvl5pPr marL="1371566" indent="0" algn="l" rtl="0">
              <a:buNone/>
              <a:defRPr sz="751"/>
            </a:lvl5pPr>
            <a:lvl6pPr marL="1714457" indent="0" algn="l" rtl="0">
              <a:buNone/>
              <a:defRPr sz="751"/>
            </a:lvl6pPr>
            <a:lvl7pPr marL="2057349" indent="0" algn="l" rtl="0">
              <a:buNone/>
              <a:defRPr sz="751"/>
            </a:lvl7pPr>
            <a:lvl8pPr marL="2400240" indent="0" algn="l" rtl="0">
              <a:buNone/>
              <a:defRPr sz="751"/>
            </a:lvl8pPr>
            <a:lvl9pPr marL="2743131" indent="0" algn="l" rtl="0">
              <a:buNone/>
              <a:defRPr sz="751"/>
            </a:lvl9pPr>
          </a:lstStyle>
          <a:p>
            <a:pPr lvl="0" rtl="0"/>
            <a:r>
              <a:rPr lang="vi-VN"/>
              <a:t>Bấm để chỉnh sửa kiểu văn bản của Bản cái</a:t>
            </a:r>
          </a:p>
        </p:txBody>
      </p:sp>
      <p:sp>
        <p:nvSpPr>
          <p:cNvPr id="7" name="Chỗ dành sẵn cho Số Trang chiếu 6"/>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5" name="Chỗ dành sẵn cho Ngày tháng 4"/>
          <p:cNvSpPr>
            <a:spLocks noGrp="1"/>
          </p:cNvSpPr>
          <p:nvPr>
            <p:ph type="dt" sz="half" idx="10"/>
          </p:nvPr>
        </p:nvSpPr>
        <p:spPr/>
        <p:txBody>
          <a:bodyPr rtlCol="0"/>
          <a:lstStyle>
            <a:lvl1pPr>
              <a:defRPr/>
            </a:lvl1pPr>
          </a:lstStyle>
          <a:p>
            <a:fld id="{7BFE7C45-16DF-4049-8DC4-8120F138473E}" type="datetime1">
              <a:rPr lang="vi-VN" smtClean="0"/>
              <a:pPr/>
              <a:t>22/02/2025</a:t>
            </a:fld>
            <a:endParaRPr lang="vi-VN" dirty="0"/>
          </a:p>
        </p:txBody>
      </p:sp>
    </p:spTree>
    <p:extLst>
      <p:ext uri="{BB962C8B-B14F-4D97-AF65-F5344CB8AC3E}">
        <p14:creationId xmlns:p14="http://schemas.microsoft.com/office/powerpoint/2010/main" val="262263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vi-VN"/>
              <a:t>Bấm để sửa kiểu tiêu đề Bản cái</a:t>
            </a:r>
            <a:endParaRPr lang="vi-VN" dirty="0"/>
          </a:p>
        </p:txBody>
      </p:sp>
      <p:sp>
        <p:nvSpPr>
          <p:cNvPr id="3" name="Chỗ dành sẵn cho Văn bản Dọc 2"/>
          <p:cNvSpPr>
            <a:spLocks noGrp="1"/>
          </p:cNvSpPr>
          <p:nvPr>
            <p:ph type="body" orient="vert" idx="1"/>
          </p:nvPr>
        </p:nvSpPr>
        <p:spPr/>
        <p:txBody>
          <a:bodyPr vert="eaVert"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6" name="Chỗ dành sẵn cho Số Trang chiếu 5"/>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4" name="Chỗ dành sẵn cho Ngày tháng 3"/>
          <p:cNvSpPr>
            <a:spLocks noGrp="1"/>
          </p:cNvSpPr>
          <p:nvPr>
            <p:ph type="dt" sz="half" idx="10"/>
          </p:nvPr>
        </p:nvSpPr>
        <p:spPr/>
        <p:txBody>
          <a:bodyPr rtlCol="0"/>
          <a:lstStyle>
            <a:lvl1pPr>
              <a:defRPr/>
            </a:lvl1pPr>
          </a:lstStyle>
          <a:p>
            <a:fld id="{466CBC2F-6647-4016-BEA2-2137B0076152}" type="datetime1">
              <a:rPr lang="vi-VN" smtClean="0"/>
              <a:pPr/>
              <a:t>22/02/2025</a:t>
            </a:fld>
            <a:endParaRPr lang="vi-VN" dirty="0"/>
          </a:p>
        </p:txBody>
      </p:sp>
    </p:spTree>
    <p:extLst>
      <p:ext uri="{BB962C8B-B14F-4D97-AF65-F5344CB8AC3E}">
        <p14:creationId xmlns:p14="http://schemas.microsoft.com/office/powerpoint/2010/main" val="262685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Tiêu đề và Văn bản D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9624269" y="304801"/>
            <a:ext cx="1729531" cy="5676900"/>
          </a:xfrm>
        </p:spPr>
        <p:txBody>
          <a:bodyPr vert="eaVert" rtlCol="0"/>
          <a:lstStyle>
            <a:lvl1pPr rtl="0">
              <a:defRPr/>
            </a:lvl1pPr>
          </a:lstStyle>
          <a:p>
            <a:pPr rtl="0"/>
            <a:r>
              <a:rPr lang="vi-VN"/>
              <a:t>Bấm để sửa kiểu tiêu đề Bản cái</a:t>
            </a:r>
            <a:endParaRPr lang="vi-VN" dirty="0"/>
          </a:p>
        </p:txBody>
      </p:sp>
      <p:sp>
        <p:nvSpPr>
          <p:cNvPr id="3" name="Chỗ dành sẵn cho Văn bản Dọc 2"/>
          <p:cNvSpPr>
            <a:spLocks noGrp="1"/>
          </p:cNvSpPr>
          <p:nvPr>
            <p:ph type="body" orient="vert" idx="1"/>
          </p:nvPr>
        </p:nvSpPr>
        <p:spPr>
          <a:xfrm>
            <a:off x="838202" y="304801"/>
            <a:ext cx="8633671" cy="5676900"/>
          </a:xfrm>
        </p:spPr>
        <p:txBody>
          <a:bodyPr vert="eaVert" rtlCol="0"/>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6" name="Chỗ dành sẵn cho Số Trang chiếu 5"/>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4" name="Chỗ dành sẵn cho Ngày tháng 3"/>
          <p:cNvSpPr>
            <a:spLocks noGrp="1"/>
          </p:cNvSpPr>
          <p:nvPr>
            <p:ph type="dt" sz="half" idx="10"/>
          </p:nvPr>
        </p:nvSpPr>
        <p:spPr/>
        <p:txBody>
          <a:bodyPr rtlCol="0"/>
          <a:lstStyle>
            <a:lvl1pPr>
              <a:defRPr/>
            </a:lvl1pPr>
          </a:lstStyle>
          <a:p>
            <a:fld id="{7422DF57-9F71-4148-A138-924C835A57AF}" type="datetime1">
              <a:rPr lang="vi-VN" smtClean="0"/>
              <a:pPr/>
              <a:t>22/02/2025</a:t>
            </a:fld>
            <a:endParaRPr lang="vi-VN" dirty="0"/>
          </a:p>
        </p:txBody>
      </p:sp>
    </p:spTree>
    <p:extLst>
      <p:ext uri="{BB962C8B-B14F-4D97-AF65-F5344CB8AC3E}">
        <p14:creationId xmlns:p14="http://schemas.microsoft.com/office/powerpoint/2010/main" val="42369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D0D902-E3FD-41D4-B99A-597D73F1A1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4720601"/>
      </p:ext>
    </p:extLst>
  </p:cSld>
  <p:clrMapOvr>
    <a:masterClrMapping/>
  </p:clrMapOvr>
  <p:transition advTm="6645"/>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D2D8B6-A4AC-42E0-BA92-63F5808EFA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4903011"/>
      </p:ext>
    </p:extLst>
  </p:cSld>
  <p:clrMapOvr>
    <a:masterClrMapping/>
  </p:clrMapOvr>
  <p:transition advTm="6645"/>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D5E828-E5B7-4D4D-9B80-7E0F84246B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1697725"/>
      </p:ext>
    </p:extLst>
  </p:cSld>
  <p:clrMapOvr>
    <a:masterClrMapping/>
  </p:clrMapOvr>
  <p:transition advTm="6645"/>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Nội dung 2"/>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p:cNvSpPr>
            <a:spLocks noGrp="1"/>
          </p:cNvSpPr>
          <p:nvPr>
            <p:ph type="dt" sz="half" idx="10"/>
          </p:nvPr>
        </p:nvSpPr>
        <p:spPr/>
        <p:txBody>
          <a:bodyPr/>
          <a:lstStyle/>
          <a:p>
            <a:fld id="{8BB63BCD-3FDB-48CA-91BE-DECE1CCF8A05}" type="datetimeFigureOut">
              <a:rPr lang="en-US" smtClean="0"/>
              <a:t>22/2/2025</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ố hiệu Bản chiếu 6"/>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1835961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889393-D349-44D7-AD3D-BABF296EAA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2031861"/>
      </p:ext>
    </p:extLst>
  </p:cSld>
  <p:clrMapOvr>
    <a:masterClrMapping/>
  </p:clrMapOvr>
  <p:transition advTm="6645"/>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15B5BE1-1900-417B-AE8E-E6037FDDFC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9168279"/>
      </p:ext>
    </p:extLst>
  </p:cSld>
  <p:clrMapOvr>
    <a:masterClrMapping/>
  </p:clrMapOvr>
  <p:transition advTm="6645"/>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C1BC497-F838-49E0-8278-72BCFF454F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7732527"/>
      </p:ext>
    </p:extLst>
  </p:cSld>
  <p:clrMapOvr>
    <a:masterClrMapping/>
  </p:clrMapOvr>
  <p:transition advTm="6645"/>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CC6F88C-A493-4071-8513-6FE15AE74A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3163859"/>
      </p:ext>
    </p:extLst>
  </p:cSld>
  <p:clrMapOvr>
    <a:masterClrMapping/>
  </p:clrMapOvr>
  <p:transition advTm="6645"/>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3384FC0-1499-44A9-97CF-09119C7CF3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5812482"/>
      </p:ext>
    </p:extLst>
  </p:cSld>
  <p:clrMapOvr>
    <a:masterClrMapping/>
  </p:clrMapOvr>
  <p:transition advTm="6645"/>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4F74ED5-F850-4853-B39F-47DCA0B681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0589547"/>
      </p:ext>
    </p:extLst>
  </p:cSld>
  <p:clrMapOvr>
    <a:masterClrMapping/>
  </p:clrMapOvr>
  <p:transition advTm="6645"/>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19B0F0-6FB0-4512-B550-AF40F1A0DD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1807944"/>
      </p:ext>
    </p:extLst>
  </p:cSld>
  <p:clrMapOvr>
    <a:masterClrMapping/>
  </p:clrMapOvr>
  <p:transition advTm="6645"/>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313C44-666D-497D-9BA3-E1180D68CD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3453728"/>
      </p:ext>
    </p:extLst>
  </p:cSld>
  <p:clrMapOvr>
    <a:masterClrMapping/>
  </p:clrMapOvr>
  <p:transition advTm="6645"/>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BED2BAF4-63E0-45E4-909C-0AF5B3B4DC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327777"/>
      </p:ext>
    </p:extLst>
  </p:cSld>
  <p:clrMapOvr>
    <a:masterClrMapping/>
  </p:clrMapOvr>
  <p:transition advTm="6645"/>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p:cNvSpPr>
            <a:spLocks noGrp="1"/>
          </p:cNvSpPr>
          <p:nvPr>
            <p:ph type="dt" sz="half" idx="10"/>
          </p:nvPr>
        </p:nvSpPr>
        <p:spPr/>
        <p:txBody>
          <a:bodyPr/>
          <a:lstStyle/>
          <a:p>
            <a:fld id="{8BB63BCD-3FDB-48CA-91BE-DECE1CCF8A05}" type="datetimeFigureOut">
              <a:rPr lang="en-US" smtClean="0"/>
              <a:t>22/2/2025</a:t>
            </a:fld>
            <a:endParaRPr lang="en-US"/>
          </a:p>
        </p:txBody>
      </p:sp>
      <p:sp>
        <p:nvSpPr>
          <p:cNvPr id="8" name="Chỗ dành sẵn cho Chân trang 7"/>
          <p:cNvSpPr>
            <a:spLocks noGrp="1"/>
          </p:cNvSpPr>
          <p:nvPr>
            <p:ph type="ftr" sz="quarter" idx="11"/>
          </p:nvPr>
        </p:nvSpPr>
        <p:spPr/>
        <p:txBody>
          <a:bodyPr/>
          <a:lstStyle/>
          <a:p>
            <a:endParaRPr lang="en-US"/>
          </a:p>
        </p:txBody>
      </p:sp>
      <p:sp>
        <p:nvSpPr>
          <p:cNvPr id="9" name="Chỗ dành sẵn cho Số hiệu Bản chiếu 8"/>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365886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Ngày tháng 2"/>
          <p:cNvSpPr>
            <a:spLocks noGrp="1"/>
          </p:cNvSpPr>
          <p:nvPr>
            <p:ph type="dt" sz="half" idx="10"/>
          </p:nvPr>
        </p:nvSpPr>
        <p:spPr/>
        <p:txBody>
          <a:bodyPr/>
          <a:lstStyle/>
          <a:p>
            <a:fld id="{8BB63BCD-3FDB-48CA-91BE-DECE1CCF8A05}" type="datetimeFigureOut">
              <a:rPr lang="en-US" smtClean="0"/>
              <a:t>22/2/2025</a:t>
            </a:fld>
            <a:endParaRPr lang="en-US"/>
          </a:p>
        </p:txBody>
      </p:sp>
      <p:sp>
        <p:nvSpPr>
          <p:cNvPr id="4" name="Chỗ dành sẵn cho Chân trang 3"/>
          <p:cNvSpPr>
            <a:spLocks noGrp="1"/>
          </p:cNvSpPr>
          <p:nvPr>
            <p:ph type="ftr" sz="quarter" idx="11"/>
          </p:nvPr>
        </p:nvSpPr>
        <p:spPr/>
        <p:txBody>
          <a:bodyPr/>
          <a:lstStyle/>
          <a:p>
            <a:endParaRPr lang="en-US"/>
          </a:p>
        </p:txBody>
      </p:sp>
      <p:sp>
        <p:nvSpPr>
          <p:cNvPr id="5" name="Chỗ dành sẵn cho Số hiệu Bản chiếu 4"/>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175577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8BB63BCD-3FDB-48CA-91BE-DECE1CCF8A05}" type="datetimeFigureOut">
              <a:rPr lang="en-US" smtClean="0"/>
              <a:t>22/2/2025</a:t>
            </a:fld>
            <a:endParaRPr lang="en-US"/>
          </a:p>
        </p:txBody>
      </p:sp>
      <p:sp>
        <p:nvSpPr>
          <p:cNvPr id="3" name="Chỗ dành sẵn cho Chân trang 2"/>
          <p:cNvSpPr>
            <a:spLocks noGrp="1"/>
          </p:cNvSpPr>
          <p:nvPr>
            <p:ph type="ftr" sz="quarter" idx="11"/>
          </p:nvPr>
        </p:nvSpPr>
        <p:spPr/>
        <p:txBody>
          <a:bodyPr/>
          <a:lstStyle/>
          <a:p>
            <a:endParaRPr lang="en-US"/>
          </a:p>
        </p:txBody>
      </p:sp>
      <p:sp>
        <p:nvSpPr>
          <p:cNvPr id="4" name="Chỗ dành sẵn cho Số hiệu Bản chiếu 3"/>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770966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p:cNvSpPr>
            <a:spLocks noGrp="1"/>
          </p:cNvSpPr>
          <p:nvPr>
            <p:ph type="dt" sz="half" idx="10"/>
          </p:nvPr>
        </p:nvSpPr>
        <p:spPr/>
        <p:txBody>
          <a:bodyPr/>
          <a:lstStyle/>
          <a:p>
            <a:fld id="{8BB63BCD-3FDB-48CA-91BE-DECE1CCF8A05}" type="datetimeFigureOut">
              <a:rPr lang="en-US" smtClean="0"/>
              <a:t>22/2/2025</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ố hiệu Bản chiếu 6"/>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211472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p:cNvSpPr>
            <a:spLocks noGrp="1"/>
          </p:cNvSpPr>
          <p:nvPr>
            <p:ph type="dt" sz="half" idx="10"/>
          </p:nvPr>
        </p:nvSpPr>
        <p:spPr/>
        <p:txBody>
          <a:bodyPr/>
          <a:lstStyle/>
          <a:p>
            <a:fld id="{8BB63BCD-3FDB-48CA-91BE-DECE1CCF8A05}" type="datetimeFigureOut">
              <a:rPr lang="en-US" smtClean="0"/>
              <a:t>22/2/2025</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ố hiệu Bản chiếu 6"/>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4274152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63BCD-3FDB-48CA-91BE-DECE1CCF8A05}" type="datetimeFigureOut">
              <a:rPr lang="en-US" smtClean="0"/>
              <a:t>22/2/2025</a:t>
            </a:fld>
            <a:endParaRPr lang="en-US"/>
          </a:p>
        </p:txBody>
      </p:sp>
      <p:sp>
        <p:nvSpPr>
          <p:cNvPr id="5" name="Chỗ dành sẵn cho Chân trang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251C1-7F20-4662-8E3B-B37206C1B3B4}" type="slidenum">
              <a:rPr lang="en-US" smtClean="0"/>
              <a:t>‹#›</a:t>
            </a:fld>
            <a:endParaRPr lang="en-US"/>
          </a:p>
        </p:txBody>
      </p:sp>
    </p:spTree>
    <p:extLst>
      <p:ext uri="{BB962C8B-B14F-4D97-AF65-F5344CB8AC3E}">
        <p14:creationId xmlns:p14="http://schemas.microsoft.com/office/powerpoint/2010/main" val="181315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49969-4654-4968-A5D3-264F82D58F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FCFC8F-5205-448A-B5E3-EF969E78C9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60066-E51F-4EEE-9BC9-F60868E80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C01E2-4D21-414E-A874-CB050379D898}" type="datetimeFigureOut">
              <a:rPr lang="en-US" smtClean="0"/>
              <a:t>22/2/2025</a:t>
            </a:fld>
            <a:endParaRPr lang="en-US"/>
          </a:p>
        </p:txBody>
      </p:sp>
      <p:sp>
        <p:nvSpPr>
          <p:cNvPr id="5" name="Footer Placeholder 4">
            <a:extLst>
              <a:ext uri="{FF2B5EF4-FFF2-40B4-BE49-F238E27FC236}">
                <a16:creationId xmlns:a16="http://schemas.microsoft.com/office/drawing/2014/main" id="{51EC9604-7CD0-4968-8CBA-A2E6669EEC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F0D2EE-0356-43EA-BAC9-C7723CB86C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37B1A-10CC-4FF5-8339-0D8872BDF6E3}" type="slidenum">
              <a:rPr lang="en-US" smtClean="0"/>
              <a:t>‹#›</a:t>
            </a:fld>
            <a:endParaRPr lang="en-US"/>
          </a:p>
        </p:txBody>
      </p:sp>
    </p:spTree>
    <p:extLst>
      <p:ext uri="{BB962C8B-B14F-4D97-AF65-F5344CB8AC3E}">
        <p14:creationId xmlns:p14="http://schemas.microsoft.com/office/powerpoint/2010/main" val="3588535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1065213" y="304800"/>
            <a:ext cx="10058403" cy="1219200"/>
          </a:xfrm>
          <a:prstGeom prst="rect">
            <a:avLst/>
          </a:prstGeom>
        </p:spPr>
        <p:txBody>
          <a:bodyPr vert="horz" lIns="91440" tIns="45720" rIns="91440" bIns="45720" rtlCol="0" anchor="b">
            <a:normAutofit/>
          </a:bodyPr>
          <a:lstStyle/>
          <a:p>
            <a:pPr rtl="0"/>
            <a:r>
              <a:rPr lang="vi-VN" dirty="0"/>
              <a:t>Bấm để sửa kiểu tiêu đề Bản cái</a:t>
            </a:r>
          </a:p>
        </p:txBody>
      </p:sp>
      <p:sp>
        <p:nvSpPr>
          <p:cNvPr id="3" name="Chỗ dành sẵn cho Văn bản 2"/>
          <p:cNvSpPr>
            <a:spLocks noGrp="1"/>
          </p:cNvSpPr>
          <p:nvPr>
            <p:ph type="body" idx="1"/>
          </p:nvPr>
        </p:nvSpPr>
        <p:spPr>
          <a:xfrm>
            <a:off x="1065215" y="1752601"/>
            <a:ext cx="10058400" cy="4229100"/>
          </a:xfrm>
          <a:prstGeom prst="rect">
            <a:avLst/>
          </a:prstGeom>
        </p:spPr>
        <p:txBody>
          <a:bodyPr vert="horz" lIns="91440" tIns="45720" rIns="91440" bIns="45720" rtlCol="0">
            <a:normAutofit/>
          </a:bodyPr>
          <a:lstStyle/>
          <a:p>
            <a:pPr lvl="0" rtl="0"/>
            <a:r>
              <a:rPr lang="vi-VN" dirty="0" err="1"/>
              <a:t>Chỉnh</a:t>
            </a:r>
            <a:r>
              <a:rPr lang="vi-VN" dirty="0"/>
              <a:t> sửa </a:t>
            </a:r>
            <a:r>
              <a:rPr lang="vi-VN" dirty="0" err="1"/>
              <a:t>kiểu</a:t>
            </a:r>
            <a:r>
              <a:rPr lang="vi-VN" dirty="0"/>
              <a:t> văn bản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bốn</a:t>
            </a:r>
          </a:p>
          <a:p>
            <a:pPr lvl="4" rtl="0"/>
            <a:r>
              <a:rPr lang="vi-VN" dirty="0" err="1"/>
              <a:t>Mức</a:t>
            </a:r>
            <a:r>
              <a:rPr lang="vi-VN" dirty="0"/>
              <a:t> năm</a:t>
            </a:r>
          </a:p>
        </p:txBody>
      </p:sp>
      <p:sp>
        <p:nvSpPr>
          <p:cNvPr id="6" name="Chỗ dành sẵn cho Số Trang chiế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825">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fld id="{022B156B-59AE-415F-B24B-8756D48BB977}" type="slidenum">
              <a:rPr lang="vi-VN" smtClean="0"/>
              <a:pPr/>
              <a:t>‹#›</a:t>
            </a:fld>
            <a:endParaRPr lang="vi-VN" dirty="0"/>
          </a:p>
        </p:txBody>
      </p:sp>
      <p:sp>
        <p:nvSpPr>
          <p:cNvPr id="5" name="Chỗ dành sẵn cho Chân trang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825">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endParaRPr lang="vi-VN" dirty="0"/>
          </a:p>
        </p:txBody>
      </p:sp>
      <p:sp>
        <p:nvSpPr>
          <p:cNvPr id="4" name="Chỗ dành sẵn cho Ngày tháng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825">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fld id="{27D914FD-5CA8-45C1-915F-680DA1912D0A}" type="datetime1">
              <a:rPr lang="vi-VN" smtClean="0"/>
              <a:pPr/>
              <a:t>22/02/2025</a:t>
            </a:fld>
            <a:endParaRPr lang="vi-VN" dirty="0"/>
          </a:p>
        </p:txBody>
      </p:sp>
    </p:spTree>
    <p:extLst>
      <p:ext uri="{BB962C8B-B14F-4D97-AF65-F5344CB8AC3E}">
        <p14:creationId xmlns:p14="http://schemas.microsoft.com/office/powerpoint/2010/main" val="13581920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685783" rtl="0" eaLnBrk="1" latinLnBrk="0" hangingPunct="1">
        <a:lnSpc>
          <a:spcPct val="90000"/>
        </a:lnSpc>
        <a:spcBef>
          <a:spcPct val="0"/>
        </a:spcBef>
        <a:buNone/>
        <a:defRPr sz="2700" kern="1200">
          <a:solidFill>
            <a:schemeClr val="tx1">
              <a:lumMod val="50000"/>
            </a:schemeClr>
          </a:solidFill>
          <a:latin typeface="Arial" panose="020B0604020202020204" pitchFamily="34" charset="0"/>
          <a:ea typeface="Tahoma" panose="020B0604030504040204" pitchFamily="34" charset="0"/>
          <a:cs typeface="Arial" panose="020B0604020202020204" pitchFamily="34" charset="0"/>
        </a:defRPr>
      </a:lvl1pPr>
    </p:titleStyle>
    <p:bodyStyle>
      <a:lvl1pPr marL="260597" indent="-260597" algn="l" defTabSz="685783" rtl="0" eaLnBrk="1" latinLnBrk="0" hangingPunct="1">
        <a:lnSpc>
          <a:spcPct val="100000"/>
        </a:lnSpc>
        <a:spcBef>
          <a:spcPts val="1351"/>
        </a:spcBef>
        <a:buFont typeface="Arial" panose="020B0604020202020204" pitchFamily="34" charset="0"/>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555485" indent="-212593" algn="l" defTabSz="685783" rtl="0" eaLnBrk="1" latinLnBrk="0" hangingPunct="1">
        <a:lnSpc>
          <a:spcPct val="100000"/>
        </a:lnSpc>
        <a:spcBef>
          <a:spcPts val="900"/>
        </a:spcBef>
        <a:buFont typeface="Arial" panose="020B0604020202020204" pitchFamily="34" charset="0"/>
        <a:buChar char="•"/>
        <a:defRPr sz="15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857229" indent="-171446" algn="l" defTabSz="685783" rtl="0" eaLnBrk="1" latinLnBrk="0" hangingPunct="1">
        <a:lnSpc>
          <a:spcPct val="100000"/>
        </a:lnSpc>
        <a:spcBef>
          <a:spcPts val="600"/>
        </a:spcBef>
        <a:buFont typeface="Arial" panose="020B0604020202020204" pitchFamily="34" charset="0"/>
        <a:buChar char="•"/>
        <a:defRPr sz="1351"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200121" indent="-171446" algn="l" defTabSz="685783" rtl="0" eaLnBrk="1" latinLnBrk="0" hangingPunct="1">
        <a:lnSpc>
          <a:spcPct val="100000"/>
        </a:lnSpc>
        <a:spcBef>
          <a:spcPts val="451"/>
        </a:spcBef>
        <a:buFont typeface="Arial" panose="020B0604020202020204" pitchFamily="34" charset="0"/>
        <a:buChar char="•"/>
        <a:defRPr sz="12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1543012" indent="-171446" algn="l" defTabSz="685783" rtl="0" eaLnBrk="1" latinLnBrk="0" hangingPunct="1">
        <a:lnSpc>
          <a:spcPct val="100000"/>
        </a:lnSpc>
        <a:spcBef>
          <a:spcPts val="451"/>
        </a:spcBef>
        <a:buFont typeface="Arial" panose="020B0604020202020204" pitchFamily="34" charset="0"/>
        <a:buChar char="•"/>
        <a:defRPr sz="12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1885904" indent="-171446" algn="l" defTabSz="685783" rtl="0" eaLnBrk="1" latinLnBrk="0" hangingPunct="1">
        <a:lnSpc>
          <a:spcPct val="90000"/>
        </a:lnSpc>
        <a:spcBef>
          <a:spcPts val="451"/>
        </a:spcBef>
        <a:buFont typeface="Arial" panose="020B0604020202020204" pitchFamily="34" charset="0"/>
        <a:buChar char="•"/>
        <a:defRPr sz="1200" kern="1200">
          <a:solidFill>
            <a:schemeClr val="tx1"/>
          </a:solidFill>
          <a:latin typeface="+mn-lt"/>
          <a:ea typeface="+mn-ea"/>
          <a:cs typeface="+mn-cs"/>
        </a:defRPr>
      </a:lvl6pPr>
      <a:lvl7pPr marL="2228795" indent="-171446" algn="l" defTabSz="685783" rtl="0" eaLnBrk="1" latinLnBrk="0" hangingPunct="1">
        <a:lnSpc>
          <a:spcPct val="90000"/>
        </a:lnSpc>
        <a:spcBef>
          <a:spcPts val="451"/>
        </a:spcBef>
        <a:buFont typeface="Arial" panose="020B0604020202020204" pitchFamily="34" charset="0"/>
        <a:buChar char="•"/>
        <a:defRPr sz="1200" kern="1200">
          <a:solidFill>
            <a:schemeClr val="tx1"/>
          </a:solidFill>
          <a:latin typeface="+mn-lt"/>
          <a:ea typeface="+mn-ea"/>
          <a:cs typeface="+mn-cs"/>
        </a:defRPr>
      </a:lvl7pPr>
      <a:lvl8pPr marL="2571686" indent="-171446" algn="l" defTabSz="685783" rtl="0" eaLnBrk="1" latinLnBrk="0" hangingPunct="1">
        <a:lnSpc>
          <a:spcPct val="90000"/>
        </a:lnSpc>
        <a:spcBef>
          <a:spcPts val="451"/>
        </a:spcBef>
        <a:buFont typeface="Arial" panose="020B0604020202020204" pitchFamily="34" charset="0"/>
        <a:buChar char="•"/>
        <a:defRPr sz="1200" kern="1200" baseline="0">
          <a:solidFill>
            <a:schemeClr val="tx1"/>
          </a:solidFill>
          <a:latin typeface="+mn-lt"/>
          <a:ea typeface="+mn-ea"/>
          <a:cs typeface="+mn-cs"/>
        </a:defRPr>
      </a:lvl8pPr>
      <a:lvl9pPr marL="2914578" indent="-171446" algn="l" defTabSz="685783" rtl="0" eaLnBrk="1" latinLnBrk="0" hangingPunct="1">
        <a:lnSpc>
          <a:spcPct val="90000"/>
        </a:lnSpc>
        <a:spcBef>
          <a:spcPts val="451"/>
        </a:spcBef>
        <a:buFont typeface="Arial" panose="020B0604020202020204" pitchFamily="34" charset="0"/>
        <a:buChar char="•"/>
        <a:defRPr sz="1200" kern="1200" baseline="0">
          <a:solidFill>
            <a:schemeClr val="tx1"/>
          </a:solidFill>
          <a:latin typeface="+mn-lt"/>
          <a:ea typeface="+mn-ea"/>
          <a:cs typeface="+mn-cs"/>
        </a:defRPr>
      </a:lvl9pPr>
    </p:bodyStyle>
    <p:otherStyle>
      <a:defPPr>
        <a:defRPr/>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F16920F-CB97-41FB-B4FF-EE984BB0C14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39632599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advTm="6645"/>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8.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5081"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33"/>
          <a:stretch/>
        </p:blipFill>
        <p:spPr bwMode="auto">
          <a:xfrm>
            <a:off x="344465"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409443" y="1254920"/>
            <a:ext cx="8330788" cy="1325563"/>
          </a:xfrm>
        </p:spPr>
        <p:txBody>
          <a:bodyPr>
            <a:noAutofit/>
          </a:bodyPr>
          <a:lstStyle/>
          <a:p>
            <a:pPr algn="ctr"/>
            <a:r>
              <a:rPr lang="en-US" sz="7200" b="1" dirty="0">
                <a:solidFill>
                  <a:schemeClr val="bg1"/>
                </a:solidFill>
                <a:latin typeface="Times New Roman" panose="02020603050405020304" pitchFamily="18" charset="0"/>
                <a:ea typeface="AvantGarde" pitchFamily="2" charset="0"/>
                <a:cs typeface="Times New Roman" panose="02020603050405020304" pitchFamily="18" charset="0"/>
              </a:rPr>
              <a:t>TIẾNG VIỆT 1</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296" y="3986938"/>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 y="2623004"/>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15081" y="6807201"/>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332656"/>
            <a:ext cx="12115799" cy="5904655"/>
          </a:xfrm>
          <a:prstGeom prst="rect">
            <a:avLst/>
          </a:prstGeom>
        </p:spPr>
      </p:pic>
      <p:sp>
        <p:nvSpPr>
          <p:cNvPr id="3" name="TextBox 2"/>
          <p:cNvSpPr txBox="1"/>
          <p:nvPr/>
        </p:nvSpPr>
        <p:spPr>
          <a:xfrm>
            <a:off x="3581400" y="1715322"/>
            <a:ext cx="475252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Tiếng</a:t>
            </a:r>
            <a:r>
              <a:rPr kumimoji="0" lang="en-US" sz="6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6600" b="1" noProof="0" dirty="0" err="1">
                <a:solidFill>
                  <a:srgbClr val="002060"/>
                </a:solidFill>
                <a:latin typeface="Times New Roman" panose="02020603050405020304" pitchFamily="18" charset="0"/>
                <a:cs typeface="Times New Roman" panose="02020603050405020304" pitchFamily="18" charset="0"/>
              </a:rPr>
              <a:t>V</a:t>
            </a:r>
            <a:r>
              <a:rPr kumimoji="0" lang="en-US" sz="6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iệt</a:t>
            </a:r>
            <a:endParaRPr kumimoji="0" lang="en-US" sz="6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79192" y="3284984"/>
            <a:ext cx="705002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Bài</a:t>
            </a:r>
            <a:r>
              <a:rPr kumimoji="0" lang="en-US" sz="6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68: </a:t>
            </a:r>
            <a:r>
              <a:rPr kumimoji="0" lang="en-US" sz="6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uôn</a:t>
            </a: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6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uông</a:t>
            </a:r>
            <a:endPar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3F1744C-D864-6610-1C1B-FBEBEC526FAE}"/>
              </a:ext>
            </a:extLst>
          </p:cNvPr>
          <p:cNvSpPr txBox="1"/>
          <p:nvPr/>
        </p:nvSpPr>
        <p:spPr>
          <a:xfrm>
            <a:off x="10378787" y="41939"/>
            <a:ext cx="1813213"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40180790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0" y="0"/>
            <a:ext cx="12192000" cy="6555641"/>
          </a:xfrm>
          <a:prstGeom prst="rect">
            <a:avLst/>
          </a:prstGeom>
        </p:spPr>
        <p:txBody>
          <a:bodyPr wrap="square">
            <a:spAutoFit/>
          </a:bodyPr>
          <a:lstStyle/>
          <a:p>
            <a:pPr algn="ctr">
              <a:spcAft>
                <a:spcPts val="0"/>
              </a:spcAft>
            </a:pPr>
            <a:r>
              <a:rPr lang="pt-BR" sz="2800" b="1" dirty="0">
                <a:solidFill>
                  <a:srgbClr val="FF0000"/>
                </a:solidFill>
                <a:effectLst/>
                <a:latin typeface="Times New Roman" panose="02020603050405020304" pitchFamily="18" charset="0"/>
                <a:ea typeface="Times New Roman" panose="02020603050405020304" pitchFamily="18" charset="0"/>
              </a:rPr>
              <a:t>YÊU CẦU CẦN ĐẠT</a:t>
            </a:r>
          </a:p>
          <a:p>
            <a:pPr>
              <a:spcAft>
                <a:spcPts val="0"/>
              </a:spcAft>
            </a:pPr>
            <a:r>
              <a:rPr lang="pt-BR" sz="2800" b="1" dirty="0">
                <a:effectLst/>
                <a:latin typeface="Times New Roman" panose="02020603050405020304" pitchFamily="18" charset="0"/>
                <a:ea typeface="Times New Roman" panose="02020603050405020304" pitchFamily="18" charset="0"/>
              </a:rPr>
              <a:t>1. Phẩm chất:  </a:t>
            </a:r>
            <a:endParaRPr lang="en-US" sz="2800" dirty="0">
              <a:effectLst/>
              <a:latin typeface="Times New Roman" panose="02020603050405020304" pitchFamily="18" charset="0"/>
              <a:ea typeface="Times New Roman" panose="02020603050405020304" pitchFamily="18" charset="0"/>
            </a:endParaRPr>
          </a:p>
          <a:p>
            <a:pPr>
              <a:spcAft>
                <a:spcPts val="0"/>
              </a:spcAft>
            </a:pPr>
            <a:r>
              <a:rPr lang="pt-BR" sz="2800" dirty="0">
                <a:effectLst/>
                <a:latin typeface="Times New Roman" panose="02020603050405020304" pitchFamily="18" charset="0"/>
                <a:ea typeface="Times New Roman" panose="02020603050405020304" pitchFamily="18" charset="0"/>
              </a:rPr>
              <a:t>       Nhân ái: HS biết đoàn kết, yêu thương bạn.</a:t>
            </a:r>
          </a:p>
          <a:p>
            <a:pPr>
              <a:spcAft>
                <a:spcPts val="0"/>
              </a:spcAft>
            </a:pPr>
            <a:r>
              <a:rPr lang="pt-BR" sz="2800" b="1" dirty="0">
                <a:effectLst/>
                <a:latin typeface="Times New Roman" panose="02020603050405020304" pitchFamily="18" charset="0"/>
                <a:ea typeface="Times New Roman" panose="02020603050405020304" pitchFamily="18" charset="0"/>
              </a:rPr>
              <a:t>2. Năng lực:</a:t>
            </a:r>
            <a:endParaRPr lang="en-US" sz="2800" dirty="0">
              <a:effectLst/>
              <a:latin typeface="Times New Roman" panose="02020603050405020304" pitchFamily="18" charset="0"/>
              <a:ea typeface="Times New Roman" panose="02020603050405020304" pitchFamily="18" charset="0"/>
            </a:endParaRPr>
          </a:p>
          <a:p>
            <a:pPr>
              <a:spcAft>
                <a:spcPts val="0"/>
              </a:spcAft>
            </a:pPr>
            <a:r>
              <a:rPr lang="pt-BR" sz="2800" b="1" dirty="0">
                <a:effectLst/>
                <a:latin typeface="Times New Roman" panose="02020603050405020304" pitchFamily="18" charset="0"/>
                <a:ea typeface="Times New Roman" panose="02020603050405020304" pitchFamily="18" charset="0"/>
              </a:rPr>
              <a:t>2.1 Năng lực chung:</a:t>
            </a:r>
            <a:endParaRPr lang="en-US" sz="2800" dirty="0">
              <a:effectLst/>
              <a:latin typeface="Times New Roman" panose="02020603050405020304" pitchFamily="18" charset="0"/>
              <a:ea typeface="Times New Roman" panose="02020603050405020304" pitchFamily="18" charset="0"/>
            </a:endParaRPr>
          </a:p>
          <a:p>
            <a:pPr>
              <a:spcAft>
                <a:spcPts val="0"/>
              </a:spcAft>
            </a:pPr>
            <a:r>
              <a:rPr lang="pt-BR" sz="2800" dirty="0">
                <a:effectLst/>
                <a:latin typeface="Times New Roman" panose="02020603050405020304" pitchFamily="18" charset="0"/>
                <a:ea typeface="Times New Roman" panose="02020603050405020304" pitchFamily="18" charset="0"/>
              </a:rPr>
              <a:t>    Tự chủ và tự học : HS tự hoàn thành nhiệm vụ học tập.</a:t>
            </a:r>
            <a:endParaRPr lang="en-US" sz="2800" dirty="0">
              <a:effectLst/>
              <a:latin typeface="Times New Roman" panose="02020603050405020304" pitchFamily="18" charset="0"/>
              <a:ea typeface="Times New Roman" panose="02020603050405020304" pitchFamily="18" charset="0"/>
            </a:endParaRPr>
          </a:p>
          <a:p>
            <a:pPr>
              <a:spcAft>
                <a:spcPts val="0"/>
              </a:spcAft>
            </a:pPr>
            <a:r>
              <a:rPr lang="pt-BR" sz="2800" b="1" dirty="0">
                <a:latin typeface="Times New Roman" panose="02020603050405020304" pitchFamily="18" charset="0"/>
                <a:ea typeface="Times New Roman" panose="02020603050405020304" pitchFamily="18" charset="0"/>
              </a:rPr>
              <a:t>2</a:t>
            </a:r>
            <a:r>
              <a:rPr lang="pt-BR" sz="2800" b="1" dirty="0">
                <a:effectLst/>
                <a:latin typeface="Times New Roman" panose="02020603050405020304" pitchFamily="18" charset="0"/>
                <a:ea typeface="Times New Roman" panose="02020603050405020304" pitchFamily="18" charset="0"/>
              </a:rPr>
              <a:t>.2. Năng lực đặc thù : </a:t>
            </a:r>
            <a:endParaRPr lang="en-US" sz="2800" dirty="0">
              <a:effectLst/>
              <a:latin typeface="Times New Roman" panose="02020603050405020304" pitchFamily="18" charset="0"/>
              <a:ea typeface="Times New Roman" panose="02020603050405020304" pitchFamily="18" charset="0"/>
            </a:endParaRPr>
          </a:p>
          <a:p>
            <a:pPr>
              <a:spcAft>
                <a:spcPts val="0"/>
              </a:spcAft>
            </a:pPr>
            <a:r>
              <a:rPr lang="pt-BR" sz="2800" dirty="0">
                <a:effectLst/>
                <a:latin typeface="Times New Roman" panose="02020603050405020304" pitchFamily="18" charset="0"/>
                <a:ea typeface="Times New Roman" panose="02020603050405020304" pitchFamily="18" charset="0"/>
              </a:rPr>
              <a:t>     Năng lực ngôn ngữ: </a:t>
            </a:r>
            <a:endParaRPr lang="en-US" sz="2800" dirty="0">
              <a:effectLst/>
              <a:latin typeface="Times New Roman" panose="02020603050405020304" pitchFamily="18" charset="0"/>
              <a:ea typeface="Times New Roman" panose="02020603050405020304" pitchFamily="18" charset="0"/>
            </a:endParaRPr>
          </a:p>
          <a:p>
            <a:pPr>
              <a:spcAft>
                <a:spcPts val="0"/>
              </a:spcAft>
            </a:pPr>
            <a:r>
              <a:rPr lang="pt-BR" sz="2800" dirty="0">
                <a:effectLst/>
                <a:latin typeface="Times New Roman" panose="02020603050405020304" pitchFamily="18" charset="0"/>
                <a:ea typeface="Times New Roman" panose="02020603050405020304" pitchFamily="18" charset="0"/>
              </a:rPr>
              <a:t>     - HS nhận biết và đọc đúng các vần </a:t>
            </a:r>
            <a:r>
              <a:rPr lang="pt-BR" sz="2800" i="1" dirty="0">
                <a:effectLst/>
                <a:latin typeface="Times New Roman" panose="02020603050405020304" pitchFamily="18" charset="0"/>
                <a:ea typeface="Times New Roman" panose="02020603050405020304" pitchFamily="18" charset="0"/>
              </a:rPr>
              <a:t>uôn, uông;  </a:t>
            </a:r>
            <a:r>
              <a:rPr lang="pt-BR" sz="2800" dirty="0">
                <a:effectLst/>
                <a:latin typeface="Times New Roman" panose="02020603050405020304" pitchFamily="18" charset="0"/>
                <a:ea typeface="Times New Roman" panose="02020603050405020304" pitchFamily="18" charset="0"/>
              </a:rPr>
              <a:t>đọc đúng các tiếng, từ ngữ, câu  có các vần </a:t>
            </a:r>
            <a:r>
              <a:rPr lang="pt-BR" sz="2800" i="1" dirty="0">
                <a:effectLst/>
                <a:latin typeface="Times New Roman" panose="02020603050405020304" pitchFamily="18" charset="0"/>
                <a:ea typeface="Times New Roman" panose="02020603050405020304" pitchFamily="18" charset="0"/>
              </a:rPr>
              <a:t>uôn, uông</a:t>
            </a:r>
            <a:r>
              <a:rPr lang="pt-BR" sz="2800" dirty="0">
                <a:effectLst/>
                <a:latin typeface="Times New Roman" panose="02020603050405020304" pitchFamily="18" charset="0"/>
                <a:ea typeface="Times New Roman" panose="02020603050405020304" pitchFamily="18" charset="0"/>
              </a:rPr>
              <a:t>; hiểu và trả lời được các câu hỏi có liên quan đến nội dung đã đọc.</a:t>
            </a:r>
            <a:endParaRPr lang="en-US" sz="2800" dirty="0">
              <a:effectLst/>
              <a:latin typeface="Times New Roman" panose="02020603050405020304" pitchFamily="18" charset="0"/>
              <a:ea typeface="Times New Roman" panose="02020603050405020304" pitchFamily="18" charset="0"/>
            </a:endParaRPr>
          </a:p>
          <a:p>
            <a:pPr>
              <a:spcAft>
                <a:spcPts val="0"/>
              </a:spcAft>
            </a:pPr>
            <a:r>
              <a:rPr lang="pt-BR" sz="2800" dirty="0">
                <a:effectLst/>
                <a:latin typeface="Times New Roman" panose="02020603050405020304" pitchFamily="18" charset="0"/>
                <a:ea typeface="Times New Roman" panose="02020603050405020304" pitchFamily="18" charset="0"/>
              </a:rPr>
              <a:t>     - HS viết đúng các vần </a:t>
            </a:r>
            <a:r>
              <a:rPr lang="pt-BR" sz="2800" i="1" dirty="0">
                <a:effectLst/>
                <a:latin typeface="Times New Roman" panose="02020603050405020304" pitchFamily="18" charset="0"/>
                <a:ea typeface="Times New Roman" panose="02020603050405020304" pitchFamily="18" charset="0"/>
              </a:rPr>
              <a:t>uôn, uông </a:t>
            </a:r>
            <a:r>
              <a:rPr lang="pt-BR" sz="2800" dirty="0">
                <a:effectLst/>
                <a:latin typeface="Times New Roman" panose="02020603050405020304" pitchFamily="18" charset="0"/>
                <a:ea typeface="Times New Roman" panose="02020603050405020304" pitchFamily="18" charset="0"/>
              </a:rPr>
              <a:t>; viết đúng các tiếng, từ có vần </a:t>
            </a:r>
            <a:r>
              <a:rPr lang="pt-BR" sz="2800" i="1" dirty="0">
                <a:effectLst/>
                <a:latin typeface="Times New Roman" panose="02020603050405020304" pitchFamily="18" charset="0"/>
                <a:ea typeface="Times New Roman" panose="02020603050405020304" pitchFamily="18" charset="0"/>
              </a:rPr>
              <a:t>uôn, uông. </a:t>
            </a:r>
            <a:endParaRPr lang="en-US" sz="2800" dirty="0">
              <a:effectLst/>
              <a:latin typeface="Times New Roman" panose="02020603050405020304" pitchFamily="18" charset="0"/>
              <a:ea typeface="Times New Roman" panose="02020603050405020304" pitchFamily="18" charset="0"/>
            </a:endParaRPr>
          </a:p>
          <a:p>
            <a:pPr>
              <a:spcAft>
                <a:spcPts val="0"/>
              </a:spcAft>
            </a:pPr>
            <a:r>
              <a:rPr lang="pt-BR" sz="2800" dirty="0">
                <a:effectLst/>
                <a:latin typeface="Times New Roman" panose="02020603050405020304" pitchFamily="18" charset="0"/>
                <a:ea typeface="Times New Roman" panose="02020603050405020304" pitchFamily="18" charset="0"/>
              </a:rPr>
              <a:t>     - Phát triển kĩ năng nói về các hiện tượng thời tiết quen thuộc như mưa, nắng.</a:t>
            </a:r>
            <a:endParaRPr lang="en-US" sz="2800" dirty="0">
              <a:effectLst/>
              <a:latin typeface="Times New Roman" panose="02020603050405020304" pitchFamily="18" charset="0"/>
              <a:ea typeface="Times New Roman" panose="02020603050405020304" pitchFamily="18" charset="0"/>
            </a:endParaRPr>
          </a:p>
          <a:p>
            <a:pPr>
              <a:spcAft>
                <a:spcPts val="0"/>
              </a:spcAft>
            </a:pPr>
            <a:r>
              <a:rPr lang="pt-BR" sz="2800" dirty="0">
                <a:effectLst/>
                <a:latin typeface="Times New Roman" panose="02020603050405020304" pitchFamily="18" charset="0"/>
                <a:ea typeface="Times New Roman" panose="02020603050405020304" pitchFamily="18" charset="0"/>
              </a:rPr>
              <a:t>     - Thông qua đoạn đọc, phát  triển kĩ năng quan sát, nhận biết về các hiện tượng thời tiết, đặc biệt là khi trời mưa với những kinh nghiệm dân gian của người Việt.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354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êu đề phụ 2"/>
          <p:cNvSpPr>
            <a:spLocks noGrp="1"/>
          </p:cNvSpPr>
          <p:nvPr>
            <p:ph type="subTitle" idx="1"/>
          </p:nvPr>
        </p:nvSpPr>
        <p:spPr/>
        <p:txBody>
          <a:bodyPr/>
          <a:lstStyle/>
          <a:p>
            <a:endParaRPr lang="en-US"/>
          </a:p>
        </p:txBody>
      </p:sp>
      <p:pic>
        <p:nvPicPr>
          <p:cNvPr id="1026" name="Picture 2" descr="50+ hình nền powerpoint cho trẻ mầm mon đẹp,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p:cNvSpPr txBox="1"/>
          <p:nvPr/>
        </p:nvSpPr>
        <p:spPr>
          <a:xfrm>
            <a:off x="3626680" y="1293188"/>
            <a:ext cx="493757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KHỞI ĐỘNG</a:t>
            </a:r>
          </a:p>
        </p:txBody>
      </p:sp>
      <p:sp>
        <p:nvSpPr>
          <p:cNvPr id="2" name="TextBox 1">
            <a:extLst>
              <a:ext uri="{FF2B5EF4-FFF2-40B4-BE49-F238E27FC236}">
                <a16:creationId xmlns:a16="http://schemas.microsoft.com/office/drawing/2014/main" id="{3E45A77B-6D3D-ECA2-739F-CCD11E9938BA}"/>
              </a:ext>
            </a:extLst>
          </p:cNvPr>
          <p:cNvSpPr txBox="1"/>
          <p:nvPr/>
        </p:nvSpPr>
        <p:spPr>
          <a:xfrm>
            <a:off x="10378787" y="53620"/>
            <a:ext cx="1813213"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346086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0+ hình nền powerpoint cho trẻ mầm mon đẹp, dễ thươ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575" y="41323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p:cNvSpPr txBox="1"/>
          <p:nvPr/>
        </p:nvSpPr>
        <p:spPr>
          <a:xfrm>
            <a:off x="3038829" y="478004"/>
            <a:ext cx="5256952" cy="707886"/>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28575">
                  <a:solidFill>
                    <a:srgbClr val="FF0000"/>
                  </a:solidFill>
                </a:ln>
                <a:solidFill>
                  <a:srgbClr val="FFFF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Trò</a:t>
            </a:r>
            <a:r>
              <a:rPr kumimoji="0" lang="en-US" sz="4000" b="1" i="0" u="none" strike="noStrike" kern="1200" cap="none" spc="0" normalizeH="0" baseline="0" noProof="0" dirty="0">
                <a:ln w="28575">
                  <a:solidFill>
                    <a:srgbClr val="FF0000"/>
                  </a:solidFill>
                </a:ln>
                <a:solidFill>
                  <a:srgbClr val="FFFF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28575">
                  <a:solidFill>
                    <a:srgbClr val="FF0000"/>
                  </a:solidFill>
                </a:ln>
                <a:solidFill>
                  <a:srgbClr val="FFFF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chơi</a:t>
            </a:r>
            <a:r>
              <a:rPr kumimoji="0" lang="en-US" sz="4000" b="1" i="0" u="none" strike="noStrike" kern="1200" cap="none" spc="0" normalizeH="0" baseline="0" noProof="0" dirty="0">
                <a:ln w="28575">
                  <a:solidFill>
                    <a:srgbClr val="FF0000"/>
                  </a:solidFill>
                </a:ln>
                <a:solidFill>
                  <a:srgbClr val="FFFF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 Ô </a:t>
            </a:r>
            <a:r>
              <a:rPr kumimoji="0" lang="en-US" sz="4000" b="1" i="0" u="none" strike="noStrike" kern="1200" cap="none" spc="0" normalizeH="0" baseline="0" noProof="0" dirty="0" err="1">
                <a:ln w="28575">
                  <a:solidFill>
                    <a:srgbClr val="FF0000"/>
                  </a:solidFill>
                </a:ln>
                <a:solidFill>
                  <a:srgbClr val="FFFF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cửa</a:t>
            </a:r>
            <a:r>
              <a:rPr kumimoji="0" lang="en-US" sz="4000" b="1" i="0" u="none" strike="noStrike" kern="1200" cap="none" spc="0" normalizeH="0" baseline="0" noProof="0" dirty="0">
                <a:ln w="28575">
                  <a:solidFill>
                    <a:srgbClr val="FF0000"/>
                  </a:solidFill>
                </a:ln>
                <a:solidFill>
                  <a:srgbClr val="FFFF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28575">
                  <a:solidFill>
                    <a:srgbClr val="FF0000"/>
                  </a:solidFill>
                </a:ln>
                <a:solidFill>
                  <a:srgbClr val="FFFF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bí</a:t>
            </a:r>
            <a:r>
              <a:rPr kumimoji="0" lang="en-US" sz="4000" b="1" i="0" u="none" strike="noStrike" kern="1200" cap="none" spc="0" normalizeH="0" baseline="0" noProof="0" dirty="0">
                <a:ln w="28575">
                  <a:solidFill>
                    <a:srgbClr val="FF0000"/>
                  </a:solidFill>
                </a:ln>
                <a:solidFill>
                  <a:srgbClr val="FFFF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28575">
                  <a:solidFill>
                    <a:srgbClr val="FF0000"/>
                  </a:solidFill>
                </a:ln>
                <a:solidFill>
                  <a:srgbClr val="FFFF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mật</a:t>
            </a:r>
            <a:r>
              <a:rPr kumimoji="0" lang="en-US" sz="1800" b="0" i="0" u="none" strike="noStrike" kern="1200" cap="none" spc="0" normalizeH="0" baseline="0" noProof="0" dirty="0">
                <a:ln w="28575">
                  <a:solidFill>
                    <a:srgbClr val="FF0000"/>
                  </a:solidFill>
                </a:ln>
                <a:solidFill>
                  <a:srgbClr val="FF00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pic>
        <p:nvPicPr>
          <p:cNvPr id="2052" name="Picture 4" descr="16 Mẫu cửa sổ đẹp bằng gỗ | Trang trí nội t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697" y="1615616"/>
            <a:ext cx="6638193" cy="3318990"/>
          </a:xfrm>
          <a:prstGeom prst="rect">
            <a:avLst/>
          </a:prstGeom>
          <a:noFill/>
          <a:extLst>
            <a:ext uri="{909E8E84-426E-40DD-AFC4-6F175D3DCCD1}">
              <a14:hiddenFill xmlns:a14="http://schemas.microsoft.com/office/drawing/2010/main">
                <a:solidFill>
                  <a:srgbClr val="FFFFFF"/>
                </a:solidFill>
              </a14:hiddenFill>
            </a:ext>
          </a:extLst>
        </p:spPr>
      </p:pic>
      <p:sp>
        <p:nvSpPr>
          <p:cNvPr id="5" name="Hình chữ nhật 4"/>
          <p:cNvSpPr/>
          <p:nvPr/>
        </p:nvSpPr>
        <p:spPr>
          <a:xfrm>
            <a:off x="5044653" y="1859970"/>
            <a:ext cx="958362" cy="6504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8" name="Hình chữ nhật 7"/>
          <p:cNvSpPr/>
          <p:nvPr/>
        </p:nvSpPr>
        <p:spPr>
          <a:xfrm>
            <a:off x="6260257" y="1874204"/>
            <a:ext cx="914400" cy="6504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9" name="Hình chữ nhật 8"/>
          <p:cNvSpPr/>
          <p:nvPr/>
        </p:nvSpPr>
        <p:spPr>
          <a:xfrm>
            <a:off x="5044653" y="2510389"/>
            <a:ext cx="958362" cy="6132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10" name="Hình chữ nhật 9"/>
          <p:cNvSpPr/>
          <p:nvPr/>
        </p:nvSpPr>
        <p:spPr>
          <a:xfrm>
            <a:off x="6260257" y="2524623"/>
            <a:ext cx="914400" cy="613210"/>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12" name="Hộp Văn bản 11"/>
          <p:cNvSpPr txBox="1"/>
          <p:nvPr/>
        </p:nvSpPr>
        <p:spPr>
          <a:xfrm>
            <a:off x="963844" y="4484340"/>
            <a:ext cx="10176010" cy="193899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8575">
                  <a:solidFill>
                    <a:srgbClr val="FF0000"/>
                  </a:solidFill>
                </a:ln>
                <a:solidFill>
                  <a:srgbClr val="FFFF00"/>
                </a:solidFill>
                <a:effectLst>
                  <a:glow rad="139700">
                    <a:srgbClr val="ED7D31">
                      <a:satMod val="175000"/>
                      <a:alpha val="40000"/>
                    </a:srgbClr>
                  </a:glow>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Dưới</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các</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ô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cửa</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là</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một</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bức</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tranh</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Muốn</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biết</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bức</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tranh</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vẽ</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gì</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em</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hãy</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mở</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các</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ô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cửa</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bằng</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cách</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các</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vần</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từ</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ngữ</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và</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câu</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sau</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nhé</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a:t>
            </a:r>
            <a:endParaRPr kumimoji="0" lang="en-US" sz="4000" b="1" i="0" u="none" strike="noStrike" kern="1200" cap="none" spc="0" normalizeH="0" baseline="0" noProof="0" dirty="0">
              <a:ln w="28575">
                <a:solidFill>
                  <a:srgbClr val="FF0000"/>
                </a:solidFill>
              </a:ln>
              <a:solidFill>
                <a:srgbClr val="0000FF"/>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TextBox 1">
            <a:extLst>
              <a:ext uri="{FF2B5EF4-FFF2-40B4-BE49-F238E27FC236}">
                <a16:creationId xmlns:a16="http://schemas.microsoft.com/office/drawing/2014/main" id="{3E45A77B-6D3D-ECA2-739F-CCD11E9938BA}"/>
              </a:ext>
            </a:extLst>
          </p:cNvPr>
          <p:cNvSpPr txBox="1"/>
          <p:nvPr/>
        </p:nvSpPr>
        <p:spPr>
          <a:xfrm>
            <a:off x="10201435" y="105462"/>
            <a:ext cx="1813213"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360994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1000" fill="hold"/>
                                        <p:tgtEl>
                                          <p:spTgt spid="2052"/>
                                        </p:tgtEl>
                                        <p:attrNameLst>
                                          <p:attrName>ppt_w</p:attrName>
                                        </p:attrNameLst>
                                      </p:cBhvr>
                                      <p:tavLst>
                                        <p:tav tm="0">
                                          <p:val>
                                            <p:strVal val="#ppt_w*0.70"/>
                                          </p:val>
                                        </p:tav>
                                        <p:tav tm="100000">
                                          <p:val>
                                            <p:strVal val="#ppt_w"/>
                                          </p:val>
                                        </p:tav>
                                      </p:tavLst>
                                    </p:anim>
                                    <p:anim calcmode="lin" valueType="num">
                                      <p:cBhvr>
                                        <p:cTn id="13" dur="1000" fill="hold"/>
                                        <p:tgtEl>
                                          <p:spTgt spid="2052"/>
                                        </p:tgtEl>
                                        <p:attrNameLst>
                                          <p:attrName>ppt_h</p:attrName>
                                        </p:attrNameLst>
                                      </p:cBhvr>
                                      <p:tavLst>
                                        <p:tav tm="0">
                                          <p:val>
                                            <p:strVal val="#ppt_h"/>
                                          </p:val>
                                        </p:tav>
                                        <p:tav tm="100000">
                                          <p:val>
                                            <p:strVal val="#ppt_h"/>
                                          </p:val>
                                        </p:tav>
                                      </p:tavLst>
                                    </p:anim>
                                    <p:animEffect transition="in" filter="fade">
                                      <p:cBhvr>
                                        <p:cTn id="14" dur="1000"/>
                                        <p:tgtEl>
                                          <p:spTgt spid="205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strVal val="#ppt_w*0.70"/>
                                          </p:val>
                                        </p:tav>
                                        <p:tav tm="100000">
                                          <p:val>
                                            <p:strVal val="#ppt_w"/>
                                          </p:val>
                                        </p:tav>
                                      </p:tavLst>
                                    </p:anim>
                                    <p:anim calcmode="lin" valueType="num">
                                      <p:cBhvr>
                                        <p:cTn id="40" dur="1000" fill="hold"/>
                                        <p:tgtEl>
                                          <p:spTgt spid="12"/>
                                        </p:tgtEl>
                                        <p:attrNameLst>
                                          <p:attrName>ppt_h</p:attrName>
                                        </p:attrNameLst>
                                      </p:cBhvr>
                                      <p:tavLst>
                                        <p:tav tm="0">
                                          <p:val>
                                            <p:strVal val="#ppt_h"/>
                                          </p:val>
                                        </p:tav>
                                        <p:tav tm="100000">
                                          <p:val>
                                            <p:strVal val="#ppt_h"/>
                                          </p:val>
                                        </p:tav>
                                      </p:tavLst>
                                    </p:anim>
                                    <p:animEffect transition="in" filter="fade">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ao 5-Cánh 9">
            <a:hlinkClick r:id="rId2" action="ppaction://hlinksldjump"/>
          </p:cNvPr>
          <p:cNvSpPr/>
          <p:nvPr/>
        </p:nvSpPr>
        <p:spPr>
          <a:xfrm>
            <a:off x="11183112" y="5802923"/>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Hình ảnh 1"/>
          <p:cNvPicPr>
            <a:picLocks noChangeAspect="1"/>
          </p:cNvPicPr>
          <p:nvPr/>
        </p:nvPicPr>
        <p:blipFill>
          <a:blip r:embed="rId3"/>
          <a:stretch>
            <a:fillRect/>
          </a:stretch>
        </p:blipFill>
        <p:spPr>
          <a:xfrm>
            <a:off x="2737988" y="2101170"/>
            <a:ext cx="7086600" cy="2838450"/>
          </a:xfrm>
          <a:prstGeom prst="rect">
            <a:avLst/>
          </a:prstGeom>
        </p:spPr>
      </p:pic>
      <p:sp>
        <p:nvSpPr>
          <p:cNvPr id="14" name="Hình chữ nhật 13">
            <a:hlinkClick r:id="rId4" action="ppaction://hlinksldjump"/>
          </p:cNvPr>
          <p:cNvSpPr/>
          <p:nvPr/>
        </p:nvSpPr>
        <p:spPr>
          <a:xfrm>
            <a:off x="1666725" y="861646"/>
            <a:ext cx="4370956" cy="233875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1</a:t>
            </a:r>
          </a:p>
        </p:txBody>
      </p:sp>
      <p:sp>
        <p:nvSpPr>
          <p:cNvPr id="15" name="Hình chữ nhật 14">
            <a:hlinkClick r:id="rId5" action="ppaction://hlinksldjump"/>
          </p:cNvPr>
          <p:cNvSpPr/>
          <p:nvPr/>
        </p:nvSpPr>
        <p:spPr>
          <a:xfrm>
            <a:off x="6037680" y="861647"/>
            <a:ext cx="4530673" cy="233875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2</a:t>
            </a:r>
          </a:p>
        </p:txBody>
      </p:sp>
      <p:sp>
        <p:nvSpPr>
          <p:cNvPr id="16" name="Hình chữ nhật 15">
            <a:hlinkClick r:id="rId6" action="ppaction://hlinksldjump"/>
          </p:cNvPr>
          <p:cNvSpPr/>
          <p:nvPr/>
        </p:nvSpPr>
        <p:spPr>
          <a:xfrm>
            <a:off x="1666725" y="3200400"/>
            <a:ext cx="4318201" cy="26025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sp>
        <p:nvSpPr>
          <p:cNvPr id="17" name="Hình chữ nhật 16">
            <a:hlinkClick r:id="rId7" action="ppaction://hlinksldjump"/>
          </p:cNvPr>
          <p:cNvSpPr/>
          <p:nvPr/>
        </p:nvSpPr>
        <p:spPr>
          <a:xfrm>
            <a:off x="5984925" y="3200400"/>
            <a:ext cx="4583427" cy="2602523"/>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4</a:t>
            </a:r>
          </a:p>
        </p:txBody>
      </p:sp>
      <p:sp>
        <p:nvSpPr>
          <p:cNvPr id="3" name="TextBox 2">
            <a:extLst>
              <a:ext uri="{FF2B5EF4-FFF2-40B4-BE49-F238E27FC236}">
                <a16:creationId xmlns:a16="http://schemas.microsoft.com/office/drawing/2014/main" id="{B4119251-8EC4-707D-D8EA-8C3DE21BEB7D}"/>
              </a:ext>
            </a:extLst>
          </p:cNvPr>
          <p:cNvSpPr txBox="1"/>
          <p:nvPr/>
        </p:nvSpPr>
        <p:spPr>
          <a:xfrm>
            <a:off x="10378787" y="130441"/>
            <a:ext cx="1813213"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336716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1" nodeType="clickEffect">
                                  <p:stCondLst>
                                    <p:cond delay="0"/>
                                  </p:stCondLst>
                                  <p:childTnLst>
                                    <p:animEffect transition="out" filter="wheel(1)">
                                      <p:cBhvr>
                                        <p:cTn id="16" dur="2000"/>
                                        <p:tgtEl>
                                          <p:spTgt spid="14"/>
                                        </p:tgtEl>
                                      </p:cBhvr>
                                    </p:animEffect>
                                    <p:set>
                                      <p:cBhvr>
                                        <p:cTn id="17" dur="1" fill="hold">
                                          <p:stCondLst>
                                            <p:cond delay="19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1" nodeType="clickEffect">
                                  <p:stCondLst>
                                    <p:cond delay="0"/>
                                  </p:stCondLst>
                                  <p:childTnLst>
                                    <p:animEffect transition="out" filter="barn(inVertical)">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17"/>
                                        </p:tgtEl>
                                      </p:cBhvr>
                                    </p:animEffect>
                                    <p:anim calcmode="lin" valueType="num">
                                      <p:cBhvr>
                                        <p:cTn id="31" dur="1000"/>
                                        <p:tgtEl>
                                          <p:spTgt spid="17"/>
                                        </p:tgtEl>
                                        <p:attrNameLst>
                                          <p:attrName>ppt_x</p:attrName>
                                        </p:attrNameLst>
                                      </p:cBhvr>
                                      <p:tavLst>
                                        <p:tav tm="0">
                                          <p:val>
                                            <p:strVal val="ppt_x"/>
                                          </p:val>
                                        </p:tav>
                                        <p:tav tm="100000">
                                          <p:val>
                                            <p:strVal val="ppt_x"/>
                                          </p:val>
                                        </p:tav>
                                      </p:tavLst>
                                    </p:anim>
                                    <p:anim calcmode="lin" valueType="num">
                                      <p:cBhvr>
                                        <p:cTn id="32" dur="1000"/>
                                        <p:tgtEl>
                                          <p:spTgt spid="17"/>
                                        </p:tgtEl>
                                        <p:attrNameLst>
                                          <p:attrName>ppt_y</p:attrName>
                                        </p:attrNameLst>
                                      </p:cBhvr>
                                      <p:tavLst>
                                        <p:tav tm="0">
                                          <p:val>
                                            <p:strVal val="ppt_y"/>
                                          </p:val>
                                        </p:tav>
                                        <p:tav tm="100000">
                                          <p:val>
                                            <p:strVal val="ppt_y+.1"/>
                                          </p:val>
                                        </p:tav>
                                      </p:tavLst>
                                    </p:anim>
                                    <p:set>
                                      <p:cBhvr>
                                        <p:cTn id="33"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anh 3d, Tranh dán tường 3d, Tranh lụa 3d, Mẫu mã đẹp, Tranh Khánh L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ranh 3d, Tranh dán tường 3d, Tranh lụa 3d, Mẫu mã đẹp, Tranh Khánh Linh.">
            <a:hlinkClick r:id="rId3"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ao 5-Cánh 5">
            <a:hlinkClick r:id="rId3" action="ppaction://hlinksldjump"/>
          </p:cNvPr>
          <p:cNvSpPr/>
          <p:nvPr/>
        </p:nvSpPr>
        <p:spPr>
          <a:xfrm>
            <a:off x="5715000" y="5715000"/>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ộn Ngang 3"/>
          <p:cNvSpPr/>
          <p:nvPr/>
        </p:nvSpPr>
        <p:spPr>
          <a:xfrm>
            <a:off x="3566160" y="2057400"/>
            <a:ext cx="5102352" cy="103327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uôc</a:t>
            </a:r>
            <a:r>
              <a:rPr lang="en-US" sz="6000" b="1"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uôt</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 name="TextBox 1">
            <a:extLst>
              <a:ext uri="{FF2B5EF4-FFF2-40B4-BE49-F238E27FC236}">
                <a16:creationId xmlns:a16="http://schemas.microsoft.com/office/drawing/2014/main" id="{5FF465EC-05EA-0B4A-7944-0198E231713A}"/>
              </a:ext>
            </a:extLst>
          </p:cNvPr>
          <p:cNvSpPr txBox="1"/>
          <p:nvPr/>
        </p:nvSpPr>
        <p:spPr>
          <a:xfrm>
            <a:off x="10683587" y="152400"/>
            <a:ext cx="1813213"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46319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anh 3d, Tranh dán tường 3d, Tranh lụa 3d, Mẫu mã đẹp, Tranh Khánh L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1" y="-7033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ao 5-Cánh 5">
            <a:hlinkClick r:id="rId3" action="ppaction://hlinksldjump"/>
          </p:cNvPr>
          <p:cNvSpPr/>
          <p:nvPr/>
        </p:nvSpPr>
        <p:spPr>
          <a:xfrm>
            <a:off x="5715000" y="5715000"/>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ộn Ngang 6"/>
          <p:cNvSpPr/>
          <p:nvPr/>
        </p:nvSpPr>
        <p:spPr>
          <a:xfrm>
            <a:off x="3544824" y="2022231"/>
            <a:ext cx="4966130" cy="2857499"/>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viên</a:t>
            </a:r>
            <a:r>
              <a:rPr lang="en-US" sz="6000" b="1"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thuốc</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ngọn</a:t>
            </a:r>
            <a:r>
              <a:rPr lang="en-US" sz="6000" b="1"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đuốc</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28927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anh 3d, Tranh dán tường 3d, Tranh lụa 3d, Mẫu mã đẹp, Tranh Khánh L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ranh 3d, Tranh dán tường 3d, Tranh lụa 3d, Mẫu mã đẹp, Tranh Khánh L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ao 5-Cánh 3">
            <a:hlinkClick r:id="rId3" action="ppaction://hlinksldjump"/>
          </p:cNvPr>
          <p:cNvSpPr/>
          <p:nvPr/>
        </p:nvSpPr>
        <p:spPr>
          <a:xfrm>
            <a:off x="5715000" y="5715000"/>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uộn Ngang 5"/>
          <p:cNvSpPr/>
          <p:nvPr/>
        </p:nvSpPr>
        <p:spPr>
          <a:xfrm>
            <a:off x="3544824" y="2022231"/>
            <a:ext cx="4966130" cy="2857499"/>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chuột</a:t>
            </a:r>
            <a:r>
              <a:rPr lang="en-US" sz="6000" b="1"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túi</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vuốt</a:t>
            </a:r>
            <a:r>
              <a:rPr lang="en-US" sz="6000" b="1"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tóc</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286596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anh 3d, Tranh dán tường 3d, Tranh lụa 3d, Mẫu mã đẹp, Tranh Khánh L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8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ao 5-Cánh 3">
            <a:hlinkClick r:id="rId3" action="ppaction://hlinksldjump"/>
          </p:cNvPr>
          <p:cNvSpPr/>
          <p:nvPr/>
        </p:nvSpPr>
        <p:spPr>
          <a:xfrm>
            <a:off x="5715000" y="5715000"/>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uộn Ngang 5"/>
          <p:cNvSpPr/>
          <p:nvPr/>
        </p:nvSpPr>
        <p:spPr>
          <a:xfrm>
            <a:off x="2873619" y="1336431"/>
            <a:ext cx="6444762" cy="4659923"/>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pic>
        <p:nvPicPr>
          <p:cNvPr id="2" name="Hình ảnh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288" y="1828801"/>
            <a:ext cx="9848087" cy="3564490"/>
          </a:xfrm>
          <a:prstGeom prst="rect">
            <a:avLst/>
          </a:prstGeom>
        </p:spPr>
      </p:pic>
    </p:spTree>
    <p:extLst>
      <p:ext uri="{BB962C8B-B14F-4D97-AF65-F5344CB8AC3E}">
        <p14:creationId xmlns:p14="http://schemas.microsoft.com/office/powerpoint/2010/main" val="70354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056632"/>
          </a:xfrm>
          <a:prstGeom prst="rect">
            <a:avLst/>
          </a:prstGeom>
        </p:spPr>
      </p:pic>
      <p:sp>
        <p:nvSpPr>
          <p:cNvPr id="6" name="Text Box 2"/>
          <p:cNvSpPr txBox="1"/>
          <p:nvPr/>
        </p:nvSpPr>
        <p:spPr>
          <a:xfrm>
            <a:off x="1594104" y="5178552"/>
            <a:ext cx="9753600" cy="707886"/>
          </a:xfrm>
          <a:prstGeom prst="rect">
            <a:avLst/>
          </a:prstGeom>
          <a:noFill/>
        </p:spPr>
        <p:txBody>
          <a:bodyPr wrap="square" rtlCol="0">
            <a:spAutoFit/>
          </a:bodyPr>
          <a:lstStyle/>
          <a:p>
            <a:r>
              <a:rPr lang="en-US" sz="4000" dirty="0" err="1">
                <a:solidFill>
                  <a:srgbClr val="000000"/>
                </a:solidFill>
                <a:latin typeface="Times New Roman" panose="02020603050405020304" pitchFamily="18" charset="0"/>
                <a:cs typeface="Times New Roman" panose="02020603050405020304" pitchFamily="18" charset="0"/>
              </a:rPr>
              <a:t>Chuồn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chuồn</a:t>
            </a:r>
            <a:r>
              <a:rPr lang="en-US" sz="4000" dirty="0">
                <a:solidFill>
                  <a:srgbClr val="000000"/>
                </a:solidFill>
                <a:latin typeface="Times New Roman" panose="02020603050405020304" pitchFamily="18" charset="0"/>
                <a:cs typeface="Times New Roman" panose="02020603050405020304" pitchFamily="18" charset="0"/>
              </a:rPr>
              <a:t> bay qua </a:t>
            </a:r>
            <a:r>
              <a:rPr lang="en-US" sz="4000" dirty="0" err="1">
                <a:solidFill>
                  <a:srgbClr val="000000"/>
                </a:solidFill>
                <a:latin typeface="Times New Roman" panose="02020603050405020304" pitchFamily="18" charset="0"/>
                <a:cs typeface="Times New Roman" panose="02020603050405020304" pitchFamily="18" charset="0"/>
              </a:rPr>
              <a:t>các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luống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rau</a:t>
            </a:r>
            <a:r>
              <a:rPr lang="en-US" sz="4000" dirty="0">
                <a:solidFill>
                  <a:srgbClr val="000000"/>
                </a:solidFill>
                <a:latin typeface="Times New Roman" panose="02020603050405020304" pitchFamily="18" charset="0"/>
                <a:cs typeface="Times New Roman" panose="02020603050405020304" pitchFamily="18" charset="0"/>
              </a:rPr>
              <a:t>.</a:t>
            </a:r>
          </a:p>
        </p:txBody>
      </p:sp>
      <p:sp>
        <p:nvSpPr>
          <p:cNvPr id="7" name="Hộp Văn bản 6"/>
          <p:cNvSpPr txBox="1"/>
          <p:nvPr/>
        </p:nvSpPr>
        <p:spPr>
          <a:xfrm>
            <a:off x="3563113" y="5178552"/>
            <a:ext cx="954107" cy="707886"/>
          </a:xfrm>
          <a:prstGeom prst="rect">
            <a:avLst/>
          </a:prstGeom>
          <a:noFill/>
        </p:spPr>
        <p:txBody>
          <a:bodyPr wrap="non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uôn</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8" name="Hộp Văn bản 7"/>
          <p:cNvSpPr txBox="1"/>
          <p:nvPr/>
        </p:nvSpPr>
        <p:spPr>
          <a:xfrm>
            <a:off x="7069541" y="5178552"/>
            <a:ext cx="1514901"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uông</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1CD98FA-CF8D-DCF9-AF07-9ADEA5E98BEE}"/>
              </a:ext>
            </a:extLst>
          </p:cNvPr>
          <p:cNvSpPr txBox="1"/>
          <p:nvPr/>
        </p:nvSpPr>
        <p:spPr>
          <a:xfrm>
            <a:off x="10378787" y="0"/>
            <a:ext cx="1813213"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227858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inh họa Thiên nhiê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9_TF03431377" id="{2C514971-1104-44BE-8A82-52E651B19D0B}" vid="{C4421EC6-96FF-4A5E-B3D4-F2DC0555C665}"/>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142</TotalTime>
  <Words>263</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11</vt:i4>
      </vt:variant>
    </vt:vector>
  </HeadingPairs>
  <TitlesOfParts>
    <vt:vector size="24" baseType="lpstr">
      <vt:lpstr>Arial</vt:lpstr>
      <vt:lpstr>Arial-Rounded</vt:lpstr>
      <vt:lpstr>AvantGarde</vt:lpstr>
      <vt:lpstr>Calibri</vt:lpstr>
      <vt:lpstr>Calibri Light</vt:lpstr>
      <vt:lpstr>HP001 4 hang 1 ô ly</vt:lpstr>
      <vt:lpstr>Segoe Print</vt:lpstr>
      <vt:lpstr>Tahoma</vt:lpstr>
      <vt:lpstr>Times New Roman</vt:lpstr>
      <vt:lpstr>Office Theme</vt:lpstr>
      <vt:lpstr>1_Office Theme</vt:lpstr>
      <vt:lpstr>Minh họa Thiên nhiên 16x9</vt:lpstr>
      <vt:lpstr>1_Default Design</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Administrator</dc:creator>
  <cp:lastModifiedBy>Admin</cp:lastModifiedBy>
  <cp:revision>17</cp:revision>
  <dcterms:created xsi:type="dcterms:W3CDTF">2022-12-13T08:42:52Z</dcterms:created>
  <dcterms:modified xsi:type="dcterms:W3CDTF">2025-02-22T12:56:28Z</dcterms:modified>
</cp:coreProperties>
</file>