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7" r:id="rId3"/>
  </p:sldMasterIdLst>
  <p:sldIdLst>
    <p:sldId id="258" r:id="rId4"/>
    <p:sldId id="260" r:id="rId5"/>
    <p:sldId id="261" r:id="rId6"/>
    <p:sldId id="262" r:id="rId7"/>
    <p:sldId id="263" r:id="rId8"/>
    <p:sldId id="264" r:id="rId9"/>
    <p:sldId id="265" r:id="rId10"/>
    <p:sldId id="256" r:id="rId11"/>
    <p:sldId id="267" r:id="rId12"/>
    <p:sldId id="266"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2529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phụ đề của Bản cái</a:t>
            </a:r>
            <a:endParaRPr lang="en-US"/>
          </a:p>
        </p:txBody>
      </p:sp>
      <p:sp>
        <p:nvSpPr>
          <p:cNvPr id="4" name="Chỗ dành sẵn cho Ngày tháng 3"/>
          <p:cNvSpPr>
            <a:spLocks noGrp="1"/>
          </p:cNvSpPr>
          <p:nvPr>
            <p:ph type="dt" sz="half" idx="10"/>
          </p:nvPr>
        </p:nvSpPr>
        <p:spPr/>
        <p:txBody>
          <a:bodyPr/>
          <a:lstStyle/>
          <a:p>
            <a:fld id="{8BB63BCD-3FDB-48CA-91BE-DECE1CCF8A05}" type="datetimeFigureOut">
              <a:rPr lang="en-US" smtClean="0"/>
              <a:t>22/2/2025</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ố hiệu Bản chiếu 5"/>
          <p:cNvSpPr>
            <a:spLocks noGrp="1"/>
          </p:cNvSpPr>
          <p:nvPr>
            <p:ph type="sldNum" sz="quarter" idx="12"/>
          </p:nvPr>
        </p:nvSpPr>
        <p:spPr/>
        <p:txBody>
          <a:bodyPr/>
          <a:lstStyle/>
          <a:p>
            <a:fld id="{EEF251C1-7F20-4662-8E3B-B37206C1B3B4}" type="slidenum">
              <a:rPr lang="en-US" smtClean="0"/>
              <a:t>‹#›</a:t>
            </a:fld>
            <a:endParaRPr lang="en-US"/>
          </a:p>
        </p:txBody>
      </p:sp>
    </p:spTree>
    <p:extLst>
      <p:ext uri="{BB962C8B-B14F-4D97-AF65-F5344CB8AC3E}">
        <p14:creationId xmlns:p14="http://schemas.microsoft.com/office/powerpoint/2010/main" val="90379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endParaRPr lang="en-US"/>
          </a:p>
        </p:txBody>
      </p:sp>
      <p:sp>
        <p:nvSpPr>
          <p:cNvPr id="3" name="Chỗ dành sẵn cho Văn bản Dọc 2"/>
          <p:cNvSpPr>
            <a:spLocks noGrp="1"/>
          </p:cNvSpPr>
          <p:nvPr>
            <p:ph type="body" orient="vert" idx="1"/>
          </p:nvPr>
        </p:nvSpPr>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p:cNvSpPr>
            <a:spLocks noGrp="1"/>
          </p:cNvSpPr>
          <p:nvPr>
            <p:ph type="dt" sz="half" idx="10"/>
          </p:nvPr>
        </p:nvSpPr>
        <p:spPr/>
        <p:txBody>
          <a:bodyPr/>
          <a:lstStyle/>
          <a:p>
            <a:fld id="{8BB63BCD-3FDB-48CA-91BE-DECE1CCF8A05}" type="datetimeFigureOut">
              <a:rPr lang="en-US" smtClean="0"/>
              <a:t>22/2/2025</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ố hiệu Bản chiếu 5"/>
          <p:cNvSpPr>
            <a:spLocks noGrp="1"/>
          </p:cNvSpPr>
          <p:nvPr>
            <p:ph type="sldNum" sz="quarter" idx="12"/>
          </p:nvPr>
        </p:nvSpPr>
        <p:spPr/>
        <p:txBody>
          <a:bodyPr/>
          <a:lstStyle/>
          <a:p>
            <a:fld id="{EEF251C1-7F20-4662-8E3B-B37206C1B3B4}" type="slidenum">
              <a:rPr lang="en-US" smtClean="0"/>
              <a:t>‹#›</a:t>
            </a:fld>
            <a:endParaRPr lang="en-US"/>
          </a:p>
        </p:txBody>
      </p:sp>
    </p:spTree>
    <p:extLst>
      <p:ext uri="{BB962C8B-B14F-4D97-AF65-F5344CB8AC3E}">
        <p14:creationId xmlns:p14="http://schemas.microsoft.com/office/powerpoint/2010/main" val="3432871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p:cNvSpPr>
            <a:spLocks noGrp="1"/>
          </p:cNvSpPr>
          <p:nvPr>
            <p:ph type="body" orient="vert" idx="1"/>
          </p:nvPr>
        </p:nvSpPr>
        <p:spPr>
          <a:xfrm>
            <a:off x="838200" y="365125"/>
            <a:ext cx="7734300" cy="5811838"/>
          </a:xfrm>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p:cNvSpPr>
            <a:spLocks noGrp="1"/>
          </p:cNvSpPr>
          <p:nvPr>
            <p:ph type="dt" sz="half" idx="10"/>
          </p:nvPr>
        </p:nvSpPr>
        <p:spPr/>
        <p:txBody>
          <a:bodyPr/>
          <a:lstStyle/>
          <a:p>
            <a:fld id="{8BB63BCD-3FDB-48CA-91BE-DECE1CCF8A05}" type="datetimeFigureOut">
              <a:rPr lang="en-US" smtClean="0"/>
              <a:t>22/2/2025</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ố hiệu Bản chiếu 5"/>
          <p:cNvSpPr>
            <a:spLocks noGrp="1"/>
          </p:cNvSpPr>
          <p:nvPr>
            <p:ph type="sldNum" sz="quarter" idx="12"/>
          </p:nvPr>
        </p:nvSpPr>
        <p:spPr/>
        <p:txBody>
          <a:bodyPr/>
          <a:lstStyle/>
          <a:p>
            <a:fld id="{EEF251C1-7F20-4662-8E3B-B37206C1B3B4}" type="slidenum">
              <a:rPr lang="en-US" smtClean="0"/>
              <a:t>‹#›</a:t>
            </a:fld>
            <a:endParaRPr lang="en-US"/>
          </a:p>
        </p:txBody>
      </p:sp>
    </p:spTree>
    <p:extLst>
      <p:ext uri="{BB962C8B-B14F-4D97-AF65-F5344CB8AC3E}">
        <p14:creationId xmlns:p14="http://schemas.microsoft.com/office/powerpoint/2010/main" val="2130108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009B5-FBD6-49B1-96E4-7C2EC8A5F6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C3E266-0BA2-4E4F-8D87-CB418A6AF9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93B0D4-C49A-4BEA-B65B-359AB48C351A}"/>
              </a:ext>
            </a:extLst>
          </p:cNvPr>
          <p:cNvSpPr>
            <a:spLocks noGrp="1"/>
          </p:cNvSpPr>
          <p:nvPr>
            <p:ph type="dt" sz="half" idx="10"/>
          </p:nvPr>
        </p:nvSpPr>
        <p:spPr/>
        <p:txBody>
          <a:bodyPr/>
          <a:lstStyle/>
          <a:p>
            <a:fld id="{B22C01E2-4D21-414E-A874-CB050379D898}" type="datetimeFigureOut">
              <a:rPr lang="en-US" smtClean="0"/>
              <a:t>22/2/2025</a:t>
            </a:fld>
            <a:endParaRPr lang="en-US"/>
          </a:p>
        </p:txBody>
      </p:sp>
      <p:sp>
        <p:nvSpPr>
          <p:cNvPr id="5" name="Footer Placeholder 4">
            <a:extLst>
              <a:ext uri="{FF2B5EF4-FFF2-40B4-BE49-F238E27FC236}">
                <a16:creationId xmlns:a16="http://schemas.microsoft.com/office/drawing/2014/main" id="{292CC843-E9D0-4713-8950-3E3C191B44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DBF00B-B40A-4523-99BF-5D6A7EA78AB5}"/>
              </a:ext>
            </a:extLst>
          </p:cNvPr>
          <p:cNvSpPr>
            <a:spLocks noGrp="1"/>
          </p:cNvSpPr>
          <p:nvPr>
            <p:ph type="sldNum" sz="quarter" idx="12"/>
          </p:nvPr>
        </p:nvSpPr>
        <p:spPr/>
        <p:txBody>
          <a:bodyPr/>
          <a:lstStyle/>
          <a:p>
            <a:fld id="{10837B1A-10CC-4FF5-8339-0D8872BDF6E3}" type="slidenum">
              <a:rPr lang="en-US" smtClean="0"/>
              <a:t>‹#›</a:t>
            </a:fld>
            <a:endParaRPr lang="en-US"/>
          </a:p>
        </p:txBody>
      </p:sp>
    </p:spTree>
    <p:extLst>
      <p:ext uri="{BB962C8B-B14F-4D97-AF65-F5344CB8AC3E}">
        <p14:creationId xmlns:p14="http://schemas.microsoft.com/office/powerpoint/2010/main" val="2489457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460E-3769-4FB5-9B53-F61D128B22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EE1FE2-AEF6-4EEE-B8AB-347D6506DA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03FC67-5DA8-4EE2-BD4F-F32D0084F9FF}"/>
              </a:ext>
            </a:extLst>
          </p:cNvPr>
          <p:cNvSpPr>
            <a:spLocks noGrp="1"/>
          </p:cNvSpPr>
          <p:nvPr>
            <p:ph type="dt" sz="half" idx="10"/>
          </p:nvPr>
        </p:nvSpPr>
        <p:spPr/>
        <p:txBody>
          <a:bodyPr/>
          <a:lstStyle/>
          <a:p>
            <a:fld id="{B22C01E2-4D21-414E-A874-CB050379D898}" type="datetimeFigureOut">
              <a:rPr lang="en-US" smtClean="0"/>
              <a:t>22/2/2025</a:t>
            </a:fld>
            <a:endParaRPr lang="en-US"/>
          </a:p>
        </p:txBody>
      </p:sp>
      <p:sp>
        <p:nvSpPr>
          <p:cNvPr id="5" name="Footer Placeholder 4">
            <a:extLst>
              <a:ext uri="{FF2B5EF4-FFF2-40B4-BE49-F238E27FC236}">
                <a16:creationId xmlns:a16="http://schemas.microsoft.com/office/drawing/2014/main" id="{AEF0CD5D-6C56-4CAD-9BF6-128FCF9DEB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629C4-BF3D-4E05-94B1-D28DD1BC8FEC}"/>
              </a:ext>
            </a:extLst>
          </p:cNvPr>
          <p:cNvSpPr>
            <a:spLocks noGrp="1"/>
          </p:cNvSpPr>
          <p:nvPr>
            <p:ph type="sldNum" sz="quarter" idx="12"/>
          </p:nvPr>
        </p:nvSpPr>
        <p:spPr/>
        <p:txBody>
          <a:bodyPr/>
          <a:lstStyle/>
          <a:p>
            <a:fld id="{10837B1A-10CC-4FF5-8339-0D8872BDF6E3}" type="slidenum">
              <a:rPr lang="en-US" smtClean="0"/>
              <a:t>‹#›</a:t>
            </a:fld>
            <a:endParaRPr lang="en-US"/>
          </a:p>
        </p:txBody>
      </p:sp>
    </p:spTree>
    <p:extLst>
      <p:ext uri="{BB962C8B-B14F-4D97-AF65-F5344CB8AC3E}">
        <p14:creationId xmlns:p14="http://schemas.microsoft.com/office/powerpoint/2010/main" val="3225345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4EED3-B444-4B1C-B22F-A6698C32FE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1BB28F-3209-4B85-8718-F6F2860AEB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AEE623-3561-4288-B21D-0C79282CBD9A}"/>
              </a:ext>
            </a:extLst>
          </p:cNvPr>
          <p:cNvSpPr>
            <a:spLocks noGrp="1"/>
          </p:cNvSpPr>
          <p:nvPr>
            <p:ph type="dt" sz="half" idx="10"/>
          </p:nvPr>
        </p:nvSpPr>
        <p:spPr/>
        <p:txBody>
          <a:bodyPr/>
          <a:lstStyle/>
          <a:p>
            <a:fld id="{B22C01E2-4D21-414E-A874-CB050379D898}" type="datetimeFigureOut">
              <a:rPr lang="en-US" smtClean="0"/>
              <a:t>22/2/2025</a:t>
            </a:fld>
            <a:endParaRPr lang="en-US"/>
          </a:p>
        </p:txBody>
      </p:sp>
      <p:sp>
        <p:nvSpPr>
          <p:cNvPr id="5" name="Footer Placeholder 4">
            <a:extLst>
              <a:ext uri="{FF2B5EF4-FFF2-40B4-BE49-F238E27FC236}">
                <a16:creationId xmlns:a16="http://schemas.microsoft.com/office/drawing/2014/main" id="{3E4F4FF7-C03A-4507-BBC8-A967E3A4D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382EB5-E68E-438A-AC80-FB045D14AF5B}"/>
              </a:ext>
            </a:extLst>
          </p:cNvPr>
          <p:cNvSpPr>
            <a:spLocks noGrp="1"/>
          </p:cNvSpPr>
          <p:nvPr>
            <p:ph type="sldNum" sz="quarter" idx="12"/>
          </p:nvPr>
        </p:nvSpPr>
        <p:spPr/>
        <p:txBody>
          <a:bodyPr/>
          <a:lstStyle/>
          <a:p>
            <a:fld id="{10837B1A-10CC-4FF5-8339-0D8872BDF6E3}" type="slidenum">
              <a:rPr lang="en-US" smtClean="0"/>
              <a:t>‹#›</a:t>
            </a:fld>
            <a:endParaRPr lang="en-US"/>
          </a:p>
        </p:txBody>
      </p:sp>
    </p:spTree>
    <p:extLst>
      <p:ext uri="{BB962C8B-B14F-4D97-AF65-F5344CB8AC3E}">
        <p14:creationId xmlns:p14="http://schemas.microsoft.com/office/powerpoint/2010/main" val="1215310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197C5-2097-4779-81F3-A21958813D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D7B506-1AAF-4799-B498-EB80876864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7A37A-424A-4CFA-8B74-D3F8B147C7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1E4AB3-974E-41FF-BAB1-1B0C7CA30379}"/>
              </a:ext>
            </a:extLst>
          </p:cNvPr>
          <p:cNvSpPr>
            <a:spLocks noGrp="1"/>
          </p:cNvSpPr>
          <p:nvPr>
            <p:ph type="dt" sz="half" idx="10"/>
          </p:nvPr>
        </p:nvSpPr>
        <p:spPr/>
        <p:txBody>
          <a:bodyPr/>
          <a:lstStyle/>
          <a:p>
            <a:fld id="{B22C01E2-4D21-414E-A874-CB050379D898}" type="datetimeFigureOut">
              <a:rPr lang="en-US" smtClean="0"/>
              <a:t>22/2/2025</a:t>
            </a:fld>
            <a:endParaRPr lang="en-US"/>
          </a:p>
        </p:txBody>
      </p:sp>
      <p:sp>
        <p:nvSpPr>
          <p:cNvPr id="6" name="Footer Placeholder 5">
            <a:extLst>
              <a:ext uri="{FF2B5EF4-FFF2-40B4-BE49-F238E27FC236}">
                <a16:creationId xmlns:a16="http://schemas.microsoft.com/office/drawing/2014/main" id="{64CDB718-EBB4-4267-90AD-6BDA84A102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EDBC1A-C4EC-4D74-8E7F-008027A449AB}"/>
              </a:ext>
            </a:extLst>
          </p:cNvPr>
          <p:cNvSpPr>
            <a:spLocks noGrp="1"/>
          </p:cNvSpPr>
          <p:nvPr>
            <p:ph type="sldNum" sz="quarter" idx="12"/>
          </p:nvPr>
        </p:nvSpPr>
        <p:spPr/>
        <p:txBody>
          <a:bodyPr/>
          <a:lstStyle/>
          <a:p>
            <a:fld id="{10837B1A-10CC-4FF5-8339-0D8872BDF6E3}" type="slidenum">
              <a:rPr lang="en-US" smtClean="0"/>
              <a:t>‹#›</a:t>
            </a:fld>
            <a:endParaRPr lang="en-US"/>
          </a:p>
        </p:txBody>
      </p:sp>
    </p:spTree>
    <p:extLst>
      <p:ext uri="{BB962C8B-B14F-4D97-AF65-F5344CB8AC3E}">
        <p14:creationId xmlns:p14="http://schemas.microsoft.com/office/powerpoint/2010/main" val="346742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A77B5-267D-42CE-B342-A16D21812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6369A4-5775-44FD-AA86-3300B38FC1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108832-D87F-4148-B385-898D1FDB30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C7A756-7B39-418C-8DF1-D5D151C372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EF30AF-21A2-473D-9D58-7D454B93F2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7B153E-D412-4123-859E-5508A5568EE7}"/>
              </a:ext>
            </a:extLst>
          </p:cNvPr>
          <p:cNvSpPr>
            <a:spLocks noGrp="1"/>
          </p:cNvSpPr>
          <p:nvPr>
            <p:ph type="dt" sz="half" idx="10"/>
          </p:nvPr>
        </p:nvSpPr>
        <p:spPr/>
        <p:txBody>
          <a:bodyPr/>
          <a:lstStyle/>
          <a:p>
            <a:fld id="{B22C01E2-4D21-414E-A874-CB050379D898}" type="datetimeFigureOut">
              <a:rPr lang="en-US" smtClean="0"/>
              <a:t>22/2/2025</a:t>
            </a:fld>
            <a:endParaRPr lang="en-US"/>
          </a:p>
        </p:txBody>
      </p:sp>
      <p:sp>
        <p:nvSpPr>
          <p:cNvPr id="8" name="Footer Placeholder 7">
            <a:extLst>
              <a:ext uri="{FF2B5EF4-FFF2-40B4-BE49-F238E27FC236}">
                <a16:creationId xmlns:a16="http://schemas.microsoft.com/office/drawing/2014/main" id="{BD95B671-31C2-4D0C-9A28-AE2DBBFE62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6FDB47-2A76-40A7-B5BC-581E641FA30C}"/>
              </a:ext>
            </a:extLst>
          </p:cNvPr>
          <p:cNvSpPr>
            <a:spLocks noGrp="1"/>
          </p:cNvSpPr>
          <p:nvPr>
            <p:ph type="sldNum" sz="quarter" idx="12"/>
          </p:nvPr>
        </p:nvSpPr>
        <p:spPr/>
        <p:txBody>
          <a:bodyPr/>
          <a:lstStyle/>
          <a:p>
            <a:fld id="{10837B1A-10CC-4FF5-8339-0D8872BDF6E3}" type="slidenum">
              <a:rPr lang="en-US" smtClean="0"/>
              <a:t>‹#›</a:t>
            </a:fld>
            <a:endParaRPr lang="en-US"/>
          </a:p>
        </p:txBody>
      </p:sp>
    </p:spTree>
    <p:extLst>
      <p:ext uri="{BB962C8B-B14F-4D97-AF65-F5344CB8AC3E}">
        <p14:creationId xmlns:p14="http://schemas.microsoft.com/office/powerpoint/2010/main" val="2412534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2C3A7-0C93-4CDC-9DDF-26E8BAEC10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F4E922-C4B2-492A-BB6B-8A78212D454F}"/>
              </a:ext>
            </a:extLst>
          </p:cNvPr>
          <p:cNvSpPr>
            <a:spLocks noGrp="1"/>
          </p:cNvSpPr>
          <p:nvPr>
            <p:ph type="dt" sz="half" idx="10"/>
          </p:nvPr>
        </p:nvSpPr>
        <p:spPr/>
        <p:txBody>
          <a:bodyPr/>
          <a:lstStyle/>
          <a:p>
            <a:fld id="{B22C01E2-4D21-414E-A874-CB050379D898}" type="datetimeFigureOut">
              <a:rPr lang="en-US" smtClean="0"/>
              <a:t>22/2/2025</a:t>
            </a:fld>
            <a:endParaRPr lang="en-US"/>
          </a:p>
        </p:txBody>
      </p:sp>
      <p:sp>
        <p:nvSpPr>
          <p:cNvPr id="4" name="Footer Placeholder 3">
            <a:extLst>
              <a:ext uri="{FF2B5EF4-FFF2-40B4-BE49-F238E27FC236}">
                <a16:creationId xmlns:a16="http://schemas.microsoft.com/office/drawing/2014/main" id="{18FDD137-53B5-4069-A08C-A6C2A21944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D346B0-AE1B-4E31-8985-BC47270D0319}"/>
              </a:ext>
            </a:extLst>
          </p:cNvPr>
          <p:cNvSpPr>
            <a:spLocks noGrp="1"/>
          </p:cNvSpPr>
          <p:nvPr>
            <p:ph type="sldNum" sz="quarter" idx="12"/>
          </p:nvPr>
        </p:nvSpPr>
        <p:spPr/>
        <p:txBody>
          <a:bodyPr/>
          <a:lstStyle/>
          <a:p>
            <a:fld id="{10837B1A-10CC-4FF5-8339-0D8872BDF6E3}" type="slidenum">
              <a:rPr lang="en-US" smtClean="0"/>
              <a:t>‹#›</a:t>
            </a:fld>
            <a:endParaRPr lang="en-US"/>
          </a:p>
        </p:txBody>
      </p:sp>
    </p:spTree>
    <p:extLst>
      <p:ext uri="{BB962C8B-B14F-4D97-AF65-F5344CB8AC3E}">
        <p14:creationId xmlns:p14="http://schemas.microsoft.com/office/powerpoint/2010/main" val="427969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520F1E-7342-415D-951D-D625B9F6A706}"/>
              </a:ext>
            </a:extLst>
          </p:cNvPr>
          <p:cNvSpPr>
            <a:spLocks noGrp="1"/>
          </p:cNvSpPr>
          <p:nvPr>
            <p:ph type="dt" sz="half" idx="10"/>
          </p:nvPr>
        </p:nvSpPr>
        <p:spPr/>
        <p:txBody>
          <a:bodyPr/>
          <a:lstStyle/>
          <a:p>
            <a:fld id="{B22C01E2-4D21-414E-A874-CB050379D898}" type="datetimeFigureOut">
              <a:rPr lang="en-US" smtClean="0"/>
              <a:t>22/2/2025</a:t>
            </a:fld>
            <a:endParaRPr lang="en-US"/>
          </a:p>
        </p:txBody>
      </p:sp>
      <p:sp>
        <p:nvSpPr>
          <p:cNvPr id="3" name="Footer Placeholder 2">
            <a:extLst>
              <a:ext uri="{FF2B5EF4-FFF2-40B4-BE49-F238E27FC236}">
                <a16:creationId xmlns:a16="http://schemas.microsoft.com/office/drawing/2014/main" id="{96C88F7A-950E-4DE0-9AA4-547B7D718F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325AE-DF24-4CD4-A471-9D279E17131F}"/>
              </a:ext>
            </a:extLst>
          </p:cNvPr>
          <p:cNvSpPr>
            <a:spLocks noGrp="1"/>
          </p:cNvSpPr>
          <p:nvPr>
            <p:ph type="sldNum" sz="quarter" idx="12"/>
          </p:nvPr>
        </p:nvSpPr>
        <p:spPr/>
        <p:txBody>
          <a:bodyPr/>
          <a:lstStyle/>
          <a:p>
            <a:fld id="{10837B1A-10CC-4FF5-8339-0D8872BDF6E3}" type="slidenum">
              <a:rPr lang="en-US" smtClean="0"/>
              <a:t>‹#›</a:t>
            </a:fld>
            <a:endParaRPr lang="en-US"/>
          </a:p>
        </p:txBody>
      </p:sp>
    </p:spTree>
    <p:extLst>
      <p:ext uri="{BB962C8B-B14F-4D97-AF65-F5344CB8AC3E}">
        <p14:creationId xmlns:p14="http://schemas.microsoft.com/office/powerpoint/2010/main" val="3595720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DCDBA-95A4-4F07-B564-7749C7B10B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53C72A-55C4-48BE-910D-C9974B2349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C69E68-8138-4769-B00C-F640D3C61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77E789-F92E-4267-9FB3-456646510855}"/>
              </a:ext>
            </a:extLst>
          </p:cNvPr>
          <p:cNvSpPr>
            <a:spLocks noGrp="1"/>
          </p:cNvSpPr>
          <p:nvPr>
            <p:ph type="dt" sz="half" idx="10"/>
          </p:nvPr>
        </p:nvSpPr>
        <p:spPr/>
        <p:txBody>
          <a:bodyPr/>
          <a:lstStyle/>
          <a:p>
            <a:fld id="{B22C01E2-4D21-414E-A874-CB050379D898}" type="datetimeFigureOut">
              <a:rPr lang="en-US" smtClean="0"/>
              <a:t>22/2/2025</a:t>
            </a:fld>
            <a:endParaRPr lang="en-US"/>
          </a:p>
        </p:txBody>
      </p:sp>
      <p:sp>
        <p:nvSpPr>
          <p:cNvPr id="6" name="Footer Placeholder 5">
            <a:extLst>
              <a:ext uri="{FF2B5EF4-FFF2-40B4-BE49-F238E27FC236}">
                <a16:creationId xmlns:a16="http://schemas.microsoft.com/office/drawing/2014/main" id="{A5F02DA1-07B2-4732-B760-08280F6D96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8A61E5-C501-42DC-A27E-FD63E2504099}"/>
              </a:ext>
            </a:extLst>
          </p:cNvPr>
          <p:cNvSpPr>
            <a:spLocks noGrp="1"/>
          </p:cNvSpPr>
          <p:nvPr>
            <p:ph type="sldNum" sz="quarter" idx="12"/>
          </p:nvPr>
        </p:nvSpPr>
        <p:spPr/>
        <p:txBody>
          <a:bodyPr/>
          <a:lstStyle/>
          <a:p>
            <a:fld id="{10837B1A-10CC-4FF5-8339-0D8872BDF6E3}" type="slidenum">
              <a:rPr lang="en-US" smtClean="0"/>
              <a:t>‹#›</a:t>
            </a:fld>
            <a:endParaRPr lang="en-US"/>
          </a:p>
        </p:txBody>
      </p:sp>
    </p:spTree>
    <p:extLst>
      <p:ext uri="{BB962C8B-B14F-4D97-AF65-F5344CB8AC3E}">
        <p14:creationId xmlns:p14="http://schemas.microsoft.com/office/powerpoint/2010/main" val="3219987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endParaRPr lang="en-US"/>
          </a:p>
        </p:txBody>
      </p:sp>
      <p:sp>
        <p:nvSpPr>
          <p:cNvPr id="3" name="Chỗ dành sẵn cho Nội dung 2"/>
          <p:cNvSpPr>
            <a:spLocks noGrp="1"/>
          </p:cNvSpPr>
          <p:nvPr>
            <p:ph idx="1"/>
          </p:nvPr>
        </p:nvSpPr>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p:cNvSpPr>
            <a:spLocks noGrp="1"/>
          </p:cNvSpPr>
          <p:nvPr>
            <p:ph type="dt" sz="half" idx="10"/>
          </p:nvPr>
        </p:nvSpPr>
        <p:spPr/>
        <p:txBody>
          <a:bodyPr/>
          <a:lstStyle/>
          <a:p>
            <a:fld id="{8BB63BCD-3FDB-48CA-91BE-DECE1CCF8A05}" type="datetimeFigureOut">
              <a:rPr lang="en-US" smtClean="0"/>
              <a:t>22/2/2025</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ố hiệu Bản chiếu 5"/>
          <p:cNvSpPr>
            <a:spLocks noGrp="1"/>
          </p:cNvSpPr>
          <p:nvPr>
            <p:ph type="sldNum" sz="quarter" idx="12"/>
          </p:nvPr>
        </p:nvSpPr>
        <p:spPr/>
        <p:txBody>
          <a:bodyPr/>
          <a:lstStyle/>
          <a:p>
            <a:fld id="{EEF251C1-7F20-4662-8E3B-B37206C1B3B4}" type="slidenum">
              <a:rPr lang="en-US" smtClean="0"/>
              <a:t>‹#›</a:t>
            </a:fld>
            <a:endParaRPr lang="en-US"/>
          </a:p>
        </p:txBody>
      </p:sp>
    </p:spTree>
    <p:extLst>
      <p:ext uri="{BB962C8B-B14F-4D97-AF65-F5344CB8AC3E}">
        <p14:creationId xmlns:p14="http://schemas.microsoft.com/office/powerpoint/2010/main" val="1549892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806DF-7B04-4D90-B3FE-CA55349D98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C7F132-3421-466E-89F9-CDE98F472A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1199A7-ED92-4BAB-8BBE-27C217D7F4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A6BC31-EE0D-4F6A-9E77-E3C04B69FFDD}"/>
              </a:ext>
            </a:extLst>
          </p:cNvPr>
          <p:cNvSpPr>
            <a:spLocks noGrp="1"/>
          </p:cNvSpPr>
          <p:nvPr>
            <p:ph type="dt" sz="half" idx="10"/>
          </p:nvPr>
        </p:nvSpPr>
        <p:spPr/>
        <p:txBody>
          <a:bodyPr/>
          <a:lstStyle/>
          <a:p>
            <a:fld id="{B22C01E2-4D21-414E-A874-CB050379D898}" type="datetimeFigureOut">
              <a:rPr lang="en-US" smtClean="0"/>
              <a:t>22/2/2025</a:t>
            </a:fld>
            <a:endParaRPr lang="en-US"/>
          </a:p>
        </p:txBody>
      </p:sp>
      <p:sp>
        <p:nvSpPr>
          <p:cNvPr id="6" name="Footer Placeholder 5">
            <a:extLst>
              <a:ext uri="{FF2B5EF4-FFF2-40B4-BE49-F238E27FC236}">
                <a16:creationId xmlns:a16="http://schemas.microsoft.com/office/drawing/2014/main" id="{4481E2E2-974A-4B52-A296-1D979DF193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F96A6-9C24-4F79-AA56-B27978B3C770}"/>
              </a:ext>
            </a:extLst>
          </p:cNvPr>
          <p:cNvSpPr>
            <a:spLocks noGrp="1"/>
          </p:cNvSpPr>
          <p:nvPr>
            <p:ph type="sldNum" sz="quarter" idx="12"/>
          </p:nvPr>
        </p:nvSpPr>
        <p:spPr/>
        <p:txBody>
          <a:bodyPr/>
          <a:lstStyle/>
          <a:p>
            <a:fld id="{10837B1A-10CC-4FF5-8339-0D8872BDF6E3}" type="slidenum">
              <a:rPr lang="en-US" smtClean="0"/>
              <a:t>‹#›</a:t>
            </a:fld>
            <a:endParaRPr lang="en-US"/>
          </a:p>
        </p:txBody>
      </p:sp>
    </p:spTree>
    <p:extLst>
      <p:ext uri="{BB962C8B-B14F-4D97-AF65-F5344CB8AC3E}">
        <p14:creationId xmlns:p14="http://schemas.microsoft.com/office/powerpoint/2010/main" val="3006039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52770-2563-4B0C-9E9D-672E7FBF85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F061D6-91C0-403C-9B7B-4F147B3F2E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3FF3F-DDAB-4B47-8A15-B969B8250001}"/>
              </a:ext>
            </a:extLst>
          </p:cNvPr>
          <p:cNvSpPr>
            <a:spLocks noGrp="1"/>
          </p:cNvSpPr>
          <p:nvPr>
            <p:ph type="dt" sz="half" idx="10"/>
          </p:nvPr>
        </p:nvSpPr>
        <p:spPr/>
        <p:txBody>
          <a:bodyPr/>
          <a:lstStyle/>
          <a:p>
            <a:fld id="{B22C01E2-4D21-414E-A874-CB050379D898}" type="datetimeFigureOut">
              <a:rPr lang="en-US" smtClean="0"/>
              <a:t>22/2/2025</a:t>
            </a:fld>
            <a:endParaRPr lang="en-US"/>
          </a:p>
        </p:txBody>
      </p:sp>
      <p:sp>
        <p:nvSpPr>
          <p:cNvPr id="5" name="Footer Placeholder 4">
            <a:extLst>
              <a:ext uri="{FF2B5EF4-FFF2-40B4-BE49-F238E27FC236}">
                <a16:creationId xmlns:a16="http://schemas.microsoft.com/office/drawing/2014/main" id="{14E8143A-7054-4024-A2F2-C120B9611F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E58102-7E87-4E02-8DAE-57170CDC75CF}"/>
              </a:ext>
            </a:extLst>
          </p:cNvPr>
          <p:cNvSpPr>
            <a:spLocks noGrp="1"/>
          </p:cNvSpPr>
          <p:nvPr>
            <p:ph type="sldNum" sz="quarter" idx="12"/>
          </p:nvPr>
        </p:nvSpPr>
        <p:spPr/>
        <p:txBody>
          <a:bodyPr/>
          <a:lstStyle/>
          <a:p>
            <a:fld id="{10837B1A-10CC-4FF5-8339-0D8872BDF6E3}" type="slidenum">
              <a:rPr lang="en-US" smtClean="0"/>
              <a:t>‹#›</a:t>
            </a:fld>
            <a:endParaRPr lang="en-US"/>
          </a:p>
        </p:txBody>
      </p:sp>
    </p:spTree>
    <p:extLst>
      <p:ext uri="{BB962C8B-B14F-4D97-AF65-F5344CB8AC3E}">
        <p14:creationId xmlns:p14="http://schemas.microsoft.com/office/powerpoint/2010/main" val="2345054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2BD6AF-40E0-44E6-84AA-94EFF2AB86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D29289-FB11-4693-9D9F-AEFDFC81B5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C608CB-BDB1-4509-B34E-FBD5B91C3C75}"/>
              </a:ext>
            </a:extLst>
          </p:cNvPr>
          <p:cNvSpPr>
            <a:spLocks noGrp="1"/>
          </p:cNvSpPr>
          <p:nvPr>
            <p:ph type="dt" sz="half" idx="10"/>
          </p:nvPr>
        </p:nvSpPr>
        <p:spPr/>
        <p:txBody>
          <a:bodyPr/>
          <a:lstStyle/>
          <a:p>
            <a:fld id="{B22C01E2-4D21-414E-A874-CB050379D898}" type="datetimeFigureOut">
              <a:rPr lang="en-US" smtClean="0"/>
              <a:t>22/2/2025</a:t>
            </a:fld>
            <a:endParaRPr lang="en-US"/>
          </a:p>
        </p:txBody>
      </p:sp>
      <p:sp>
        <p:nvSpPr>
          <p:cNvPr id="5" name="Footer Placeholder 4">
            <a:extLst>
              <a:ext uri="{FF2B5EF4-FFF2-40B4-BE49-F238E27FC236}">
                <a16:creationId xmlns:a16="http://schemas.microsoft.com/office/drawing/2014/main" id="{AC8D767F-4AC3-4B6C-9790-1F4CEBDE7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04BC8-5A35-4D67-9463-02815BF2D0C7}"/>
              </a:ext>
            </a:extLst>
          </p:cNvPr>
          <p:cNvSpPr>
            <a:spLocks noGrp="1"/>
          </p:cNvSpPr>
          <p:nvPr>
            <p:ph type="sldNum" sz="quarter" idx="12"/>
          </p:nvPr>
        </p:nvSpPr>
        <p:spPr/>
        <p:txBody>
          <a:bodyPr/>
          <a:lstStyle/>
          <a:p>
            <a:fld id="{10837B1A-10CC-4FF5-8339-0D8872BDF6E3}" type="slidenum">
              <a:rPr lang="en-US" smtClean="0"/>
              <a:t>‹#›</a:t>
            </a:fld>
            <a:endParaRPr lang="en-US"/>
          </a:p>
        </p:txBody>
      </p:sp>
    </p:spTree>
    <p:extLst>
      <p:ext uri="{BB962C8B-B14F-4D97-AF65-F5344CB8AC3E}">
        <p14:creationId xmlns:p14="http://schemas.microsoft.com/office/powerpoint/2010/main" val="1977324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D0D902-E3FD-41D4-B99A-597D73F1A1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4720601"/>
      </p:ext>
    </p:extLst>
  </p:cSld>
  <p:clrMapOvr>
    <a:masterClrMapping/>
  </p:clrMapOvr>
  <p:transition advTm="6645"/>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D2D8B6-A4AC-42E0-BA92-63F5808EFA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4903011"/>
      </p:ext>
    </p:extLst>
  </p:cSld>
  <p:clrMapOvr>
    <a:masterClrMapping/>
  </p:clrMapOvr>
  <p:transition advTm="6645"/>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D5E828-E5B7-4D4D-9B80-7E0F84246B1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31697725"/>
      </p:ext>
    </p:extLst>
  </p:cSld>
  <p:clrMapOvr>
    <a:masterClrMapping/>
  </p:clrMapOvr>
  <p:transition advTm="6645"/>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E889393-D349-44D7-AD3D-BABF296EAA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2031861"/>
      </p:ext>
    </p:extLst>
  </p:cSld>
  <p:clrMapOvr>
    <a:masterClrMapping/>
  </p:clrMapOvr>
  <p:transition advTm="6645"/>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15B5BE1-1900-417B-AE8E-E6037FDDFC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59168279"/>
      </p:ext>
    </p:extLst>
  </p:cSld>
  <p:clrMapOvr>
    <a:masterClrMapping/>
  </p:clrMapOvr>
  <p:transition advTm="6645"/>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C1BC497-F838-49E0-8278-72BCFF454F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67732527"/>
      </p:ext>
    </p:extLst>
  </p:cSld>
  <p:clrMapOvr>
    <a:masterClrMapping/>
  </p:clrMapOvr>
  <p:transition advTm="6645"/>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CC6F88C-A493-4071-8513-6FE15AE74A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3163859"/>
      </p:ext>
    </p:extLst>
  </p:cSld>
  <p:clrMapOvr>
    <a:masterClrMapping/>
  </p:clrMapOvr>
  <p:transition advTm="6645"/>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Chỉnh sửa kiểu văn bản của Bản cái</a:t>
            </a:r>
          </a:p>
        </p:txBody>
      </p:sp>
      <p:sp>
        <p:nvSpPr>
          <p:cNvPr id="4" name="Chỗ dành sẵn cho Ngày tháng 3"/>
          <p:cNvSpPr>
            <a:spLocks noGrp="1"/>
          </p:cNvSpPr>
          <p:nvPr>
            <p:ph type="dt" sz="half" idx="10"/>
          </p:nvPr>
        </p:nvSpPr>
        <p:spPr/>
        <p:txBody>
          <a:bodyPr/>
          <a:lstStyle/>
          <a:p>
            <a:fld id="{8BB63BCD-3FDB-48CA-91BE-DECE1CCF8A05}" type="datetimeFigureOut">
              <a:rPr lang="en-US" smtClean="0"/>
              <a:t>22/2/2025</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ố hiệu Bản chiếu 5"/>
          <p:cNvSpPr>
            <a:spLocks noGrp="1"/>
          </p:cNvSpPr>
          <p:nvPr>
            <p:ph type="sldNum" sz="quarter" idx="12"/>
          </p:nvPr>
        </p:nvSpPr>
        <p:spPr/>
        <p:txBody>
          <a:bodyPr/>
          <a:lstStyle/>
          <a:p>
            <a:fld id="{EEF251C1-7F20-4662-8E3B-B37206C1B3B4}" type="slidenum">
              <a:rPr lang="en-US" smtClean="0"/>
              <a:t>‹#›</a:t>
            </a:fld>
            <a:endParaRPr lang="en-US"/>
          </a:p>
        </p:txBody>
      </p:sp>
    </p:spTree>
    <p:extLst>
      <p:ext uri="{BB962C8B-B14F-4D97-AF65-F5344CB8AC3E}">
        <p14:creationId xmlns:p14="http://schemas.microsoft.com/office/powerpoint/2010/main" val="3922776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3384FC0-1499-44A9-97CF-09119C7CF3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35812482"/>
      </p:ext>
    </p:extLst>
  </p:cSld>
  <p:clrMapOvr>
    <a:masterClrMapping/>
  </p:clrMapOvr>
  <p:transition advTm="6645"/>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4F74ED5-F850-4853-B39F-47DCA0B681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0589547"/>
      </p:ext>
    </p:extLst>
  </p:cSld>
  <p:clrMapOvr>
    <a:masterClrMapping/>
  </p:clrMapOvr>
  <p:transition advTm="6645"/>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19B0F0-6FB0-4512-B550-AF40F1A0DD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1807944"/>
      </p:ext>
    </p:extLst>
  </p:cSld>
  <p:clrMapOvr>
    <a:masterClrMapping/>
  </p:clrMapOvr>
  <p:transition advTm="6645"/>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313C44-666D-497D-9BA3-E1180D68CD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3453728"/>
      </p:ext>
    </p:extLst>
  </p:cSld>
  <p:clrMapOvr>
    <a:masterClrMapping/>
  </p:clrMapOvr>
  <p:transition advTm="6645"/>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BED2BAF4-63E0-45E4-909C-0AF5B3B4DC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327777"/>
      </p:ext>
    </p:extLst>
  </p:cSld>
  <p:clrMapOvr>
    <a:masterClrMapping/>
  </p:clrMapOvr>
  <p:transition advTm="6645"/>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endParaRPr lang="en-US"/>
          </a:p>
        </p:txBody>
      </p:sp>
      <p:sp>
        <p:nvSpPr>
          <p:cNvPr id="3" name="Chỗ dành sẵn cho Nội dung 2"/>
          <p:cNvSpPr>
            <a:spLocks noGrp="1"/>
          </p:cNvSpPr>
          <p:nvPr>
            <p:ph sz="half" idx="1"/>
          </p:nvPr>
        </p:nvSpPr>
        <p:spPr>
          <a:xfrm>
            <a:off x="838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p:cNvSpPr>
            <a:spLocks noGrp="1"/>
          </p:cNvSpPr>
          <p:nvPr>
            <p:ph sz="half" idx="2"/>
          </p:nvPr>
        </p:nvSpPr>
        <p:spPr>
          <a:xfrm>
            <a:off x="6172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p:cNvSpPr>
            <a:spLocks noGrp="1"/>
          </p:cNvSpPr>
          <p:nvPr>
            <p:ph type="dt" sz="half" idx="10"/>
          </p:nvPr>
        </p:nvSpPr>
        <p:spPr/>
        <p:txBody>
          <a:bodyPr/>
          <a:lstStyle/>
          <a:p>
            <a:fld id="{8BB63BCD-3FDB-48CA-91BE-DECE1CCF8A05}" type="datetimeFigureOut">
              <a:rPr lang="en-US" smtClean="0"/>
              <a:t>22/2/2025</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ố hiệu Bản chiếu 6"/>
          <p:cNvSpPr>
            <a:spLocks noGrp="1"/>
          </p:cNvSpPr>
          <p:nvPr>
            <p:ph type="sldNum" sz="quarter" idx="12"/>
          </p:nvPr>
        </p:nvSpPr>
        <p:spPr/>
        <p:txBody>
          <a:bodyPr/>
          <a:lstStyle/>
          <a:p>
            <a:fld id="{EEF251C1-7F20-4662-8E3B-B37206C1B3B4}" type="slidenum">
              <a:rPr lang="en-US" smtClean="0"/>
              <a:t>‹#›</a:t>
            </a:fld>
            <a:endParaRPr lang="en-US"/>
          </a:p>
        </p:txBody>
      </p:sp>
    </p:spTree>
    <p:extLst>
      <p:ext uri="{BB962C8B-B14F-4D97-AF65-F5344CB8AC3E}">
        <p14:creationId xmlns:p14="http://schemas.microsoft.com/office/powerpoint/2010/main" val="1835961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4" name="Chỗ dành sẵn cho Nội dung 3"/>
          <p:cNvSpPr>
            <a:spLocks noGrp="1"/>
          </p:cNvSpPr>
          <p:nvPr>
            <p:ph sz="half" idx="2"/>
          </p:nvPr>
        </p:nvSpPr>
        <p:spPr>
          <a:xfrm>
            <a:off x="839788" y="2505075"/>
            <a:ext cx="5157787"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6" name="Chỗ dành sẵn cho Nội dung 5"/>
          <p:cNvSpPr>
            <a:spLocks noGrp="1"/>
          </p:cNvSpPr>
          <p:nvPr>
            <p:ph sz="quarter" idx="4"/>
          </p:nvPr>
        </p:nvSpPr>
        <p:spPr>
          <a:xfrm>
            <a:off x="6172200" y="2505075"/>
            <a:ext cx="5183188"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p:cNvSpPr>
            <a:spLocks noGrp="1"/>
          </p:cNvSpPr>
          <p:nvPr>
            <p:ph type="dt" sz="half" idx="10"/>
          </p:nvPr>
        </p:nvSpPr>
        <p:spPr/>
        <p:txBody>
          <a:bodyPr/>
          <a:lstStyle/>
          <a:p>
            <a:fld id="{8BB63BCD-3FDB-48CA-91BE-DECE1CCF8A05}" type="datetimeFigureOut">
              <a:rPr lang="en-US" smtClean="0"/>
              <a:t>22/2/2025</a:t>
            </a:fld>
            <a:endParaRPr lang="en-US"/>
          </a:p>
        </p:txBody>
      </p:sp>
      <p:sp>
        <p:nvSpPr>
          <p:cNvPr id="8" name="Chỗ dành sẵn cho Chân trang 7"/>
          <p:cNvSpPr>
            <a:spLocks noGrp="1"/>
          </p:cNvSpPr>
          <p:nvPr>
            <p:ph type="ftr" sz="quarter" idx="11"/>
          </p:nvPr>
        </p:nvSpPr>
        <p:spPr/>
        <p:txBody>
          <a:bodyPr/>
          <a:lstStyle/>
          <a:p>
            <a:endParaRPr lang="en-US"/>
          </a:p>
        </p:txBody>
      </p:sp>
      <p:sp>
        <p:nvSpPr>
          <p:cNvPr id="9" name="Chỗ dành sẵn cho Số hiệu Bản chiếu 8"/>
          <p:cNvSpPr>
            <a:spLocks noGrp="1"/>
          </p:cNvSpPr>
          <p:nvPr>
            <p:ph type="sldNum" sz="quarter" idx="12"/>
          </p:nvPr>
        </p:nvSpPr>
        <p:spPr/>
        <p:txBody>
          <a:bodyPr/>
          <a:lstStyle/>
          <a:p>
            <a:fld id="{EEF251C1-7F20-4662-8E3B-B37206C1B3B4}" type="slidenum">
              <a:rPr lang="en-US" smtClean="0"/>
              <a:t>‹#›</a:t>
            </a:fld>
            <a:endParaRPr lang="en-US"/>
          </a:p>
        </p:txBody>
      </p:sp>
    </p:spTree>
    <p:extLst>
      <p:ext uri="{BB962C8B-B14F-4D97-AF65-F5344CB8AC3E}">
        <p14:creationId xmlns:p14="http://schemas.microsoft.com/office/powerpoint/2010/main" val="3658864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endParaRPr lang="en-US"/>
          </a:p>
        </p:txBody>
      </p:sp>
      <p:sp>
        <p:nvSpPr>
          <p:cNvPr id="3" name="Chỗ dành sẵn cho Ngày tháng 2"/>
          <p:cNvSpPr>
            <a:spLocks noGrp="1"/>
          </p:cNvSpPr>
          <p:nvPr>
            <p:ph type="dt" sz="half" idx="10"/>
          </p:nvPr>
        </p:nvSpPr>
        <p:spPr/>
        <p:txBody>
          <a:bodyPr/>
          <a:lstStyle/>
          <a:p>
            <a:fld id="{8BB63BCD-3FDB-48CA-91BE-DECE1CCF8A05}" type="datetimeFigureOut">
              <a:rPr lang="en-US" smtClean="0"/>
              <a:t>22/2/2025</a:t>
            </a:fld>
            <a:endParaRPr lang="en-US"/>
          </a:p>
        </p:txBody>
      </p:sp>
      <p:sp>
        <p:nvSpPr>
          <p:cNvPr id="4" name="Chỗ dành sẵn cho Chân trang 3"/>
          <p:cNvSpPr>
            <a:spLocks noGrp="1"/>
          </p:cNvSpPr>
          <p:nvPr>
            <p:ph type="ftr" sz="quarter" idx="11"/>
          </p:nvPr>
        </p:nvSpPr>
        <p:spPr/>
        <p:txBody>
          <a:bodyPr/>
          <a:lstStyle/>
          <a:p>
            <a:endParaRPr lang="en-US"/>
          </a:p>
        </p:txBody>
      </p:sp>
      <p:sp>
        <p:nvSpPr>
          <p:cNvPr id="5" name="Chỗ dành sẵn cho Số hiệu Bản chiếu 4"/>
          <p:cNvSpPr>
            <a:spLocks noGrp="1"/>
          </p:cNvSpPr>
          <p:nvPr>
            <p:ph type="sldNum" sz="quarter" idx="12"/>
          </p:nvPr>
        </p:nvSpPr>
        <p:spPr/>
        <p:txBody>
          <a:bodyPr/>
          <a:lstStyle/>
          <a:p>
            <a:fld id="{EEF251C1-7F20-4662-8E3B-B37206C1B3B4}" type="slidenum">
              <a:rPr lang="en-US" smtClean="0"/>
              <a:t>‹#›</a:t>
            </a:fld>
            <a:endParaRPr lang="en-US"/>
          </a:p>
        </p:txBody>
      </p:sp>
    </p:spTree>
    <p:extLst>
      <p:ext uri="{BB962C8B-B14F-4D97-AF65-F5344CB8AC3E}">
        <p14:creationId xmlns:p14="http://schemas.microsoft.com/office/powerpoint/2010/main" val="1755771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a:lstStyle/>
          <a:p>
            <a:fld id="{8BB63BCD-3FDB-48CA-91BE-DECE1CCF8A05}" type="datetimeFigureOut">
              <a:rPr lang="en-US" smtClean="0"/>
              <a:t>22/2/2025</a:t>
            </a:fld>
            <a:endParaRPr lang="en-US"/>
          </a:p>
        </p:txBody>
      </p:sp>
      <p:sp>
        <p:nvSpPr>
          <p:cNvPr id="3" name="Chỗ dành sẵn cho Chân trang 2"/>
          <p:cNvSpPr>
            <a:spLocks noGrp="1"/>
          </p:cNvSpPr>
          <p:nvPr>
            <p:ph type="ftr" sz="quarter" idx="11"/>
          </p:nvPr>
        </p:nvSpPr>
        <p:spPr/>
        <p:txBody>
          <a:bodyPr/>
          <a:lstStyle/>
          <a:p>
            <a:endParaRPr lang="en-US"/>
          </a:p>
        </p:txBody>
      </p:sp>
      <p:sp>
        <p:nvSpPr>
          <p:cNvPr id="4" name="Chỗ dành sẵn cho Số hiệu Bản chiếu 3"/>
          <p:cNvSpPr>
            <a:spLocks noGrp="1"/>
          </p:cNvSpPr>
          <p:nvPr>
            <p:ph type="sldNum" sz="quarter" idx="12"/>
          </p:nvPr>
        </p:nvSpPr>
        <p:spPr/>
        <p:txBody>
          <a:bodyPr/>
          <a:lstStyle/>
          <a:p>
            <a:fld id="{EEF251C1-7F20-4662-8E3B-B37206C1B3B4}" type="slidenum">
              <a:rPr lang="en-US" smtClean="0"/>
              <a:t>‹#›</a:t>
            </a:fld>
            <a:endParaRPr lang="en-US"/>
          </a:p>
        </p:txBody>
      </p:sp>
    </p:spTree>
    <p:extLst>
      <p:ext uri="{BB962C8B-B14F-4D97-AF65-F5344CB8AC3E}">
        <p14:creationId xmlns:p14="http://schemas.microsoft.com/office/powerpoint/2010/main" val="770966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p:cNvSpPr>
            <a:spLocks noGrp="1"/>
          </p:cNvSpPr>
          <p:nvPr>
            <p:ph type="dt" sz="half" idx="10"/>
          </p:nvPr>
        </p:nvSpPr>
        <p:spPr/>
        <p:txBody>
          <a:bodyPr/>
          <a:lstStyle/>
          <a:p>
            <a:fld id="{8BB63BCD-3FDB-48CA-91BE-DECE1CCF8A05}" type="datetimeFigureOut">
              <a:rPr lang="en-US" smtClean="0"/>
              <a:t>22/2/2025</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ố hiệu Bản chiếu 6"/>
          <p:cNvSpPr>
            <a:spLocks noGrp="1"/>
          </p:cNvSpPr>
          <p:nvPr>
            <p:ph type="sldNum" sz="quarter" idx="12"/>
          </p:nvPr>
        </p:nvSpPr>
        <p:spPr/>
        <p:txBody>
          <a:bodyPr/>
          <a:lstStyle/>
          <a:p>
            <a:fld id="{EEF251C1-7F20-4662-8E3B-B37206C1B3B4}" type="slidenum">
              <a:rPr lang="en-US" smtClean="0"/>
              <a:t>‹#›</a:t>
            </a:fld>
            <a:endParaRPr lang="en-US"/>
          </a:p>
        </p:txBody>
      </p:sp>
    </p:spTree>
    <p:extLst>
      <p:ext uri="{BB962C8B-B14F-4D97-AF65-F5344CB8AC3E}">
        <p14:creationId xmlns:p14="http://schemas.microsoft.com/office/powerpoint/2010/main" val="211472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p:cNvSpPr>
            <a:spLocks noGrp="1"/>
          </p:cNvSpPr>
          <p:nvPr>
            <p:ph type="dt" sz="half" idx="10"/>
          </p:nvPr>
        </p:nvSpPr>
        <p:spPr/>
        <p:txBody>
          <a:bodyPr/>
          <a:lstStyle/>
          <a:p>
            <a:fld id="{8BB63BCD-3FDB-48CA-91BE-DECE1CCF8A05}" type="datetimeFigureOut">
              <a:rPr lang="en-US" smtClean="0"/>
              <a:t>22/2/2025</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ố hiệu Bản chiếu 6"/>
          <p:cNvSpPr>
            <a:spLocks noGrp="1"/>
          </p:cNvSpPr>
          <p:nvPr>
            <p:ph type="sldNum" sz="quarter" idx="12"/>
          </p:nvPr>
        </p:nvSpPr>
        <p:spPr/>
        <p:txBody>
          <a:bodyPr/>
          <a:lstStyle/>
          <a:p>
            <a:fld id="{EEF251C1-7F20-4662-8E3B-B37206C1B3B4}" type="slidenum">
              <a:rPr lang="en-US" smtClean="0"/>
              <a:t>‹#›</a:t>
            </a:fld>
            <a:endParaRPr lang="en-US"/>
          </a:p>
        </p:txBody>
      </p:sp>
    </p:spTree>
    <p:extLst>
      <p:ext uri="{BB962C8B-B14F-4D97-AF65-F5344CB8AC3E}">
        <p14:creationId xmlns:p14="http://schemas.microsoft.com/office/powerpoint/2010/main" val="4274152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B63BCD-3FDB-48CA-91BE-DECE1CCF8A05}" type="datetimeFigureOut">
              <a:rPr lang="en-US" smtClean="0"/>
              <a:t>22/2/2025</a:t>
            </a:fld>
            <a:endParaRPr lang="en-US"/>
          </a:p>
        </p:txBody>
      </p:sp>
      <p:sp>
        <p:nvSpPr>
          <p:cNvPr id="5" name="Chỗ dành sẵn cho Chân trang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251C1-7F20-4662-8E3B-B37206C1B3B4}" type="slidenum">
              <a:rPr lang="en-US" smtClean="0"/>
              <a:t>‹#›</a:t>
            </a:fld>
            <a:endParaRPr lang="en-US"/>
          </a:p>
        </p:txBody>
      </p:sp>
    </p:spTree>
    <p:extLst>
      <p:ext uri="{BB962C8B-B14F-4D97-AF65-F5344CB8AC3E}">
        <p14:creationId xmlns:p14="http://schemas.microsoft.com/office/powerpoint/2010/main" val="181315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49969-4654-4968-A5D3-264F82D58F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FCFC8F-5205-448A-B5E3-EF969E78C9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860066-E51F-4EEE-9BC9-F60868E801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C01E2-4D21-414E-A874-CB050379D898}" type="datetimeFigureOut">
              <a:rPr lang="en-US" smtClean="0"/>
              <a:t>22/2/2025</a:t>
            </a:fld>
            <a:endParaRPr lang="en-US"/>
          </a:p>
        </p:txBody>
      </p:sp>
      <p:sp>
        <p:nvSpPr>
          <p:cNvPr id="5" name="Footer Placeholder 4">
            <a:extLst>
              <a:ext uri="{FF2B5EF4-FFF2-40B4-BE49-F238E27FC236}">
                <a16:creationId xmlns:a16="http://schemas.microsoft.com/office/drawing/2014/main" id="{51EC9604-7CD0-4968-8CBA-A2E6669EEC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F0D2EE-0356-43EA-BAC9-C7723CB86C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37B1A-10CC-4FF5-8339-0D8872BDF6E3}" type="slidenum">
              <a:rPr lang="en-US" smtClean="0"/>
              <a:t>‹#›</a:t>
            </a:fld>
            <a:endParaRPr lang="en-US"/>
          </a:p>
        </p:txBody>
      </p:sp>
    </p:spTree>
    <p:extLst>
      <p:ext uri="{BB962C8B-B14F-4D97-AF65-F5344CB8AC3E}">
        <p14:creationId xmlns:p14="http://schemas.microsoft.com/office/powerpoint/2010/main" val="3588535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8F16920F-CB97-41FB-B4FF-EE984BB0C14E}"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39632599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advTm="6645"/>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7.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êu đề phụ 2"/>
          <p:cNvSpPr>
            <a:spLocks noGrp="1"/>
          </p:cNvSpPr>
          <p:nvPr>
            <p:ph type="subTitle" idx="1"/>
          </p:nvPr>
        </p:nvSpPr>
        <p:spPr/>
        <p:txBody>
          <a:bodyPr/>
          <a:lstStyle/>
          <a:p>
            <a:endParaRPr lang="en-US"/>
          </a:p>
        </p:txBody>
      </p:sp>
      <p:pic>
        <p:nvPicPr>
          <p:cNvPr id="1026" name="Picture 2" descr="50+ hình nền powerpoint cho trẻ mầm mon đẹp,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p:cNvSpPr txBox="1"/>
          <p:nvPr/>
        </p:nvSpPr>
        <p:spPr>
          <a:xfrm>
            <a:off x="3626680" y="1293188"/>
            <a:ext cx="4937570"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KHỞI ĐỘNG</a:t>
            </a:r>
          </a:p>
        </p:txBody>
      </p:sp>
      <p:sp>
        <p:nvSpPr>
          <p:cNvPr id="2" name="TextBox 1">
            <a:extLst>
              <a:ext uri="{FF2B5EF4-FFF2-40B4-BE49-F238E27FC236}">
                <a16:creationId xmlns:a16="http://schemas.microsoft.com/office/drawing/2014/main" id="{3E45A77B-6D3D-ECA2-739F-CCD11E9938BA}"/>
              </a:ext>
            </a:extLst>
          </p:cNvPr>
          <p:cNvSpPr txBox="1"/>
          <p:nvPr/>
        </p:nvSpPr>
        <p:spPr>
          <a:xfrm>
            <a:off x="10378787" y="53620"/>
            <a:ext cx="1813213"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err="1">
                <a:latin typeface="HP001 4 hang 1 ô ly" panose="020B0603050302020204" pitchFamily="34" charset="0"/>
              </a:rPr>
              <a:t>Tiểu</a:t>
            </a:r>
            <a:r>
              <a:rPr lang="en-US" dirty="0">
                <a:latin typeface="HP001 4 hang 1 ô ly" panose="020B0603050302020204" pitchFamily="34" charset="0"/>
              </a:rPr>
              <a:t> </a:t>
            </a:r>
            <a:r>
              <a:rPr lang="en-US" dirty="0" err="1">
                <a:latin typeface="HP001 4 hang 1 ô ly" panose="020B0603050302020204" pitchFamily="34" charset="0"/>
              </a:rPr>
              <a:t>học</a:t>
            </a:r>
            <a:r>
              <a:rPr lang="en-US" dirty="0">
                <a:latin typeface="HP001 4 hang 1 ô ly" panose="020B0603050302020204" pitchFamily="34" charset="0"/>
              </a:rPr>
              <a:t> Xuân </a:t>
            </a:r>
            <a:r>
              <a:rPr lang="en-US" dirty="0" err="1">
                <a:latin typeface="HP001 4 hang 1 ô ly" panose="020B0603050302020204" pitchFamily="34" charset="0"/>
              </a:rPr>
              <a:t>Hòa</a:t>
            </a:r>
            <a:endParaRPr lang="vi-VN" dirty="0">
              <a:latin typeface="HP001 4 hang 1 ô ly" panose="020B0603050302020204" pitchFamily="34" charset="0"/>
            </a:endParaRPr>
          </a:p>
        </p:txBody>
      </p:sp>
    </p:spTree>
    <p:extLst>
      <p:ext uri="{BB962C8B-B14F-4D97-AF65-F5344CB8AC3E}">
        <p14:creationId xmlns:p14="http://schemas.microsoft.com/office/powerpoint/2010/main" val="346086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p:cNvSpPr/>
          <p:nvPr/>
        </p:nvSpPr>
        <p:spPr>
          <a:xfrm>
            <a:off x="0" y="0"/>
            <a:ext cx="12192000" cy="6555641"/>
          </a:xfrm>
          <a:prstGeom prst="rect">
            <a:avLst/>
          </a:prstGeom>
        </p:spPr>
        <p:txBody>
          <a:bodyPr wrap="square">
            <a:spAutoFit/>
          </a:bodyPr>
          <a:lstStyle/>
          <a:p>
            <a:pPr algn="ctr">
              <a:spcAft>
                <a:spcPts val="0"/>
              </a:spcAft>
            </a:pPr>
            <a:r>
              <a:rPr lang="pt-BR" sz="2800" b="1" dirty="0">
                <a:solidFill>
                  <a:srgbClr val="FF0000"/>
                </a:solidFill>
                <a:effectLst/>
                <a:latin typeface="Times New Roman" panose="02020603050405020304" pitchFamily="18" charset="0"/>
                <a:ea typeface="Times New Roman" panose="02020603050405020304" pitchFamily="18" charset="0"/>
              </a:rPr>
              <a:t>YÊU CẦU CẦN ĐẠT</a:t>
            </a:r>
          </a:p>
          <a:p>
            <a:pPr>
              <a:spcAft>
                <a:spcPts val="0"/>
              </a:spcAft>
            </a:pPr>
            <a:r>
              <a:rPr lang="pt-BR" sz="2800" b="1" dirty="0">
                <a:effectLst/>
                <a:latin typeface="Times New Roman" panose="02020603050405020304" pitchFamily="18" charset="0"/>
                <a:ea typeface="Times New Roman" panose="02020603050405020304" pitchFamily="18" charset="0"/>
              </a:rPr>
              <a:t>1. Phẩm chất:  </a:t>
            </a:r>
            <a:endParaRPr lang="en-US" sz="2800" dirty="0">
              <a:effectLst/>
              <a:latin typeface="Times New Roman" panose="02020603050405020304" pitchFamily="18" charset="0"/>
              <a:ea typeface="Times New Roman" panose="02020603050405020304" pitchFamily="18" charset="0"/>
            </a:endParaRPr>
          </a:p>
          <a:p>
            <a:pPr>
              <a:spcAft>
                <a:spcPts val="0"/>
              </a:spcAft>
            </a:pPr>
            <a:r>
              <a:rPr lang="pt-BR" sz="2800" dirty="0">
                <a:effectLst/>
                <a:latin typeface="Times New Roman" panose="02020603050405020304" pitchFamily="18" charset="0"/>
                <a:ea typeface="Times New Roman" panose="02020603050405020304" pitchFamily="18" charset="0"/>
              </a:rPr>
              <a:t>       Nhân ái: HS biết đoàn kết, yêu thương bạn.</a:t>
            </a:r>
          </a:p>
          <a:p>
            <a:pPr>
              <a:spcAft>
                <a:spcPts val="0"/>
              </a:spcAft>
            </a:pPr>
            <a:r>
              <a:rPr lang="pt-BR" sz="2800" b="1" dirty="0">
                <a:effectLst/>
                <a:latin typeface="Times New Roman" panose="02020603050405020304" pitchFamily="18" charset="0"/>
                <a:ea typeface="Times New Roman" panose="02020603050405020304" pitchFamily="18" charset="0"/>
              </a:rPr>
              <a:t>2. Năng lực:</a:t>
            </a:r>
            <a:endParaRPr lang="en-US" sz="2800" dirty="0">
              <a:effectLst/>
              <a:latin typeface="Times New Roman" panose="02020603050405020304" pitchFamily="18" charset="0"/>
              <a:ea typeface="Times New Roman" panose="02020603050405020304" pitchFamily="18" charset="0"/>
            </a:endParaRPr>
          </a:p>
          <a:p>
            <a:pPr>
              <a:spcAft>
                <a:spcPts val="0"/>
              </a:spcAft>
            </a:pPr>
            <a:r>
              <a:rPr lang="pt-BR" sz="2800" b="1" dirty="0">
                <a:effectLst/>
                <a:latin typeface="Times New Roman" panose="02020603050405020304" pitchFamily="18" charset="0"/>
                <a:ea typeface="Times New Roman" panose="02020603050405020304" pitchFamily="18" charset="0"/>
              </a:rPr>
              <a:t>2.1 Năng lực chung:</a:t>
            </a:r>
            <a:endParaRPr lang="en-US" sz="2800" dirty="0">
              <a:effectLst/>
              <a:latin typeface="Times New Roman" panose="02020603050405020304" pitchFamily="18" charset="0"/>
              <a:ea typeface="Times New Roman" panose="02020603050405020304" pitchFamily="18" charset="0"/>
            </a:endParaRPr>
          </a:p>
          <a:p>
            <a:pPr>
              <a:spcAft>
                <a:spcPts val="0"/>
              </a:spcAft>
            </a:pPr>
            <a:r>
              <a:rPr lang="pt-BR" sz="2800" dirty="0">
                <a:effectLst/>
                <a:latin typeface="Times New Roman" panose="02020603050405020304" pitchFamily="18" charset="0"/>
                <a:ea typeface="Times New Roman" panose="02020603050405020304" pitchFamily="18" charset="0"/>
              </a:rPr>
              <a:t>    Tự chủ và tự học : HS tự hoàn thành nhiệm vụ học tập.</a:t>
            </a:r>
            <a:endParaRPr lang="en-US" sz="2800" dirty="0">
              <a:effectLst/>
              <a:latin typeface="Times New Roman" panose="02020603050405020304" pitchFamily="18" charset="0"/>
              <a:ea typeface="Times New Roman" panose="02020603050405020304" pitchFamily="18" charset="0"/>
            </a:endParaRPr>
          </a:p>
          <a:p>
            <a:pPr>
              <a:spcAft>
                <a:spcPts val="0"/>
              </a:spcAft>
            </a:pPr>
            <a:r>
              <a:rPr lang="pt-BR" sz="2800" b="1" dirty="0">
                <a:latin typeface="Times New Roman" panose="02020603050405020304" pitchFamily="18" charset="0"/>
                <a:ea typeface="Times New Roman" panose="02020603050405020304" pitchFamily="18" charset="0"/>
              </a:rPr>
              <a:t>2</a:t>
            </a:r>
            <a:r>
              <a:rPr lang="pt-BR" sz="2800" b="1" dirty="0">
                <a:effectLst/>
                <a:latin typeface="Times New Roman" panose="02020603050405020304" pitchFamily="18" charset="0"/>
                <a:ea typeface="Times New Roman" panose="02020603050405020304" pitchFamily="18" charset="0"/>
              </a:rPr>
              <a:t>.2. Năng lực đặc thù : </a:t>
            </a:r>
            <a:endParaRPr lang="en-US" sz="2800" dirty="0">
              <a:effectLst/>
              <a:latin typeface="Times New Roman" panose="02020603050405020304" pitchFamily="18" charset="0"/>
              <a:ea typeface="Times New Roman" panose="02020603050405020304" pitchFamily="18" charset="0"/>
            </a:endParaRPr>
          </a:p>
          <a:p>
            <a:pPr>
              <a:spcAft>
                <a:spcPts val="0"/>
              </a:spcAft>
            </a:pPr>
            <a:r>
              <a:rPr lang="pt-BR" sz="2800" dirty="0">
                <a:effectLst/>
                <a:latin typeface="Times New Roman" panose="02020603050405020304" pitchFamily="18" charset="0"/>
                <a:ea typeface="Times New Roman" panose="02020603050405020304" pitchFamily="18" charset="0"/>
              </a:rPr>
              <a:t>     Năng lực ngôn ngữ: </a:t>
            </a:r>
            <a:endParaRPr lang="en-US" sz="2800" dirty="0">
              <a:effectLst/>
              <a:latin typeface="Times New Roman" panose="02020603050405020304" pitchFamily="18" charset="0"/>
              <a:ea typeface="Times New Roman" panose="02020603050405020304" pitchFamily="18" charset="0"/>
            </a:endParaRPr>
          </a:p>
          <a:p>
            <a:pPr>
              <a:spcAft>
                <a:spcPts val="0"/>
              </a:spcAft>
            </a:pPr>
            <a:r>
              <a:rPr lang="pt-BR" sz="2800" dirty="0">
                <a:effectLst/>
                <a:latin typeface="Times New Roman" panose="02020603050405020304" pitchFamily="18" charset="0"/>
                <a:ea typeface="Times New Roman" panose="02020603050405020304" pitchFamily="18" charset="0"/>
              </a:rPr>
              <a:t>     - HS nhận biết và đọc đúng các vần </a:t>
            </a:r>
            <a:r>
              <a:rPr lang="pt-BR" sz="2800" i="1" dirty="0">
                <a:effectLst/>
                <a:latin typeface="Times New Roman" panose="02020603050405020304" pitchFamily="18" charset="0"/>
                <a:ea typeface="Times New Roman" panose="02020603050405020304" pitchFamily="18" charset="0"/>
              </a:rPr>
              <a:t>uôn, uông;  </a:t>
            </a:r>
            <a:r>
              <a:rPr lang="pt-BR" sz="2800" dirty="0">
                <a:effectLst/>
                <a:latin typeface="Times New Roman" panose="02020603050405020304" pitchFamily="18" charset="0"/>
                <a:ea typeface="Times New Roman" panose="02020603050405020304" pitchFamily="18" charset="0"/>
              </a:rPr>
              <a:t>đọc đúng các tiếng, từ ngữ, câu  có các vần </a:t>
            </a:r>
            <a:r>
              <a:rPr lang="pt-BR" sz="2800" i="1" dirty="0">
                <a:effectLst/>
                <a:latin typeface="Times New Roman" panose="02020603050405020304" pitchFamily="18" charset="0"/>
                <a:ea typeface="Times New Roman" panose="02020603050405020304" pitchFamily="18" charset="0"/>
              </a:rPr>
              <a:t>uôn, uông</a:t>
            </a:r>
            <a:r>
              <a:rPr lang="pt-BR" sz="2800" dirty="0">
                <a:effectLst/>
                <a:latin typeface="Times New Roman" panose="02020603050405020304" pitchFamily="18" charset="0"/>
                <a:ea typeface="Times New Roman" panose="02020603050405020304" pitchFamily="18" charset="0"/>
              </a:rPr>
              <a:t>; hiểu và trả lời được các câu hỏi có liên quan đến nội dung đã đọc.</a:t>
            </a:r>
            <a:endParaRPr lang="en-US" sz="2800" dirty="0">
              <a:effectLst/>
              <a:latin typeface="Times New Roman" panose="02020603050405020304" pitchFamily="18" charset="0"/>
              <a:ea typeface="Times New Roman" panose="02020603050405020304" pitchFamily="18" charset="0"/>
            </a:endParaRPr>
          </a:p>
          <a:p>
            <a:pPr>
              <a:spcAft>
                <a:spcPts val="0"/>
              </a:spcAft>
            </a:pPr>
            <a:r>
              <a:rPr lang="pt-BR" sz="2800" dirty="0">
                <a:effectLst/>
                <a:latin typeface="Times New Roman" panose="02020603050405020304" pitchFamily="18" charset="0"/>
                <a:ea typeface="Times New Roman" panose="02020603050405020304" pitchFamily="18" charset="0"/>
              </a:rPr>
              <a:t>     - HS viết đúng các vần </a:t>
            </a:r>
            <a:r>
              <a:rPr lang="pt-BR" sz="2800" i="1" dirty="0">
                <a:effectLst/>
                <a:latin typeface="Times New Roman" panose="02020603050405020304" pitchFamily="18" charset="0"/>
                <a:ea typeface="Times New Roman" panose="02020603050405020304" pitchFamily="18" charset="0"/>
              </a:rPr>
              <a:t>uôn, uông </a:t>
            </a:r>
            <a:r>
              <a:rPr lang="pt-BR" sz="2800" dirty="0">
                <a:effectLst/>
                <a:latin typeface="Times New Roman" panose="02020603050405020304" pitchFamily="18" charset="0"/>
                <a:ea typeface="Times New Roman" panose="02020603050405020304" pitchFamily="18" charset="0"/>
              </a:rPr>
              <a:t>; viết đúng các tiếng, từ có vần </a:t>
            </a:r>
            <a:r>
              <a:rPr lang="pt-BR" sz="2800" i="1" dirty="0">
                <a:effectLst/>
                <a:latin typeface="Times New Roman" panose="02020603050405020304" pitchFamily="18" charset="0"/>
                <a:ea typeface="Times New Roman" panose="02020603050405020304" pitchFamily="18" charset="0"/>
              </a:rPr>
              <a:t>uôn, uông. </a:t>
            </a:r>
            <a:endParaRPr lang="en-US" sz="2800" dirty="0">
              <a:effectLst/>
              <a:latin typeface="Times New Roman" panose="02020603050405020304" pitchFamily="18" charset="0"/>
              <a:ea typeface="Times New Roman" panose="02020603050405020304" pitchFamily="18" charset="0"/>
            </a:endParaRPr>
          </a:p>
          <a:p>
            <a:pPr>
              <a:spcAft>
                <a:spcPts val="0"/>
              </a:spcAft>
            </a:pPr>
            <a:r>
              <a:rPr lang="pt-BR" sz="2800" dirty="0">
                <a:effectLst/>
                <a:latin typeface="Times New Roman" panose="02020603050405020304" pitchFamily="18" charset="0"/>
                <a:ea typeface="Times New Roman" panose="02020603050405020304" pitchFamily="18" charset="0"/>
              </a:rPr>
              <a:t>     - Phát triển kĩ năng nói về các hiện tượng thời tiết quen thuộc như mưa, nắng.</a:t>
            </a:r>
            <a:endParaRPr lang="en-US" sz="2800" dirty="0">
              <a:effectLst/>
              <a:latin typeface="Times New Roman" panose="02020603050405020304" pitchFamily="18" charset="0"/>
              <a:ea typeface="Times New Roman" panose="02020603050405020304" pitchFamily="18" charset="0"/>
            </a:endParaRPr>
          </a:p>
          <a:p>
            <a:pPr>
              <a:spcAft>
                <a:spcPts val="0"/>
              </a:spcAft>
            </a:pPr>
            <a:r>
              <a:rPr lang="pt-BR" sz="2800" dirty="0">
                <a:effectLst/>
                <a:latin typeface="Times New Roman" panose="02020603050405020304" pitchFamily="18" charset="0"/>
                <a:ea typeface="Times New Roman" panose="02020603050405020304" pitchFamily="18" charset="0"/>
              </a:rPr>
              <a:t>     - Thông qua đoạn đọc, phát  triển kĩ năng quan sát, nhận biết về các hiện tượng thời tiết, đặc biệt là khi trời mưa với những kinh nghiệm dân gian của người Việt.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5354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p:cNvSpPr/>
          <p:nvPr/>
        </p:nvSpPr>
        <p:spPr>
          <a:xfrm>
            <a:off x="635726" y="104502"/>
            <a:ext cx="1863634" cy="775063"/>
          </a:xfrm>
          <a:prstGeom prst="roundRect">
            <a:avLst/>
          </a:prstGeom>
          <a:solidFill>
            <a:schemeClr val="accent5">
              <a:lumMod val="75000"/>
            </a:schemeClr>
          </a:solidFill>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Đọc</a:t>
            </a:r>
            <a:endParaRPr kumimoji="0" lang="en-US" sz="4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sp>
        <p:nvSpPr>
          <p:cNvPr id="3" name="Hình Bầu dục 2"/>
          <p:cNvSpPr/>
          <p:nvPr/>
        </p:nvSpPr>
        <p:spPr>
          <a:xfrm>
            <a:off x="121920" y="104502"/>
            <a:ext cx="740229" cy="72281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4" name="Hộp Văn bản 3"/>
          <p:cNvSpPr txBox="1"/>
          <p:nvPr/>
        </p:nvSpPr>
        <p:spPr>
          <a:xfrm>
            <a:off x="3857898" y="0"/>
            <a:ext cx="1569660"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uôn</a:t>
            </a:r>
            <a:endParaRPr kumimoji="0" lang="en-US" sz="7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 name="Hộp Văn bản 4"/>
          <p:cNvSpPr txBox="1"/>
          <p:nvPr/>
        </p:nvSpPr>
        <p:spPr>
          <a:xfrm>
            <a:off x="6257110" y="-1"/>
            <a:ext cx="203132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uông</a:t>
            </a:r>
            <a:endParaRPr kumimoji="0" lang="en-US" sz="7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6" name="Hình chữ nhật 5"/>
          <p:cNvSpPr/>
          <p:nvPr/>
        </p:nvSpPr>
        <p:spPr>
          <a:xfrm>
            <a:off x="4066903" y="1340393"/>
            <a:ext cx="2072640" cy="914400"/>
          </a:xfrm>
          <a:prstGeom prst="rect">
            <a:avLst/>
          </a:prstGeom>
          <a:solidFill>
            <a:schemeClr val="accent1">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Hình chữ nhật 8"/>
          <p:cNvSpPr/>
          <p:nvPr/>
        </p:nvSpPr>
        <p:spPr>
          <a:xfrm>
            <a:off x="6139543" y="1340393"/>
            <a:ext cx="2072640" cy="914400"/>
          </a:xfrm>
          <a:prstGeom prst="rect">
            <a:avLst/>
          </a:prstGeom>
          <a:solidFill>
            <a:schemeClr val="accent1">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Hình chữ nhật 9"/>
          <p:cNvSpPr/>
          <p:nvPr/>
        </p:nvSpPr>
        <p:spPr>
          <a:xfrm>
            <a:off x="4066903" y="2254793"/>
            <a:ext cx="4145280" cy="914400"/>
          </a:xfrm>
          <a:prstGeom prst="rect">
            <a:avLst/>
          </a:prstGeom>
          <a:solidFill>
            <a:schemeClr val="accent1">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Hộp Văn bản 10"/>
          <p:cNvSpPr txBox="1"/>
          <p:nvPr/>
        </p:nvSpPr>
        <p:spPr>
          <a:xfrm>
            <a:off x="4863414" y="1382095"/>
            <a:ext cx="838691"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dirty="0" err="1">
                <a:solidFill>
                  <a:prstClr val="black"/>
                </a:solidFill>
                <a:latin typeface="Times New Roman" panose="02020603050405020304" pitchFamily="18" charset="0"/>
                <a:cs typeface="Times New Roman" panose="02020603050405020304" pitchFamily="18" charset="0"/>
              </a:rPr>
              <a:t>ch</a:t>
            </a:r>
            <a:endPar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 name="Hộp Văn bản 11"/>
          <p:cNvSpPr txBox="1"/>
          <p:nvPr/>
        </p:nvSpPr>
        <p:spPr>
          <a:xfrm>
            <a:off x="6629210" y="1382095"/>
            <a:ext cx="1223412"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uôn</a:t>
            </a:r>
            <a:endPar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3" name="Hộp Văn bản 12"/>
          <p:cNvSpPr txBox="1"/>
          <p:nvPr/>
        </p:nvSpPr>
        <p:spPr>
          <a:xfrm>
            <a:off x="5408234" y="2296494"/>
            <a:ext cx="1877437"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dirty="0" err="1">
                <a:solidFill>
                  <a:prstClr val="black"/>
                </a:solidFill>
                <a:latin typeface="Times New Roman" panose="02020603050405020304" pitchFamily="18" charset="0"/>
                <a:cs typeface="Times New Roman" panose="02020603050405020304" pitchFamily="18" charset="0"/>
              </a:rPr>
              <a:t>ch</a:t>
            </a:r>
            <a:r>
              <a:rPr kumimoji="0" lang="en-US" sz="54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uồn</a:t>
            </a:r>
            <a:endPar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4" name="Rectangle 4"/>
          <p:cNvSpPr/>
          <p:nvPr/>
        </p:nvSpPr>
        <p:spPr>
          <a:xfrm>
            <a:off x="121920" y="3695739"/>
            <a:ext cx="12056693"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dirty="0" err="1">
                <a:solidFill>
                  <a:srgbClr val="2529CD"/>
                </a:solidFill>
                <a:latin typeface="Times New Roman" panose="02020603050405020304" pitchFamily="18" charset="0"/>
                <a:cs typeface="Times New Roman" panose="02020603050405020304" pitchFamily="18" charset="0"/>
              </a:rPr>
              <a:t>kh</a:t>
            </a:r>
            <a:r>
              <a:rPr kumimoji="0" lang="en-US" sz="6000" b="0" i="0" u="none" strike="noStrike" kern="1200" cap="none" spc="0" normalizeH="0" baseline="0" noProof="0" dirty="0" err="1">
                <a:ln>
                  <a:noFill/>
                </a:ln>
                <a:solidFill>
                  <a:srgbClr val="2529CD"/>
                </a:solidFill>
                <a:effectLst/>
                <a:uLnTx/>
                <a:uFillTx/>
                <a:latin typeface="Times New Roman" panose="02020603050405020304" pitchFamily="18" charset="0"/>
                <a:cs typeface="Times New Roman" panose="02020603050405020304" pitchFamily="18" charset="0"/>
              </a:rPr>
              <a:t>uôn</a:t>
            </a:r>
            <a:r>
              <a:rPr kumimoji="0" lang="en-US" sz="6000" b="0" i="0" u="none" strike="noStrike" kern="1200" cap="none" spc="0" normalizeH="0" baseline="0" noProof="0" dirty="0">
                <a:ln>
                  <a:noFill/>
                </a:ln>
                <a:solidFill>
                  <a:srgbClr val="2529CD"/>
                </a:solidFill>
                <a:effectLst/>
                <a:uLnTx/>
                <a:uFillTx/>
                <a:latin typeface="Times New Roman" panose="02020603050405020304" pitchFamily="18" charset="0"/>
                <a:cs typeface="Times New Roman" panose="02020603050405020304" pitchFamily="18" charset="0"/>
              </a:rPr>
              <a:t>      </a:t>
            </a:r>
            <a:r>
              <a:rPr kumimoji="0" lang="en-US" sz="6000" b="0" i="0" u="none" strike="noStrike" kern="1200" cap="none" spc="0" normalizeH="0" baseline="0" noProof="0" dirty="0" err="1">
                <a:ln>
                  <a:noFill/>
                </a:ln>
                <a:solidFill>
                  <a:srgbClr val="2529CD"/>
                </a:solidFill>
                <a:effectLst/>
                <a:uLnTx/>
                <a:uFillTx/>
                <a:latin typeface="Times New Roman" panose="02020603050405020304" pitchFamily="18" charset="0"/>
                <a:cs typeface="Times New Roman" panose="02020603050405020304" pitchFamily="18" charset="0"/>
              </a:rPr>
              <a:t>muốn</a:t>
            </a:r>
            <a:r>
              <a:rPr kumimoji="0" lang="en-US" sz="6000" b="0" i="0" u="none" strike="noStrike" kern="1200" cap="none" spc="0" normalizeH="0" baseline="0" noProof="0" dirty="0">
                <a:ln>
                  <a:noFill/>
                </a:ln>
                <a:solidFill>
                  <a:srgbClr val="2529CD"/>
                </a:solidFill>
                <a:effectLst/>
                <a:uLnTx/>
                <a:uFillTx/>
                <a:latin typeface="Times New Roman" panose="02020603050405020304" pitchFamily="18" charset="0"/>
                <a:cs typeface="Times New Roman" panose="02020603050405020304" pitchFamily="18" charset="0"/>
              </a:rPr>
              <a:t>      </a:t>
            </a:r>
            <a:r>
              <a:rPr kumimoji="0" lang="en-US" sz="6000" b="0" i="0" u="none" strike="noStrike" kern="1200" cap="none" spc="0" normalizeH="0" baseline="0" noProof="0" dirty="0" err="1">
                <a:ln>
                  <a:noFill/>
                </a:ln>
                <a:solidFill>
                  <a:srgbClr val="2529CD"/>
                </a:solidFill>
                <a:effectLst/>
                <a:uLnTx/>
                <a:uFillTx/>
                <a:latin typeface="Times New Roman" panose="02020603050405020304" pitchFamily="18" charset="0"/>
                <a:cs typeface="Times New Roman" panose="02020603050405020304" pitchFamily="18" charset="0"/>
              </a:rPr>
              <a:t>muộn</a:t>
            </a:r>
            <a:r>
              <a:rPr kumimoji="0" lang="en-US" sz="6000" b="0" i="0" u="none" strike="noStrike" kern="1200" cap="none" spc="0" normalizeH="0" baseline="0" noProof="0" dirty="0">
                <a:ln>
                  <a:noFill/>
                </a:ln>
                <a:solidFill>
                  <a:srgbClr val="2529CD"/>
                </a:solidFill>
                <a:effectLst/>
                <a:uLnTx/>
                <a:uFillTx/>
                <a:latin typeface="Times New Roman" panose="02020603050405020304" pitchFamily="18" charset="0"/>
                <a:cs typeface="Times New Roman" panose="02020603050405020304" pitchFamily="18" charset="0"/>
              </a:rPr>
              <a:t>      </a:t>
            </a:r>
            <a:r>
              <a:rPr kumimoji="0" lang="en-US" sz="6000" b="0" i="0" u="none" strike="noStrike" kern="1200" cap="none" spc="0" normalizeH="0" baseline="0" noProof="0" dirty="0" err="1">
                <a:ln>
                  <a:noFill/>
                </a:ln>
                <a:solidFill>
                  <a:srgbClr val="2529CD"/>
                </a:solidFill>
                <a:effectLst/>
                <a:uLnTx/>
                <a:uFillTx/>
                <a:latin typeface="Times New Roman" panose="02020603050405020304" pitchFamily="18" charset="0"/>
                <a:cs typeface="Times New Roman" panose="02020603050405020304" pitchFamily="18" charset="0"/>
              </a:rPr>
              <a:t>nguồn</a:t>
            </a:r>
            <a:endParaRPr kumimoji="0" lang="en-US" sz="6000" b="0" i="0" u="none" strike="noStrike" kern="1200" cap="none" spc="0" normalizeH="0" baseline="0" noProof="0" dirty="0">
              <a:ln>
                <a:noFill/>
              </a:ln>
              <a:solidFill>
                <a:srgbClr val="2529CD"/>
              </a:solidFill>
              <a:effectLst/>
              <a:uLnTx/>
              <a:uFillTx/>
              <a:latin typeface="Times New Roman" panose="02020603050405020304" pitchFamily="18" charset="0"/>
              <a:cs typeface="Times New Roman" panose="02020603050405020304" pitchFamily="18" charset="0"/>
            </a:endParaRPr>
          </a:p>
        </p:txBody>
      </p:sp>
      <p:sp>
        <p:nvSpPr>
          <p:cNvPr id="15" name="Rectangle 9"/>
          <p:cNvSpPr/>
          <p:nvPr/>
        </p:nvSpPr>
        <p:spPr>
          <a:xfrm>
            <a:off x="121919" y="4654226"/>
            <a:ext cx="11838433"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rPr>
              <a:t>buồng</a:t>
            </a:r>
            <a:r>
              <a:rPr kumimoji="0" lang="en-US" sz="54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rPr>
              <a:t>       </a:t>
            </a:r>
            <a:r>
              <a:rPr lang="en-US" sz="5400" dirty="0">
                <a:solidFill>
                  <a:srgbClr val="70AD47">
                    <a:lumMod val="50000"/>
                  </a:srgbClr>
                </a:solidFill>
                <a:latin typeface="Times New Roman" panose="02020603050405020304" pitchFamily="18" charset="0"/>
                <a:cs typeface="Times New Roman" panose="02020603050405020304" pitchFamily="18" charset="0"/>
              </a:rPr>
              <a:t>l</a:t>
            </a:r>
            <a:r>
              <a:rPr kumimoji="0" lang="en-US" sz="54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rPr>
              <a:t>uống</a:t>
            </a:r>
            <a:r>
              <a:rPr kumimoji="0" lang="en-US" sz="54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rPr>
              <a:t>thu</a:t>
            </a:r>
            <a:r>
              <a:rPr lang="en-US" sz="5400" noProof="0" dirty="0" err="1">
                <a:solidFill>
                  <a:srgbClr val="70AD47">
                    <a:lumMod val="50000"/>
                  </a:srgbClr>
                </a:solidFill>
                <a:latin typeface="Times New Roman" panose="02020603050405020304" pitchFamily="18" charset="0"/>
                <a:cs typeface="Times New Roman" panose="02020603050405020304" pitchFamily="18" charset="0"/>
              </a:rPr>
              <a:t>ổ</a:t>
            </a:r>
            <a:r>
              <a:rPr kumimoji="0" lang="en-US" sz="54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rPr>
              <a:t>ng</a:t>
            </a:r>
            <a:r>
              <a:rPr kumimoji="0" lang="en-US" sz="5400" b="0" i="0" u="none" strike="noStrike" kern="1200" cap="none" spc="0" normalizeH="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rPr>
              <a:t>vuông</a:t>
            </a:r>
            <a:r>
              <a:rPr kumimoji="0" lang="en-US" sz="54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9975C822-54B2-F815-5A74-B7B14FA68D55}"/>
              </a:ext>
            </a:extLst>
          </p:cNvPr>
          <p:cNvSpPr txBox="1"/>
          <p:nvPr/>
        </p:nvSpPr>
        <p:spPr>
          <a:xfrm>
            <a:off x="10484725" y="104502"/>
            <a:ext cx="1813213"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err="1">
                <a:latin typeface="HP001 4 hang 1 ô ly" panose="020B0603050302020204" pitchFamily="34" charset="0"/>
              </a:rPr>
              <a:t>Tiểu</a:t>
            </a:r>
            <a:r>
              <a:rPr lang="en-US" dirty="0">
                <a:latin typeface="HP001 4 hang 1 ô ly" panose="020B0603050302020204" pitchFamily="34" charset="0"/>
              </a:rPr>
              <a:t> </a:t>
            </a:r>
            <a:r>
              <a:rPr lang="en-US" dirty="0" err="1">
                <a:latin typeface="HP001 4 hang 1 ô ly" panose="020B0603050302020204" pitchFamily="34" charset="0"/>
              </a:rPr>
              <a:t>học</a:t>
            </a:r>
            <a:r>
              <a:rPr lang="en-US" dirty="0">
                <a:latin typeface="HP001 4 hang 1 ô ly" panose="020B0603050302020204" pitchFamily="34" charset="0"/>
              </a:rPr>
              <a:t> Xuân </a:t>
            </a:r>
            <a:r>
              <a:rPr lang="en-US" dirty="0" err="1">
                <a:latin typeface="HP001 4 hang 1 ô ly" panose="020B0603050302020204" pitchFamily="34" charset="0"/>
              </a:rPr>
              <a:t>Hòa</a:t>
            </a:r>
            <a:endParaRPr lang="vi-VN" dirty="0">
              <a:latin typeface="HP001 4 hang 1 ô ly" panose="020B0603050302020204" pitchFamily="34" charset="0"/>
            </a:endParaRPr>
          </a:p>
        </p:txBody>
      </p:sp>
    </p:spTree>
    <p:extLst>
      <p:ext uri="{BB962C8B-B14F-4D97-AF65-F5344CB8AC3E}">
        <p14:creationId xmlns:p14="http://schemas.microsoft.com/office/powerpoint/2010/main" val="347936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ircle(in)">
                                      <p:cBhvr>
                                        <p:cTn id="33" dur="2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9" grpId="0" animBg="1"/>
      <p:bldP spid="10" grpId="0" animBg="1"/>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034" y="827314"/>
            <a:ext cx="3322267" cy="2601686"/>
          </a:xfrm>
          <a:prstGeom prst="rect">
            <a:avLst/>
          </a:prstGeom>
        </p:spPr>
      </p:pic>
      <p:pic>
        <p:nvPicPr>
          <p:cNvPr id="5" name="Hình ảnh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5841" y="1160181"/>
            <a:ext cx="3345413" cy="2391264"/>
          </a:xfrm>
          <a:prstGeom prst="rect">
            <a:avLst/>
          </a:prstGeom>
        </p:spPr>
      </p:pic>
      <p:pic>
        <p:nvPicPr>
          <p:cNvPr id="6" name="Hình ảnh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0770" y="1076597"/>
            <a:ext cx="2942295" cy="2391264"/>
          </a:xfrm>
          <a:prstGeom prst="rect">
            <a:avLst/>
          </a:prstGeom>
        </p:spPr>
      </p:pic>
      <p:sp>
        <p:nvSpPr>
          <p:cNvPr id="7" name="Hình Chữ nhật Góc tròn 6"/>
          <p:cNvSpPr/>
          <p:nvPr/>
        </p:nvSpPr>
        <p:spPr>
          <a:xfrm>
            <a:off x="635726" y="104502"/>
            <a:ext cx="1863634" cy="775063"/>
          </a:xfrm>
          <a:prstGeom prst="roundRect">
            <a:avLst/>
          </a:prstGeom>
          <a:solidFill>
            <a:srgbClr val="0070C0"/>
          </a:solidFill>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white"/>
                </a:solidFill>
                <a:effectLst/>
                <a:uLnTx/>
                <a:uFillTx/>
                <a:latin typeface="UTM Avo" panose="02040603050506020204" pitchFamily="18" charset="0"/>
                <a:ea typeface="+mn-ea"/>
                <a:cs typeface="+mn-cs"/>
              </a:rPr>
              <a:t>Đọc</a:t>
            </a:r>
            <a:endParaRPr kumimoji="0" lang="en-US" sz="4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sp>
        <p:nvSpPr>
          <p:cNvPr id="8" name="Hình Bầu dục 7"/>
          <p:cNvSpPr/>
          <p:nvPr/>
        </p:nvSpPr>
        <p:spPr>
          <a:xfrm>
            <a:off x="121920" y="104502"/>
            <a:ext cx="740229" cy="72281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9" name="Hộp Văn bản 8"/>
          <p:cNvSpPr txBox="1"/>
          <p:nvPr/>
        </p:nvSpPr>
        <p:spPr>
          <a:xfrm>
            <a:off x="89184" y="4233672"/>
            <a:ext cx="2286203" cy="830997"/>
          </a:xfrm>
          <a:prstGeom prst="rect">
            <a:avLst/>
          </a:prstGeom>
          <a:noFill/>
        </p:spPr>
        <p:txBody>
          <a:bodyPr wrap="none" rtlCol="0">
            <a:spAutoFit/>
          </a:bodyPr>
          <a:lstStyle/>
          <a:p>
            <a:r>
              <a:rPr lang="en-US" sz="4800" dirty="0" err="1">
                <a:latin typeface="Times New Roman" panose="02020603050405020304" pitchFamily="18" charset="0"/>
                <a:cs typeface="Times New Roman" panose="02020603050405020304" pitchFamily="18" charset="0"/>
              </a:rPr>
              <a:t>cuộn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chỉ</a:t>
            </a:r>
            <a:endParaRPr lang="en-US" sz="4800" dirty="0">
              <a:latin typeface="Times New Roman" panose="02020603050405020304" pitchFamily="18" charset="0"/>
              <a:cs typeface="Times New Roman" panose="02020603050405020304" pitchFamily="18" charset="0"/>
            </a:endParaRPr>
          </a:p>
        </p:txBody>
      </p:sp>
      <p:sp>
        <p:nvSpPr>
          <p:cNvPr id="10" name="Hộp Văn bản 9"/>
          <p:cNvSpPr txBox="1"/>
          <p:nvPr/>
        </p:nvSpPr>
        <p:spPr>
          <a:xfrm>
            <a:off x="3634008" y="4250853"/>
            <a:ext cx="3244799" cy="830997"/>
          </a:xfrm>
          <a:prstGeom prst="rect">
            <a:avLst/>
          </a:prstGeom>
          <a:noFill/>
        </p:spPr>
        <p:txBody>
          <a:bodyPr wrap="none" rtlCol="0">
            <a:spAutoFit/>
          </a:bodyPr>
          <a:lstStyle/>
          <a:p>
            <a:r>
              <a:rPr lang="en-US" sz="4800" dirty="0" err="1">
                <a:latin typeface="Times New Roman" panose="02020603050405020304" pitchFamily="18" charset="0"/>
                <a:cs typeface="Times New Roman" panose="02020603050405020304" pitchFamily="18" charset="0"/>
              </a:rPr>
              <a:t>buồng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chuối</a:t>
            </a:r>
            <a:endParaRPr lang="en-US" sz="4800" dirty="0">
              <a:latin typeface="Times New Roman" panose="02020603050405020304" pitchFamily="18" charset="0"/>
              <a:cs typeface="Times New Roman" panose="02020603050405020304" pitchFamily="18" charset="0"/>
            </a:endParaRPr>
          </a:p>
        </p:txBody>
      </p:sp>
      <p:sp>
        <p:nvSpPr>
          <p:cNvPr id="11" name="Hộp Văn bản 10"/>
          <p:cNvSpPr txBox="1"/>
          <p:nvPr/>
        </p:nvSpPr>
        <p:spPr>
          <a:xfrm>
            <a:off x="8085642" y="4185738"/>
            <a:ext cx="3038011" cy="830997"/>
          </a:xfrm>
          <a:prstGeom prst="rect">
            <a:avLst/>
          </a:prstGeom>
          <a:noFill/>
        </p:spPr>
        <p:txBody>
          <a:bodyPr wrap="none" rtlCol="0">
            <a:spAutoFit/>
          </a:bodyPr>
          <a:lstStyle/>
          <a:p>
            <a:r>
              <a:rPr lang="en-US" sz="4800">
                <a:latin typeface="Times New Roman" panose="02020603050405020304" pitchFamily="18" charset="0"/>
                <a:cs typeface="Times New Roman" panose="02020603050405020304" pitchFamily="18" charset="0"/>
              </a:rPr>
              <a:t>quả chuông</a:t>
            </a:r>
            <a:endParaRPr lang="en-US" sz="4800" dirty="0">
              <a:latin typeface="Times New Roman" panose="02020603050405020304" pitchFamily="18" charset="0"/>
              <a:cs typeface="Times New Roman" panose="02020603050405020304" pitchFamily="18" charset="0"/>
            </a:endParaRPr>
          </a:p>
        </p:txBody>
      </p:sp>
      <p:cxnSp>
        <p:nvCxnSpPr>
          <p:cNvPr id="13" name="Đường nối Thẳng 12"/>
          <p:cNvCxnSpPr>
            <a:cxnSpLocks/>
          </p:cNvCxnSpPr>
          <p:nvPr/>
        </p:nvCxnSpPr>
        <p:spPr>
          <a:xfrm>
            <a:off x="201168" y="5081850"/>
            <a:ext cx="1031117" cy="130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Hình chữ nhật 15"/>
          <p:cNvSpPr/>
          <p:nvPr/>
        </p:nvSpPr>
        <p:spPr>
          <a:xfrm>
            <a:off x="378667" y="4250853"/>
            <a:ext cx="1107996" cy="830997"/>
          </a:xfrm>
          <a:prstGeom prst="rect">
            <a:avLst/>
          </a:prstGeom>
        </p:spPr>
        <p:txBody>
          <a:bodyPr wrap="none">
            <a:spAutoFit/>
          </a:bodyPr>
          <a:lstStyle/>
          <a:p>
            <a:r>
              <a:rPr lang="en-US" sz="4800" dirty="0" err="1">
                <a:solidFill>
                  <a:srgbClr val="FF0000"/>
                </a:solidFill>
                <a:latin typeface="Times New Roman" panose="02020603050405020304" pitchFamily="18" charset="0"/>
                <a:cs typeface="Times New Roman" panose="02020603050405020304" pitchFamily="18" charset="0"/>
              </a:rPr>
              <a:t>uôn</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17" name="Hình chữ nhật 16"/>
          <p:cNvSpPr/>
          <p:nvPr/>
        </p:nvSpPr>
        <p:spPr>
          <a:xfrm>
            <a:off x="3958949" y="4278565"/>
            <a:ext cx="1415772" cy="830997"/>
          </a:xfrm>
          <a:prstGeom prst="rect">
            <a:avLst/>
          </a:prstGeom>
        </p:spPr>
        <p:txBody>
          <a:bodyPr wrap="none">
            <a:spAutoFit/>
          </a:bodyPr>
          <a:lstStyle/>
          <a:p>
            <a:r>
              <a:rPr lang="en-US" sz="4800" dirty="0" err="1">
                <a:solidFill>
                  <a:srgbClr val="FF0000"/>
                </a:solidFill>
                <a:latin typeface="Times New Roman" panose="02020603050405020304" pitchFamily="18" charset="0"/>
                <a:cs typeface="Times New Roman" panose="02020603050405020304" pitchFamily="18" charset="0"/>
              </a:rPr>
              <a:t>uông</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18" name="Hình chữ nhật 17"/>
          <p:cNvSpPr/>
          <p:nvPr/>
        </p:nvSpPr>
        <p:spPr>
          <a:xfrm>
            <a:off x="9707881" y="4185738"/>
            <a:ext cx="1415772" cy="830997"/>
          </a:xfrm>
          <a:prstGeom prst="rect">
            <a:avLst/>
          </a:prstGeom>
        </p:spPr>
        <p:txBody>
          <a:bodyPr wrap="none">
            <a:spAutoFit/>
          </a:bodyPr>
          <a:lstStyle/>
          <a:p>
            <a:r>
              <a:rPr lang="en-US" sz="4800" dirty="0" err="1">
                <a:solidFill>
                  <a:srgbClr val="FF0000"/>
                </a:solidFill>
                <a:latin typeface="Times New Roman" panose="02020603050405020304" pitchFamily="18" charset="0"/>
                <a:cs typeface="Times New Roman" panose="02020603050405020304" pitchFamily="18" charset="0"/>
              </a:rPr>
              <a:t>uông</a:t>
            </a:r>
            <a:endParaRPr lang="en-US" dirty="0">
              <a:solidFill>
                <a:srgbClr val="FF0000"/>
              </a:solidFill>
              <a:latin typeface="Times New Roman" panose="02020603050405020304" pitchFamily="18" charset="0"/>
              <a:cs typeface="Times New Roman" panose="02020603050405020304" pitchFamily="18" charset="0"/>
            </a:endParaRPr>
          </a:p>
        </p:txBody>
      </p:sp>
      <p:cxnSp>
        <p:nvCxnSpPr>
          <p:cNvPr id="19" name="Đường nối Thẳng 18"/>
          <p:cNvCxnSpPr>
            <a:cxnSpLocks/>
          </p:cNvCxnSpPr>
          <p:nvPr/>
        </p:nvCxnSpPr>
        <p:spPr>
          <a:xfrm>
            <a:off x="3753612" y="5094876"/>
            <a:ext cx="1502795" cy="146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Đường nối Thẳng 19"/>
          <p:cNvCxnSpPr>
            <a:cxnSpLocks/>
          </p:cNvCxnSpPr>
          <p:nvPr/>
        </p:nvCxnSpPr>
        <p:spPr>
          <a:xfrm>
            <a:off x="9485194" y="4980993"/>
            <a:ext cx="15997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Hình chữ nhật 22"/>
          <p:cNvSpPr/>
          <p:nvPr/>
        </p:nvSpPr>
        <p:spPr>
          <a:xfrm>
            <a:off x="162863" y="1160181"/>
            <a:ext cx="12172243" cy="4532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solidFill>
                  <a:schemeClr val="tx1"/>
                </a:solidFill>
                <a:latin typeface="UTM Avo" panose="02040603050506020204" pitchFamily="18" charset="0"/>
              </a:rPr>
              <a:t> </a:t>
            </a:r>
            <a:r>
              <a:rPr lang="en-US" sz="4800" b="1" dirty="0" err="1">
                <a:solidFill>
                  <a:schemeClr val="accent2">
                    <a:lumMod val="75000"/>
                  </a:schemeClr>
                </a:solidFill>
                <a:latin typeface="Times New Roman" panose="02020603050405020304" pitchFamily="18" charset="0"/>
                <a:cs typeface="Times New Roman" panose="02020603050405020304" pitchFamily="18" charset="0"/>
              </a:rPr>
              <a:t>cuộn</a:t>
            </a:r>
            <a:r>
              <a:rPr lang="en-US" sz="4800" b="1" dirty="0">
                <a:solidFill>
                  <a:schemeClr val="accent2">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2">
                    <a:lumMod val="75000"/>
                  </a:schemeClr>
                </a:solidFill>
                <a:latin typeface="Times New Roman" panose="02020603050405020304" pitchFamily="18" charset="0"/>
                <a:cs typeface="Times New Roman" panose="02020603050405020304" pitchFamily="18" charset="0"/>
              </a:rPr>
              <a:t>chỉ</a:t>
            </a:r>
            <a:r>
              <a:rPr lang="en-US" sz="4800" b="1" dirty="0">
                <a:solidFill>
                  <a:schemeClr val="accent2">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6">
                    <a:lumMod val="75000"/>
                  </a:schemeClr>
                </a:solidFill>
                <a:latin typeface="Times New Roman" panose="02020603050405020304" pitchFamily="18" charset="0"/>
                <a:cs typeface="Times New Roman" panose="02020603050405020304" pitchFamily="18" charset="0"/>
              </a:rPr>
              <a:t>buồng</a:t>
            </a:r>
            <a:r>
              <a:rPr lang="en-US" sz="4800" b="1" dirty="0">
                <a:solidFill>
                  <a:schemeClr val="accent6">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6">
                    <a:lumMod val="75000"/>
                  </a:schemeClr>
                </a:solidFill>
                <a:latin typeface="Times New Roman" panose="02020603050405020304" pitchFamily="18" charset="0"/>
                <a:cs typeface="Times New Roman" panose="02020603050405020304" pitchFamily="18" charset="0"/>
              </a:rPr>
              <a:t>chuối</a:t>
            </a:r>
            <a:r>
              <a:rPr lang="en-US" sz="4800" b="1" dirty="0">
                <a:solidFill>
                  <a:schemeClr val="accent6">
                    <a:lumMod val="75000"/>
                  </a:schemeClr>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quả</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chuông</a:t>
            </a:r>
            <a:endParaRPr lang="en-US" sz="4800" b="1" dirty="0">
              <a:solidFill>
                <a:srgbClr val="C0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986E718-0ABD-5BEF-7038-E17D4939DEA0}"/>
              </a:ext>
            </a:extLst>
          </p:cNvPr>
          <p:cNvSpPr txBox="1"/>
          <p:nvPr/>
        </p:nvSpPr>
        <p:spPr>
          <a:xfrm>
            <a:off x="10445081" y="92563"/>
            <a:ext cx="1813213"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err="1">
                <a:latin typeface="HP001 4 hang 1 ô ly" panose="020B0603050302020204" pitchFamily="34" charset="0"/>
              </a:rPr>
              <a:t>Tiểu</a:t>
            </a:r>
            <a:r>
              <a:rPr lang="en-US" dirty="0">
                <a:latin typeface="HP001 4 hang 1 ô ly" panose="020B0603050302020204" pitchFamily="34" charset="0"/>
              </a:rPr>
              <a:t> </a:t>
            </a:r>
            <a:r>
              <a:rPr lang="en-US" dirty="0" err="1">
                <a:latin typeface="HP001 4 hang 1 ô ly" panose="020B0603050302020204" pitchFamily="34" charset="0"/>
              </a:rPr>
              <a:t>học</a:t>
            </a:r>
            <a:r>
              <a:rPr lang="en-US" dirty="0">
                <a:latin typeface="HP001 4 hang 1 ô ly" panose="020B0603050302020204" pitchFamily="34" charset="0"/>
              </a:rPr>
              <a:t> Xuân </a:t>
            </a:r>
            <a:r>
              <a:rPr lang="en-US" dirty="0" err="1">
                <a:latin typeface="HP001 4 hang 1 ô ly" panose="020B0603050302020204" pitchFamily="34" charset="0"/>
              </a:rPr>
              <a:t>Hòa</a:t>
            </a:r>
            <a:endParaRPr lang="vi-VN" dirty="0">
              <a:latin typeface="HP001 4 hang 1 ô ly" panose="020B0603050302020204" pitchFamily="34" charset="0"/>
            </a:endParaRPr>
          </a:p>
        </p:txBody>
      </p:sp>
    </p:spTree>
    <p:extLst>
      <p:ext uri="{BB962C8B-B14F-4D97-AF65-F5344CB8AC3E}">
        <p14:creationId xmlns:p14="http://schemas.microsoft.com/office/powerpoint/2010/main" val="300110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heel(1)">
                                      <p:cBhvr>
                                        <p:cTn id="39" dur="2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Vertic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fill="hold"/>
                                        <p:tgtEl>
                                          <p:spTgt spid="19"/>
                                        </p:tgtEl>
                                        <p:attrNameLst>
                                          <p:attrName>ppt_x</p:attrName>
                                        </p:attrNameLst>
                                      </p:cBhvr>
                                      <p:tavLst>
                                        <p:tav tm="0">
                                          <p:val>
                                            <p:strVal val="#ppt_x"/>
                                          </p:val>
                                        </p:tav>
                                        <p:tav tm="100000">
                                          <p:val>
                                            <p:strVal val="#ppt_x"/>
                                          </p:val>
                                        </p:tav>
                                      </p:tavLst>
                                    </p:anim>
                                    <p:anim calcmode="lin" valueType="num">
                                      <p:cBhvr additive="base">
                                        <p:cTn id="6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barn(inVertical)">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barn(inVertical)">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12" presetClass="entr" presetSubtype="4"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additive="base">
                                        <p:cTn id="84" dur="500"/>
                                        <p:tgtEl>
                                          <p:spTgt spid="23"/>
                                        </p:tgtEl>
                                        <p:attrNameLst>
                                          <p:attrName>ppt_y</p:attrName>
                                        </p:attrNameLst>
                                      </p:cBhvr>
                                      <p:tavLst>
                                        <p:tav tm="0">
                                          <p:val>
                                            <p:strVal val="#ppt_y+#ppt_h*1.125000"/>
                                          </p:val>
                                        </p:tav>
                                        <p:tav tm="100000">
                                          <p:val>
                                            <p:strVal val="#ppt_y"/>
                                          </p:val>
                                        </p:tav>
                                      </p:tavLst>
                                    </p:anim>
                                    <p:animEffect transition="in" filter="wipe(up)">
                                      <p:cBhvr>
                                        <p:cTn id="8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p:bldP spid="16" grpId="0"/>
      <p:bldP spid="17" grpId="0"/>
      <p:bldP spid="18" grpId="0"/>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50+ hình nền powerpoint cho trẻ mầm mon đẹp, dễ thươ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575" y="413239"/>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p:cNvSpPr txBox="1"/>
          <p:nvPr/>
        </p:nvSpPr>
        <p:spPr>
          <a:xfrm>
            <a:off x="3038829" y="478004"/>
            <a:ext cx="5256952" cy="707886"/>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28575">
                  <a:solidFill>
                    <a:srgbClr val="FF0000"/>
                  </a:solidFill>
                </a:ln>
                <a:solidFill>
                  <a:srgbClr val="FFFF00"/>
                </a:solidFill>
                <a:effectLst>
                  <a:glow rad="139700">
                    <a:srgbClr val="ED7D31">
                      <a:satMod val="175000"/>
                      <a:alpha val="40000"/>
                    </a:srgbClr>
                  </a:glow>
                </a:effectLst>
                <a:uLnTx/>
                <a:uFillTx/>
                <a:latin typeface="Times New Roman" panose="02020603050405020304" pitchFamily="18" charset="0"/>
                <a:ea typeface="AvantGarde" panose="00000400000000000000" pitchFamily="2" charset="0"/>
                <a:cs typeface="Times New Roman" panose="02020603050405020304" pitchFamily="18" charset="0"/>
              </a:rPr>
              <a:t>Trò</a:t>
            </a:r>
            <a:r>
              <a:rPr kumimoji="0" lang="en-US" sz="4000" b="1" i="0" u="none" strike="noStrike" kern="1200" cap="none" spc="0" normalizeH="0" baseline="0" noProof="0" dirty="0">
                <a:ln w="28575">
                  <a:solidFill>
                    <a:srgbClr val="FF0000"/>
                  </a:solidFill>
                </a:ln>
                <a:solidFill>
                  <a:srgbClr val="FFFF00"/>
                </a:solidFill>
                <a:effectLst>
                  <a:glow rad="139700">
                    <a:srgbClr val="ED7D31">
                      <a:satMod val="175000"/>
                      <a:alpha val="40000"/>
                    </a:srgbClr>
                  </a:glo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28575">
                  <a:solidFill>
                    <a:srgbClr val="FF0000"/>
                  </a:solidFill>
                </a:ln>
                <a:solidFill>
                  <a:srgbClr val="FFFF00"/>
                </a:solidFill>
                <a:effectLst>
                  <a:glow rad="139700">
                    <a:srgbClr val="ED7D31">
                      <a:satMod val="175000"/>
                      <a:alpha val="40000"/>
                    </a:srgbClr>
                  </a:glow>
                </a:effectLst>
                <a:uLnTx/>
                <a:uFillTx/>
                <a:latin typeface="Times New Roman" panose="02020603050405020304" pitchFamily="18" charset="0"/>
                <a:ea typeface="AvantGarde" panose="00000400000000000000" pitchFamily="2" charset="0"/>
                <a:cs typeface="Times New Roman" panose="02020603050405020304" pitchFamily="18" charset="0"/>
              </a:rPr>
              <a:t>chơi</a:t>
            </a:r>
            <a:r>
              <a:rPr kumimoji="0" lang="en-US" sz="4000" b="1" i="0" u="none" strike="noStrike" kern="1200" cap="none" spc="0" normalizeH="0" baseline="0" noProof="0" dirty="0">
                <a:ln w="28575">
                  <a:solidFill>
                    <a:srgbClr val="FF0000"/>
                  </a:solidFill>
                </a:ln>
                <a:solidFill>
                  <a:srgbClr val="FFFF00"/>
                </a:solidFill>
                <a:effectLst>
                  <a:glow rad="139700">
                    <a:srgbClr val="ED7D31">
                      <a:satMod val="175000"/>
                      <a:alpha val="40000"/>
                    </a:srgbClr>
                  </a:glow>
                </a:effectLst>
                <a:uLnTx/>
                <a:uFillTx/>
                <a:latin typeface="Times New Roman" panose="02020603050405020304" pitchFamily="18" charset="0"/>
                <a:ea typeface="AvantGarde" panose="00000400000000000000" pitchFamily="2" charset="0"/>
                <a:cs typeface="Times New Roman" panose="02020603050405020304" pitchFamily="18" charset="0"/>
              </a:rPr>
              <a:t>: Ô </a:t>
            </a:r>
            <a:r>
              <a:rPr kumimoji="0" lang="en-US" sz="4000" b="1" i="0" u="none" strike="noStrike" kern="1200" cap="none" spc="0" normalizeH="0" baseline="0" noProof="0" dirty="0" err="1">
                <a:ln w="28575">
                  <a:solidFill>
                    <a:srgbClr val="FF0000"/>
                  </a:solidFill>
                </a:ln>
                <a:solidFill>
                  <a:srgbClr val="FFFF00"/>
                </a:solidFill>
                <a:effectLst>
                  <a:glow rad="139700">
                    <a:srgbClr val="ED7D31">
                      <a:satMod val="175000"/>
                      <a:alpha val="40000"/>
                    </a:srgbClr>
                  </a:glow>
                </a:effectLst>
                <a:uLnTx/>
                <a:uFillTx/>
                <a:latin typeface="Times New Roman" panose="02020603050405020304" pitchFamily="18" charset="0"/>
                <a:ea typeface="AvantGarde" panose="00000400000000000000" pitchFamily="2" charset="0"/>
                <a:cs typeface="Times New Roman" panose="02020603050405020304" pitchFamily="18" charset="0"/>
              </a:rPr>
              <a:t>cửa</a:t>
            </a:r>
            <a:r>
              <a:rPr kumimoji="0" lang="en-US" sz="4000" b="1" i="0" u="none" strike="noStrike" kern="1200" cap="none" spc="0" normalizeH="0" baseline="0" noProof="0" dirty="0">
                <a:ln w="28575">
                  <a:solidFill>
                    <a:srgbClr val="FF0000"/>
                  </a:solidFill>
                </a:ln>
                <a:solidFill>
                  <a:srgbClr val="FFFF00"/>
                </a:solidFill>
                <a:effectLst>
                  <a:glow rad="139700">
                    <a:srgbClr val="ED7D31">
                      <a:satMod val="175000"/>
                      <a:alpha val="40000"/>
                    </a:srgbClr>
                  </a:glo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28575">
                  <a:solidFill>
                    <a:srgbClr val="FF0000"/>
                  </a:solidFill>
                </a:ln>
                <a:solidFill>
                  <a:srgbClr val="FFFF00"/>
                </a:solidFill>
                <a:effectLst>
                  <a:glow rad="139700">
                    <a:srgbClr val="ED7D31">
                      <a:satMod val="175000"/>
                      <a:alpha val="40000"/>
                    </a:srgbClr>
                  </a:glow>
                </a:effectLst>
                <a:uLnTx/>
                <a:uFillTx/>
                <a:latin typeface="Times New Roman" panose="02020603050405020304" pitchFamily="18" charset="0"/>
                <a:ea typeface="AvantGarde" panose="00000400000000000000" pitchFamily="2" charset="0"/>
                <a:cs typeface="Times New Roman" panose="02020603050405020304" pitchFamily="18" charset="0"/>
              </a:rPr>
              <a:t>bí</a:t>
            </a:r>
            <a:r>
              <a:rPr kumimoji="0" lang="en-US" sz="4000" b="1" i="0" u="none" strike="noStrike" kern="1200" cap="none" spc="0" normalizeH="0" baseline="0" noProof="0" dirty="0">
                <a:ln w="28575">
                  <a:solidFill>
                    <a:srgbClr val="FF0000"/>
                  </a:solidFill>
                </a:ln>
                <a:solidFill>
                  <a:srgbClr val="FFFF00"/>
                </a:solidFill>
                <a:effectLst>
                  <a:glow rad="139700">
                    <a:srgbClr val="ED7D31">
                      <a:satMod val="175000"/>
                      <a:alpha val="40000"/>
                    </a:srgbClr>
                  </a:glo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28575">
                  <a:solidFill>
                    <a:srgbClr val="FF0000"/>
                  </a:solidFill>
                </a:ln>
                <a:solidFill>
                  <a:srgbClr val="FFFF00"/>
                </a:solidFill>
                <a:effectLst>
                  <a:glow rad="139700">
                    <a:srgbClr val="ED7D31">
                      <a:satMod val="175000"/>
                      <a:alpha val="40000"/>
                    </a:srgbClr>
                  </a:glow>
                </a:effectLst>
                <a:uLnTx/>
                <a:uFillTx/>
                <a:latin typeface="Times New Roman" panose="02020603050405020304" pitchFamily="18" charset="0"/>
                <a:ea typeface="AvantGarde" panose="00000400000000000000" pitchFamily="2" charset="0"/>
                <a:cs typeface="Times New Roman" panose="02020603050405020304" pitchFamily="18" charset="0"/>
              </a:rPr>
              <a:t>mật</a:t>
            </a:r>
            <a:r>
              <a:rPr kumimoji="0" lang="en-US" sz="1800" b="0" i="0" u="none" strike="noStrike" kern="1200" cap="none" spc="0" normalizeH="0" baseline="0" noProof="0" dirty="0">
                <a:ln w="28575">
                  <a:solidFill>
                    <a:srgbClr val="FF0000"/>
                  </a:solidFill>
                </a:ln>
                <a:solidFill>
                  <a:srgbClr val="FF0000"/>
                </a:solidFill>
                <a:effectLst>
                  <a:glow rad="139700">
                    <a:srgbClr val="ED7D31">
                      <a:satMod val="175000"/>
                      <a:alpha val="40000"/>
                    </a:srgbClr>
                  </a:glow>
                </a:effectLst>
                <a:uLnTx/>
                <a:uFillTx/>
                <a:latin typeface="Times New Roman" panose="02020603050405020304" pitchFamily="18" charset="0"/>
                <a:ea typeface="AvantGarde" panose="00000400000000000000" pitchFamily="2" charset="0"/>
                <a:cs typeface="Times New Roman" panose="02020603050405020304" pitchFamily="18" charset="0"/>
              </a:rPr>
              <a:t>.</a:t>
            </a:r>
          </a:p>
        </p:txBody>
      </p:sp>
      <p:pic>
        <p:nvPicPr>
          <p:cNvPr id="2052" name="Picture 4" descr="16 Mẫu cửa sổ đẹp bằng gỗ | Trang trí nội t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697" y="1615616"/>
            <a:ext cx="6638193" cy="3318990"/>
          </a:xfrm>
          <a:prstGeom prst="rect">
            <a:avLst/>
          </a:prstGeom>
          <a:noFill/>
          <a:extLst>
            <a:ext uri="{909E8E84-426E-40DD-AFC4-6F175D3DCCD1}">
              <a14:hiddenFill xmlns:a14="http://schemas.microsoft.com/office/drawing/2010/main">
                <a:solidFill>
                  <a:srgbClr val="FFFFFF"/>
                </a:solidFill>
              </a14:hiddenFill>
            </a:ext>
          </a:extLst>
        </p:spPr>
      </p:pic>
      <p:sp>
        <p:nvSpPr>
          <p:cNvPr id="5" name="Hình chữ nhật 4"/>
          <p:cNvSpPr/>
          <p:nvPr/>
        </p:nvSpPr>
        <p:spPr>
          <a:xfrm>
            <a:off x="5044653" y="1859970"/>
            <a:ext cx="958362" cy="6504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8" name="Hình chữ nhật 7"/>
          <p:cNvSpPr/>
          <p:nvPr/>
        </p:nvSpPr>
        <p:spPr>
          <a:xfrm>
            <a:off x="6260257" y="1874204"/>
            <a:ext cx="914400" cy="6504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9" name="Hình chữ nhật 8"/>
          <p:cNvSpPr/>
          <p:nvPr/>
        </p:nvSpPr>
        <p:spPr>
          <a:xfrm>
            <a:off x="5044653" y="2510389"/>
            <a:ext cx="958362" cy="6132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10" name="Hình chữ nhật 9"/>
          <p:cNvSpPr/>
          <p:nvPr/>
        </p:nvSpPr>
        <p:spPr>
          <a:xfrm>
            <a:off x="6260257" y="2524623"/>
            <a:ext cx="914400" cy="613210"/>
          </a:xfrm>
          <a:prstGeom prst="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sp>
        <p:nvSpPr>
          <p:cNvPr id="12" name="Hộp Văn bản 11"/>
          <p:cNvSpPr txBox="1"/>
          <p:nvPr/>
        </p:nvSpPr>
        <p:spPr>
          <a:xfrm>
            <a:off x="963844" y="4484340"/>
            <a:ext cx="10176010" cy="193899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8575">
                  <a:solidFill>
                    <a:srgbClr val="FF0000"/>
                  </a:solidFill>
                </a:ln>
                <a:solidFill>
                  <a:srgbClr val="FFFF00"/>
                </a:solidFill>
                <a:effectLst>
                  <a:glow rad="139700">
                    <a:srgbClr val="ED7D31">
                      <a:satMod val="175000"/>
                      <a:alpha val="40000"/>
                    </a:srgbClr>
                  </a:glow>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Dưới</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các</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ô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cửa</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là</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một</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bức</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tranh</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Muốn</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biết</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bức</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tranh</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vẽ</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gì</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em</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hãy</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mở</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các</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ô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cửa</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bằng</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cách</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đọc</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các</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vần</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từ</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ngữ</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và</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câu</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sau</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000" b="1" i="0" u="none" strike="noStrike" kern="1200" cap="none" spc="0" normalizeH="0" baseline="0" noProof="0" dirty="0" err="1">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nhé</a:t>
            </a:r>
            <a:r>
              <a:rPr kumimoji="0" lang="en-US" sz="4000" b="1" i="0" u="none"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a:t>
            </a:r>
            <a:endParaRPr kumimoji="0" lang="en-US" sz="4000" b="1" i="0" u="none" strike="noStrike" kern="1200" cap="none" spc="0" normalizeH="0" baseline="0" noProof="0" dirty="0">
              <a:ln w="28575">
                <a:solidFill>
                  <a:srgbClr val="FF0000"/>
                </a:solidFill>
              </a:ln>
              <a:solidFill>
                <a:srgbClr val="0000FF"/>
              </a:solidFill>
              <a:effectLst>
                <a:glow rad="139700">
                  <a:srgbClr val="ED7D31">
                    <a:satMod val="175000"/>
                    <a:alpha val="40000"/>
                  </a:srgbClr>
                </a:glow>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3" name="TextBox 1">
            <a:extLst>
              <a:ext uri="{FF2B5EF4-FFF2-40B4-BE49-F238E27FC236}">
                <a16:creationId xmlns:a16="http://schemas.microsoft.com/office/drawing/2014/main" id="{3E45A77B-6D3D-ECA2-739F-CCD11E9938BA}"/>
              </a:ext>
            </a:extLst>
          </p:cNvPr>
          <p:cNvSpPr txBox="1"/>
          <p:nvPr/>
        </p:nvSpPr>
        <p:spPr>
          <a:xfrm>
            <a:off x="10201435" y="105462"/>
            <a:ext cx="1813213"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err="1">
                <a:latin typeface="HP001 4 hang 1 ô ly" panose="020B0603050302020204" pitchFamily="34" charset="0"/>
              </a:rPr>
              <a:t>Tiểu</a:t>
            </a:r>
            <a:r>
              <a:rPr lang="en-US" dirty="0">
                <a:latin typeface="HP001 4 hang 1 ô ly" panose="020B0603050302020204" pitchFamily="34" charset="0"/>
              </a:rPr>
              <a:t> </a:t>
            </a:r>
            <a:r>
              <a:rPr lang="en-US" dirty="0" err="1">
                <a:latin typeface="HP001 4 hang 1 ô ly" panose="020B0603050302020204" pitchFamily="34" charset="0"/>
              </a:rPr>
              <a:t>học</a:t>
            </a:r>
            <a:r>
              <a:rPr lang="en-US" dirty="0">
                <a:latin typeface="HP001 4 hang 1 ô ly" panose="020B0603050302020204" pitchFamily="34" charset="0"/>
              </a:rPr>
              <a:t> Xuân </a:t>
            </a:r>
            <a:r>
              <a:rPr lang="en-US" dirty="0" err="1">
                <a:latin typeface="HP001 4 hang 1 ô ly" panose="020B0603050302020204" pitchFamily="34" charset="0"/>
              </a:rPr>
              <a:t>Hòa</a:t>
            </a:r>
            <a:endParaRPr lang="vi-VN" dirty="0">
              <a:latin typeface="HP001 4 hang 1 ô ly" panose="020B0603050302020204" pitchFamily="34" charset="0"/>
            </a:endParaRPr>
          </a:p>
        </p:txBody>
      </p:sp>
    </p:spTree>
    <p:extLst>
      <p:ext uri="{BB962C8B-B14F-4D97-AF65-F5344CB8AC3E}">
        <p14:creationId xmlns:p14="http://schemas.microsoft.com/office/powerpoint/2010/main" val="360994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nodeType="with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p:cTn id="12" dur="1000" fill="hold"/>
                                        <p:tgtEl>
                                          <p:spTgt spid="2052"/>
                                        </p:tgtEl>
                                        <p:attrNameLst>
                                          <p:attrName>ppt_w</p:attrName>
                                        </p:attrNameLst>
                                      </p:cBhvr>
                                      <p:tavLst>
                                        <p:tav tm="0">
                                          <p:val>
                                            <p:strVal val="#ppt_w*0.70"/>
                                          </p:val>
                                        </p:tav>
                                        <p:tav tm="100000">
                                          <p:val>
                                            <p:strVal val="#ppt_w"/>
                                          </p:val>
                                        </p:tav>
                                      </p:tavLst>
                                    </p:anim>
                                    <p:anim calcmode="lin" valueType="num">
                                      <p:cBhvr>
                                        <p:cTn id="13" dur="1000" fill="hold"/>
                                        <p:tgtEl>
                                          <p:spTgt spid="2052"/>
                                        </p:tgtEl>
                                        <p:attrNameLst>
                                          <p:attrName>ppt_h</p:attrName>
                                        </p:attrNameLst>
                                      </p:cBhvr>
                                      <p:tavLst>
                                        <p:tav tm="0">
                                          <p:val>
                                            <p:strVal val="#ppt_h"/>
                                          </p:val>
                                        </p:tav>
                                        <p:tav tm="100000">
                                          <p:val>
                                            <p:strVal val="#ppt_h"/>
                                          </p:val>
                                        </p:tav>
                                      </p:tavLst>
                                    </p:anim>
                                    <p:animEffect transition="in" filter="fade">
                                      <p:cBhvr>
                                        <p:cTn id="14" dur="1000"/>
                                        <p:tgtEl>
                                          <p:spTgt spid="205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0.70"/>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0.70"/>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strVal val="#ppt_w*0.70"/>
                                          </p:val>
                                        </p:tav>
                                        <p:tav tm="100000">
                                          <p:val>
                                            <p:strVal val="#ppt_w"/>
                                          </p:val>
                                        </p:tav>
                                      </p:tavLst>
                                    </p:anim>
                                    <p:anim calcmode="lin" valueType="num">
                                      <p:cBhvr>
                                        <p:cTn id="33" dur="1000" fill="hold"/>
                                        <p:tgtEl>
                                          <p:spTgt spid="10"/>
                                        </p:tgtEl>
                                        <p:attrNameLst>
                                          <p:attrName>ppt_h</p:attrName>
                                        </p:attrNameLst>
                                      </p:cBhvr>
                                      <p:tavLst>
                                        <p:tav tm="0">
                                          <p:val>
                                            <p:strVal val="#ppt_h"/>
                                          </p:val>
                                        </p:tav>
                                        <p:tav tm="100000">
                                          <p:val>
                                            <p:strVal val="#ppt_h"/>
                                          </p:val>
                                        </p:tav>
                                      </p:tavLst>
                                    </p:anim>
                                    <p:animEffect transition="in" filter="fade">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strVal val="#ppt_w*0.70"/>
                                          </p:val>
                                        </p:tav>
                                        <p:tav tm="100000">
                                          <p:val>
                                            <p:strVal val="#ppt_w"/>
                                          </p:val>
                                        </p:tav>
                                      </p:tavLst>
                                    </p:anim>
                                    <p:anim calcmode="lin" valueType="num">
                                      <p:cBhvr>
                                        <p:cTn id="40" dur="1000" fill="hold"/>
                                        <p:tgtEl>
                                          <p:spTgt spid="12"/>
                                        </p:tgtEl>
                                        <p:attrNameLst>
                                          <p:attrName>ppt_h</p:attrName>
                                        </p:attrNameLst>
                                      </p:cBhvr>
                                      <p:tavLst>
                                        <p:tav tm="0">
                                          <p:val>
                                            <p:strVal val="#ppt_h"/>
                                          </p:val>
                                        </p:tav>
                                        <p:tav tm="100000">
                                          <p:val>
                                            <p:strVal val="#ppt_h"/>
                                          </p:val>
                                        </p:tav>
                                      </p:tavLst>
                                    </p:anim>
                                    <p:animEffect transition="in" filter="fade">
                                      <p:cBhvr>
                                        <p:cTn id="4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ao 5-Cánh 9">
            <a:hlinkClick r:id="rId2" action="ppaction://hlinksldjump"/>
          </p:cNvPr>
          <p:cNvSpPr/>
          <p:nvPr/>
        </p:nvSpPr>
        <p:spPr>
          <a:xfrm>
            <a:off x="11183112" y="5802923"/>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Hình ảnh 1"/>
          <p:cNvPicPr>
            <a:picLocks noChangeAspect="1"/>
          </p:cNvPicPr>
          <p:nvPr/>
        </p:nvPicPr>
        <p:blipFill>
          <a:blip r:embed="rId3"/>
          <a:stretch>
            <a:fillRect/>
          </a:stretch>
        </p:blipFill>
        <p:spPr>
          <a:xfrm>
            <a:off x="2737988" y="2101170"/>
            <a:ext cx="7086600" cy="2838450"/>
          </a:xfrm>
          <a:prstGeom prst="rect">
            <a:avLst/>
          </a:prstGeom>
        </p:spPr>
      </p:pic>
      <p:sp>
        <p:nvSpPr>
          <p:cNvPr id="14" name="Hình chữ nhật 13">
            <a:hlinkClick r:id="rId4" action="ppaction://hlinksldjump"/>
          </p:cNvPr>
          <p:cNvSpPr/>
          <p:nvPr/>
        </p:nvSpPr>
        <p:spPr>
          <a:xfrm>
            <a:off x="1666725" y="861646"/>
            <a:ext cx="4370956" cy="233875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1</a:t>
            </a:r>
          </a:p>
        </p:txBody>
      </p:sp>
      <p:sp>
        <p:nvSpPr>
          <p:cNvPr id="15" name="Hình chữ nhật 14">
            <a:hlinkClick r:id="rId5" action="ppaction://hlinksldjump"/>
          </p:cNvPr>
          <p:cNvSpPr/>
          <p:nvPr/>
        </p:nvSpPr>
        <p:spPr>
          <a:xfrm>
            <a:off x="6037680" y="861647"/>
            <a:ext cx="4530673" cy="233875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2</a:t>
            </a:r>
          </a:p>
        </p:txBody>
      </p:sp>
      <p:sp>
        <p:nvSpPr>
          <p:cNvPr id="16" name="Hình chữ nhật 15">
            <a:hlinkClick r:id="rId6" action="ppaction://hlinksldjump"/>
          </p:cNvPr>
          <p:cNvSpPr/>
          <p:nvPr/>
        </p:nvSpPr>
        <p:spPr>
          <a:xfrm>
            <a:off x="1666725" y="3200400"/>
            <a:ext cx="4318201" cy="26025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a:t>
            </a:r>
          </a:p>
        </p:txBody>
      </p:sp>
      <p:sp>
        <p:nvSpPr>
          <p:cNvPr id="17" name="Hình chữ nhật 16">
            <a:hlinkClick r:id="rId7" action="ppaction://hlinksldjump"/>
          </p:cNvPr>
          <p:cNvSpPr/>
          <p:nvPr/>
        </p:nvSpPr>
        <p:spPr>
          <a:xfrm>
            <a:off x="5984925" y="3200400"/>
            <a:ext cx="4583427" cy="2602523"/>
          </a:xfrm>
          <a:prstGeom prst="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4</a:t>
            </a:r>
          </a:p>
        </p:txBody>
      </p:sp>
      <p:sp>
        <p:nvSpPr>
          <p:cNvPr id="3" name="TextBox 2">
            <a:extLst>
              <a:ext uri="{FF2B5EF4-FFF2-40B4-BE49-F238E27FC236}">
                <a16:creationId xmlns:a16="http://schemas.microsoft.com/office/drawing/2014/main" id="{B4119251-8EC4-707D-D8EA-8C3DE21BEB7D}"/>
              </a:ext>
            </a:extLst>
          </p:cNvPr>
          <p:cNvSpPr txBox="1"/>
          <p:nvPr/>
        </p:nvSpPr>
        <p:spPr>
          <a:xfrm>
            <a:off x="10378787" y="130441"/>
            <a:ext cx="1813213"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err="1">
                <a:latin typeface="HP001 4 hang 1 ô ly" panose="020B0603050302020204" pitchFamily="34" charset="0"/>
              </a:rPr>
              <a:t>Tiểu</a:t>
            </a:r>
            <a:r>
              <a:rPr lang="en-US" dirty="0">
                <a:latin typeface="HP001 4 hang 1 ô ly" panose="020B0603050302020204" pitchFamily="34" charset="0"/>
              </a:rPr>
              <a:t> </a:t>
            </a:r>
            <a:r>
              <a:rPr lang="en-US" dirty="0" err="1">
                <a:latin typeface="HP001 4 hang 1 ô ly" panose="020B0603050302020204" pitchFamily="34" charset="0"/>
              </a:rPr>
              <a:t>học</a:t>
            </a:r>
            <a:r>
              <a:rPr lang="en-US" dirty="0">
                <a:latin typeface="HP001 4 hang 1 ô ly" panose="020B0603050302020204" pitchFamily="34" charset="0"/>
              </a:rPr>
              <a:t> Xuân </a:t>
            </a:r>
            <a:r>
              <a:rPr lang="en-US" dirty="0" err="1">
                <a:latin typeface="HP001 4 hang 1 ô ly" panose="020B0603050302020204" pitchFamily="34" charset="0"/>
              </a:rPr>
              <a:t>Hòa</a:t>
            </a:r>
            <a:endParaRPr lang="vi-VN" dirty="0">
              <a:latin typeface="HP001 4 hang 1 ô ly" panose="020B0603050302020204" pitchFamily="34" charset="0"/>
            </a:endParaRPr>
          </a:p>
        </p:txBody>
      </p:sp>
    </p:spTree>
    <p:extLst>
      <p:ext uri="{BB962C8B-B14F-4D97-AF65-F5344CB8AC3E}">
        <p14:creationId xmlns:p14="http://schemas.microsoft.com/office/powerpoint/2010/main" val="336716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1" presetClass="exit" presetSubtype="1" fill="hold" grpId="1" nodeType="clickEffect">
                                  <p:stCondLst>
                                    <p:cond delay="0"/>
                                  </p:stCondLst>
                                  <p:childTnLst>
                                    <p:animEffect transition="out" filter="wheel(1)">
                                      <p:cBhvr>
                                        <p:cTn id="16" dur="2000"/>
                                        <p:tgtEl>
                                          <p:spTgt spid="14"/>
                                        </p:tgtEl>
                                      </p:cBhvr>
                                    </p:animEffect>
                                    <p:set>
                                      <p:cBhvr>
                                        <p:cTn id="17" dur="1" fill="hold">
                                          <p:stCondLst>
                                            <p:cond delay="19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1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xit" presetSubtype="21" fill="hold" grpId="1" nodeType="clickEffect">
                                  <p:stCondLst>
                                    <p:cond delay="0"/>
                                  </p:stCondLst>
                                  <p:childTnLst>
                                    <p:animEffect transition="out" filter="barn(inVertical)">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grpId="1" nodeType="clickEffect">
                                  <p:stCondLst>
                                    <p:cond delay="0"/>
                                  </p:stCondLst>
                                  <p:childTnLst>
                                    <p:animEffect transition="out" filter="fade">
                                      <p:cBhvr>
                                        <p:cTn id="30" dur="1000"/>
                                        <p:tgtEl>
                                          <p:spTgt spid="17"/>
                                        </p:tgtEl>
                                      </p:cBhvr>
                                    </p:animEffect>
                                    <p:anim calcmode="lin" valueType="num">
                                      <p:cBhvr>
                                        <p:cTn id="31" dur="1000"/>
                                        <p:tgtEl>
                                          <p:spTgt spid="17"/>
                                        </p:tgtEl>
                                        <p:attrNameLst>
                                          <p:attrName>ppt_x</p:attrName>
                                        </p:attrNameLst>
                                      </p:cBhvr>
                                      <p:tavLst>
                                        <p:tav tm="0">
                                          <p:val>
                                            <p:strVal val="ppt_x"/>
                                          </p:val>
                                        </p:tav>
                                        <p:tav tm="100000">
                                          <p:val>
                                            <p:strVal val="ppt_x"/>
                                          </p:val>
                                        </p:tav>
                                      </p:tavLst>
                                    </p:anim>
                                    <p:anim calcmode="lin" valueType="num">
                                      <p:cBhvr>
                                        <p:cTn id="32" dur="1000"/>
                                        <p:tgtEl>
                                          <p:spTgt spid="17"/>
                                        </p:tgtEl>
                                        <p:attrNameLst>
                                          <p:attrName>ppt_y</p:attrName>
                                        </p:attrNameLst>
                                      </p:cBhvr>
                                      <p:tavLst>
                                        <p:tav tm="0">
                                          <p:val>
                                            <p:strVal val="ppt_y"/>
                                          </p:val>
                                        </p:tav>
                                        <p:tav tm="100000">
                                          <p:val>
                                            <p:strVal val="ppt_y+.1"/>
                                          </p:val>
                                        </p:tav>
                                      </p:tavLst>
                                    </p:anim>
                                    <p:set>
                                      <p:cBhvr>
                                        <p:cTn id="33"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ranh 3d, Tranh dán tường 3d, Tranh lụa 3d, Mẫu mã đẹp, Tranh Khánh L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ranh 3d, Tranh dán tường 3d, Tranh lụa 3d, Mẫu mã đẹp, Tranh Khánh Linh.">
            <a:hlinkClick r:id="rId3"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Sao 5-Cánh 5">
            <a:hlinkClick r:id="rId3" action="ppaction://hlinksldjump"/>
          </p:cNvPr>
          <p:cNvSpPr/>
          <p:nvPr/>
        </p:nvSpPr>
        <p:spPr>
          <a:xfrm>
            <a:off x="5715000" y="5715000"/>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ộn Ngang 3"/>
          <p:cNvSpPr/>
          <p:nvPr/>
        </p:nvSpPr>
        <p:spPr>
          <a:xfrm>
            <a:off x="3566160" y="2057400"/>
            <a:ext cx="5102352" cy="1033272"/>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uôc</a:t>
            </a:r>
            <a:r>
              <a:rPr lang="en-US" sz="6000" b="1"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a:t>
            </a:r>
            <a:r>
              <a:rPr lang="en-US" sz="6000" b="1"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uôt</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2" name="TextBox 1">
            <a:extLst>
              <a:ext uri="{FF2B5EF4-FFF2-40B4-BE49-F238E27FC236}">
                <a16:creationId xmlns:a16="http://schemas.microsoft.com/office/drawing/2014/main" id="{5FF465EC-05EA-0B4A-7944-0198E231713A}"/>
              </a:ext>
            </a:extLst>
          </p:cNvPr>
          <p:cNvSpPr txBox="1"/>
          <p:nvPr/>
        </p:nvSpPr>
        <p:spPr>
          <a:xfrm>
            <a:off x="10683587" y="152400"/>
            <a:ext cx="1813213"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err="1">
                <a:latin typeface="HP001 4 hang 1 ô ly" panose="020B0603050302020204" pitchFamily="34" charset="0"/>
              </a:rPr>
              <a:t>Tiểu</a:t>
            </a:r>
            <a:r>
              <a:rPr lang="en-US" dirty="0">
                <a:latin typeface="HP001 4 hang 1 ô ly" panose="020B0603050302020204" pitchFamily="34" charset="0"/>
              </a:rPr>
              <a:t> </a:t>
            </a:r>
            <a:r>
              <a:rPr lang="en-US" dirty="0" err="1">
                <a:latin typeface="HP001 4 hang 1 ô ly" panose="020B0603050302020204" pitchFamily="34" charset="0"/>
              </a:rPr>
              <a:t>học</a:t>
            </a:r>
            <a:r>
              <a:rPr lang="en-US" dirty="0">
                <a:latin typeface="HP001 4 hang 1 ô ly" panose="020B0603050302020204" pitchFamily="34" charset="0"/>
              </a:rPr>
              <a:t> Xuân </a:t>
            </a:r>
            <a:r>
              <a:rPr lang="en-US" dirty="0" err="1">
                <a:latin typeface="HP001 4 hang 1 ô ly" panose="020B0603050302020204" pitchFamily="34" charset="0"/>
              </a:rPr>
              <a:t>Hòa</a:t>
            </a:r>
            <a:endParaRPr lang="vi-VN" dirty="0">
              <a:latin typeface="HP001 4 hang 1 ô ly" panose="020B0603050302020204" pitchFamily="34" charset="0"/>
            </a:endParaRPr>
          </a:p>
        </p:txBody>
      </p:sp>
    </p:spTree>
    <p:extLst>
      <p:ext uri="{BB962C8B-B14F-4D97-AF65-F5344CB8AC3E}">
        <p14:creationId xmlns:p14="http://schemas.microsoft.com/office/powerpoint/2010/main" val="463196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ranh 3d, Tranh dán tường 3d, Tranh lụa 3d, Mẫu mã đẹp, Tranh Khánh L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1" y="-70339"/>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Sao 5-Cánh 5">
            <a:hlinkClick r:id="rId3" action="ppaction://hlinksldjump"/>
          </p:cNvPr>
          <p:cNvSpPr/>
          <p:nvPr/>
        </p:nvSpPr>
        <p:spPr>
          <a:xfrm>
            <a:off x="5715000" y="5715000"/>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uộn Ngang 6"/>
          <p:cNvSpPr/>
          <p:nvPr/>
        </p:nvSpPr>
        <p:spPr>
          <a:xfrm>
            <a:off x="3544824" y="2022231"/>
            <a:ext cx="4966130" cy="2857499"/>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viên</a:t>
            </a:r>
            <a:r>
              <a:rPr lang="en-US" sz="6000" b="1"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a:t>
            </a:r>
            <a:r>
              <a:rPr lang="en-US" sz="6000" b="1"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thuốc</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ngọn</a:t>
            </a:r>
            <a:r>
              <a:rPr lang="en-US" sz="6000" b="1"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a:t>
            </a:r>
            <a:r>
              <a:rPr lang="en-US" sz="6000" b="1"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đuốc</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2289278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ranh 3d, Tranh dán tường 3d, Tranh lụa 3d, Mẫu mã đẹp, Tranh Khánh L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ranh 3d, Tranh dán tường 3d, Tranh lụa 3d, Mẫu mã đẹp, Tranh Khánh L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ao 5-Cánh 3">
            <a:hlinkClick r:id="rId3" action="ppaction://hlinksldjump"/>
          </p:cNvPr>
          <p:cNvSpPr/>
          <p:nvPr/>
        </p:nvSpPr>
        <p:spPr>
          <a:xfrm>
            <a:off x="5715000" y="5715000"/>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uộn Ngang 5"/>
          <p:cNvSpPr/>
          <p:nvPr/>
        </p:nvSpPr>
        <p:spPr>
          <a:xfrm>
            <a:off x="3544824" y="2022231"/>
            <a:ext cx="4966130" cy="2857499"/>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chuột</a:t>
            </a:r>
            <a:r>
              <a:rPr lang="en-US" sz="6000" b="1"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a:t>
            </a:r>
            <a:r>
              <a:rPr lang="en-US" sz="6000" b="1"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túi</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vuốt</a:t>
            </a:r>
            <a:r>
              <a:rPr lang="en-US" sz="6000" b="1" dirty="0">
                <a:solidFill>
                  <a:prstClr val="black"/>
                </a:solidFill>
                <a:latin typeface="Times New Roman" panose="02020603050405020304" pitchFamily="18" charset="0"/>
                <a:ea typeface="AvantGarde" panose="00000400000000000000" pitchFamily="2" charset="0"/>
                <a:cs typeface="Times New Roman" panose="02020603050405020304" pitchFamily="18" charset="0"/>
              </a:rPr>
              <a:t> </a:t>
            </a:r>
            <a:r>
              <a:rPr lang="en-US" sz="6000" b="1" dirty="0" err="1">
                <a:solidFill>
                  <a:prstClr val="black"/>
                </a:solidFill>
                <a:latin typeface="Times New Roman" panose="02020603050405020304" pitchFamily="18" charset="0"/>
                <a:ea typeface="AvantGarde" panose="00000400000000000000" pitchFamily="2" charset="0"/>
                <a:cs typeface="Times New Roman" panose="02020603050405020304" pitchFamily="18" charset="0"/>
              </a:rPr>
              <a:t>tóc</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286596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ranh 3d, Tranh dán tường 3d, Tranh lụa 3d, Mẫu mã đẹp, Tranh Khánh L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8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ao 5-Cánh 3">
            <a:hlinkClick r:id="rId3" action="ppaction://hlinksldjump"/>
          </p:cNvPr>
          <p:cNvSpPr/>
          <p:nvPr/>
        </p:nvSpPr>
        <p:spPr>
          <a:xfrm>
            <a:off x="5715000" y="5715000"/>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uộn Ngang 5"/>
          <p:cNvSpPr/>
          <p:nvPr/>
        </p:nvSpPr>
        <p:spPr>
          <a:xfrm>
            <a:off x="2873619" y="1336431"/>
            <a:ext cx="6444762" cy="4659923"/>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pic>
        <p:nvPicPr>
          <p:cNvPr id="2" name="Hình ảnh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288" y="1828801"/>
            <a:ext cx="9848087" cy="3564490"/>
          </a:xfrm>
          <a:prstGeom prst="rect">
            <a:avLst/>
          </a:prstGeom>
        </p:spPr>
      </p:pic>
    </p:spTree>
    <p:extLst>
      <p:ext uri="{BB962C8B-B14F-4D97-AF65-F5344CB8AC3E}">
        <p14:creationId xmlns:p14="http://schemas.microsoft.com/office/powerpoint/2010/main" val="703541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056632"/>
          </a:xfrm>
          <a:prstGeom prst="rect">
            <a:avLst/>
          </a:prstGeom>
        </p:spPr>
      </p:pic>
      <p:sp>
        <p:nvSpPr>
          <p:cNvPr id="6" name="Text Box 2"/>
          <p:cNvSpPr txBox="1"/>
          <p:nvPr/>
        </p:nvSpPr>
        <p:spPr>
          <a:xfrm>
            <a:off x="1594104" y="5178552"/>
            <a:ext cx="9753600" cy="707886"/>
          </a:xfrm>
          <a:prstGeom prst="rect">
            <a:avLst/>
          </a:prstGeom>
          <a:noFill/>
        </p:spPr>
        <p:txBody>
          <a:bodyPr wrap="square" rtlCol="0">
            <a:spAutoFit/>
          </a:bodyPr>
          <a:lstStyle/>
          <a:p>
            <a:r>
              <a:rPr lang="en-US" sz="4000" dirty="0" err="1">
                <a:solidFill>
                  <a:srgbClr val="000000"/>
                </a:solidFill>
                <a:latin typeface="Times New Roman" panose="02020603050405020304" pitchFamily="18" charset="0"/>
                <a:cs typeface="Times New Roman" panose="02020603050405020304" pitchFamily="18" charset="0"/>
              </a:rPr>
              <a:t>Chuồn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chuồn</a:t>
            </a:r>
            <a:r>
              <a:rPr lang="en-US" sz="4000" dirty="0">
                <a:solidFill>
                  <a:srgbClr val="000000"/>
                </a:solidFill>
                <a:latin typeface="Times New Roman" panose="02020603050405020304" pitchFamily="18" charset="0"/>
                <a:cs typeface="Times New Roman" panose="02020603050405020304" pitchFamily="18" charset="0"/>
              </a:rPr>
              <a:t> bay qua </a:t>
            </a:r>
            <a:r>
              <a:rPr lang="en-US" sz="4000" dirty="0" err="1">
                <a:solidFill>
                  <a:srgbClr val="000000"/>
                </a:solidFill>
                <a:latin typeface="Times New Roman" panose="02020603050405020304" pitchFamily="18" charset="0"/>
                <a:cs typeface="Times New Roman" panose="02020603050405020304" pitchFamily="18" charset="0"/>
              </a:rPr>
              <a:t>các</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luống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rau</a:t>
            </a:r>
            <a:r>
              <a:rPr lang="en-US" sz="4000" dirty="0">
                <a:solidFill>
                  <a:srgbClr val="000000"/>
                </a:solidFill>
                <a:latin typeface="Times New Roman" panose="02020603050405020304" pitchFamily="18" charset="0"/>
                <a:cs typeface="Times New Roman" panose="02020603050405020304" pitchFamily="18" charset="0"/>
              </a:rPr>
              <a:t>.</a:t>
            </a:r>
          </a:p>
        </p:txBody>
      </p:sp>
      <p:sp>
        <p:nvSpPr>
          <p:cNvPr id="7" name="Hộp Văn bản 6"/>
          <p:cNvSpPr txBox="1"/>
          <p:nvPr/>
        </p:nvSpPr>
        <p:spPr>
          <a:xfrm>
            <a:off x="3563113" y="5178552"/>
            <a:ext cx="954107" cy="707886"/>
          </a:xfrm>
          <a:prstGeom prst="rect">
            <a:avLst/>
          </a:prstGeom>
          <a:noFill/>
        </p:spPr>
        <p:txBody>
          <a:bodyPr wrap="none" rtlCol="0">
            <a:spAutoFit/>
          </a:bodyPr>
          <a:lstStyle/>
          <a:p>
            <a:r>
              <a:rPr lang="en-US" sz="4000" dirty="0" err="1">
                <a:solidFill>
                  <a:srgbClr val="FF0000"/>
                </a:solidFill>
                <a:latin typeface="Times New Roman" panose="02020603050405020304" pitchFamily="18" charset="0"/>
                <a:cs typeface="Times New Roman" panose="02020603050405020304" pitchFamily="18" charset="0"/>
              </a:rPr>
              <a:t>uôn</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8" name="Hộp Văn bản 7"/>
          <p:cNvSpPr txBox="1"/>
          <p:nvPr/>
        </p:nvSpPr>
        <p:spPr>
          <a:xfrm>
            <a:off x="7069541" y="5178552"/>
            <a:ext cx="1514901" cy="707886"/>
          </a:xfrm>
          <a:prstGeom prst="rect">
            <a:avLst/>
          </a:prstGeom>
          <a:noFill/>
        </p:spPr>
        <p:txBody>
          <a:bodyPr wrap="square" rtlCol="0">
            <a:spAutoFit/>
          </a:bodyPr>
          <a:lstStyle/>
          <a:p>
            <a:r>
              <a:rPr lang="en-US" sz="4000" dirty="0" err="1">
                <a:solidFill>
                  <a:srgbClr val="FF0000"/>
                </a:solidFill>
                <a:latin typeface="Times New Roman" panose="02020603050405020304" pitchFamily="18" charset="0"/>
                <a:cs typeface="Times New Roman" panose="02020603050405020304" pitchFamily="18" charset="0"/>
              </a:rPr>
              <a:t>uông</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01CD98FA-CF8D-DCF9-AF07-9ADEA5E98BEE}"/>
              </a:ext>
            </a:extLst>
          </p:cNvPr>
          <p:cNvSpPr txBox="1"/>
          <p:nvPr/>
        </p:nvSpPr>
        <p:spPr>
          <a:xfrm>
            <a:off x="10378787" y="0"/>
            <a:ext cx="1813213"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err="1">
                <a:latin typeface="HP001 4 hang 1 ô ly" panose="020B0603050302020204" pitchFamily="34" charset="0"/>
              </a:rPr>
              <a:t>Tiểu</a:t>
            </a:r>
            <a:r>
              <a:rPr lang="en-US" dirty="0">
                <a:latin typeface="HP001 4 hang 1 ô ly" panose="020B0603050302020204" pitchFamily="34" charset="0"/>
              </a:rPr>
              <a:t> </a:t>
            </a:r>
            <a:r>
              <a:rPr lang="en-US" dirty="0" err="1">
                <a:latin typeface="HP001 4 hang 1 ô ly" panose="020B0603050302020204" pitchFamily="34" charset="0"/>
              </a:rPr>
              <a:t>học</a:t>
            </a:r>
            <a:r>
              <a:rPr lang="en-US" dirty="0">
                <a:latin typeface="HP001 4 hang 1 ô ly" panose="020B0603050302020204" pitchFamily="34" charset="0"/>
              </a:rPr>
              <a:t> Xuân </a:t>
            </a:r>
            <a:r>
              <a:rPr lang="en-US" dirty="0" err="1">
                <a:latin typeface="HP001 4 hang 1 ô ly" panose="020B0603050302020204" pitchFamily="34" charset="0"/>
              </a:rPr>
              <a:t>Hòa</a:t>
            </a:r>
            <a:endParaRPr lang="vi-VN" dirty="0">
              <a:latin typeface="HP001 4 hang 1 ô ly" panose="020B0603050302020204" pitchFamily="34" charset="0"/>
            </a:endParaRPr>
          </a:p>
        </p:txBody>
      </p:sp>
    </p:spTree>
    <p:extLst>
      <p:ext uri="{BB962C8B-B14F-4D97-AF65-F5344CB8AC3E}">
        <p14:creationId xmlns:p14="http://schemas.microsoft.com/office/powerpoint/2010/main" val="227858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332656"/>
            <a:ext cx="12115799" cy="5904655"/>
          </a:xfrm>
          <a:prstGeom prst="rect">
            <a:avLst/>
          </a:prstGeom>
        </p:spPr>
      </p:pic>
      <p:sp>
        <p:nvSpPr>
          <p:cNvPr id="3" name="TextBox 2"/>
          <p:cNvSpPr txBox="1"/>
          <p:nvPr/>
        </p:nvSpPr>
        <p:spPr>
          <a:xfrm>
            <a:off x="3581400" y="1715322"/>
            <a:ext cx="475252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Tiếng</a:t>
            </a:r>
            <a:r>
              <a:rPr kumimoji="0" lang="en-US" sz="6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en-US" sz="6600" b="1" noProof="0" dirty="0" err="1">
                <a:solidFill>
                  <a:srgbClr val="002060"/>
                </a:solidFill>
                <a:latin typeface="Times New Roman" panose="02020603050405020304" pitchFamily="18" charset="0"/>
                <a:cs typeface="Times New Roman" panose="02020603050405020304" pitchFamily="18" charset="0"/>
              </a:rPr>
              <a:t>V</a:t>
            </a:r>
            <a:r>
              <a:rPr kumimoji="0" lang="en-US" sz="6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iệt</a:t>
            </a:r>
            <a:endParaRPr kumimoji="0" lang="en-US" sz="6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4" name="TextBox 3"/>
          <p:cNvSpPr txBox="1"/>
          <p:nvPr/>
        </p:nvSpPr>
        <p:spPr>
          <a:xfrm>
            <a:off x="2679192" y="3284984"/>
            <a:ext cx="705002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Bài</a:t>
            </a:r>
            <a:r>
              <a:rPr kumimoji="0" lang="en-US" sz="6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68: </a:t>
            </a:r>
            <a:r>
              <a:rPr kumimoji="0" lang="en-US" sz="6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uôn</a:t>
            </a:r>
            <a:r>
              <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6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uông</a:t>
            </a:r>
            <a:endPar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3F1744C-D864-6610-1C1B-FBEBEC526FAE}"/>
              </a:ext>
            </a:extLst>
          </p:cNvPr>
          <p:cNvSpPr txBox="1"/>
          <p:nvPr/>
        </p:nvSpPr>
        <p:spPr>
          <a:xfrm>
            <a:off x="10378787" y="41939"/>
            <a:ext cx="1813213"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err="1">
                <a:latin typeface="HP001 4 hang 1 ô ly" panose="020B0603050302020204" pitchFamily="34" charset="0"/>
              </a:rPr>
              <a:t>Tiểu</a:t>
            </a:r>
            <a:r>
              <a:rPr lang="en-US" dirty="0">
                <a:latin typeface="HP001 4 hang 1 ô ly" panose="020B0603050302020204" pitchFamily="34" charset="0"/>
              </a:rPr>
              <a:t> </a:t>
            </a:r>
            <a:r>
              <a:rPr lang="en-US" dirty="0" err="1">
                <a:latin typeface="HP001 4 hang 1 ô ly" panose="020B0603050302020204" pitchFamily="34" charset="0"/>
              </a:rPr>
              <a:t>học</a:t>
            </a:r>
            <a:r>
              <a:rPr lang="en-US" dirty="0">
                <a:latin typeface="HP001 4 hang 1 ô ly" panose="020B0603050302020204" pitchFamily="34" charset="0"/>
              </a:rPr>
              <a:t> Xuân </a:t>
            </a:r>
            <a:r>
              <a:rPr lang="en-US" dirty="0" err="1">
                <a:latin typeface="HP001 4 hang 1 ô ly" panose="020B0603050302020204" pitchFamily="34" charset="0"/>
              </a:rPr>
              <a:t>Hòa</a:t>
            </a:r>
            <a:endParaRPr lang="vi-VN" dirty="0">
              <a:latin typeface="HP001 4 hang 1 ô ly" panose="020B0603050302020204" pitchFamily="34" charset="0"/>
            </a:endParaRPr>
          </a:p>
        </p:txBody>
      </p:sp>
    </p:spTree>
    <p:extLst>
      <p:ext uri="{BB962C8B-B14F-4D97-AF65-F5344CB8AC3E}">
        <p14:creationId xmlns:p14="http://schemas.microsoft.com/office/powerpoint/2010/main" val="4018079093"/>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142</TotalTime>
  <Words>301</Words>
  <Application>Microsoft Office PowerPoint</Application>
  <PresentationFormat>Widescreen</PresentationFormat>
  <Paragraphs>61</Paragraphs>
  <Slides>12</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Arial</vt:lpstr>
      <vt:lpstr>AvantGarde</vt:lpstr>
      <vt:lpstr>Calibri</vt:lpstr>
      <vt:lpstr>Calibri Light</vt:lpstr>
      <vt:lpstr>HP001 4 hang 1 ô ly</vt:lpstr>
      <vt:lpstr>Times New Roman</vt:lpstr>
      <vt:lpstr>UTM Avo</vt:lpstr>
      <vt:lpstr>Office Theme</vt:lpstr>
      <vt:lpstr>1_Office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Administrator</dc:creator>
  <cp:lastModifiedBy>Admin</cp:lastModifiedBy>
  <cp:revision>18</cp:revision>
  <dcterms:created xsi:type="dcterms:W3CDTF">2022-12-13T08:42:52Z</dcterms:created>
  <dcterms:modified xsi:type="dcterms:W3CDTF">2025-02-22T12:56:59Z</dcterms:modified>
</cp:coreProperties>
</file>