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2"/>
    <p:sldId id="273" r:id="rId3"/>
    <p:sldId id="257" r:id="rId4"/>
    <p:sldId id="258" r:id="rId5"/>
  </p:sldIdLst>
  <p:sldSz cx="12192000" cy="6858000"/>
  <p:notesSz cx="6858000" cy="9144000"/>
  <p:embeddedFontLst>
    <p:embeddedFont>
      <p:font typeface="VNI-Avo" pitchFamily="2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480" y="1624965"/>
            <a:ext cx="8458200" cy="1325563"/>
          </a:xfrm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BÀI 69:</a:t>
            </a:r>
            <a:br>
              <a:rPr lang="en-US" sz="166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6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err="1" smtClean="0">
                <a:solidFill>
                  <a:srgbClr val="C00000"/>
                </a:solidFill>
                <a:latin typeface="+mn-lt"/>
              </a:rPr>
              <a:t>ươi</a:t>
            </a: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err="1" smtClean="0">
                <a:solidFill>
                  <a:srgbClr val="C00000"/>
                </a:solidFill>
                <a:latin typeface="+mn-lt"/>
              </a:rPr>
              <a:t>ươu</a:t>
            </a:r>
            <a:endParaRPr lang="en-US" sz="16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719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7F8B-517B-43BA-8EAE-92A9227D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2094E-0697-4E76-8B2A-C7E17048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3257F-5273-4723-A895-7B6326B3A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B74966-288C-4995-BCB8-BA417E5417C6}"/>
              </a:ext>
            </a:extLst>
          </p:cNvPr>
          <p:cNvSpPr txBox="1"/>
          <p:nvPr/>
        </p:nvSpPr>
        <p:spPr>
          <a:xfrm>
            <a:off x="0" y="5863159"/>
            <a:ext cx="12210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vi-VN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2195B-498D-401D-8480-9599385B5303}"/>
              </a:ext>
            </a:extLst>
          </p:cNvPr>
          <p:cNvSpPr txBox="1"/>
          <p:nvPr/>
        </p:nvSpPr>
        <p:spPr>
          <a:xfrm>
            <a:off x="91935" y="6060955"/>
            <a:ext cx="122106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VNI-Avo" pitchFamily="2" charset="0"/>
              </a:rPr>
              <a:t>Chim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khöôùu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bieát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baét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chöôùc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tieáng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ngöôøi</a:t>
            </a:r>
            <a:endParaRPr lang="vi-VN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A9A6B-2FED-4E8F-BA6F-4514AFF8BC91}"/>
              </a:ext>
            </a:extLst>
          </p:cNvPr>
          <p:cNvSpPr txBox="1"/>
          <p:nvPr/>
        </p:nvSpPr>
        <p:spPr>
          <a:xfrm>
            <a:off x="2940494" y="6049707"/>
            <a:ext cx="155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189F7-F9A4-4BBB-868E-3E1923FA519E}"/>
              </a:ext>
            </a:extLst>
          </p:cNvPr>
          <p:cNvSpPr txBox="1"/>
          <p:nvPr/>
        </p:nvSpPr>
        <p:spPr>
          <a:xfrm>
            <a:off x="10686932" y="6072203"/>
            <a:ext cx="1820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öôøi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61"/>
            <a:ext cx="1791867" cy="944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7085" y="-69952"/>
            <a:ext cx="231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öôi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4341" y="-105741"/>
            <a:ext cx="2193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öôu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24940"/>
              </p:ext>
            </p:extLst>
          </p:nvPr>
        </p:nvGraphicFramePr>
        <p:xfrm>
          <a:off x="4464441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öôi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i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ngöôøi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79766" y="2322989"/>
            <a:ext cx="210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böôûi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7241" y="2317115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cöôøi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9964" y="2323708"/>
            <a:ext cx="21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löôùi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5933" y="5994053"/>
            <a:ext cx="343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t</a:t>
            </a:r>
            <a:r>
              <a:rPr lang="en-US" sz="4800" b="1" dirty="0" err="1" smtClean="0">
                <a:latin typeface="VNI-Avo" pitchFamily="2" charset="0"/>
              </a:rPr>
              <a:t>öôi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cöôøi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06985" y="5981594"/>
            <a:ext cx="387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NI-Avo" pitchFamily="2" charset="0"/>
              </a:rPr>
              <a:t>quaû böôûi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13477" y="5981593"/>
            <a:ext cx="387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NI-Avo" pitchFamily="2" charset="0"/>
              </a:rPr>
              <a:t>oác böôu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D32E9-B571-461E-A45B-0E6FDE680A17}"/>
              </a:ext>
            </a:extLst>
          </p:cNvPr>
          <p:cNvSpPr txBox="1"/>
          <p:nvPr/>
        </p:nvSpPr>
        <p:spPr>
          <a:xfrm>
            <a:off x="9693411" y="2315066"/>
            <a:ext cx="21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möôøi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CA4DD-3E53-4DBC-BC91-8D0EEF927ECF}"/>
              </a:ext>
            </a:extLst>
          </p:cNvPr>
          <p:cNvSpPr txBox="1"/>
          <p:nvPr/>
        </p:nvSpPr>
        <p:spPr>
          <a:xfrm>
            <a:off x="1379766" y="3154885"/>
            <a:ext cx="210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böôùu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12043-57FF-41E9-B88A-2CDD1A312429}"/>
              </a:ext>
            </a:extLst>
          </p:cNvPr>
          <p:cNvSpPr txBox="1"/>
          <p:nvPr/>
        </p:nvSpPr>
        <p:spPr>
          <a:xfrm>
            <a:off x="4077241" y="3149011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höôu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35EB9-7CDD-4FDB-B5CC-9FA11A9C253F}"/>
              </a:ext>
            </a:extLst>
          </p:cNvPr>
          <p:cNvSpPr txBox="1"/>
          <p:nvPr/>
        </p:nvSpPr>
        <p:spPr>
          <a:xfrm>
            <a:off x="6759964" y="3155604"/>
            <a:ext cx="259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khöôùu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FEF834-A01D-4317-BCA0-22EDF95A369C}"/>
              </a:ext>
            </a:extLst>
          </p:cNvPr>
          <p:cNvSpPr txBox="1"/>
          <p:nvPr/>
        </p:nvSpPr>
        <p:spPr>
          <a:xfrm>
            <a:off x="9693411" y="3146962"/>
            <a:ext cx="228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röôïu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F7FB1E-8D58-458C-8EF2-137D35AB5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85" y="4066968"/>
            <a:ext cx="2066925" cy="1971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3422C1-5E4B-46E7-95EF-0A8F69447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337" y="3914669"/>
            <a:ext cx="2219325" cy="2066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F397E-7958-4C13-BF7F-96D2B9A01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095" y="4219469"/>
            <a:ext cx="2143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3" grpId="0"/>
      <p:bldP spid="24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9BCB51-0CFC-4761-9839-0059E351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2233612"/>
            <a:ext cx="121634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1093</TotalTime>
  <Words>31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VNI-Avo</vt:lpstr>
      <vt:lpstr>Arial</vt:lpstr>
      <vt:lpstr>Calibri</vt:lpstr>
      <vt:lpstr>Calibri Light</vt:lpstr>
      <vt:lpstr>Office Theme</vt:lpstr>
      <vt:lpstr>BÀI 69:  ươi ươu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352</cp:revision>
  <dcterms:created xsi:type="dcterms:W3CDTF">2020-10-19T12:51:54Z</dcterms:created>
  <dcterms:modified xsi:type="dcterms:W3CDTF">2025-02-22T13:13:43Z</dcterms:modified>
  <cp:category>Kết nối tri thức với cuộc sống</cp:category>
</cp:coreProperties>
</file>