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6"/>
  </p:notesMasterIdLst>
  <p:sldIdLst>
    <p:sldId id="453" r:id="rId3"/>
    <p:sldId id="451" r:id="rId4"/>
    <p:sldId id="487" r:id="rId5"/>
    <p:sldId id="450" r:id="rId6"/>
    <p:sldId id="488" r:id="rId7"/>
    <p:sldId id="486" r:id="rId8"/>
    <p:sldId id="485" r:id="rId9"/>
    <p:sldId id="484" r:id="rId10"/>
    <p:sldId id="455" r:id="rId11"/>
    <p:sldId id="448" r:id="rId12"/>
    <p:sldId id="351" r:id="rId13"/>
    <p:sldId id="474" r:id="rId14"/>
    <p:sldId id="508" r:id="rId15"/>
  </p:sldIdLst>
  <p:sldSz cx="12192000" cy="6858000"/>
  <p:notesSz cx="6858000" cy="9144000"/>
  <p:embeddedFontLst>
    <p:embeddedFont>
      <p:font typeface="HP001" panose="020B0604020202020204" charset="0"/>
      <p:regular r:id="rId17"/>
      <p:bold r:id="rId18"/>
    </p:embeddedFont>
    <p:embeddedFont>
      <p:font typeface="Arial-Rounded" panose="020B0500000000000000" charset="0"/>
      <p:regular r:id="rId19"/>
    </p:embeddedFont>
    <p:embeddedFont>
      <p:font typeface=".VnCooperH" panose="020B7200000000000000" pitchFamily="34" charset="0"/>
      <p:regular r:id="rId20"/>
    </p:embeddedFont>
    <p:embeddedFont>
      <p:font typeface="VNI-Avo" pitchFamily="2" charset="0"/>
      <p:regular r:id="rId21"/>
      <p:bold r:id="rId22"/>
      <p:italic r:id="rId23"/>
      <p:boldItalic r:id="rId24"/>
    </p:embeddedFont>
    <p:embeddedFont>
      <p:font typeface=".VnCooper" panose="020B7200000000000000" pitchFamily="34" charset="0"/>
      <p:regular r:id="rId25"/>
    </p:embeddedFon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HP-087" panose="020B0604020202020204" charset="0"/>
      <p:bold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HP001 5H" panose="020B0603050302020204" pitchFamily="34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9FFFF"/>
    <a:srgbClr val="FFFFCC"/>
    <a:srgbClr val="FF99CC"/>
    <a:srgbClr val="990099"/>
    <a:srgbClr val="FF0066"/>
    <a:srgbClr val="FF6600"/>
    <a:srgbClr val="66FF33"/>
    <a:srgbClr val="CCECFF"/>
    <a:srgbClr val="FF99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9" d="100"/>
          <a:sy n="69" d="100"/>
        </p:scale>
        <p:origin x="882" y="72"/>
      </p:cViewPr>
      <p:guideLst>
        <p:guide orient="horz" pos="2160"/>
        <p:guide pos="384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/>
          <p:nvPr/>
        </p:nvSpPr>
        <p:spPr>
          <a:xfrm>
            <a:off x="0" y="163286"/>
            <a:ext cx="12192000" cy="2878667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86947" tIns="43473" rIns="86947" bIns="4347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95" b="1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330206" y="603753"/>
            <a:ext cx="2044700" cy="178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0308" y="889002"/>
            <a:ext cx="9654040" cy="1262441"/>
          </a:xfrm>
        </p:spPr>
        <p:txBody>
          <a:bodyPr>
            <a:noAutofit/>
          </a:bodyPr>
          <a:lstStyle/>
          <a:p>
            <a:pPr algn="ctr"/>
            <a:r>
              <a:rPr lang="en-US" sz="10095" b="1" dirty="0">
                <a:solidFill>
                  <a:schemeClr val="bg1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64" y="4168344"/>
            <a:ext cx="4523317" cy="207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661392"/>
            <a:ext cx="3448048" cy="403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646442"/>
            <a:ext cx="12192000" cy="16127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66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10" y="990601"/>
            <a:ext cx="8580794" cy="257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66455" y="1622997"/>
            <a:ext cx="9510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-93"/>
                <a:ea typeface="HP001" panose="020B0604020202020204" charset="-93"/>
                <a:cs typeface="HP001 5H" panose="020B0603050302020204"/>
              </a:rPr>
              <a:t>Đôi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-93"/>
                <a:ea typeface="HP001" panose="020B0604020202020204" charset="-93"/>
                <a:cs typeface="HP001 5H" panose="020B0603050302020204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-93"/>
                <a:ea typeface="HP001" panose="020B0604020202020204" charset="-93"/>
                <a:cs typeface="HP001 5H" panose="020B0603050302020204"/>
              </a:rPr>
              <a:t>chim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-93"/>
                <a:ea typeface="HP001" panose="020B0604020202020204" charset="-93"/>
                <a:cs typeface="HP001 5H" panose="020B0603050302020204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-93"/>
                <a:ea typeface="HP001" panose="020B0604020202020204" charset="-93"/>
                <a:cs typeface="HP001 5H" panose="020B0603050302020204"/>
              </a:rPr>
              <a:t>khướu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-93"/>
                <a:ea typeface="HP001" panose="020B0604020202020204" charset="-93"/>
                <a:cs typeface="HP001 5H" panose="020B0603050302020204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-93"/>
                <a:ea typeface="HP001" panose="020B0604020202020204" charset="-93"/>
                <a:cs typeface="HP001 5H" panose="020B0603050302020204"/>
              </a:rPr>
              <a:t>hót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-93"/>
                <a:ea typeface="HP001" panose="020B0604020202020204" charset="-93"/>
                <a:cs typeface="HP001 5H" panose="020B0603050302020204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-93"/>
                <a:ea typeface="HP001" panose="020B0604020202020204" charset="-93"/>
                <a:cs typeface="HP001 5H" panose="020B0603050302020204"/>
              </a:rPr>
              <a:t>vang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-93"/>
                <a:ea typeface="HP001" panose="020B0604020202020204" charset="-93"/>
                <a:cs typeface="HP001 5H" panose="020B0603050302020204"/>
              </a:rPr>
              <a:t>.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panose="020B0604020202020204" charset="-93"/>
              <a:ea typeface="HP001" panose="020B0604020202020204" charset="-9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21" name="Rounded Rectangle 20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10" y="3468476"/>
            <a:ext cx="8580794" cy="266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128791" y="3466283"/>
            <a:ext cx="14315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/>
                <a:ea typeface="HP001" panose="020B0604020202020204" charset="-93"/>
                <a:cs typeface="HP001 5H" panose="020B0603050302020204"/>
              </a:rPr>
              <a:t>Đ 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panose="020B0604020202020204" charset="-93"/>
              <a:ea typeface="HP001" panose="020B0604020202020204" charset="-93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753610" y="-1295400"/>
            <a:ext cx="7438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                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sáu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20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12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2024</a:t>
            </a:r>
            <a:endParaRPr lang="en-US" sz="2800" dirty="0"/>
          </a:p>
        </p:txBody>
      </p:sp>
      <p:sp>
        <p:nvSpPr>
          <p:cNvPr id="3" name="Text Box 2"/>
          <p:cNvSpPr txBox="1"/>
          <p:nvPr/>
        </p:nvSpPr>
        <p:spPr>
          <a:xfrm>
            <a:off x="1295400" y="-739140"/>
            <a:ext cx="10798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70.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endParaRPr lang="en-US" sz="4400"/>
          </a:p>
        </p:txBody>
      </p:sp>
    </p:spTree>
  </p:cSld>
  <p:clrMapOvr>
    <a:masterClrMapping/>
  </p:clrMapOvr>
  <p:transition advTm="664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50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!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152400"/>
            <a:ext cx="7467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400" b="1" dirty="0" err="1">
                <a:latin typeface="HP001 5H" panose="020B0603050302020204" pitchFamily="34" charset="-127"/>
                <a:ea typeface="HP001 5H" panose="020B0603050302020204" pitchFamily="34" charset="-127"/>
                <a:sym typeface="+mn-ea"/>
              </a:rPr>
              <a:t> </a:t>
            </a:r>
            <a:endParaRPr lang="vi-VN" sz="2400" b="1" dirty="0">
              <a:latin typeface="HP001 5H" panose="020B0603050302020204" pitchFamily="34" charset="-127"/>
              <a:ea typeface="HP001 5H" panose="020B0603050302020204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33400"/>
            <a:ext cx="4191000" cy="7683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LAO:</a:t>
            </a:r>
          </a:p>
        </p:txBody>
      </p:sp>
      <p:pic>
        <p:nvPicPr>
          <p:cNvPr id="7" name="the duc buoi sa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0576" y="647593"/>
            <a:ext cx="9031224" cy="5677007"/>
          </a:xfrm>
          <a:prstGeom prst="rect">
            <a:avLst/>
          </a:prstGeom>
        </p:spPr>
      </p:pic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13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</p:cSld>
  <p:clrMapOvr>
    <a:masterClrMapping/>
  </p:clrMapOvr>
  <p:transition advTm="664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5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advTm="6645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305300" y="693241"/>
            <a:ext cx="4953000" cy="1219200"/>
          </a:xfrm>
          <a:prstGeom prst="wedgeEllipseCallout">
            <a:avLst>
              <a:gd name="adj1" fmla="val -38938"/>
              <a:gd name="adj2" fmla="val 962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800" y="1912441"/>
            <a:ext cx="2286000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152400"/>
            <a:ext cx="7467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sáu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20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12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2024</a:t>
            </a:r>
            <a:endParaRPr lang="en-US" sz="2800" b="1" dirty="0">
              <a:latin typeface="Times New Roman" panose="02020603050405020304" pitchFamily="18" charset="0"/>
              <a:ea typeface="HP001 5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533400"/>
            <a:ext cx="279806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5064" y="3200400"/>
            <a:ext cx="893673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khướu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2104" y="5016794"/>
            <a:ext cx="2805684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8120" y="5016794"/>
            <a:ext cx="2819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bươu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81912" y="5016794"/>
            <a:ext cx="28925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/>
      <p:bldP spid="9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04800" y="76200"/>
            <a:ext cx="1782096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bg1"/>
                </a:solidFill>
              </a:rPr>
              <a:t>Đọc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307" y="1066800"/>
            <a:ext cx="11506199" cy="427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500"/>
              </a:lnSpc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Laïc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con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vaät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ñaëc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bieät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Noù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coù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böôùu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to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ôû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löng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Böôùu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cuûa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laïc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nôi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döï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tröõ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chaát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beùo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Nhôø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theá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noù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coù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theå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soáng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qua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nhieàu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ngaøy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caàn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aên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uoáng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Laïc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giuùp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con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ngöôøi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baêng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qua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vuøng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maïc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caèn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  <a:endParaRPr lang="vi-VN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0" y="-914400"/>
            <a:ext cx="94634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70.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endParaRPr lang="en-US" sz="4400"/>
          </a:p>
        </p:txBody>
      </p:sp>
      <p:sp>
        <p:nvSpPr>
          <p:cNvPr id="4" name="Text Box 3"/>
          <p:cNvSpPr txBox="1"/>
          <p:nvPr/>
        </p:nvSpPr>
        <p:spPr>
          <a:xfrm>
            <a:off x="5708015" y="-1468120"/>
            <a:ext cx="675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sáu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1</a:t>
            </a:r>
            <a:r>
              <a:rPr lang="vi-VN" alt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6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12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202</a:t>
            </a:r>
            <a:r>
              <a:rPr lang="vi-VN" alt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2</a:t>
            </a:r>
            <a:endParaRPr lang="en-US" sz="2800"/>
          </a:p>
        </p:txBody>
      </p:sp>
    </p:spTree>
  </p:cSld>
  <p:clrMapOvr>
    <a:masterClrMapping/>
  </p:clrMapOvr>
  <p:transition advTm="6645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5981"/>
            <a:ext cx="12039599" cy="1514168"/>
          </a:xfrm>
          <a:solidFill>
            <a:srgbClr val="0066FF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5000" b="1" dirty="0">
                <a:solidFill>
                  <a:schemeClr val="bg1"/>
                </a:solidFill>
                <a:latin typeface="VNI-Avo" pitchFamily="2" charset="0"/>
              </a:rPr>
              <a:t>			</a:t>
            </a:r>
            <a:r>
              <a:rPr lang="en-US" sz="5000" b="1">
                <a:solidFill>
                  <a:schemeClr val="bg1"/>
                </a:solidFill>
                <a:latin typeface="VNI-Avo" pitchFamily="2" charset="0"/>
              </a:rPr>
              <a:t>          </a:t>
            </a:r>
            <a:r>
              <a:rPr lang="en-US" sz="5000" b="1">
                <a:solidFill>
                  <a:schemeClr val="bg1"/>
                </a:solidFill>
                <a:latin typeface=".VnCooper" panose="020B7200000000000000" pitchFamily="34" charset="0"/>
              </a:rPr>
              <a:t>¤</a:t>
            </a:r>
            <a:r>
              <a:rPr lang="en-US" sz="5000" b="1" dirty="0">
                <a:solidFill>
                  <a:schemeClr val="bg1"/>
                </a:solidFill>
                <a:latin typeface=".VnCooper" panose="020B7200000000000000" pitchFamily="34" charset="0"/>
              </a:rPr>
              <a:t>N </a:t>
            </a:r>
            <a:r>
              <a:rPr lang="en-US" sz="5000" b="1" dirty="0" err="1">
                <a:solidFill>
                  <a:schemeClr val="bg1"/>
                </a:solidFill>
                <a:latin typeface=".VnCooperH" panose="020B7200000000000000" pitchFamily="34" charset="0"/>
              </a:rPr>
              <a:t>TËP</a:t>
            </a:r>
            <a:r>
              <a:rPr lang="en-US" sz="5000" b="1" dirty="0">
                <a:solidFill>
                  <a:schemeClr val="bg1"/>
                </a:solidFill>
                <a:latin typeface=".VnCooperH" panose="020B7200000000000000" pitchFamily="34" charset="0"/>
              </a:rPr>
              <a:t> </a:t>
            </a:r>
            <a:br>
              <a:rPr lang="en-US" sz="5000" b="1" dirty="0">
                <a:solidFill>
                  <a:schemeClr val="bg1"/>
                </a:solidFill>
                <a:latin typeface=".VnCooperH" panose="020B7200000000000000" pitchFamily="34" charset="0"/>
              </a:rPr>
            </a:br>
            <a:r>
              <a:rPr lang="en-US" sz="5000" b="1">
                <a:solidFill>
                  <a:schemeClr val="bg1"/>
                </a:solidFill>
                <a:latin typeface=".VnCooperH" panose="020B7200000000000000" pitchFamily="34" charset="0"/>
              </a:rPr>
              <a:t>                         </a:t>
            </a:r>
            <a:r>
              <a:rPr lang="en-US" sz="5000" b="1" dirty="0">
                <a:solidFill>
                  <a:schemeClr val="bg1"/>
                </a:solidFill>
                <a:latin typeface=".VnCooperH" panose="020B7200000000000000" pitchFamily="34" charset="0"/>
              </a:rPr>
              <a:t>Vµ </a:t>
            </a:r>
            <a:r>
              <a:rPr lang="en-US" sz="5000" b="1" dirty="0" err="1">
                <a:solidFill>
                  <a:schemeClr val="bg1"/>
                </a:solidFill>
                <a:latin typeface=".VnCooperH" panose="020B7200000000000000" pitchFamily="34" charset="0"/>
              </a:rPr>
              <a:t>KÓ</a:t>
            </a:r>
            <a:r>
              <a:rPr lang="en-US" sz="5000" b="1" dirty="0">
                <a:solidFill>
                  <a:schemeClr val="bg1"/>
                </a:solidFill>
                <a:latin typeface=".VnCooperH" panose="020B7200000000000000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.VnCooperH" panose="020B7200000000000000" pitchFamily="34" charset="0"/>
              </a:rPr>
              <a:t>CHUYÖN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HP-087" panose="020B0704020202020204" pitchFamily="34" charset="0"/>
              </a:rPr>
              <a:t>TIẾT</a:t>
            </a:r>
            <a:r>
              <a:rPr lang="en-US" sz="13800" dirty="0">
                <a:solidFill>
                  <a:srgbClr val="FF0000"/>
                </a:solidFill>
                <a:latin typeface="HP-087" panose="020B0704020202020204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-19582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anose="020B7200000000000000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anose="020B7200000000000000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1831459" y="-217229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75510" y="302307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anose="020B7200000000000000" pitchFamily="34" charset="0"/>
              </a:rPr>
              <a:t>70</a:t>
            </a:r>
            <a:endParaRPr lang="vi-VN" sz="5000" dirty="0">
              <a:solidFill>
                <a:srgbClr val="0070C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981200" y="-990600"/>
            <a:ext cx="9204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sáu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1</a:t>
            </a:r>
            <a:r>
              <a:rPr lang="vi-VN" alt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6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12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202</a:t>
            </a:r>
            <a:r>
              <a:rPr lang="vi-VN" alt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</p:spTree>
  </p:cSld>
  <p:clrMapOvr>
    <a:masterClrMapping/>
  </p:clrMapOvr>
  <p:transition advTm="6645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152400"/>
            <a:ext cx="7467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sáu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22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12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2024</a:t>
            </a:r>
            <a:endParaRPr lang="en-US" sz="2800" b="1" dirty="0">
              <a:latin typeface="HP001 5H" panose="020B0603050302020204" pitchFamily="34" charset="-127"/>
              <a:ea typeface="HP001 5H" panose="020B0603050302020204" pitchFamily="34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533400"/>
            <a:ext cx="89916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70.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8112" y="1272064"/>
            <a:ext cx="137160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1.Đọc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76400" y="1981200"/>
          <a:ext cx="8839200" cy="20116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endParaRPr lang="en-US" sz="6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600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uô</a:t>
                      </a:r>
                      <a:endParaRPr lang="en-US" sz="60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uô</a:t>
                      </a:r>
                      <a:r>
                        <a:rPr lang="en-US" sz="6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44696" y="3024295"/>
            <a:ext cx="17526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2971800"/>
            <a:ext cx="17526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971799"/>
            <a:ext cx="17526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84920" y="2971798"/>
            <a:ext cx="17526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438400" y="4039958"/>
          <a:ext cx="6096000" cy="27889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5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5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uô</a:t>
                      </a:r>
                      <a:endParaRPr lang="en-US" sz="55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5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</a:t>
                      </a:r>
                      <a:endParaRPr lang="en-US" sz="55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4" name="Straight Connector 13"/>
          <p:cNvCxnSpPr/>
          <p:nvPr/>
        </p:nvCxnSpPr>
        <p:spPr>
          <a:xfrm flipH="1">
            <a:off x="6516624" y="4965192"/>
            <a:ext cx="1972056" cy="90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16624" y="4965192"/>
            <a:ext cx="1972056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19473" y="4876714"/>
            <a:ext cx="17526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276" y="5867400"/>
            <a:ext cx="17526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91300" y="5842337"/>
            <a:ext cx="17526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152400"/>
            <a:ext cx="7467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sáu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20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12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2024</a:t>
            </a:r>
            <a:endParaRPr lang="en-US" sz="2800" b="1" dirty="0">
              <a:latin typeface="HP001 5H" panose="020B0603050302020204" pitchFamily="34" charset="-127"/>
              <a:ea typeface="HP001 5H" panose="020B0603050302020204" pitchFamily="34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533400"/>
            <a:ext cx="89916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70.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600200" y="1272064"/>
            <a:ext cx="2362200" cy="1104900"/>
          </a:xfrm>
          <a:prstGeom prst="cloudCallou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 rot="1135941">
            <a:off x="4187474" y="1272064"/>
            <a:ext cx="2362200" cy="1104900"/>
          </a:xfrm>
          <a:prstGeom prst="cloudCallou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 rot="20993800">
            <a:off x="6620625" y="1241765"/>
            <a:ext cx="3018528" cy="1104900"/>
          </a:xfrm>
          <a:prstGeom prst="cloudCallou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 rot="20849589">
            <a:off x="1470703" y="2702859"/>
            <a:ext cx="3245906" cy="1357964"/>
          </a:xfrm>
          <a:prstGeom prst="cloudCallou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5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5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797552" y="2567370"/>
            <a:ext cx="3127248" cy="1104900"/>
          </a:xfrm>
          <a:prstGeom prst="cloudCallou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 rot="20975642">
            <a:off x="7964613" y="2021794"/>
            <a:ext cx="2706216" cy="1104900"/>
          </a:xfrm>
          <a:prstGeom prst="cloudCallou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luốc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3616452" y="3848100"/>
            <a:ext cx="2362200" cy="1104900"/>
          </a:xfrm>
          <a:prstGeom prst="cloudCallou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Callout 13"/>
          <p:cNvSpPr/>
          <p:nvPr/>
        </p:nvSpPr>
        <p:spPr>
          <a:xfrm rot="873830">
            <a:off x="6248399" y="4282632"/>
            <a:ext cx="3464263" cy="1104900"/>
          </a:xfrm>
          <a:prstGeom prst="cloudCallou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7772400" y="3153348"/>
            <a:ext cx="2895600" cy="1104900"/>
          </a:xfrm>
          <a:prstGeom prst="cloudCallou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15"/>
          <p:cNvSpPr/>
          <p:nvPr/>
        </p:nvSpPr>
        <p:spPr>
          <a:xfrm rot="20903816">
            <a:off x="1442148" y="5191167"/>
            <a:ext cx="3048000" cy="1104900"/>
          </a:xfrm>
          <a:prstGeom prst="cloudCallou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4267200" y="5486400"/>
            <a:ext cx="3505200" cy="1104900"/>
          </a:xfrm>
          <a:prstGeom prst="cloudCallou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7887082" y="5526786"/>
            <a:ext cx="2628517" cy="1104900"/>
          </a:xfrm>
          <a:prstGeom prst="cloudCallou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00" y="-1752600"/>
            <a:ext cx="7467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sáu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1</a:t>
            </a:r>
            <a:r>
              <a:rPr lang="vi-VN" alt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6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12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202</a:t>
            </a:r>
            <a:r>
              <a:rPr lang="vi-VN" alt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2</a:t>
            </a:r>
            <a:endParaRPr lang="en-US" sz="2800" b="1" dirty="0">
              <a:latin typeface="HP001 5H" panose="020B0603050302020204" pitchFamily="34" charset="-127"/>
              <a:ea typeface="HP001 5H" panose="020B0603050302020204" pitchFamily="34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762000"/>
            <a:ext cx="9067800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khướu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0395204" y="1066800"/>
            <a:ext cx="762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429000" y="2560066"/>
            <a:ext cx="762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048000" y="3276600"/>
            <a:ext cx="762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132074" y="3962527"/>
            <a:ext cx="762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953000" y="4800727"/>
            <a:ext cx="762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153400" y="5486654"/>
            <a:ext cx="762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190990" y="6276213"/>
            <a:ext cx="762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099581" y="6276213"/>
            <a:ext cx="762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_ Ông trồng nhiều cây ăn trái_H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0117" y="6275959"/>
            <a:ext cx="487363" cy="4873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0" y="228600"/>
            <a:ext cx="137160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1.Đọc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0" y="-1230630"/>
            <a:ext cx="9267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70.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endParaRPr lang="en-US" sz="4400"/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746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94" y="5417799"/>
            <a:ext cx="1050860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trồng những loại cây nào?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94016" y="5400032"/>
            <a:ext cx="1050860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loài cây ấy đang ở vào thời điểm nào?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1000" y="5400032"/>
            <a:ext cx="1155946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nuôi những con vật gì?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152400" y="783683"/>
            <a:ext cx="11887200" cy="4397917"/>
          </a:xfrm>
          <a:prstGeom prst="roundRect">
            <a:avLst/>
          </a:prstGeom>
          <a:solidFill>
            <a:srgbClr val="D9FFFF"/>
          </a:solidFill>
          <a:ln w="28575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just" eaLnBrk="0" fontAlgn="base" hangingPunct="0">
              <a:lnSpc>
                <a:spcPts val="5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OÂng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troàng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nhieàu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caây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aên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traùi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Khoùm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chuoái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xanh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töôi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ñaõ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troå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buoàng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Haøng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böôûi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boâng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traéng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muoát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Maáy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caây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ñu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ñuû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quaû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chín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vaøng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ruoäm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OÂng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coøn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nuoâi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nhieàu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vaät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raát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ñaùng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yeâu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ríu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rít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Ñoâi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chim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khöôùu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hoùt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vang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Chuù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meøo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cuoän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troøn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söôûi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naéng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beân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theàm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219183" y="1752600"/>
            <a:ext cx="7214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624695" y="1732915"/>
            <a:ext cx="11101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7372" y="2438315"/>
            <a:ext cx="11166308" cy="7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6971" y="3047914"/>
            <a:ext cx="10002754" cy="7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863627" y="30480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33289" y="3733800"/>
            <a:ext cx="84183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57200" y="5377622"/>
            <a:ext cx="1155946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con vật ấy có đặc điểm gì đặc biệt?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308478" y="3733165"/>
            <a:ext cx="23552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7200" y="4419600"/>
            <a:ext cx="111684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7199" y="5029200"/>
            <a:ext cx="67818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3135630" y="-1676400"/>
            <a:ext cx="9056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                                   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sáu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20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12 </a:t>
            </a:r>
            <a:r>
              <a:rPr lang="en-US" sz="2800" b="1" dirty="0" err="1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  <a:sym typeface="+mn-ea"/>
              </a:rPr>
              <a:t> 2024</a:t>
            </a:r>
            <a:endParaRPr lang="en-US" sz="2800" dirty="0"/>
          </a:p>
        </p:txBody>
      </p:sp>
      <p:sp>
        <p:nvSpPr>
          <p:cNvPr id="3" name="Text Box 2"/>
          <p:cNvSpPr txBox="1"/>
          <p:nvPr/>
        </p:nvSpPr>
        <p:spPr>
          <a:xfrm>
            <a:off x="1522730" y="-914400"/>
            <a:ext cx="95878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70.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endParaRPr lang="en-US" sz="4400"/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31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463</Words>
  <Application>Microsoft Office PowerPoint</Application>
  <PresentationFormat>Widescreen</PresentationFormat>
  <Paragraphs>79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HP001</vt:lpstr>
      <vt:lpstr>Arial-Rounded</vt:lpstr>
      <vt:lpstr>.VnCooperH</vt:lpstr>
      <vt:lpstr>Arial</vt:lpstr>
      <vt:lpstr>VNI-Avo</vt:lpstr>
      <vt:lpstr>.VnCooper</vt:lpstr>
      <vt:lpstr>Times New Roman</vt:lpstr>
      <vt:lpstr>.VnAvant</vt:lpstr>
      <vt:lpstr>HP-087</vt:lpstr>
      <vt:lpstr>HP001 4 hàng</vt:lpstr>
      <vt:lpstr>HP001 5H</vt:lpstr>
      <vt:lpstr>Calibri</vt:lpstr>
      <vt:lpstr>AvantGarde</vt:lpstr>
      <vt:lpstr>Office Theme</vt:lpstr>
      <vt:lpstr>1_Default Design</vt:lpstr>
      <vt:lpstr>TIẾNG VIỆT 1</vt:lpstr>
      <vt:lpstr>PowerPoint Presentation</vt:lpstr>
      <vt:lpstr>PowerPoint Presentation</vt:lpstr>
      <vt:lpstr>PowerPoint Presentation</vt:lpstr>
      <vt:lpstr>             ¤N TËP                           Vµ KÓ CHUYÖN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425</cp:revision>
  <dcterms:created xsi:type="dcterms:W3CDTF">2006-08-16T00:00:00Z</dcterms:created>
  <dcterms:modified xsi:type="dcterms:W3CDTF">2025-02-22T13:32:45Z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2F57B585AF3B405EB1168ECB0CC28382</vt:lpwstr>
  </property>
  <property fmtid="{D5CDD505-2E9C-101B-9397-08002B2CF9AE}" pid="3" name="KSOProductBuildVer">
    <vt:lpwstr>1033-11.2.0.11417</vt:lpwstr>
  </property>
</Properties>
</file>