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444" r:id="rId2"/>
    <p:sldId id="507" r:id="rId3"/>
    <p:sldId id="405" r:id="rId4"/>
    <p:sldId id="475" r:id="rId5"/>
    <p:sldId id="445" r:id="rId6"/>
    <p:sldId id="446" r:id="rId7"/>
    <p:sldId id="447" r:id="rId8"/>
  </p:sldIdLst>
  <p:sldSz cx="12192000" cy="6858000"/>
  <p:notesSz cx="6858000" cy="9144000"/>
  <p:embeddedFontLst>
    <p:embeddedFont>
      <p:font typeface=".VnCooperH" panose="020B7200000000000000" pitchFamily="34" charset="0"/>
      <p:regular r:id="rId10"/>
    </p:embeddedFont>
    <p:embeddedFont>
      <p:font typeface="VNI-Avo" pitchFamily="2" charset="0"/>
      <p:regular r:id="rId11"/>
      <p:bold r:id="rId12"/>
      <p:italic r:id="rId13"/>
      <p:boldItalic r:id="rId14"/>
    </p:embeddedFont>
    <p:embeddedFont>
      <p:font typeface="HP-087" panose="020B0604020202020204" charset="0"/>
      <p:bold r:id="rId15"/>
    </p:embeddedFont>
    <p:embeddedFont>
      <p:font typeface=".VnCooper" panose="020B7200000000000000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FFFF"/>
    <a:srgbClr val="FFFFCC"/>
    <a:srgbClr val="FF99CC"/>
    <a:srgbClr val="990099"/>
    <a:srgbClr val="FF0066"/>
    <a:srgbClr val="FF6600"/>
    <a:srgbClr val="66FF33"/>
    <a:srgbClr val="CCECFF"/>
    <a:srgbClr val="FF99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882" y="96"/>
      </p:cViewPr>
      <p:guideLst>
        <p:guide orient="horz" pos="2160"/>
        <p:guide pos="38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12191999" cy="1514168"/>
          </a:xfrm>
          <a:solidFill>
            <a:srgbClr val="0066FF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  <a:latin typeface="VNI-Avo" pitchFamily="2" charset="0"/>
              </a:rPr>
              <a:t>		</a:t>
            </a:r>
            <a:r>
              <a:rPr lang="en-US" sz="5000" b="1">
                <a:solidFill>
                  <a:schemeClr val="bg1"/>
                </a:solidFill>
                <a:latin typeface="VNI-Avo" pitchFamily="2" charset="0"/>
              </a:rPr>
              <a:t>	          </a:t>
            </a:r>
            <a:r>
              <a:rPr lang="en-US" sz="5000" b="1" dirty="0">
                <a:solidFill>
                  <a:schemeClr val="bg1"/>
                </a:solidFill>
                <a:latin typeface=".VnCooper" panose="020B7200000000000000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anose="020B7200000000000000" pitchFamily="34" charset="0"/>
              </a:rPr>
              <a:t>TËP</a:t>
            </a:r>
            <a:r>
              <a:rPr lang="en-US" sz="5000" b="1" dirty="0">
                <a:solidFill>
                  <a:schemeClr val="bg1"/>
                </a:solidFill>
                <a:latin typeface=".VnCooperH" panose="020B7200000000000000" pitchFamily="34" charset="0"/>
              </a:rPr>
              <a:t> </a:t>
            </a:r>
            <a:br>
              <a:rPr lang="en-US" sz="5000" b="1" dirty="0">
                <a:solidFill>
                  <a:schemeClr val="bg1"/>
                </a:solidFill>
                <a:latin typeface=".VnCooperH" panose="020B7200000000000000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.VnCooperH" panose="020B7200000000000000" pitchFamily="34" charset="0"/>
              </a:rPr>
              <a:t>                     Vµ </a:t>
            </a:r>
            <a:r>
              <a:rPr lang="en-US" sz="5000" b="1" dirty="0" err="1">
                <a:solidFill>
                  <a:schemeClr val="bg1"/>
                </a:solidFill>
                <a:latin typeface=".VnCooperH" panose="020B7200000000000000" pitchFamily="34" charset="0"/>
              </a:rPr>
              <a:t>KÓ</a:t>
            </a:r>
            <a:r>
              <a:rPr lang="en-US" sz="5000" b="1" dirty="0">
                <a:solidFill>
                  <a:schemeClr val="bg1"/>
                </a:solidFill>
                <a:latin typeface=".VnCooperH" panose="020B7200000000000000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.VnCooperH" panose="020B7200000000000000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HP-087" panose="020B0704020202020204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484" y="29323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anose="020B7200000000000000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anose="020B7200000000000000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1709319" y="-217230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4249" y="320262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anose="020B7200000000000000" pitchFamily="34" charset="0"/>
              </a:rPr>
              <a:t>70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664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8661" y="-228663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Kể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81200" y="304907"/>
            <a:ext cx="998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Chuoät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nhaø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chuoät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ñoàng</a:t>
            </a:r>
            <a:endParaRPr lang="en-US" sz="48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chuột nhà và chuột đôg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2606636"/>
            <a:ext cx="609600" cy="609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066800"/>
            <a:ext cx="5727065" cy="5851525"/>
          </a:xfrm>
          <a:prstGeom prst="rect">
            <a:avLst/>
          </a:prstGeom>
        </p:spPr>
      </p:pic>
    </p:spTree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2734" y="95187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Kể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28800" y="804652"/>
            <a:ext cx="998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Chuoät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nhaø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chuoät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ñoàng</a:t>
            </a:r>
            <a:endParaRPr lang="en-US" sz="48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34" y="1635650"/>
            <a:ext cx="4170743" cy="23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35650"/>
            <a:ext cx="5181600" cy="242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219576"/>
            <a:ext cx="4714876" cy="263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29" y="4219574"/>
            <a:ext cx="4340771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huột nhà và chuột đôg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3400" y="26066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" y="0"/>
            <a:ext cx="9128760" cy="6858000"/>
          </a:xfrm>
          <a:prstGeom prst="rect">
            <a:avLst/>
          </a:prstGeom>
        </p:spPr>
      </p:pic>
      <p:pic>
        <p:nvPicPr>
          <p:cNvPr id="5" name="Kể chuyện_ Chuột nhà và chuột đồng_H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4881" y="6263481"/>
            <a:ext cx="243682" cy="243682"/>
          </a:xfrm>
          <a:prstGeom prst="rect">
            <a:avLst/>
          </a:prstGeom>
        </p:spPr>
      </p:pic>
    </p:spTree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3400" y="98982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Kể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63372" y="865094"/>
            <a:ext cx="906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Chuoät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nhaø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chuoät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ñoàng</a:t>
            </a:r>
            <a:endParaRPr lang="en-US" sz="48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957" y="1881744"/>
            <a:ext cx="4953000" cy="452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881743"/>
            <a:ext cx="6934200" cy="465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1"/>
            <a:ext cx="5629644" cy="492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97" y="1786270"/>
            <a:ext cx="5224647" cy="479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3400" y="54935"/>
            <a:ext cx="3733800" cy="838200"/>
            <a:chOff x="228600" y="228600"/>
            <a:chExt cx="3733800" cy="838200"/>
          </a:xfrm>
        </p:grpSpPr>
        <p:sp>
          <p:nvSpPr>
            <p:cNvPr id="7" name="Rounded Rectangle 6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Kể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85331" y="863639"/>
            <a:ext cx="9370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Chuoät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nhaø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chuoät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ñoàng</a:t>
            </a:r>
            <a:endParaRPr lang="en-US" sz="48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3400" y="61968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Kể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5526" y="779206"/>
            <a:ext cx="9903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33CC"/>
                </a:solidFill>
                <a:latin typeface="VNI-Avo" pitchFamily="2" charset="0"/>
              </a:rPr>
              <a:t>Chuoät</a:t>
            </a:r>
            <a:r>
              <a:rPr lang="en-US" sz="5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latin typeface="VNI-Avo" pitchFamily="2" charset="0"/>
              </a:rPr>
              <a:t>nhaø</a:t>
            </a:r>
            <a:r>
              <a:rPr lang="en-US" sz="5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5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latin typeface="VNI-Avo" pitchFamily="2" charset="0"/>
              </a:rPr>
              <a:t>chuoät</a:t>
            </a:r>
            <a:r>
              <a:rPr lang="en-US" sz="5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latin typeface="VNI-Avo" pitchFamily="2" charset="0"/>
              </a:rPr>
              <a:t>ñoàng</a:t>
            </a:r>
            <a:endParaRPr lang="en-US" sz="5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801774"/>
            <a:ext cx="4181476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01774"/>
            <a:ext cx="48768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03" y="4219576"/>
            <a:ext cx="4591973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29" y="4219575"/>
            <a:ext cx="403597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6645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44</Words>
  <Application>Microsoft Office PowerPoint</Application>
  <PresentationFormat>Widescreen</PresentationFormat>
  <Paragraphs>19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.VnCooperH</vt:lpstr>
      <vt:lpstr>VNI-Avo</vt:lpstr>
      <vt:lpstr>Arial</vt:lpstr>
      <vt:lpstr>HP-087</vt:lpstr>
      <vt:lpstr>.VnCooper</vt:lpstr>
      <vt:lpstr>Calibri</vt:lpstr>
      <vt:lpstr>1_Default Design</vt:lpstr>
      <vt:lpstr>             ¤N TËP                       Vµ KÓ CHUYÖN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426</cp:revision>
  <dcterms:created xsi:type="dcterms:W3CDTF">2006-08-16T00:00:00Z</dcterms:created>
  <dcterms:modified xsi:type="dcterms:W3CDTF">2025-02-22T13:34:06Z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2F57B585AF3B405EB1168ECB0CC28382</vt:lpwstr>
  </property>
  <property fmtid="{D5CDD505-2E9C-101B-9397-08002B2CF9AE}" pid="3" name="KSOProductBuildVer">
    <vt:lpwstr>1033-11.2.0.11417</vt:lpwstr>
  </property>
</Properties>
</file>