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3" r:id="rId2"/>
    <p:sldId id="372" r:id="rId3"/>
    <p:sldId id="256" r:id="rId4"/>
    <p:sldId id="260" r:id="rId5"/>
  </p:sldIdLst>
  <p:sldSz cx="12192000" cy="6858000"/>
  <p:notesSz cx="6858000" cy="9144000"/>
  <p:embeddedFontLst>
    <p:embeddedFont>
      <p:font typeface="Trebuchet MS" panose="020B0603020202020204" pitchFamily="34" charset="0"/>
      <p:regular r:id="rId6"/>
      <p:bold r:id="rId7"/>
      <p:italic r:id="rId8"/>
      <p:boldItalic r:id="rId9"/>
    </p:embeddedFont>
    <p:embeddedFont>
      <p:font typeface="Wingdings 3" panose="05040102010807070707" pitchFamily="18" charset="2"/>
      <p:regular r:id="rId10"/>
    </p:embeddedFont>
    <p:embeddedFont>
      <p:font typeface="HP001 4 hàng" panose="020B0603050302020204" pitchFamily="34" charset="0"/>
      <p:regular r:id="rId11"/>
      <p:bold r:id="rId12"/>
    </p:embeddedFont>
    <p:embeddedFont>
      <p:font typeface=".VnTime" panose="020B7200000000000000" pitchFamily="34" charset="0"/>
      <p:regular r:id="rId13"/>
      <p:bold r:id="rId14"/>
      <p:italic r:id="rId15"/>
      <p:boldItalic r:id="rId16"/>
    </p:embeddedFont>
    <p:embeddedFont>
      <p:font typeface="VNI-Avo" pitchFamily="2"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AD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71187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228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455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84111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05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029684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64255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63140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5046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08842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7009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D0CEF-B417-44AB-A987-9193B90D188A}"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69632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D0CEF-B417-44AB-A987-9193B90D188A}"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386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3322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0002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29318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7D0CEF-B417-44AB-A987-9193B90D188A}" type="datetimeFigureOut">
              <a:rPr lang="en-US" smtClean="0"/>
              <a:t>22/2/2025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3115675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BB298BF-357C-4482-83A6-E5FD62215E19}"/>
              </a:ext>
            </a:extLst>
          </p:cNvPr>
          <p:cNvSpPr>
            <a:spLocks noGrp="1"/>
          </p:cNvSpPr>
          <p:nvPr>
            <p:ph type="ctrTitle" idx="4294967295"/>
          </p:nvPr>
        </p:nvSpPr>
        <p:spPr>
          <a:xfrm>
            <a:off x="0" y="2130425"/>
            <a:ext cx="7772400" cy="1470025"/>
          </a:xfrm>
        </p:spPr>
        <p:txBody>
          <a:bodyPr/>
          <a:lstStyle/>
          <a:p>
            <a:pPr eaLnBrk="1" hangingPunct="1"/>
            <a:r>
              <a:rPr lang="en-US" altLang="en-US">
                <a:latin typeface=".VnTime" panose="020B7200000000000000" pitchFamily="34" charset="0"/>
              </a:rPr>
              <a:t>%</a:t>
            </a:r>
          </a:p>
        </p:txBody>
      </p:sp>
      <p:pic>
        <p:nvPicPr>
          <p:cNvPr id="15364" name="Picture 4" descr="Pla019">
            <a:extLst>
              <a:ext uri="{FF2B5EF4-FFF2-40B4-BE49-F238E27FC236}">
                <a16:creationId xmlns:a16="http://schemas.microsoft.com/office/drawing/2014/main" id="{6CD51C46-E590-4BC8-8DA2-4F5D850F56F6}"/>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0"/>
            <a:ext cx="12192000" cy="746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WordArt 5">
            <a:extLst>
              <a:ext uri="{FF2B5EF4-FFF2-40B4-BE49-F238E27FC236}">
                <a16:creationId xmlns:a16="http://schemas.microsoft.com/office/drawing/2014/main" id="{4FFD22C5-CAE9-4A50-8911-D1AC8419F1E2}"/>
              </a:ext>
            </a:extLst>
          </p:cNvPr>
          <p:cNvSpPr>
            <a:spLocks noChangeArrowheads="1" noChangeShapeType="1" noTextEdit="1"/>
          </p:cNvSpPr>
          <p:nvPr/>
        </p:nvSpPr>
        <p:spPr bwMode="auto">
          <a:xfrm>
            <a:off x="2514600" y="2438401"/>
            <a:ext cx="7239000" cy="923925"/>
          </a:xfrm>
          <a:prstGeom prst="rect">
            <a:avLst/>
          </a:prstGeom>
        </p:spPr>
        <p:txBody>
          <a:bodyPr wrap="none" fromWordArt="1">
            <a:prstTxWarp prst="textPlain">
              <a:avLst>
                <a:gd name="adj" fmla="val 50000"/>
              </a:avLst>
            </a:prstTxWarp>
          </a:bodyPr>
          <a:lstStyle/>
          <a:p>
            <a:pPr algn="ctr"/>
            <a:endParaRPr lang="en-US" sz="3200" kern="10">
              <a:ln w="12700" cap="rnd">
                <a:solidFill>
                  <a:srgbClr val="FF00FF"/>
                </a:solidFill>
                <a:prstDash val="sysDot"/>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5366" name="WordArt 6">
            <a:extLst>
              <a:ext uri="{FF2B5EF4-FFF2-40B4-BE49-F238E27FC236}">
                <a16:creationId xmlns:a16="http://schemas.microsoft.com/office/drawing/2014/main" id="{66967358-B832-46FD-A557-6AF94EDCB69F}"/>
              </a:ext>
            </a:extLst>
          </p:cNvPr>
          <p:cNvSpPr>
            <a:spLocks noChangeArrowheads="1" noChangeShapeType="1" noTextEdit="1"/>
          </p:cNvSpPr>
          <p:nvPr/>
        </p:nvSpPr>
        <p:spPr bwMode="auto">
          <a:xfrm>
            <a:off x="2286000" y="1295400"/>
            <a:ext cx="8072438" cy="3200400"/>
          </a:xfrm>
          <a:prstGeom prst="rect">
            <a:avLst/>
          </a:prstGeom>
        </p:spPr>
        <p:txBody>
          <a:bodyPr spcFirstLastPara="1" wrap="none" fromWordArt="1">
            <a:prstTxWarp prst="textArchUp">
              <a:avLst>
                <a:gd name="adj" fmla="val 10734592"/>
              </a:avLst>
            </a:prstTxWarp>
          </a:bodyPr>
          <a:lstStyle/>
          <a:p>
            <a:pPr algn="ctr"/>
            <a:r>
              <a:rPr lang="en-US" sz="4800" kern="10">
                <a:ln w="9525">
                  <a:solidFill>
                    <a:srgbClr val="CC00FF"/>
                  </a:solidFill>
                  <a:round/>
                  <a:headEnd/>
                  <a:tailEnd/>
                </a:ln>
                <a:solidFill>
                  <a:srgbClr val="0000FF"/>
                </a:solidFill>
                <a:latin typeface="Times New Roman" panose="02020603050405020304" pitchFamily="18" charset="0"/>
                <a:cs typeface="Times New Roman" panose="02020603050405020304" pitchFamily="18" charset="0"/>
              </a:rPr>
              <a:t>Chào mừng các em đến với tiết học.</a:t>
            </a:r>
          </a:p>
        </p:txBody>
      </p:sp>
      <p:sp>
        <p:nvSpPr>
          <p:cNvPr id="15368" name="WordArt 5">
            <a:extLst>
              <a:ext uri="{FF2B5EF4-FFF2-40B4-BE49-F238E27FC236}">
                <a16:creationId xmlns:a16="http://schemas.microsoft.com/office/drawing/2014/main" id="{7B615AC4-6C92-4950-8809-C3FF64CE60AB}"/>
              </a:ext>
            </a:extLst>
          </p:cNvPr>
          <p:cNvSpPr>
            <a:spLocks noChangeArrowheads="1" noChangeShapeType="1" noTextEdit="1"/>
          </p:cNvSpPr>
          <p:nvPr/>
        </p:nvSpPr>
        <p:spPr bwMode="auto">
          <a:xfrm>
            <a:off x="3181350" y="2743200"/>
            <a:ext cx="6115050" cy="1143000"/>
          </a:xfrm>
          <a:prstGeom prst="rect">
            <a:avLst/>
          </a:prstGeom>
        </p:spPr>
        <p:txBody>
          <a:bodyPr wrap="none" fromWordArt="1">
            <a:prstTxWarp prst="textPlain">
              <a:avLst>
                <a:gd name="adj" fmla="val 49333"/>
              </a:avLst>
            </a:prstTxWarp>
          </a:bodyPr>
          <a:lstStyle/>
          <a:p>
            <a:pPr algn="ctr"/>
            <a:r>
              <a:rPr lang="en-US" sz="3600" b="1" kern="10">
                <a:ln w="12700">
                  <a:solidFill>
                    <a:srgbClr val="008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 Tiếng Việt</a:t>
            </a:r>
          </a:p>
          <a:p>
            <a:pPr algn="ctr"/>
            <a:r>
              <a:rPr lang="en-US" sz="3600" b="1" kern="10">
                <a:ln w="12700">
                  <a:solidFill>
                    <a:srgbClr val="008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1A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C67A-BD6D-41B0-BE39-D4E36D5141B9}"/>
              </a:ext>
            </a:extLst>
          </p:cNvPr>
          <p:cNvSpPr>
            <a:spLocks noGrp="1"/>
          </p:cNvSpPr>
          <p:nvPr>
            <p:ph type="title"/>
          </p:nvPr>
        </p:nvSpPr>
        <p:spPr>
          <a:xfrm>
            <a:off x="0" y="0"/>
            <a:ext cx="12192000" cy="6858000"/>
          </a:xfrm>
        </p:spPr>
        <p:txBody>
          <a:bodyPr>
            <a:noAutofit/>
          </a:bodyPr>
          <a:lstStyle/>
          <a:p>
            <a:pPr algn="just"/>
            <a:r>
              <a:rPr lang="en-US" sz="6200" b="1" dirty="0">
                <a:solidFill>
                  <a:schemeClr val="tx1"/>
                </a:solidFill>
                <a:latin typeface="VNI-Avo" pitchFamily="2" charset="0"/>
              </a:rPr>
              <a:t>   </a:t>
            </a:r>
            <a:r>
              <a:rPr lang="en-US" sz="6200" b="1" dirty="0" err="1">
                <a:solidFill>
                  <a:srgbClr val="0070C0"/>
                </a:solidFill>
                <a:latin typeface="VNI-Avo" pitchFamily="2" charset="0"/>
              </a:rPr>
              <a:t>Haø</a:t>
            </a:r>
            <a:r>
              <a:rPr lang="en-US" sz="6200" b="1" dirty="0">
                <a:solidFill>
                  <a:srgbClr val="0070C0"/>
                </a:solidFill>
                <a:latin typeface="VNI-Avo" pitchFamily="2" charset="0"/>
              </a:rPr>
              <a:t> </a:t>
            </a:r>
            <a:r>
              <a:rPr lang="en-US" sz="6200" b="1" dirty="0" err="1">
                <a:solidFill>
                  <a:srgbClr val="0070C0"/>
                </a:solidFill>
                <a:latin typeface="VNI-Avo" pitchFamily="2" charset="0"/>
              </a:rPr>
              <a:t>raát</a:t>
            </a:r>
            <a:r>
              <a:rPr lang="en-US" sz="6200" b="1" dirty="0">
                <a:solidFill>
                  <a:srgbClr val="0070C0"/>
                </a:solidFill>
                <a:latin typeface="VNI-Avo" pitchFamily="2" charset="0"/>
              </a:rPr>
              <a:t> </a:t>
            </a:r>
            <a:r>
              <a:rPr lang="en-US" sz="6200" b="1" dirty="0" err="1">
                <a:solidFill>
                  <a:srgbClr val="0070C0"/>
                </a:solidFill>
                <a:latin typeface="VNI-Avo" pitchFamily="2" charset="0"/>
              </a:rPr>
              <a:t>thích</a:t>
            </a:r>
            <a:r>
              <a:rPr lang="en-US" sz="6200" b="1" dirty="0">
                <a:solidFill>
                  <a:srgbClr val="0070C0"/>
                </a:solidFill>
                <a:latin typeface="VNI-Avo" pitchFamily="2" charset="0"/>
              </a:rPr>
              <a:t> con </a:t>
            </a:r>
            <a:r>
              <a:rPr lang="en-US" sz="6200" b="1" dirty="0" err="1">
                <a:solidFill>
                  <a:srgbClr val="0070C0"/>
                </a:solidFill>
                <a:latin typeface="VNI-Avo" pitchFamily="2" charset="0"/>
              </a:rPr>
              <a:t>gaø</a:t>
            </a:r>
            <a:r>
              <a:rPr lang="en-US" sz="6200" b="1" dirty="0">
                <a:solidFill>
                  <a:srgbClr val="0070C0"/>
                </a:solidFill>
                <a:latin typeface="VNI-Avo" pitchFamily="2" charset="0"/>
              </a:rPr>
              <a:t> </a:t>
            </a:r>
            <a:r>
              <a:rPr lang="en-US" sz="6200" b="1" dirty="0" err="1">
                <a:solidFill>
                  <a:srgbClr val="0070C0"/>
                </a:solidFill>
                <a:latin typeface="VNI-Avo" pitchFamily="2" charset="0"/>
              </a:rPr>
              <a:t>baø</a:t>
            </a:r>
            <a:r>
              <a:rPr lang="en-US" sz="6200" b="1" dirty="0">
                <a:solidFill>
                  <a:srgbClr val="0070C0"/>
                </a:solidFill>
                <a:latin typeface="VNI-Avo" pitchFamily="2" charset="0"/>
              </a:rPr>
              <a:t> </a:t>
            </a:r>
            <a:r>
              <a:rPr lang="en-US" sz="6200" b="1" dirty="0" err="1">
                <a:solidFill>
                  <a:srgbClr val="0070C0"/>
                </a:solidFill>
                <a:latin typeface="VNI-Avo" pitchFamily="2" charset="0"/>
              </a:rPr>
              <a:t>cho</a:t>
            </a:r>
            <a:r>
              <a:rPr lang="en-US" sz="6200" b="1" dirty="0">
                <a:solidFill>
                  <a:srgbClr val="0070C0"/>
                </a:solidFill>
                <a:latin typeface="VNI-Avo" pitchFamily="2" charset="0"/>
              </a:rPr>
              <a:t>. </a:t>
            </a:r>
            <a:r>
              <a:rPr lang="en-US" sz="6200" b="1" dirty="0" err="1">
                <a:solidFill>
                  <a:srgbClr val="0070C0"/>
                </a:solidFill>
                <a:latin typeface="VNI-Avo" pitchFamily="2" charset="0"/>
              </a:rPr>
              <a:t>Saùng</a:t>
            </a:r>
            <a:r>
              <a:rPr lang="en-US" sz="6200" b="1" dirty="0">
                <a:solidFill>
                  <a:srgbClr val="0070C0"/>
                </a:solidFill>
                <a:latin typeface="VNI-Avo" pitchFamily="2" charset="0"/>
              </a:rPr>
              <a:t> </a:t>
            </a:r>
            <a:r>
              <a:rPr lang="en-US" sz="6200" b="1" dirty="0" err="1">
                <a:solidFill>
                  <a:srgbClr val="0070C0"/>
                </a:solidFill>
                <a:latin typeface="VNI-Avo" pitchFamily="2" charset="0"/>
              </a:rPr>
              <a:t>saùng</a:t>
            </a:r>
            <a:r>
              <a:rPr lang="en-US" sz="6200" b="1" dirty="0">
                <a:solidFill>
                  <a:srgbClr val="0070C0"/>
                </a:solidFill>
                <a:latin typeface="VNI-Avo" pitchFamily="2" charset="0"/>
              </a:rPr>
              <a:t>, </a:t>
            </a:r>
            <a:r>
              <a:rPr lang="en-US" sz="6200" b="1" dirty="0" err="1">
                <a:solidFill>
                  <a:srgbClr val="0070C0"/>
                </a:solidFill>
                <a:latin typeface="VNI-Avo" pitchFamily="2" charset="0"/>
              </a:rPr>
              <a:t>Haø</a:t>
            </a:r>
            <a:r>
              <a:rPr lang="en-US" sz="6200" b="1" dirty="0">
                <a:solidFill>
                  <a:srgbClr val="0070C0"/>
                </a:solidFill>
                <a:latin typeface="VNI-Avo" pitchFamily="2" charset="0"/>
              </a:rPr>
              <a:t> </a:t>
            </a:r>
            <a:r>
              <a:rPr lang="en-US" sz="6200" b="1" dirty="0" err="1">
                <a:solidFill>
                  <a:srgbClr val="0070C0"/>
                </a:solidFill>
                <a:latin typeface="VNI-Avo" pitchFamily="2" charset="0"/>
              </a:rPr>
              <a:t>daäy</a:t>
            </a:r>
            <a:r>
              <a:rPr lang="en-US" sz="6200" b="1" dirty="0">
                <a:solidFill>
                  <a:srgbClr val="0070C0"/>
                </a:solidFill>
                <a:latin typeface="VNI-Avo" pitchFamily="2" charset="0"/>
              </a:rPr>
              <a:t> </a:t>
            </a:r>
            <a:r>
              <a:rPr lang="en-US" sz="6200" b="1" dirty="0" err="1">
                <a:solidFill>
                  <a:srgbClr val="0070C0"/>
                </a:solidFill>
                <a:latin typeface="VNI-Avo" pitchFamily="2" charset="0"/>
              </a:rPr>
              <a:t>sôùm</a:t>
            </a:r>
            <a:r>
              <a:rPr lang="en-US" sz="6200" b="1" dirty="0">
                <a:solidFill>
                  <a:srgbClr val="0070C0"/>
                </a:solidFill>
                <a:latin typeface="VNI-Avo" pitchFamily="2" charset="0"/>
              </a:rPr>
              <a:t> </a:t>
            </a:r>
            <a:r>
              <a:rPr lang="en-US" sz="6200" b="1" dirty="0" err="1">
                <a:solidFill>
                  <a:srgbClr val="0070C0"/>
                </a:solidFill>
                <a:latin typeface="VNI-Avo" pitchFamily="2" charset="0"/>
              </a:rPr>
              <a:t>chôø</a:t>
            </a:r>
            <a:r>
              <a:rPr lang="en-US" sz="6200" b="1" dirty="0">
                <a:solidFill>
                  <a:srgbClr val="0070C0"/>
                </a:solidFill>
                <a:latin typeface="VNI-Avo" pitchFamily="2" charset="0"/>
              </a:rPr>
              <a:t> </a:t>
            </a:r>
            <a:r>
              <a:rPr lang="en-US" sz="6200" b="1" dirty="0" err="1">
                <a:solidFill>
                  <a:srgbClr val="0070C0"/>
                </a:solidFill>
                <a:latin typeface="VNI-Avo" pitchFamily="2" charset="0"/>
              </a:rPr>
              <a:t>gaø</a:t>
            </a:r>
            <a:r>
              <a:rPr lang="en-US" sz="6200" b="1" dirty="0">
                <a:solidFill>
                  <a:srgbClr val="0070C0"/>
                </a:solidFill>
                <a:latin typeface="VNI-Avo" pitchFamily="2" charset="0"/>
              </a:rPr>
              <a:t> </a:t>
            </a:r>
            <a:r>
              <a:rPr lang="en-US" sz="6200" b="1" dirty="0" err="1">
                <a:solidFill>
                  <a:srgbClr val="0070C0"/>
                </a:solidFill>
                <a:latin typeface="VNI-Avo" pitchFamily="2" charset="0"/>
              </a:rPr>
              <a:t>gaùy</a:t>
            </a:r>
            <a:r>
              <a:rPr lang="en-US" sz="6200" b="1" dirty="0">
                <a:solidFill>
                  <a:srgbClr val="0070C0"/>
                </a:solidFill>
                <a:latin typeface="VNI-Avo" pitchFamily="2" charset="0"/>
              </a:rPr>
              <a:t> </a:t>
            </a:r>
            <a:r>
              <a:rPr lang="en-US" sz="6200" b="1" dirty="0" err="1">
                <a:solidFill>
                  <a:srgbClr val="0070C0"/>
                </a:solidFill>
                <a:latin typeface="VNI-Avo" pitchFamily="2" charset="0"/>
              </a:rPr>
              <a:t>oø</a:t>
            </a:r>
            <a:r>
              <a:rPr lang="en-US" sz="6200" b="1" dirty="0">
                <a:solidFill>
                  <a:srgbClr val="0070C0"/>
                </a:solidFill>
                <a:latin typeface="VNI-Avo" pitchFamily="2" charset="0"/>
              </a:rPr>
              <a:t> </a:t>
            </a:r>
            <a:r>
              <a:rPr lang="en-US" sz="6200" b="1" dirty="0" err="1">
                <a:solidFill>
                  <a:srgbClr val="0070C0"/>
                </a:solidFill>
                <a:latin typeface="VNI-Avo" pitchFamily="2" charset="0"/>
              </a:rPr>
              <a:t>où</a:t>
            </a:r>
            <a:r>
              <a:rPr lang="en-US" sz="6200" b="1" dirty="0">
                <a:solidFill>
                  <a:srgbClr val="0070C0"/>
                </a:solidFill>
                <a:latin typeface="VNI-Avo" pitchFamily="2" charset="0"/>
              </a:rPr>
              <a:t> o. </a:t>
            </a:r>
            <a:r>
              <a:rPr lang="en-US" sz="6200" b="1" dirty="0" err="1">
                <a:solidFill>
                  <a:srgbClr val="0070C0"/>
                </a:solidFill>
                <a:latin typeface="VNI-Avo" pitchFamily="2" charset="0"/>
              </a:rPr>
              <a:t>Vaäy</a:t>
            </a:r>
            <a:r>
              <a:rPr lang="en-US" sz="6200" b="1" dirty="0">
                <a:solidFill>
                  <a:srgbClr val="0070C0"/>
                </a:solidFill>
                <a:latin typeface="VNI-Avo" pitchFamily="2" charset="0"/>
              </a:rPr>
              <a:t> </a:t>
            </a:r>
            <a:r>
              <a:rPr lang="en-US" sz="6200" b="1" dirty="0" err="1">
                <a:solidFill>
                  <a:srgbClr val="0070C0"/>
                </a:solidFill>
                <a:latin typeface="VNI-Avo" pitchFamily="2" charset="0"/>
              </a:rPr>
              <a:t>maø</a:t>
            </a:r>
            <a:r>
              <a:rPr lang="en-US" sz="6200" b="1" dirty="0">
                <a:solidFill>
                  <a:srgbClr val="0070C0"/>
                </a:solidFill>
                <a:latin typeface="VNI-Avo" pitchFamily="2" charset="0"/>
              </a:rPr>
              <a:t> </a:t>
            </a:r>
            <a:r>
              <a:rPr lang="en-US" sz="6200" b="1" dirty="0" err="1">
                <a:solidFill>
                  <a:srgbClr val="0070C0"/>
                </a:solidFill>
                <a:latin typeface="VNI-Avo" pitchFamily="2" charset="0"/>
              </a:rPr>
              <a:t>maõi</a:t>
            </a:r>
            <a:r>
              <a:rPr lang="en-US" sz="6200" b="1" dirty="0">
                <a:solidFill>
                  <a:srgbClr val="0070C0"/>
                </a:solidFill>
                <a:latin typeface="VNI-Avo" pitchFamily="2" charset="0"/>
              </a:rPr>
              <a:t> </a:t>
            </a:r>
            <a:r>
              <a:rPr lang="en-US" sz="6200" b="1" dirty="0" err="1">
                <a:solidFill>
                  <a:srgbClr val="0070C0"/>
                </a:solidFill>
                <a:latin typeface="VNI-Avo" pitchFamily="2" charset="0"/>
              </a:rPr>
              <a:t>noù</a:t>
            </a:r>
            <a:r>
              <a:rPr lang="en-US" sz="6200" b="1" dirty="0">
                <a:solidFill>
                  <a:srgbClr val="0070C0"/>
                </a:solidFill>
                <a:latin typeface="VNI-Avo" pitchFamily="2" charset="0"/>
              </a:rPr>
              <a:t> </a:t>
            </a:r>
            <a:r>
              <a:rPr lang="en-US" sz="6200" b="1" dirty="0" err="1">
                <a:solidFill>
                  <a:srgbClr val="0070C0"/>
                </a:solidFill>
                <a:latin typeface="VNI-Avo" pitchFamily="2" charset="0"/>
              </a:rPr>
              <a:t>chaúng</a:t>
            </a:r>
            <a:r>
              <a:rPr lang="en-US" sz="6200" b="1" dirty="0">
                <a:solidFill>
                  <a:srgbClr val="0070C0"/>
                </a:solidFill>
                <a:latin typeface="VNI-Avo" pitchFamily="2" charset="0"/>
              </a:rPr>
              <a:t> </a:t>
            </a:r>
            <a:r>
              <a:rPr lang="en-US" sz="6200" b="1" dirty="0" err="1">
                <a:solidFill>
                  <a:srgbClr val="0070C0"/>
                </a:solidFill>
                <a:latin typeface="VNI-Avo" pitchFamily="2" charset="0"/>
              </a:rPr>
              <a:t>gaùy</a:t>
            </a:r>
            <a:r>
              <a:rPr lang="en-US" sz="6200" b="1" dirty="0">
                <a:solidFill>
                  <a:srgbClr val="0070C0"/>
                </a:solidFill>
                <a:latin typeface="VNI-Avo" pitchFamily="2" charset="0"/>
              </a:rPr>
              <a:t>. </a:t>
            </a:r>
            <a:r>
              <a:rPr lang="en-US" sz="6200" b="1" dirty="0" err="1">
                <a:solidFill>
                  <a:srgbClr val="FF00FF"/>
                </a:solidFill>
                <a:latin typeface="VNI-Avo" pitchFamily="2" charset="0"/>
              </a:rPr>
              <a:t>Moät</a:t>
            </a:r>
            <a:r>
              <a:rPr lang="en-US" sz="6200" b="1" dirty="0">
                <a:solidFill>
                  <a:srgbClr val="FF00FF"/>
                </a:solidFill>
                <a:latin typeface="VNI-Avo" pitchFamily="2" charset="0"/>
              </a:rPr>
              <a:t> </a:t>
            </a:r>
            <a:r>
              <a:rPr lang="en-US" sz="6200" b="1" dirty="0" err="1">
                <a:solidFill>
                  <a:srgbClr val="FF00FF"/>
                </a:solidFill>
                <a:latin typeface="VNI-Avo" pitchFamily="2" charset="0"/>
              </a:rPr>
              <a:t>hoâm</a:t>
            </a:r>
            <a:r>
              <a:rPr lang="en-US" sz="6200" b="1" dirty="0">
                <a:solidFill>
                  <a:srgbClr val="FF00FF"/>
                </a:solidFill>
                <a:latin typeface="VNI-Avo" pitchFamily="2" charset="0"/>
              </a:rPr>
              <a:t>, </a:t>
            </a:r>
            <a:r>
              <a:rPr lang="en-US" sz="6200" b="1" dirty="0" err="1">
                <a:solidFill>
                  <a:srgbClr val="FF00FF"/>
                </a:solidFill>
                <a:latin typeface="VNI-Avo" pitchFamily="2" charset="0"/>
              </a:rPr>
              <a:t>Haø</a:t>
            </a:r>
            <a:r>
              <a:rPr lang="en-US" sz="6200" b="1" dirty="0">
                <a:solidFill>
                  <a:srgbClr val="FF00FF"/>
                </a:solidFill>
                <a:latin typeface="VNI-Avo" pitchFamily="2" charset="0"/>
              </a:rPr>
              <a:t> </a:t>
            </a:r>
            <a:r>
              <a:rPr lang="en-US" sz="6200" b="1" dirty="0" err="1">
                <a:solidFill>
                  <a:srgbClr val="FF00FF"/>
                </a:solidFill>
                <a:latin typeface="VNI-Avo" pitchFamily="2" charset="0"/>
              </a:rPr>
              <a:t>tænh</a:t>
            </a:r>
            <a:r>
              <a:rPr lang="en-US" sz="6200" b="1" dirty="0">
                <a:solidFill>
                  <a:srgbClr val="FF00FF"/>
                </a:solidFill>
                <a:latin typeface="VNI-Avo" pitchFamily="2" charset="0"/>
              </a:rPr>
              <a:t> </a:t>
            </a:r>
            <a:r>
              <a:rPr lang="en-US" sz="6200" b="1" dirty="0" err="1">
                <a:solidFill>
                  <a:srgbClr val="FF00FF"/>
                </a:solidFill>
                <a:latin typeface="VNI-Avo" pitchFamily="2" charset="0"/>
              </a:rPr>
              <a:t>giaác</a:t>
            </a:r>
            <a:r>
              <a:rPr lang="en-US" sz="6200" b="1" dirty="0">
                <a:solidFill>
                  <a:srgbClr val="FF00FF"/>
                </a:solidFill>
                <a:latin typeface="VNI-Avo" pitchFamily="2" charset="0"/>
              </a:rPr>
              <a:t> </a:t>
            </a:r>
            <a:r>
              <a:rPr lang="en-US" sz="6200" b="1" dirty="0" err="1">
                <a:solidFill>
                  <a:srgbClr val="FF00FF"/>
                </a:solidFill>
                <a:latin typeface="VNI-Avo" pitchFamily="2" charset="0"/>
              </a:rPr>
              <a:t>nghe</a:t>
            </a:r>
            <a:r>
              <a:rPr lang="en-US" sz="6200" b="1" dirty="0">
                <a:solidFill>
                  <a:srgbClr val="FF00FF"/>
                </a:solidFill>
                <a:latin typeface="VNI-Avo" pitchFamily="2" charset="0"/>
              </a:rPr>
              <a:t> </a:t>
            </a:r>
            <a:r>
              <a:rPr lang="en-US" sz="6200" b="1" dirty="0" err="1">
                <a:solidFill>
                  <a:srgbClr val="FF00FF"/>
                </a:solidFill>
                <a:latin typeface="VNI-Avo" pitchFamily="2" charset="0"/>
              </a:rPr>
              <a:t>gaø</a:t>
            </a:r>
            <a:r>
              <a:rPr lang="en-US" sz="6200" b="1" dirty="0">
                <a:solidFill>
                  <a:srgbClr val="FF00FF"/>
                </a:solidFill>
                <a:latin typeface="VNI-Avo" pitchFamily="2" charset="0"/>
              </a:rPr>
              <a:t> </a:t>
            </a:r>
            <a:r>
              <a:rPr lang="en-US" sz="6200" b="1" dirty="0" err="1">
                <a:solidFill>
                  <a:srgbClr val="FF00FF"/>
                </a:solidFill>
                <a:latin typeface="VNI-Avo" pitchFamily="2" charset="0"/>
              </a:rPr>
              <a:t>cuïc</a:t>
            </a:r>
            <a:r>
              <a:rPr lang="en-US" sz="6200" b="1" dirty="0">
                <a:solidFill>
                  <a:srgbClr val="FF00FF"/>
                </a:solidFill>
                <a:latin typeface="VNI-Avo" pitchFamily="2" charset="0"/>
              </a:rPr>
              <a:t> ta </a:t>
            </a:r>
            <a:r>
              <a:rPr lang="en-US" sz="6200" b="1" dirty="0" err="1">
                <a:solidFill>
                  <a:srgbClr val="FF00FF"/>
                </a:solidFill>
                <a:latin typeface="VNI-Avo" pitchFamily="2" charset="0"/>
              </a:rPr>
              <a:t>cuïc</a:t>
            </a:r>
            <a:r>
              <a:rPr lang="en-US" sz="6200" b="1" dirty="0">
                <a:solidFill>
                  <a:srgbClr val="FF00FF"/>
                </a:solidFill>
                <a:latin typeface="VNI-Avo" pitchFamily="2" charset="0"/>
              </a:rPr>
              <a:t> </a:t>
            </a:r>
            <a:r>
              <a:rPr lang="en-US" sz="6200" b="1" dirty="0" err="1">
                <a:solidFill>
                  <a:srgbClr val="FF00FF"/>
                </a:solidFill>
                <a:latin typeface="VNI-Avo" pitchFamily="2" charset="0"/>
              </a:rPr>
              <a:t>taùc</a:t>
            </a:r>
            <a:r>
              <a:rPr lang="en-US" sz="6200" b="1" dirty="0">
                <a:solidFill>
                  <a:srgbClr val="FF00FF"/>
                </a:solidFill>
                <a:latin typeface="VNI-Avo" pitchFamily="2" charset="0"/>
              </a:rPr>
              <a:t>. </a:t>
            </a:r>
            <a:r>
              <a:rPr lang="en-US" sz="6200" b="1" dirty="0" err="1">
                <a:solidFill>
                  <a:srgbClr val="FF00FF"/>
                </a:solidFill>
                <a:latin typeface="VNI-Avo" pitchFamily="2" charset="0"/>
              </a:rPr>
              <a:t>Giôø</a:t>
            </a:r>
            <a:r>
              <a:rPr lang="en-US" sz="6200" b="1" dirty="0">
                <a:solidFill>
                  <a:srgbClr val="FF00FF"/>
                </a:solidFill>
                <a:latin typeface="VNI-Avo" pitchFamily="2" charset="0"/>
              </a:rPr>
              <a:t> </a:t>
            </a:r>
            <a:r>
              <a:rPr lang="en-US" sz="6200" b="1" dirty="0" err="1">
                <a:solidFill>
                  <a:srgbClr val="FF00FF"/>
                </a:solidFill>
                <a:latin typeface="VNI-Avo" pitchFamily="2" charset="0"/>
              </a:rPr>
              <a:t>Haø</a:t>
            </a:r>
            <a:r>
              <a:rPr lang="en-US" sz="6200" b="1" dirty="0">
                <a:solidFill>
                  <a:srgbClr val="FF00FF"/>
                </a:solidFill>
                <a:latin typeface="VNI-Avo" pitchFamily="2" charset="0"/>
              </a:rPr>
              <a:t> </a:t>
            </a:r>
            <a:r>
              <a:rPr lang="en-US" sz="6200" b="1" dirty="0" err="1">
                <a:solidFill>
                  <a:srgbClr val="FF00FF"/>
                </a:solidFill>
                <a:latin typeface="VNI-Avo" pitchFamily="2" charset="0"/>
              </a:rPr>
              <a:t>ñaõ</a:t>
            </a:r>
            <a:r>
              <a:rPr lang="en-US" sz="6200" b="1" dirty="0">
                <a:solidFill>
                  <a:srgbClr val="FF00FF"/>
                </a:solidFill>
                <a:latin typeface="VNI-Avo" pitchFamily="2" charset="0"/>
              </a:rPr>
              <a:t> </a:t>
            </a:r>
            <a:r>
              <a:rPr lang="en-US" sz="6200" b="1" dirty="0" err="1">
                <a:solidFill>
                  <a:srgbClr val="FF00FF"/>
                </a:solidFill>
                <a:latin typeface="VNI-Avo" pitchFamily="2" charset="0"/>
              </a:rPr>
              <a:t>roõ</a:t>
            </a:r>
            <a:r>
              <a:rPr lang="en-US" sz="6200" b="1" dirty="0">
                <a:solidFill>
                  <a:srgbClr val="FF00FF"/>
                </a:solidFill>
                <a:latin typeface="VNI-Avo" pitchFamily="2" charset="0"/>
              </a:rPr>
              <a:t> </a:t>
            </a:r>
            <a:r>
              <a:rPr lang="en-US" sz="6200" b="1" dirty="0" err="1">
                <a:solidFill>
                  <a:srgbClr val="FF00FF"/>
                </a:solidFill>
                <a:latin typeface="VNI-Avo" pitchFamily="2" charset="0"/>
              </a:rPr>
              <a:t>vì</a:t>
            </a:r>
            <a:r>
              <a:rPr lang="en-US" sz="6200" b="1" dirty="0">
                <a:solidFill>
                  <a:srgbClr val="FF00FF"/>
                </a:solidFill>
                <a:latin typeface="VNI-Avo" pitchFamily="2" charset="0"/>
              </a:rPr>
              <a:t> </a:t>
            </a:r>
            <a:r>
              <a:rPr lang="en-US" sz="6200" b="1" dirty="0" err="1">
                <a:solidFill>
                  <a:srgbClr val="FF00FF"/>
                </a:solidFill>
                <a:latin typeface="VNI-Avo" pitchFamily="2" charset="0"/>
              </a:rPr>
              <a:t>sao</a:t>
            </a:r>
            <a:r>
              <a:rPr lang="en-US" sz="6200" b="1" dirty="0">
                <a:solidFill>
                  <a:srgbClr val="FF00FF"/>
                </a:solidFill>
                <a:latin typeface="VNI-Avo" pitchFamily="2" charset="0"/>
              </a:rPr>
              <a:t> con </a:t>
            </a:r>
            <a:r>
              <a:rPr lang="en-US" sz="6200" b="1" dirty="0" err="1">
                <a:solidFill>
                  <a:srgbClr val="FF00FF"/>
                </a:solidFill>
                <a:latin typeface="VNI-Avo" pitchFamily="2" charset="0"/>
              </a:rPr>
              <a:t>gaø</a:t>
            </a:r>
            <a:r>
              <a:rPr lang="en-US" sz="6200" b="1" dirty="0">
                <a:solidFill>
                  <a:srgbClr val="FF00FF"/>
                </a:solidFill>
                <a:latin typeface="VNI-Avo" pitchFamily="2" charset="0"/>
              </a:rPr>
              <a:t> </a:t>
            </a:r>
            <a:r>
              <a:rPr lang="en-US" sz="6200" b="1" dirty="0" err="1">
                <a:solidFill>
                  <a:srgbClr val="FF00FF"/>
                </a:solidFill>
                <a:latin typeface="VNI-Avo" pitchFamily="2" charset="0"/>
              </a:rPr>
              <a:t>chaúng</a:t>
            </a:r>
            <a:r>
              <a:rPr lang="en-US" sz="6200" b="1" dirty="0">
                <a:solidFill>
                  <a:srgbClr val="FF00FF"/>
                </a:solidFill>
                <a:latin typeface="VNI-Avo" pitchFamily="2" charset="0"/>
              </a:rPr>
              <a:t> </a:t>
            </a:r>
            <a:r>
              <a:rPr lang="en-US" sz="6200" b="1" dirty="0" err="1">
                <a:solidFill>
                  <a:srgbClr val="FF00FF"/>
                </a:solidFill>
                <a:latin typeface="VNI-Avo" pitchFamily="2" charset="0"/>
              </a:rPr>
              <a:t>gaùy</a:t>
            </a:r>
            <a:r>
              <a:rPr lang="en-US" sz="6200" b="1" dirty="0">
                <a:solidFill>
                  <a:srgbClr val="FF00FF"/>
                </a:solidFill>
                <a:latin typeface="VNI-Avo" pitchFamily="2" charset="0"/>
              </a:rPr>
              <a:t>.</a:t>
            </a:r>
          </a:p>
        </p:txBody>
      </p:sp>
    </p:spTree>
    <p:extLst>
      <p:ext uri="{BB962C8B-B14F-4D97-AF65-F5344CB8AC3E}">
        <p14:creationId xmlns:p14="http://schemas.microsoft.com/office/powerpoint/2010/main" val="228029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09443"/>
            <a:ext cx="12192000" cy="861774"/>
          </a:xfrm>
          <a:prstGeom prst="rect">
            <a:avLst/>
          </a:prstGeom>
          <a:noFill/>
        </p:spPr>
        <p:txBody>
          <a:bodyPr wrap="square" rtlCol="0">
            <a:spAutoFit/>
          </a:bodyPr>
          <a:lstStyle/>
          <a:p>
            <a:r>
              <a:rPr lang="vi-VN" sz="5000" b="1" dirty="0">
                <a:latin typeface="VNI-Avo" pitchFamily="2" charset="0"/>
              </a:rPr>
              <a:t>Nhöõng boâng hoàng rung rinh trong gioù</a:t>
            </a:r>
            <a:r>
              <a:rPr lang="en-US" sz="5000" b="1" dirty="0">
                <a:latin typeface="VNI-Avo" pitchFamily="2" charset="0"/>
              </a:rPr>
              <a:t>.</a:t>
            </a:r>
          </a:p>
        </p:txBody>
      </p:sp>
      <p:sp>
        <p:nvSpPr>
          <p:cNvPr id="6" name="Rectangle 5"/>
          <p:cNvSpPr/>
          <p:nvPr/>
        </p:nvSpPr>
        <p:spPr>
          <a:xfrm>
            <a:off x="810590" y="5618321"/>
            <a:ext cx="1495332" cy="861774"/>
          </a:xfrm>
          <a:prstGeom prst="rect">
            <a:avLst/>
          </a:prstGeom>
        </p:spPr>
        <p:txBody>
          <a:bodyPr wrap="square">
            <a:spAutoFit/>
          </a:bodyPr>
          <a:lstStyle/>
          <a:p>
            <a:pPr algn="ctr"/>
            <a:r>
              <a:rPr lang="vi-VN" sz="5000" b="1" dirty="0">
                <a:solidFill>
                  <a:srgbClr val="FF0000"/>
                </a:solidFill>
                <a:latin typeface="VNI-Avo" pitchFamily="2" charset="0"/>
              </a:rPr>
              <a:t>ö</a:t>
            </a:r>
            <a:r>
              <a:rPr lang="en-US" sz="5000" b="1" dirty="0">
                <a:solidFill>
                  <a:srgbClr val="FF0000"/>
                </a:solidFill>
                <a:latin typeface="VNI-Avo" pitchFamily="2" charset="0"/>
              </a:rPr>
              <a:t>ng</a:t>
            </a:r>
            <a:endParaRPr lang="en-US" sz="5000" dirty="0">
              <a:solidFill>
                <a:srgbClr val="FF0000"/>
              </a:solidFill>
            </a:endParaRPr>
          </a:p>
        </p:txBody>
      </p:sp>
      <p:sp>
        <p:nvSpPr>
          <p:cNvPr id="7" name="Rectangle 6"/>
          <p:cNvSpPr/>
          <p:nvPr/>
        </p:nvSpPr>
        <p:spPr>
          <a:xfrm>
            <a:off x="4498648" y="5617715"/>
            <a:ext cx="1644702" cy="861774"/>
          </a:xfrm>
          <a:prstGeom prst="rect">
            <a:avLst/>
          </a:prstGeom>
        </p:spPr>
        <p:txBody>
          <a:bodyPr wrap="square">
            <a:spAutoFit/>
          </a:bodyPr>
          <a:lstStyle/>
          <a:p>
            <a:r>
              <a:rPr lang="vi-VN" sz="5000" b="1" dirty="0">
                <a:solidFill>
                  <a:srgbClr val="FF0000"/>
                </a:solidFill>
                <a:latin typeface="VNI-Avo" pitchFamily="2" charset="0"/>
              </a:rPr>
              <a:t>oâ</a:t>
            </a:r>
            <a:r>
              <a:rPr lang="en-US" sz="5000" b="1" dirty="0">
                <a:solidFill>
                  <a:srgbClr val="FF0000"/>
                </a:solidFill>
                <a:latin typeface="VNI-Avo" pitchFamily="2" charset="0"/>
              </a:rPr>
              <a:t>ng</a:t>
            </a:r>
            <a:endParaRPr lang="en-US" sz="5000" dirty="0">
              <a:solidFill>
                <a:srgbClr val="FF0000"/>
              </a:solidFill>
            </a:endParaRPr>
          </a:p>
        </p:txBody>
      </p:sp>
      <p:sp>
        <p:nvSpPr>
          <p:cNvPr id="8" name="Rectangle 7"/>
          <p:cNvSpPr/>
          <p:nvPr/>
        </p:nvSpPr>
        <p:spPr>
          <a:xfrm>
            <a:off x="2681055" y="5621677"/>
            <a:ext cx="1495332" cy="861774"/>
          </a:xfrm>
          <a:prstGeom prst="rect">
            <a:avLst/>
          </a:prstGeom>
        </p:spPr>
        <p:txBody>
          <a:bodyPr wrap="square">
            <a:spAutoFit/>
          </a:bodyPr>
          <a:lstStyle/>
          <a:p>
            <a:r>
              <a:rPr lang="vi-VN" sz="5000" b="1" dirty="0">
                <a:solidFill>
                  <a:srgbClr val="FF0000"/>
                </a:solidFill>
                <a:latin typeface="VNI-Avo" pitchFamily="2" charset="0"/>
              </a:rPr>
              <a:t>oâ</a:t>
            </a:r>
            <a:r>
              <a:rPr lang="en-US" sz="5000" b="1" dirty="0">
                <a:solidFill>
                  <a:srgbClr val="FF0000"/>
                </a:solidFill>
                <a:latin typeface="VNI-Avo" pitchFamily="2" charset="0"/>
              </a:rPr>
              <a:t>ng</a:t>
            </a:r>
            <a:endParaRPr lang="en-US" sz="5000" dirty="0">
              <a:solidFill>
                <a:srgbClr val="FF0000"/>
              </a:solidFill>
            </a:endParaRPr>
          </a:p>
        </p:txBody>
      </p:sp>
      <p:sp>
        <p:nvSpPr>
          <p:cNvPr id="10" name="Rectangle 9"/>
          <p:cNvSpPr/>
          <p:nvPr/>
        </p:nvSpPr>
        <p:spPr>
          <a:xfrm>
            <a:off x="6134518" y="5614932"/>
            <a:ext cx="1495331" cy="861774"/>
          </a:xfrm>
          <a:prstGeom prst="rect">
            <a:avLst/>
          </a:prstGeom>
        </p:spPr>
        <p:txBody>
          <a:bodyPr wrap="square">
            <a:spAutoFit/>
          </a:bodyPr>
          <a:lstStyle/>
          <a:p>
            <a:r>
              <a:rPr lang="vi-VN" sz="5000" b="1" dirty="0">
                <a:solidFill>
                  <a:srgbClr val="FF0000"/>
                </a:solidFill>
                <a:latin typeface="VNI-Avo" pitchFamily="2" charset="0"/>
              </a:rPr>
              <a:t>u</a:t>
            </a:r>
            <a:r>
              <a:rPr lang="en-US" sz="5000" b="1" dirty="0">
                <a:solidFill>
                  <a:srgbClr val="FF0000"/>
                </a:solidFill>
                <a:latin typeface="VNI-Avo" pitchFamily="2" charset="0"/>
              </a:rPr>
              <a:t>ng</a:t>
            </a:r>
            <a:endParaRPr lang="en-US" sz="5000" dirty="0">
              <a:solidFill>
                <a:srgbClr val="FF0000"/>
              </a:solidFill>
            </a:endParaRPr>
          </a:p>
        </p:txBody>
      </p:sp>
      <p:pic>
        <p:nvPicPr>
          <p:cNvPr id="2" name="Picture 1">
            <a:hlinkClick r:id="rId2"/>
          </p:cNvPr>
          <p:cNvPicPr>
            <a:picLocks noChangeAspect="1"/>
          </p:cNvPicPr>
          <p:nvPr/>
        </p:nvPicPr>
        <p:blipFill rotWithShape="1">
          <a:blip r:embed="rId3"/>
          <a:srcRect t="34590"/>
          <a:stretch/>
        </p:blipFill>
        <p:spPr>
          <a:xfrm>
            <a:off x="0" y="1313895"/>
            <a:ext cx="12192000" cy="4101982"/>
          </a:xfrm>
          <a:prstGeom prst="rect">
            <a:avLst/>
          </a:prstGeom>
        </p:spPr>
      </p:pic>
      <p:sp>
        <p:nvSpPr>
          <p:cNvPr id="11" name="Rectangle 10"/>
          <p:cNvSpPr/>
          <p:nvPr/>
        </p:nvSpPr>
        <p:spPr>
          <a:xfrm>
            <a:off x="9218008" y="5614932"/>
            <a:ext cx="1644701" cy="861774"/>
          </a:xfrm>
          <a:prstGeom prst="rect">
            <a:avLst/>
          </a:prstGeom>
        </p:spPr>
        <p:txBody>
          <a:bodyPr wrap="square">
            <a:spAutoFit/>
          </a:bodyPr>
          <a:lstStyle/>
          <a:p>
            <a:r>
              <a:rPr lang="vi-VN" sz="5000" b="1" dirty="0">
                <a:solidFill>
                  <a:srgbClr val="FF0000"/>
                </a:solidFill>
                <a:latin typeface="VNI-Avo" pitchFamily="2" charset="0"/>
              </a:rPr>
              <a:t>o</a:t>
            </a:r>
            <a:r>
              <a:rPr lang="en-US" sz="5000" b="1" dirty="0">
                <a:solidFill>
                  <a:srgbClr val="FF0000"/>
                </a:solidFill>
                <a:latin typeface="VNI-Avo" pitchFamily="2" charset="0"/>
              </a:rPr>
              <a:t>ng</a:t>
            </a:r>
            <a:endParaRPr lang="en-US" sz="5000" dirty="0">
              <a:solidFill>
                <a:srgbClr val="FF0000"/>
              </a:solidFill>
            </a:endParaRPr>
          </a:p>
        </p:txBody>
      </p:sp>
      <p:sp>
        <p:nvSpPr>
          <p:cNvPr id="13" name="Rectangle 12">
            <a:extLst>
              <a:ext uri="{FF2B5EF4-FFF2-40B4-BE49-F238E27FC236}">
                <a16:creationId xmlns:a16="http://schemas.microsoft.com/office/drawing/2014/main" id="{9F0A7094-EEB2-4B91-B379-18741A757815}"/>
              </a:ext>
            </a:extLst>
          </p:cNvPr>
          <p:cNvSpPr/>
          <p:nvPr/>
        </p:nvSpPr>
        <p:spPr>
          <a:xfrm>
            <a:off x="2157274" y="310763"/>
            <a:ext cx="8602462" cy="108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HP001 4 hàng" panose="020B0603050302020204" pitchFamily="34" charset="0"/>
              </a:rPr>
              <a:t>Thứ</a:t>
            </a:r>
            <a:r>
              <a:rPr lang="en-US" sz="3600" b="1" dirty="0">
                <a:solidFill>
                  <a:schemeClr val="tx1"/>
                </a:solidFill>
                <a:latin typeface="HP001 4 hàng" panose="020B0603050302020204" pitchFamily="34" charset="0"/>
              </a:rPr>
              <a:t> Hai, </a:t>
            </a:r>
            <a:r>
              <a:rPr lang="en-US" sz="3600" b="1" dirty="0" err="1">
                <a:solidFill>
                  <a:schemeClr val="tx1"/>
                </a:solidFill>
                <a:latin typeface="HP001 4 hàng" panose="020B0603050302020204" pitchFamily="34" charset="0"/>
              </a:rPr>
              <a:t>ngày</a:t>
            </a:r>
            <a:r>
              <a:rPr lang="en-US" sz="3600" b="1" dirty="0">
                <a:solidFill>
                  <a:schemeClr val="tx1"/>
                </a:solidFill>
                <a:latin typeface="HP001 4 hàng" panose="020B0603050302020204" pitchFamily="34" charset="0"/>
              </a:rPr>
              <a:t> 20 </a:t>
            </a:r>
            <a:r>
              <a:rPr lang="en-US" sz="3600" b="1" dirty="0" err="1">
                <a:solidFill>
                  <a:schemeClr val="tx1"/>
                </a:solidFill>
                <a:latin typeface="HP001 4 hàng" panose="020B0603050302020204" pitchFamily="34" charset="0"/>
              </a:rPr>
              <a:t>tháng</a:t>
            </a:r>
            <a:r>
              <a:rPr lang="en-US" sz="3600" b="1" dirty="0">
                <a:solidFill>
                  <a:schemeClr val="tx1"/>
                </a:solidFill>
                <a:latin typeface="HP001 4 hàng" panose="020B0603050302020204" pitchFamily="34" charset="0"/>
              </a:rPr>
              <a:t> 12 </a:t>
            </a:r>
            <a:r>
              <a:rPr lang="en-US" sz="3600" b="1" dirty="0" err="1">
                <a:solidFill>
                  <a:schemeClr val="tx1"/>
                </a:solidFill>
                <a:latin typeface="HP001 4 hàng" panose="020B0603050302020204" pitchFamily="34" charset="0"/>
              </a:rPr>
              <a:t>năm</a:t>
            </a:r>
            <a:r>
              <a:rPr lang="en-US" sz="3600" b="1" dirty="0">
                <a:solidFill>
                  <a:schemeClr val="tx1"/>
                </a:solidFill>
                <a:latin typeface="HP001 4 hàng" panose="020B0603050302020204" pitchFamily="34" charset="0"/>
              </a:rPr>
              <a:t> 2021</a:t>
            </a:r>
          </a:p>
          <a:p>
            <a:pPr algn="ctr"/>
            <a:r>
              <a:rPr lang="en-US" sz="3600" b="1" u="sng" dirty="0" err="1">
                <a:solidFill>
                  <a:schemeClr val="tx1"/>
                </a:solidFill>
                <a:latin typeface="HP001 4 hàng" panose="020B0603050302020204" pitchFamily="34" charset="0"/>
              </a:rPr>
              <a:t>Môn</a:t>
            </a:r>
            <a:r>
              <a:rPr lang="en-US" sz="3600" b="1" dirty="0" err="1">
                <a:solidFill>
                  <a:schemeClr val="tx1"/>
                </a:solidFill>
                <a:latin typeface="HP001 4 hàng" panose="020B0603050302020204" pitchFamily="34" charset="0"/>
              </a:rPr>
              <a:t>:Tiếng</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Việt</a:t>
            </a:r>
            <a:endParaRPr lang="en-US" sz="3600" b="1" dirty="0">
              <a:solidFill>
                <a:schemeClr val="tx1"/>
              </a:solidFill>
              <a:latin typeface="HP001 4 hàng" panose="020B0603050302020204" pitchFamily="34" charset="0"/>
            </a:endParaRPr>
          </a:p>
        </p:txBody>
      </p:sp>
    </p:spTree>
    <p:extLst>
      <p:ext uri="{BB962C8B-B14F-4D97-AF65-F5344CB8AC3E}">
        <p14:creationId xmlns:p14="http://schemas.microsoft.com/office/powerpoint/2010/main" val="1579778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circle(in)">
                                      <p:cBhvr>
                                        <p:cTn id="4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b="1" dirty="0" err="1">
                <a:latin typeface="VNI-Avo" pitchFamily="2" charset="0"/>
              </a:rPr>
              <a:t>Chôï</a:t>
            </a:r>
            <a:r>
              <a:rPr lang="en-US" sz="3600" b="1" dirty="0">
                <a:latin typeface="VNI-Avo" pitchFamily="2" charset="0"/>
              </a:rPr>
              <a:t> </a:t>
            </a:r>
            <a:r>
              <a:rPr lang="en-US" sz="3600" b="1" dirty="0" err="1">
                <a:latin typeface="VNI-Avo" pitchFamily="2" charset="0"/>
              </a:rPr>
              <a:t>vaø</a:t>
            </a:r>
            <a:r>
              <a:rPr lang="en-US" sz="3600" b="1" dirty="0">
                <a:latin typeface="VNI-Avo" pitchFamily="2" charset="0"/>
              </a:rPr>
              <a:t> </a:t>
            </a:r>
            <a:r>
              <a:rPr lang="en-US" sz="3600" b="1" dirty="0" err="1">
                <a:latin typeface="VNI-Avo" pitchFamily="2" charset="0"/>
              </a:rPr>
              <a:t>sieâu</a:t>
            </a:r>
            <a:r>
              <a:rPr lang="en-US" sz="3600" b="1" dirty="0">
                <a:latin typeface="VNI-Avo" pitchFamily="2" charset="0"/>
              </a:rPr>
              <a:t> </a:t>
            </a:r>
            <a:r>
              <a:rPr lang="en-US" sz="3600" b="1" dirty="0" err="1">
                <a:latin typeface="VNI-Avo" pitchFamily="2" charset="0"/>
              </a:rPr>
              <a:t>thò</a:t>
            </a:r>
            <a:endParaRPr lang="en-US" sz="3600" b="1" dirty="0">
              <a:latin typeface="VNI-Avo" pitchFamily="2" charset="0"/>
            </a:endParaRPr>
          </a:p>
        </p:txBody>
      </p:sp>
      <p:sp>
        <p:nvSpPr>
          <p:cNvPr id="6" name="Rectangle 5">
            <a:hlinkClick r:id="rId3"/>
          </p:cNvPr>
          <p:cNvSpPr/>
          <p:nvPr/>
        </p:nvSpPr>
        <p:spPr>
          <a:xfrm>
            <a:off x="10485031" y="25362"/>
            <a:ext cx="164820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spc="50">
                <a:ln w="0"/>
                <a:solidFill>
                  <a:schemeClr val="bg2"/>
                </a:solidFill>
                <a:effectLst>
                  <a:innerShdw blurRad="63500" dist="50800" dir="13500000">
                    <a:srgbClr val="000000">
                      <a:alpha val="50000"/>
                    </a:srgbClr>
                  </a:innerShdw>
                </a:effectLst>
              </a:rPr>
              <a:t>MÁI TRƯỜNG TUỔI THƠ</a:t>
            </a:r>
          </a:p>
        </p:txBody>
      </p:sp>
      <p:pic>
        <p:nvPicPr>
          <p:cNvPr id="4" name="Picture 3">
            <a:hlinkClick r:id="rId3"/>
          </p:cNvPr>
          <p:cNvPicPr>
            <a:picLocks noChangeAspect="1"/>
          </p:cNvPicPr>
          <p:nvPr/>
        </p:nvPicPr>
        <p:blipFill>
          <a:blip r:embed="rId4"/>
          <a:stretch>
            <a:fillRect/>
          </a:stretch>
        </p:blipFill>
        <p:spPr>
          <a:xfrm>
            <a:off x="2144965" y="1078022"/>
            <a:ext cx="8761734" cy="5683958"/>
          </a:xfrm>
          <a:prstGeom prst="rect">
            <a:avLst/>
          </a:prstGeom>
        </p:spPr>
      </p:pic>
    </p:spTree>
    <p:extLst>
      <p:ext uri="{BB962C8B-B14F-4D97-AF65-F5344CB8AC3E}">
        <p14:creationId xmlns:p14="http://schemas.microsoft.com/office/powerpoint/2010/main" val="4168183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922</TotalTime>
  <Words>106</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Trebuchet MS</vt:lpstr>
      <vt:lpstr>Wingdings 3</vt:lpstr>
      <vt:lpstr>HP001 4 hàng</vt:lpstr>
      <vt:lpstr>.VnTime</vt:lpstr>
      <vt:lpstr>Arial</vt:lpstr>
      <vt:lpstr>VNI-Avo</vt:lpstr>
      <vt:lpstr>Times New Roman</vt:lpstr>
      <vt:lpstr>Facet</vt:lpstr>
      <vt:lpstr>%</vt:lpstr>
      <vt:lpstr>   Haø raát thích con gaø baø cho. Saùng saùng, Haø daäy sôùm chôø gaø gaùy oø où o. Vaäy maø maõi noù chaúng gaùy. Moät hoâm, Haø tænh giaác nghe gaø cuïc ta cuïc taùc. Giôø Haø ñaõ roõ vì sao con gaø chaúng gaùy.</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cp:lastModifiedBy>
  <cp:revision>296</cp:revision>
  <dcterms:created xsi:type="dcterms:W3CDTF">2020-10-19T12:51:54Z</dcterms:created>
  <dcterms:modified xsi:type="dcterms:W3CDTF">2025-02-22T11:52:52Z</dcterms:modified>
  <cp:category>Kết nối tri thức với cuộc sống</cp:category>
</cp:coreProperties>
</file>