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372" r:id="rId2"/>
    <p:sldId id="256" r:id="rId3"/>
    <p:sldId id="384" r:id="rId4"/>
    <p:sldId id="385" r:id="rId5"/>
    <p:sldId id="258" r:id="rId6"/>
    <p:sldId id="259" r:id="rId7"/>
    <p:sldId id="386" r:id="rId8"/>
    <p:sldId id="260" r:id="rId9"/>
  </p:sldIdLst>
  <p:sldSz cx="12192000" cy="6858000"/>
  <p:notesSz cx="6858000" cy="9144000"/>
  <p:embeddedFontLst>
    <p:embeddedFont>
      <p:font typeface="Trebuchet MS" panose="020B0603020202020204" pitchFamily="34" charset="0"/>
      <p:regular r:id="rId10"/>
      <p:bold r:id="rId11"/>
      <p:italic r:id="rId12"/>
      <p:boldItalic r:id="rId13"/>
    </p:embeddedFont>
    <p:embeddedFont>
      <p:font typeface="Wingdings 3" panose="05040102010807070707" pitchFamily="18" charset="2"/>
      <p:regular r:id="rId14"/>
    </p:embeddedFont>
    <p:embeddedFont>
      <p:font typeface="HP001 4 hàng" panose="020B0603050302020204" pitchFamily="34" charset="0"/>
      <p:regular r:id="rId15"/>
      <p:bold r:id="rId16"/>
    </p:embeddedFont>
    <p:embeddedFont>
      <p:font typeface="VNI-Avo" pitchFamily="2"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AD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71187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228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455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84111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105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029684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64255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63140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5046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08842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7009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D0CEF-B417-44AB-A987-9193B90D188A}"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69632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D0CEF-B417-44AB-A987-9193B90D188A}"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386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3322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0002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29318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7D0CEF-B417-44AB-A987-9193B90D188A}" type="datetimeFigureOut">
              <a:rPr lang="en-US" smtClean="0"/>
              <a:t>22/2/2025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3115675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C67A-BD6D-41B0-BE39-D4E36D5141B9}"/>
              </a:ext>
            </a:extLst>
          </p:cNvPr>
          <p:cNvSpPr>
            <a:spLocks noGrp="1"/>
          </p:cNvSpPr>
          <p:nvPr>
            <p:ph type="title"/>
          </p:nvPr>
        </p:nvSpPr>
        <p:spPr>
          <a:xfrm>
            <a:off x="0" y="0"/>
            <a:ext cx="12192000" cy="6858000"/>
          </a:xfrm>
        </p:spPr>
        <p:txBody>
          <a:bodyPr>
            <a:noAutofit/>
          </a:bodyPr>
          <a:lstStyle/>
          <a:p>
            <a:pPr algn="just"/>
            <a:r>
              <a:rPr lang="en-US" sz="6200" b="1" dirty="0">
                <a:solidFill>
                  <a:schemeClr val="tx1"/>
                </a:solidFill>
                <a:latin typeface="VNI-Avo" pitchFamily="2" charset="0"/>
              </a:rPr>
              <a:t>   </a:t>
            </a:r>
            <a:r>
              <a:rPr lang="en-US" sz="6200" b="1" dirty="0" err="1">
                <a:solidFill>
                  <a:srgbClr val="0070C0"/>
                </a:solidFill>
                <a:latin typeface="VNI-Avo" pitchFamily="2" charset="0"/>
              </a:rPr>
              <a:t>Haø</a:t>
            </a:r>
            <a:r>
              <a:rPr lang="en-US" sz="6200" b="1" dirty="0">
                <a:solidFill>
                  <a:srgbClr val="0070C0"/>
                </a:solidFill>
                <a:latin typeface="VNI-Avo" pitchFamily="2" charset="0"/>
              </a:rPr>
              <a:t> </a:t>
            </a:r>
            <a:r>
              <a:rPr lang="en-US" sz="6200" b="1" dirty="0" err="1">
                <a:solidFill>
                  <a:srgbClr val="0070C0"/>
                </a:solidFill>
                <a:latin typeface="VNI-Avo" pitchFamily="2" charset="0"/>
              </a:rPr>
              <a:t>raát</a:t>
            </a:r>
            <a:r>
              <a:rPr lang="en-US" sz="6200" b="1" dirty="0">
                <a:solidFill>
                  <a:srgbClr val="0070C0"/>
                </a:solidFill>
                <a:latin typeface="VNI-Avo" pitchFamily="2" charset="0"/>
              </a:rPr>
              <a:t> </a:t>
            </a:r>
            <a:r>
              <a:rPr lang="en-US" sz="6200" b="1" dirty="0" err="1">
                <a:solidFill>
                  <a:srgbClr val="0070C0"/>
                </a:solidFill>
                <a:latin typeface="VNI-Avo" pitchFamily="2" charset="0"/>
              </a:rPr>
              <a:t>thích</a:t>
            </a:r>
            <a:r>
              <a:rPr lang="en-US" sz="6200" b="1" dirty="0">
                <a:solidFill>
                  <a:srgbClr val="0070C0"/>
                </a:solidFill>
                <a:latin typeface="VNI-Avo" pitchFamily="2" charset="0"/>
              </a:rPr>
              <a:t> con </a:t>
            </a:r>
            <a:r>
              <a:rPr lang="en-US" sz="6200" b="1" dirty="0" err="1">
                <a:solidFill>
                  <a:srgbClr val="0070C0"/>
                </a:solidFill>
                <a:latin typeface="VNI-Avo" pitchFamily="2" charset="0"/>
              </a:rPr>
              <a:t>gaø</a:t>
            </a:r>
            <a:r>
              <a:rPr lang="en-US" sz="6200" b="1" dirty="0">
                <a:solidFill>
                  <a:srgbClr val="0070C0"/>
                </a:solidFill>
                <a:latin typeface="VNI-Avo" pitchFamily="2" charset="0"/>
              </a:rPr>
              <a:t> </a:t>
            </a:r>
            <a:r>
              <a:rPr lang="en-US" sz="6200" b="1" dirty="0" err="1">
                <a:solidFill>
                  <a:srgbClr val="0070C0"/>
                </a:solidFill>
                <a:latin typeface="VNI-Avo" pitchFamily="2" charset="0"/>
              </a:rPr>
              <a:t>baø</a:t>
            </a:r>
            <a:r>
              <a:rPr lang="en-US" sz="6200" b="1" dirty="0">
                <a:solidFill>
                  <a:srgbClr val="0070C0"/>
                </a:solidFill>
                <a:latin typeface="VNI-Avo" pitchFamily="2" charset="0"/>
              </a:rPr>
              <a:t> </a:t>
            </a:r>
            <a:r>
              <a:rPr lang="en-US" sz="6200" b="1" dirty="0" err="1">
                <a:solidFill>
                  <a:srgbClr val="0070C0"/>
                </a:solidFill>
                <a:latin typeface="VNI-Avo" pitchFamily="2" charset="0"/>
              </a:rPr>
              <a:t>cho</a:t>
            </a:r>
            <a:r>
              <a:rPr lang="en-US" sz="6200" b="1" dirty="0">
                <a:solidFill>
                  <a:srgbClr val="0070C0"/>
                </a:solidFill>
                <a:latin typeface="VNI-Avo" pitchFamily="2" charset="0"/>
              </a:rPr>
              <a:t>. </a:t>
            </a:r>
            <a:r>
              <a:rPr lang="en-US" sz="6200" b="1" dirty="0" err="1">
                <a:solidFill>
                  <a:srgbClr val="0070C0"/>
                </a:solidFill>
                <a:latin typeface="VNI-Avo" pitchFamily="2" charset="0"/>
              </a:rPr>
              <a:t>Saùng</a:t>
            </a:r>
            <a:r>
              <a:rPr lang="en-US" sz="6200" b="1" dirty="0">
                <a:solidFill>
                  <a:srgbClr val="0070C0"/>
                </a:solidFill>
                <a:latin typeface="VNI-Avo" pitchFamily="2" charset="0"/>
              </a:rPr>
              <a:t> </a:t>
            </a:r>
            <a:r>
              <a:rPr lang="en-US" sz="6200" b="1" dirty="0" err="1">
                <a:solidFill>
                  <a:srgbClr val="0070C0"/>
                </a:solidFill>
                <a:latin typeface="VNI-Avo" pitchFamily="2" charset="0"/>
              </a:rPr>
              <a:t>saùng</a:t>
            </a:r>
            <a:r>
              <a:rPr lang="en-US" sz="6200" b="1" dirty="0">
                <a:solidFill>
                  <a:srgbClr val="0070C0"/>
                </a:solidFill>
                <a:latin typeface="VNI-Avo" pitchFamily="2" charset="0"/>
              </a:rPr>
              <a:t>, </a:t>
            </a:r>
            <a:r>
              <a:rPr lang="en-US" sz="6200" b="1" dirty="0" err="1">
                <a:solidFill>
                  <a:srgbClr val="0070C0"/>
                </a:solidFill>
                <a:latin typeface="VNI-Avo" pitchFamily="2" charset="0"/>
              </a:rPr>
              <a:t>Haø</a:t>
            </a:r>
            <a:r>
              <a:rPr lang="en-US" sz="6200" b="1" dirty="0">
                <a:solidFill>
                  <a:srgbClr val="0070C0"/>
                </a:solidFill>
                <a:latin typeface="VNI-Avo" pitchFamily="2" charset="0"/>
              </a:rPr>
              <a:t> </a:t>
            </a:r>
            <a:r>
              <a:rPr lang="en-US" sz="6200" b="1" dirty="0" err="1">
                <a:solidFill>
                  <a:srgbClr val="0070C0"/>
                </a:solidFill>
                <a:latin typeface="VNI-Avo" pitchFamily="2" charset="0"/>
              </a:rPr>
              <a:t>daäy</a:t>
            </a:r>
            <a:r>
              <a:rPr lang="en-US" sz="6200" b="1" dirty="0">
                <a:solidFill>
                  <a:srgbClr val="0070C0"/>
                </a:solidFill>
                <a:latin typeface="VNI-Avo" pitchFamily="2" charset="0"/>
              </a:rPr>
              <a:t> </a:t>
            </a:r>
            <a:r>
              <a:rPr lang="en-US" sz="6200" b="1" dirty="0" err="1">
                <a:solidFill>
                  <a:srgbClr val="0070C0"/>
                </a:solidFill>
                <a:latin typeface="VNI-Avo" pitchFamily="2" charset="0"/>
              </a:rPr>
              <a:t>sôùm</a:t>
            </a:r>
            <a:r>
              <a:rPr lang="en-US" sz="6200" b="1" dirty="0">
                <a:solidFill>
                  <a:srgbClr val="0070C0"/>
                </a:solidFill>
                <a:latin typeface="VNI-Avo" pitchFamily="2" charset="0"/>
              </a:rPr>
              <a:t> </a:t>
            </a:r>
            <a:r>
              <a:rPr lang="en-US" sz="6200" b="1" dirty="0" err="1">
                <a:solidFill>
                  <a:srgbClr val="0070C0"/>
                </a:solidFill>
                <a:latin typeface="VNI-Avo" pitchFamily="2" charset="0"/>
              </a:rPr>
              <a:t>chôø</a:t>
            </a:r>
            <a:r>
              <a:rPr lang="en-US" sz="6200" b="1" dirty="0">
                <a:solidFill>
                  <a:srgbClr val="0070C0"/>
                </a:solidFill>
                <a:latin typeface="VNI-Avo" pitchFamily="2" charset="0"/>
              </a:rPr>
              <a:t> </a:t>
            </a:r>
            <a:r>
              <a:rPr lang="en-US" sz="6200" b="1" dirty="0" err="1">
                <a:solidFill>
                  <a:srgbClr val="0070C0"/>
                </a:solidFill>
                <a:latin typeface="VNI-Avo" pitchFamily="2" charset="0"/>
              </a:rPr>
              <a:t>gaø</a:t>
            </a:r>
            <a:r>
              <a:rPr lang="en-US" sz="6200" b="1" dirty="0">
                <a:solidFill>
                  <a:srgbClr val="0070C0"/>
                </a:solidFill>
                <a:latin typeface="VNI-Avo" pitchFamily="2" charset="0"/>
              </a:rPr>
              <a:t> </a:t>
            </a:r>
            <a:r>
              <a:rPr lang="en-US" sz="6200" b="1" dirty="0" err="1">
                <a:solidFill>
                  <a:srgbClr val="0070C0"/>
                </a:solidFill>
                <a:latin typeface="VNI-Avo" pitchFamily="2" charset="0"/>
              </a:rPr>
              <a:t>gaùy</a:t>
            </a:r>
            <a:r>
              <a:rPr lang="en-US" sz="6200" b="1" dirty="0">
                <a:solidFill>
                  <a:srgbClr val="0070C0"/>
                </a:solidFill>
                <a:latin typeface="VNI-Avo" pitchFamily="2" charset="0"/>
              </a:rPr>
              <a:t> </a:t>
            </a:r>
            <a:r>
              <a:rPr lang="en-US" sz="6200" b="1" dirty="0" err="1">
                <a:solidFill>
                  <a:srgbClr val="0070C0"/>
                </a:solidFill>
                <a:latin typeface="VNI-Avo" pitchFamily="2" charset="0"/>
              </a:rPr>
              <a:t>oø</a:t>
            </a:r>
            <a:r>
              <a:rPr lang="en-US" sz="6200" b="1" dirty="0">
                <a:solidFill>
                  <a:srgbClr val="0070C0"/>
                </a:solidFill>
                <a:latin typeface="VNI-Avo" pitchFamily="2" charset="0"/>
              </a:rPr>
              <a:t> </a:t>
            </a:r>
            <a:r>
              <a:rPr lang="en-US" sz="6200" b="1" dirty="0" err="1">
                <a:solidFill>
                  <a:srgbClr val="0070C0"/>
                </a:solidFill>
                <a:latin typeface="VNI-Avo" pitchFamily="2" charset="0"/>
              </a:rPr>
              <a:t>où</a:t>
            </a:r>
            <a:r>
              <a:rPr lang="en-US" sz="6200" b="1" dirty="0">
                <a:solidFill>
                  <a:srgbClr val="0070C0"/>
                </a:solidFill>
                <a:latin typeface="VNI-Avo" pitchFamily="2" charset="0"/>
              </a:rPr>
              <a:t> o. </a:t>
            </a:r>
            <a:r>
              <a:rPr lang="en-US" sz="6200" b="1" dirty="0" err="1">
                <a:solidFill>
                  <a:srgbClr val="0070C0"/>
                </a:solidFill>
                <a:latin typeface="VNI-Avo" pitchFamily="2" charset="0"/>
              </a:rPr>
              <a:t>Vaäy</a:t>
            </a:r>
            <a:r>
              <a:rPr lang="en-US" sz="6200" b="1" dirty="0">
                <a:solidFill>
                  <a:srgbClr val="0070C0"/>
                </a:solidFill>
                <a:latin typeface="VNI-Avo" pitchFamily="2" charset="0"/>
              </a:rPr>
              <a:t> </a:t>
            </a:r>
            <a:r>
              <a:rPr lang="en-US" sz="6200" b="1" dirty="0" err="1">
                <a:solidFill>
                  <a:srgbClr val="0070C0"/>
                </a:solidFill>
                <a:latin typeface="VNI-Avo" pitchFamily="2" charset="0"/>
              </a:rPr>
              <a:t>maø</a:t>
            </a:r>
            <a:r>
              <a:rPr lang="en-US" sz="6200" b="1" dirty="0">
                <a:solidFill>
                  <a:srgbClr val="0070C0"/>
                </a:solidFill>
                <a:latin typeface="VNI-Avo" pitchFamily="2" charset="0"/>
              </a:rPr>
              <a:t> </a:t>
            </a:r>
            <a:r>
              <a:rPr lang="en-US" sz="6200" b="1" dirty="0" err="1">
                <a:solidFill>
                  <a:srgbClr val="0070C0"/>
                </a:solidFill>
                <a:latin typeface="VNI-Avo" pitchFamily="2" charset="0"/>
              </a:rPr>
              <a:t>maõi</a:t>
            </a:r>
            <a:r>
              <a:rPr lang="en-US" sz="6200" b="1" dirty="0">
                <a:solidFill>
                  <a:srgbClr val="0070C0"/>
                </a:solidFill>
                <a:latin typeface="VNI-Avo" pitchFamily="2" charset="0"/>
              </a:rPr>
              <a:t> </a:t>
            </a:r>
            <a:r>
              <a:rPr lang="en-US" sz="6200" b="1" dirty="0" err="1">
                <a:solidFill>
                  <a:srgbClr val="0070C0"/>
                </a:solidFill>
                <a:latin typeface="VNI-Avo" pitchFamily="2" charset="0"/>
              </a:rPr>
              <a:t>noù</a:t>
            </a:r>
            <a:r>
              <a:rPr lang="en-US" sz="6200" b="1" dirty="0">
                <a:solidFill>
                  <a:srgbClr val="0070C0"/>
                </a:solidFill>
                <a:latin typeface="VNI-Avo" pitchFamily="2" charset="0"/>
              </a:rPr>
              <a:t> </a:t>
            </a:r>
            <a:r>
              <a:rPr lang="en-US" sz="6200" b="1" dirty="0" err="1">
                <a:solidFill>
                  <a:srgbClr val="0070C0"/>
                </a:solidFill>
                <a:latin typeface="VNI-Avo" pitchFamily="2" charset="0"/>
              </a:rPr>
              <a:t>chaúng</a:t>
            </a:r>
            <a:r>
              <a:rPr lang="en-US" sz="6200" b="1" dirty="0">
                <a:solidFill>
                  <a:srgbClr val="0070C0"/>
                </a:solidFill>
                <a:latin typeface="VNI-Avo" pitchFamily="2" charset="0"/>
              </a:rPr>
              <a:t> </a:t>
            </a:r>
            <a:r>
              <a:rPr lang="en-US" sz="6200" b="1" dirty="0" err="1">
                <a:solidFill>
                  <a:srgbClr val="0070C0"/>
                </a:solidFill>
                <a:latin typeface="VNI-Avo" pitchFamily="2" charset="0"/>
              </a:rPr>
              <a:t>gaùy</a:t>
            </a:r>
            <a:r>
              <a:rPr lang="en-US" sz="6200" b="1" dirty="0">
                <a:solidFill>
                  <a:srgbClr val="0070C0"/>
                </a:solidFill>
                <a:latin typeface="VNI-Avo" pitchFamily="2" charset="0"/>
              </a:rPr>
              <a:t>. </a:t>
            </a:r>
            <a:r>
              <a:rPr lang="en-US" sz="6200" b="1" dirty="0" err="1">
                <a:solidFill>
                  <a:srgbClr val="FF00FF"/>
                </a:solidFill>
                <a:latin typeface="VNI-Avo" pitchFamily="2" charset="0"/>
              </a:rPr>
              <a:t>Moät</a:t>
            </a:r>
            <a:r>
              <a:rPr lang="en-US" sz="6200" b="1" dirty="0">
                <a:solidFill>
                  <a:srgbClr val="FF00FF"/>
                </a:solidFill>
                <a:latin typeface="VNI-Avo" pitchFamily="2" charset="0"/>
              </a:rPr>
              <a:t> </a:t>
            </a:r>
            <a:r>
              <a:rPr lang="en-US" sz="6200" b="1" dirty="0" err="1">
                <a:solidFill>
                  <a:srgbClr val="FF00FF"/>
                </a:solidFill>
                <a:latin typeface="VNI-Avo" pitchFamily="2" charset="0"/>
              </a:rPr>
              <a:t>hoâm</a:t>
            </a:r>
            <a:r>
              <a:rPr lang="en-US" sz="6200" b="1" dirty="0">
                <a:solidFill>
                  <a:srgbClr val="FF00FF"/>
                </a:solidFill>
                <a:latin typeface="VNI-Avo" pitchFamily="2" charset="0"/>
              </a:rPr>
              <a:t>, </a:t>
            </a:r>
            <a:r>
              <a:rPr lang="en-US" sz="6200" b="1" dirty="0" err="1">
                <a:solidFill>
                  <a:srgbClr val="FF00FF"/>
                </a:solidFill>
                <a:latin typeface="VNI-Avo" pitchFamily="2" charset="0"/>
              </a:rPr>
              <a:t>Haø</a:t>
            </a:r>
            <a:r>
              <a:rPr lang="en-US" sz="6200" b="1" dirty="0">
                <a:solidFill>
                  <a:srgbClr val="FF00FF"/>
                </a:solidFill>
                <a:latin typeface="VNI-Avo" pitchFamily="2" charset="0"/>
              </a:rPr>
              <a:t> </a:t>
            </a:r>
            <a:r>
              <a:rPr lang="en-US" sz="6200" b="1" dirty="0" err="1">
                <a:solidFill>
                  <a:srgbClr val="FF00FF"/>
                </a:solidFill>
                <a:latin typeface="VNI-Avo" pitchFamily="2" charset="0"/>
              </a:rPr>
              <a:t>tænh</a:t>
            </a:r>
            <a:r>
              <a:rPr lang="en-US" sz="6200" b="1" dirty="0">
                <a:solidFill>
                  <a:srgbClr val="FF00FF"/>
                </a:solidFill>
                <a:latin typeface="VNI-Avo" pitchFamily="2" charset="0"/>
              </a:rPr>
              <a:t> </a:t>
            </a:r>
            <a:r>
              <a:rPr lang="en-US" sz="6200" b="1" dirty="0" err="1">
                <a:solidFill>
                  <a:srgbClr val="FF00FF"/>
                </a:solidFill>
                <a:latin typeface="VNI-Avo" pitchFamily="2" charset="0"/>
              </a:rPr>
              <a:t>giaác</a:t>
            </a:r>
            <a:r>
              <a:rPr lang="en-US" sz="6200" b="1" dirty="0">
                <a:solidFill>
                  <a:srgbClr val="FF00FF"/>
                </a:solidFill>
                <a:latin typeface="VNI-Avo" pitchFamily="2" charset="0"/>
              </a:rPr>
              <a:t> </a:t>
            </a:r>
            <a:r>
              <a:rPr lang="en-US" sz="6200" b="1" dirty="0" err="1">
                <a:solidFill>
                  <a:srgbClr val="FF00FF"/>
                </a:solidFill>
                <a:latin typeface="VNI-Avo" pitchFamily="2" charset="0"/>
              </a:rPr>
              <a:t>nghe</a:t>
            </a:r>
            <a:r>
              <a:rPr lang="en-US" sz="6200" b="1" dirty="0">
                <a:solidFill>
                  <a:srgbClr val="FF00FF"/>
                </a:solidFill>
                <a:latin typeface="VNI-Avo" pitchFamily="2" charset="0"/>
              </a:rPr>
              <a:t> </a:t>
            </a:r>
            <a:r>
              <a:rPr lang="en-US" sz="6200" b="1" dirty="0" err="1">
                <a:solidFill>
                  <a:srgbClr val="FF00FF"/>
                </a:solidFill>
                <a:latin typeface="VNI-Avo" pitchFamily="2" charset="0"/>
              </a:rPr>
              <a:t>gaø</a:t>
            </a:r>
            <a:r>
              <a:rPr lang="en-US" sz="6200" b="1" dirty="0">
                <a:solidFill>
                  <a:srgbClr val="FF00FF"/>
                </a:solidFill>
                <a:latin typeface="VNI-Avo" pitchFamily="2" charset="0"/>
              </a:rPr>
              <a:t> </a:t>
            </a:r>
            <a:r>
              <a:rPr lang="en-US" sz="6200" b="1" dirty="0" err="1">
                <a:solidFill>
                  <a:srgbClr val="FF00FF"/>
                </a:solidFill>
                <a:latin typeface="VNI-Avo" pitchFamily="2" charset="0"/>
              </a:rPr>
              <a:t>cuïc</a:t>
            </a:r>
            <a:r>
              <a:rPr lang="en-US" sz="6200" b="1" dirty="0">
                <a:solidFill>
                  <a:srgbClr val="FF00FF"/>
                </a:solidFill>
                <a:latin typeface="VNI-Avo" pitchFamily="2" charset="0"/>
              </a:rPr>
              <a:t> ta </a:t>
            </a:r>
            <a:r>
              <a:rPr lang="en-US" sz="6200" b="1" dirty="0" err="1">
                <a:solidFill>
                  <a:srgbClr val="FF00FF"/>
                </a:solidFill>
                <a:latin typeface="VNI-Avo" pitchFamily="2" charset="0"/>
              </a:rPr>
              <a:t>cuïc</a:t>
            </a:r>
            <a:r>
              <a:rPr lang="en-US" sz="6200" b="1" dirty="0">
                <a:solidFill>
                  <a:srgbClr val="FF00FF"/>
                </a:solidFill>
                <a:latin typeface="VNI-Avo" pitchFamily="2" charset="0"/>
              </a:rPr>
              <a:t> </a:t>
            </a:r>
            <a:r>
              <a:rPr lang="en-US" sz="6200" b="1" dirty="0" err="1">
                <a:solidFill>
                  <a:srgbClr val="FF00FF"/>
                </a:solidFill>
                <a:latin typeface="VNI-Avo" pitchFamily="2" charset="0"/>
              </a:rPr>
              <a:t>taùc</a:t>
            </a:r>
            <a:r>
              <a:rPr lang="en-US" sz="6200" b="1" dirty="0">
                <a:solidFill>
                  <a:srgbClr val="FF00FF"/>
                </a:solidFill>
                <a:latin typeface="VNI-Avo" pitchFamily="2" charset="0"/>
              </a:rPr>
              <a:t>. </a:t>
            </a:r>
            <a:r>
              <a:rPr lang="en-US" sz="6200" b="1" dirty="0" err="1">
                <a:solidFill>
                  <a:srgbClr val="FF00FF"/>
                </a:solidFill>
                <a:latin typeface="VNI-Avo" pitchFamily="2" charset="0"/>
              </a:rPr>
              <a:t>Giôø</a:t>
            </a:r>
            <a:r>
              <a:rPr lang="en-US" sz="6200" b="1" dirty="0">
                <a:solidFill>
                  <a:srgbClr val="FF00FF"/>
                </a:solidFill>
                <a:latin typeface="VNI-Avo" pitchFamily="2" charset="0"/>
              </a:rPr>
              <a:t> </a:t>
            </a:r>
            <a:r>
              <a:rPr lang="en-US" sz="6200" b="1" dirty="0" err="1">
                <a:solidFill>
                  <a:srgbClr val="FF00FF"/>
                </a:solidFill>
                <a:latin typeface="VNI-Avo" pitchFamily="2" charset="0"/>
              </a:rPr>
              <a:t>Haø</a:t>
            </a:r>
            <a:r>
              <a:rPr lang="en-US" sz="6200" b="1" dirty="0">
                <a:solidFill>
                  <a:srgbClr val="FF00FF"/>
                </a:solidFill>
                <a:latin typeface="VNI-Avo" pitchFamily="2" charset="0"/>
              </a:rPr>
              <a:t> </a:t>
            </a:r>
            <a:r>
              <a:rPr lang="en-US" sz="6200" b="1" dirty="0" err="1">
                <a:solidFill>
                  <a:srgbClr val="FF00FF"/>
                </a:solidFill>
                <a:latin typeface="VNI-Avo" pitchFamily="2" charset="0"/>
              </a:rPr>
              <a:t>ñaõ</a:t>
            </a:r>
            <a:r>
              <a:rPr lang="en-US" sz="6200" b="1" dirty="0">
                <a:solidFill>
                  <a:srgbClr val="FF00FF"/>
                </a:solidFill>
                <a:latin typeface="VNI-Avo" pitchFamily="2" charset="0"/>
              </a:rPr>
              <a:t> </a:t>
            </a:r>
            <a:r>
              <a:rPr lang="en-US" sz="6200" b="1" dirty="0" err="1">
                <a:solidFill>
                  <a:srgbClr val="FF00FF"/>
                </a:solidFill>
                <a:latin typeface="VNI-Avo" pitchFamily="2" charset="0"/>
              </a:rPr>
              <a:t>roõ</a:t>
            </a:r>
            <a:r>
              <a:rPr lang="en-US" sz="6200" b="1" dirty="0">
                <a:solidFill>
                  <a:srgbClr val="FF00FF"/>
                </a:solidFill>
                <a:latin typeface="VNI-Avo" pitchFamily="2" charset="0"/>
              </a:rPr>
              <a:t> </a:t>
            </a:r>
            <a:r>
              <a:rPr lang="en-US" sz="6200" b="1" dirty="0" err="1">
                <a:solidFill>
                  <a:srgbClr val="FF00FF"/>
                </a:solidFill>
                <a:latin typeface="VNI-Avo" pitchFamily="2" charset="0"/>
              </a:rPr>
              <a:t>vì</a:t>
            </a:r>
            <a:r>
              <a:rPr lang="en-US" sz="6200" b="1" dirty="0">
                <a:solidFill>
                  <a:srgbClr val="FF00FF"/>
                </a:solidFill>
                <a:latin typeface="VNI-Avo" pitchFamily="2" charset="0"/>
              </a:rPr>
              <a:t> </a:t>
            </a:r>
            <a:r>
              <a:rPr lang="en-US" sz="6200" b="1" dirty="0" err="1">
                <a:solidFill>
                  <a:srgbClr val="FF00FF"/>
                </a:solidFill>
                <a:latin typeface="VNI-Avo" pitchFamily="2" charset="0"/>
              </a:rPr>
              <a:t>sao</a:t>
            </a:r>
            <a:r>
              <a:rPr lang="en-US" sz="6200" b="1" dirty="0">
                <a:solidFill>
                  <a:srgbClr val="FF00FF"/>
                </a:solidFill>
                <a:latin typeface="VNI-Avo" pitchFamily="2" charset="0"/>
              </a:rPr>
              <a:t> con </a:t>
            </a:r>
            <a:r>
              <a:rPr lang="en-US" sz="6200" b="1" dirty="0" err="1">
                <a:solidFill>
                  <a:srgbClr val="FF00FF"/>
                </a:solidFill>
                <a:latin typeface="VNI-Avo" pitchFamily="2" charset="0"/>
              </a:rPr>
              <a:t>gaø</a:t>
            </a:r>
            <a:r>
              <a:rPr lang="en-US" sz="6200" b="1" dirty="0">
                <a:solidFill>
                  <a:srgbClr val="FF00FF"/>
                </a:solidFill>
                <a:latin typeface="VNI-Avo" pitchFamily="2" charset="0"/>
              </a:rPr>
              <a:t> </a:t>
            </a:r>
            <a:r>
              <a:rPr lang="en-US" sz="6200" b="1" dirty="0" err="1">
                <a:solidFill>
                  <a:srgbClr val="FF00FF"/>
                </a:solidFill>
                <a:latin typeface="VNI-Avo" pitchFamily="2" charset="0"/>
              </a:rPr>
              <a:t>chaúng</a:t>
            </a:r>
            <a:r>
              <a:rPr lang="en-US" sz="6200" b="1" dirty="0">
                <a:solidFill>
                  <a:srgbClr val="FF00FF"/>
                </a:solidFill>
                <a:latin typeface="VNI-Avo" pitchFamily="2" charset="0"/>
              </a:rPr>
              <a:t> </a:t>
            </a:r>
            <a:r>
              <a:rPr lang="en-US" sz="6200" b="1" dirty="0" err="1">
                <a:solidFill>
                  <a:srgbClr val="FF00FF"/>
                </a:solidFill>
                <a:latin typeface="VNI-Avo" pitchFamily="2" charset="0"/>
              </a:rPr>
              <a:t>gaùy</a:t>
            </a:r>
            <a:r>
              <a:rPr lang="en-US" sz="6200" b="1" dirty="0">
                <a:solidFill>
                  <a:srgbClr val="FF00FF"/>
                </a:solidFill>
                <a:latin typeface="VNI-Avo" pitchFamily="2" charset="0"/>
              </a:rPr>
              <a:t>.</a:t>
            </a:r>
          </a:p>
        </p:txBody>
      </p:sp>
    </p:spTree>
    <p:extLst>
      <p:ext uri="{BB962C8B-B14F-4D97-AF65-F5344CB8AC3E}">
        <p14:creationId xmlns:p14="http://schemas.microsoft.com/office/powerpoint/2010/main" val="2280292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609443"/>
            <a:ext cx="12192000" cy="861774"/>
          </a:xfrm>
          <a:prstGeom prst="rect">
            <a:avLst/>
          </a:prstGeom>
          <a:noFill/>
        </p:spPr>
        <p:txBody>
          <a:bodyPr wrap="square" rtlCol="0">
            <a:spAutoFit/>
          </a:bodyPr>
          <a:lstStyle/>
          <a:p>
            <a:r>
              <a:rPr lang="vi-VN" sz="5000" b="1" dirty="0">
                <a:latin typeface="VNI-Avo" pitchFamily="2" charset="0"/>
              </a:rPr>
              <a:t>Nhöõng boâng hoàng rung rinh trong gioù</a:t>
            </a:r>
            <a:r>
              <a:rPr lang="en-US" sz="5000" b="1" dirty="0">
                <a:latin typeface="VNI-Avo" pitchFamily="2" charset="0"/>
              </a:rPr>
              <a:t>.</a:t>
            </a:r>
          </a:p>
        </p:txBody>
      </p:sp>
      <p:sp>
        <p:nvSpPr>
          <p:cNvPr id="6" name="Rectangle 5"/>
          <p:cNvSpPr/>
          <p:nvPr/>
        </p:nvSpPr>
        <p:spPr>
          <a:xfrm>
            <a:off x="810590" y="5618321"/>
            <a:ext cx="1495332" cy="861774"/>
          </a:xfrm>
          <a:prstGeom prst="rect">
            <a:avLst/>
          </a:prstGeom>
        </p:spPr>
        <p:txBody>
          <a:bodyPr wrap="square">
            <a:spAutoFit/>
          </a:bodyPr>
          <a:lstStyle/>
          <a:p>
            <a:pPr algn="ctr"/>
            <a:r>
              <a:rPr lang="vi-VN" sz="5000" b="1" dirty="0">
                <a:solidFill>
                  <a:srgbClr val="FF0000"/>
                </a:solidFill>
                <a:latin typeface="VNI-Avo" pitchFamily="2" charset="0"/>
              </a:rPr>
              <a:t>ö</a:t>
            </a:r>
            <a:r>
              <a:rPr lang="en-US" sz="5000" b="1" dirty="0">
                <a:solidFill>
                  <a:srgbClr val="FF0000"/>
                </a:solidFill>
                <a:latin typeface="VNI-Avo" pitchFamily="2" charset="0"/>
              </a:rPr>
              <a:t>ng</a:t>
            </a:r>
            <a:endParaRPr lang="en-US" sz="5000" dirty="0">
              <a:solidFill>
                <a:srgbClr val="FF0000"/>
              </a:solidFill>
            </a:endParaRPr>
          </a:p>
        </p:txBody>
      </p:sp>
      <p:sp>
        <p:nvSpPr>
          <p:cNvPr id="7" name="Rectangle 6"/>
          <p:cNvSpPr/>
          <p:nvPr/>
        </p:nvSpPr>
        <p:spPr>
          <a:xfrm>
            <a:off x="4498648" y="5617715"/>
            <a:ext cx="1644702" cy="861774"/>
          </a:xfrm>
          <a:prstGeom prst="rect">
            <a:avLst/>
          </a:prstGeom>
        </p:spPr>
        <p:txBody>
          <a:bodyPr wrap="square">
            <a:spAutoFit/>
          </a:bodyPr>
          <a:lstStyle/>
          <a:p>
            <a:r>
              <a:rPr lang="vi-VN" sz="5000" b="1" dirty="0">
                <a:solidFill>
                  <a:srgbClr val="FF0000"/>
                </a:solidFill>
                <a:latin typeface="VNI-Avo" pitchFamily="2" charset="0"/>
              </a:rPr>
              <a:t>oâ</a:t>
            </a:r>
            <a:r>
              <a:rPr lang="en-US" sz="5000" b="1" dirty="0">
                <a:solidFill>
                  <a:srgbClr val="FF0000"/>
                </a:solidFill>
                <a:latin typeface="VNI-Avo" pitchFamily="2" charset="0"/>
              </a:rPr>
              <a:t>ng</a:t>
            </a:r>
            <a:endParaRPr lang="en-US" sz="5000" dirty="0">
              <a:solidFill>
                <a:srgbClr val="FF0000"/>
              </a:solidFill>
            </a:endParaRPr>
          </a:p>
        </p:txBody>
      </p:sp>
      <p:sp>
        <p:nvSpPr>
          <p:cNvPr id="8" name="Rectangle 7"/>
          <p:cNvSpPr/>
          <p:nvPr/>
        </p:nvSpPr>
        <p:spPr>
          <a:xfrm>
            <a:off x="2681055" y="5621677"/>
            <a:ext cx="1495332" cy="861774"/>
          </a:xfrm>
          <a:prstGeom prst="rect">
            <a:avLst/>
          </a:prstGeom>
        </p:spPr>
        <p:txBody>
          <a:bodyPr wrap="square">
            <a:spAutoFit/>
          </a:bodyPr>
          <a:lstStyle/>
          <a:p>
            <a:r>
              <a:rPr lang="vi-VN" sz="5000" b="1" dirty="0">
                <a:solidFill>
                  <a:srgbClr val="FF0000"/>
                </a:solidFill>
                <a:latin typeface="VNI-Avo" pitchFamily="2" charset="0"/>
              </a:rPr>
              <a:t>oâ</a:t>
            </a:r>
            <a:r>
              <a:rPr lang="en-US" sz="5000" b="1" dirty="0">
                <a:solidFill>
                  <a:srgbClr val="FF0000"/>
                </a:solidFill>
                <a:latin typeface="VNI-Avo" pitchFamily="2" charset="0"/>
              </a:rPr>
              <a:t>ng</a:t>
            </a:r>
            <a:endParaRPr lang="en-US" sz="5000" dirty="0">
              <a:solidFill>
                <a:srgbClr val="FF0000"/>
              </a:solidFill>
            </a:endParaRPr>
          </a:p>
        </p:txBody>
      </p:sp>
      <p:sp>
        <p:nvSpPr>
          <p:cNvPr id="10" name="Rectangle 9"/>
          <p:cNvSpPr/>
          <p:nvPr/>
        </p:nvSpPr>
        <p:spPr>
          <a:xfrm>
            <a:off x="6134518" y="5614932"/>
            <a:ext cx="1495331" cy="861774"/>
          </a:xfrm>
          <a:prstGeom prst="rect">
            <a:avLst/>
          </a:prstGeom>
        </p:spPr>
        <p:txBody>
          <a:bodyPr wrap="square">
            <a:spAutoFit/>
          </a:bodyPr>
          <a:lstStyle/>
          <a:p>
            <a:r>
              <a:rPr lang="vi-VN" sz="5000" b="1" dirty="0">
                <a:solidFill>
                  <a:srgbClr val="FF0000"/>
                </a:solidFill>
                <a:latin typeface="VNI-Avo" pitchFamily="2" charset="0"/>
              </a:rPr>
              <a:t>u</a:t>
            </a:r>
            <a:r>
              <a:rPr lang="en-US" sz="5000" b="1" dirty="0">
                <a:solidFill>
                  <a:srgbClr val="FF0000"/>
                </a:solidFill>
                <a:latin typeface="VNI-Avo" pitchFamily="2" charset="0"/>
              </a:rPr>
              <a:t>ng</a:t>
            </a:r>
            <a:endParaRPr lang="en-US" sz="5000" dirty="0">
              <a:solidFill>
                <a:srgbClr val="FF0000"/>
              </a:solidFill>
            </a:endParaRPr>
          </a:p>
        </p:txBody>
      </p:sp>
      <p:pic>
        <p:nvPicPr>
          <p:cNvPr id="2" name="Picture 1">
            <a:hlinkClick r:id="rId2"/>
          </p:cNvPr>
          <p:cNvPicPr>
            <a:picLocks noChangeAspect="1"/>
          </p:cNvPicPr>
          <p:nvPr/>
        </p:nvPicPr>
        <p:blipFill rotWithShape="1">
          <a:blip r:embed="rId3"/>
          <a:srcRect t="34590"/>
          <a:stretch/>
        </p:blipFill>
        <p:spPr>
          <a:xfrm>
            <a:off x="0" y="1313895"/>
            <a:ext cx="12192000" cy="4101982"/>
          </a:xfrm>
          <a:prstGeom prst="rect">
            <a:avLst/>
          </a:prstGeom>
        </p:spPr>
      </p:pic>
      <p:sp>
        <p:nvSpPr>
          <p:cNvPr id="11" name="Rectangle 10"/>
          <p:cNvSpPr/>
          <p:nvPr/>
        </p:nvSpPr>
        <p:spPr>
          <a:xfrm>
            <a:off x="9218008" y="5614932"/>
            <a:ext cx="1644701" cy="861774"/>
          </a:xfrm>
          <a:prstGeom prst="rect">
            <a:avLst/>
          </a:prstGeom>
        </p:spPr>
        <p:txBody>
          <a:bodyPr wrap="square">
            <a:spAutoFit/>
          </a:bodyPr>
          <a:lstStyle/>
          <a:p>
            <a:r>
              <a:rPr lang="vi-VN" sz="5000" b="1" dirty="0">
                <a:solidFill>
                  <a:srgbClr val="FF0000"/>
                </a:solidFill>
                <a:latin typeface="VNI-Avo" pitchFamily="2" charset="0"/>
              </a:rPr>
              <a:t>o</a:t>
            </a:r>
            <a:r>
              <a:rPr lang="en-US" sz="5000" b="1" dirty="0">
                <a:solidFill>
                  <a:srgbClr val="FF0000"/>
                </a:solidFill>
                <a:latin typeface="VNI-Avo" pitchFamily="2" charset="0"/>
              </a:rPr>
              <a:t>ng</a:t>
            </a:r>
            <a:endParaRPr lang="en-US" sz="5000" dirty="0">
              <a:solidFill>
                <a:srgbClr val="FF0000"/>
              </a:solidFill>
            </a:endParaRPr>
          </a:p>
        </p:txBody>
      </p:sp>
      <p:sp>
        <p:nvSpPr>
          <p:cNvPr id="13" name="Rectangle 12">
            <a:extLst>
              <a:ext uri="{FF2B5EF4-FFF2-40B4-BE49-F238E27FC236}">
                <a16:creationId xmlns:a16="http://schemas.microsoft.com/office/drawing/2014/main" id="{9F0A7094-EEB2-4B91-B379-18741A757815}"/>
              </a:ext>
            </a:extLst>
          </p:cNvPr>
          <p:cNvSpPr/>
          <p:nvPr/>
        </p:nvSpPr>
        <p:spPr>
          <a:xfrm>
            <a:off x="2157274" y="310763"/>
            <a:ext cx="8602462" cy="108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HP001 4 hàng" panose="020B0603050302020204" pitchFamily="34" charset="0"/>
              </a:rPr>
              <a:t>Thứ</a:t>
            </a:r>
            <a:r>
              <a:rPr lang="en-US" sz="3600" b="1" dirty="0">
                <a:solidFill>
                  <a:schemeClr val="tx1"/>
                </a:solidFill>
                <a:latin typeface="HP001 4 hàng" panose="020B0603050302020204" pitchFamily="34" charset="0"/>
              </a:rPr>
              <a:t> Hai, </a:t>
            </a:r>
            <a:r>
              <a:rPr lang="en-US" sz="3600" b="1" dirty="0" err="1">
                <a:solidFill>
                  <a:schemeClr val="tx1"/>
                </a:solidFill>
                <a:latin typeface="HP001 4 hàng" panose="020B0603050302020204" pitchFamily="34" charset="0"/>
              </a:rPr>
              <a:t>ngày</a:t>
            </a:r>
            <a:r>
              <a:rPr lang="en-US" sz="3600" b="1" dirty="0">
                <a:solidFill>
                  <a:schemeClr val="tx1"/>
                </a:solidFill>
                <a:latin typeface="HP001 4 hàng" panose="020B0603050302020204" pitchFamily="34" charset="0"/>
              </a:rPr>
              <a:t> 20 </a:t>
            </a:r>
            <a:r>
              <a:rPr lang="en-US" sz="3600" b="1" dirty="0" err="1">
                <a:solidFill>
                  <a:schemeClr val="tx1"/>
                </a:solidFill>
                <a:latin typeface="HP001 4 hàng" panose="020B0603050302020204" pitchFamily="34" charset="0"/>
              </a:rPr>
              <a:t>tháng</a:t>
            </a:r>
            <a:r>
              <a:rPr lang="en-US" sz="3600" b="1" dirty="0">
                <a:solidFill>
                  <a:schemeClr val="tx1"/>
                </a:solidFill>
                <a:latin typeface="HP001 4 hàng" panose="020B0603050302020204" pitchFamily="34" charset="0"/>
              </a:rPr>
              <a:t> 12 </a:t>
            </a:r>
            <a:r>
              <a:rPr lang="en-US" sz="3600" b="1" dirty="0" err="1">
                <a:solidFill>
                  <a:schemeClr val="tx1"/>
                </a:solidFill>
                <a:latin typeface="HP001 4 hàng" panose="020B0603050302020204" pitchFamily="34" charset="0"/>
              </a:rPr>
              <a:t>năm</a:t>
            </a:r>
            <a:r>
              <a:rPr lang="en-US" sz="3600" b="1" dirty="0">
                <a:solidFill>
                  <a:schemeClr val="tx1"/>
                </a:solidFill>
                <a:latin typeface="HP001 4 hàng" panose="020B0603050302020204" pitchFamily="34" charset="0"/>
              </a:rPr>
              <a:t> 2021</a:t>
            </a:r>
          </a:p>
          <a:p>
            <a:pPr algn="ctr"/>
            <a:r>
              <a:rPr lang="en-US" sz="3600" b="1" u="sng" dirty="0" err="1">
                <a:solidFill>
                  <a:schemeClr val="tx1"/>
                </a:solidFill>
                <a:latin typeface="HP001 4 hàng" panose="020B0603050302020204" pitchFamily="34" charset="0"/>
              </a:rPr>
              <a:t>Môn</a:t>
            </a:r>
            <a:r>
              <a:rPr lang="en-US" sz="3600" b="1" dirty="0" err="1">
                <a:solidFill>
                  <a:schemeClr val="tx1"/>
                </a:solidFill>
                <a:latin typeface="HP001 4 hàng" panose="020B0603050302020204" pitchFamily="34" charset="0"/>
              </a:rPr>
              <a:t>:Tiếng</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Việt</a:t>
            </a:r>
            <a:endParaRPr lang="en-US" sz="3600" b="1" dirty="0">
              <a:solidFill>
                <a:schemeClr val="tx1"/>
              </a:solidFill>
              <a:latin typeface="HP001 4 hàng" panose="020B0603050302020204" pitchFamily="34" charset="0"/>
            </a:endParaRPr>
          </a:p>
        </p:txBody>
      </p:sp>
    </p:spTree>
    <p:extLst>
      <p:ext uri="{BB962C8B-B14F-4D97-AF65-F5344CB8AC3E}">
        <p14:creationId xmlns:p14="http://schemas.microsoft.com/office/powerpoint/2010/main" val="1579778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circle(in)">
                                      <p:cBhvr>
                                        <p:cTn id="4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288377" y="595279"/>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186431" y="1473693"/>
            <a:ext cx="11716783" cy="51490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186432" y="2109056"/>
            <a:ext cx="11716782" cy="3154710"/>
          </a:xfrm>
          <a:prstGeom prst="rect">
            <a:avLst/>
          </a:prstGeom>
          <a:noFill/>
        </p:spPr>
        <p:txBody>
          <a:bodyPr wrap="square" rtlCol="0">
            <a:spAutoFit/>
          </a:bodyPr>
          <a:lstStyle/>
          <a:p>
            <a:r>
              <a:rPr lang="en-US" sz="19900" b="1" dirty="0" err="1">
                <a:solidFill>
                  <a:srgbClr val="FF0000"/>
                </a:solidFill>
                <a:latin typeface="HP001 4 hàng" panose="020B0603050302020204" pitchFamily="34" charset="0"/>
              </a:rPr>
              <a:t>bŪg</a:t>
            </a:r>
            <a:r>
              <a:rPr lang="en-US" sz="19900" b="1" dirty="0">
                <a:solidFill>
                  <a:srgbClr val="FF0000"/>
                </a:solidFill>
                <a:latin typeface="HP001 4 hàng" panose="020B0603050302020204" pitchFamily="34" charset="0"/>
              </a:rPr>
              <a:t> </a:t>
            </a:r>
            <a:r>
              <a:rPr lang="en-US" sz="19900" b="1" dirty="0" err="1">
                <a:solidFill>
                  <a:srgbClr val="FF0000"/>
                </a:solidFill>
                <a:latin typeface="HP001 4 hàng" panose="020B0603050302020204" pitchFamily="34" charset="0"/>
              </a:rPr>
              <a:t>ǧǼng</a:t>
            </a:r>
            <a:endParaRPr lang="en-US" sz="19900" b="1" dirty="0">
              <a:solidFill>
                <a:srgbClr val="FF0000"/>
              </a:solidFill>
              <a:latin typeface="HP001 4 hàng" panose="020B0603050302020204" pitchFamily="34" charset="0"/>
            </a:endParaRPr>
          </a:p>
        </p:txBody>
      </p:sp>
      <p:sp>
        <p:nvSpPr>
          <p:cNvPr id="8" name="Rectangle 7">
            <a:extLst>
              <a:ext uri="{FF2B5EF4-FFF2-40B4-BE49-F238E27FC236}">
                <a16:creationId xmlns:a16="http://schemas.microsoft.com/office/drawing/2014/main" id="{057CF146-0A6F-4941-A1B5-2CE63921C0EA}"/>
              </a:ext>
            </a:extLst>
          </p:cNvPr>
          <p:cNvSpPr/>
          <p:nvPr/>
        </p:nvSpPr>
        <p:spPr>
          <a:xfrm>
            <a:off x="2157274" y="310763"/>
            <a:ext cx="8602462" cy="108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HP001 4 hàng" panose="020B0603050302020204" pitchFamily="34" charset="0"/>
              </a:rPr>
              <a:t>Thứ</a:t>
            </a:r>
            <a:r>
              <a:rPr lang="en-US" sz="3600" b="1" dirty="0">
                <a:solidFill>
                  <a:schemeClr val="tx1"/>
                </a:solidFill>
                <a:latin typeface="HP001 4 hàng" panose="020B0603050302020204" pitchFamily="34" charset="0"/>
              </a:rPr>
              <a:t> Hai, </a:t>
            </a:r>
            <a:r>
              <a:rPr lang="en-US" sz="3600" b="1" dirty="0" err="1">
                <a:solidFill>
                  <a:schemeClr val="tx1"/>
                </a:solidFill>
                <a:latin typeface="HP001 4 hàng" panose="020B0603050302020204" pitchFamily="34" charset="0"/>
              </a:rPr>
              <a:t>ngày</a:t>
            </a:r>
            <a:r>
              <a:rPr lang="en-US" sz="3600" b="1" dirty="0">
                <a:solidFill>
                  <a:schemeClr val="tx1"/>
                </a:solidFill>
                <a:latin typeface="HP001 4 hàng" panose="020B0603050302020204" pitchFamily="34" charset="0"/>
              </a:rPr>
              <a:t> 20 </a:t>
            </a:r>
            <a:r>
              <a:rPr lang="en-US" sz="3600" b="1" dirty="0" err="1">
                <a:solidFill>
                  <a:schemeClr val="tx1"/>
                </a:solidFill>
                <a:latin typeface="HP001 4 hàng" panose="020B0603050302020204" pitchFamily="34" charset="0"/>
              </a:rPr>
              <a:t>tháng</a:t>
            </a:r>
            <a:r>
              <a:rPr lang="en-US" sz="3600" b="1" dirty="0">
                <a:solidFill>
                  <a:schemeClr val="tx1"/>
                </a:solidFill>
                <a:latin typeface="HP001 4 hàng" panose="020B0603050302020204" pitchFamily="34" charset="0"/>
              </a:rPr>
              <a:t> 12 </a:t>
            </a:r>
            <a:r>
              <a:rPr lang="en-US" sz="3600" b="1" dirty="0" err="1">
                <a:solidFill>
                  <a:schemeClr val="tx1"/>
                </a:solidFill>
                <a:latin typeface="HP001 4 hàng" panose="020B0603050302020204" pitchFamily="34" charset="0"/>
              </a:rPr>
              <a:t>năm</a:t>
            </a:r>
            <a:r>
              <a:rPr lang="en-US" sz="3600" b="1" dirty="0">
                <a:solidFill>
                  <a:schemeClr val="tx1"/>
                </a:solidFill>
                <a:latin typeface="HP001 4 hàng" panose="020B0603050302020204" pitchFamily="34" charset="0"/>
              </a:rPr>
              <a:t> 2021</a:t>
            </a:r>
          </a:p>
          <a:p>
            <a:pPr algn="ctr"/>
            <a:r>
              <a:rPr lang="en-US" sz="3600" b="1" u="sng" dirty="0" err="1">
                <a:solidFill>
                  <a:schemeClr val="tx1"/>
                </a:solidFill>
                <a:latin typeface="HP001 4 hàng" panose="020B0603050302020204" pitchFamily="34" charset="0"/>
              </a:rPr>
              <a:t>Môn</a:t>
            </a:r>
            <a:r>
              <a:rPr lang="en-US" sz="3600" b="1" dirty="0" err="1">
                <a:solidFill>
                  <a:schemeClr val="tx1"/>
                </a:solidFill>
                <a:latin typeface="HP001 4 hàng" panose="020B0603050302020204" pitchFamily="34" charset="0"/>
              </a:rPr>
              <a:t>:Tiếng</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Việt</a:t>
            </a:r>
            <a:endParaRPr lang="en-US" sz="3600" b="1" dirty="0">
              <a:solidFill>
                <a:schemeClr val="tx1"/>
              </a:solidFill>
              <a:latin typeface="HP001 4 hàng" panose="020B0603050302020204" pitchFamily="34" charset="0"/>
            </a:endParaRPr>
          </a:p>
        </p:txBody>
      </p:sp>
    </p:spTree>
    <p:extLst>
      <p:ext uri="{BB962C8B-B14F-4D97-AF65-F5344CB8AC3E}">
        <p14:creationId xmlns:p14="http://schemas.microsoft.com/office/powerpoint/2010/main" val="4071941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288377" y="595279"/>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186431" y="1670480"/>
            <a:ext cx="11716783" cy="45565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186432" y="2218784"/>
            <a:ext cx="12624312" cy="6078587"/>
          </a:xfrm>
          <a:prstGeom prst="rect">
            <a:avLst/>
          </a:prstGeom>
          <a:noFill/>
        </p:spPr>
        <p:txBody>
          <a:bodyPr wrap="square" rtlCol="0">
            <a:spAutoFit/>
          </a:bodyPr>
          <a:lstStyle/>
          <a:p>
            <a:r>
              <a:rPr lang="en-US" sz="17800" b="1" dirty="0" err="1">
                <a:solidFill>
                  <a:srgbClr val="FF0000"/>
                </a:solidFill>
                <a:latin typeface="HP001 4 hàng" panose="020B0603050302020204" pitchFamily="34" charset="0"/>
              </a:rPr>
              <a:t>báζ</a:t>
            </a:r>
            <a:r>
              <a:rPr lang="en-US" sz="17800" b="1" dirty="0">
                <a:solidFill>
                  <a:srgbClr val="FF0000"/>
                </a:solidFill>
                <a:latin typeface="HP001 4 hàng" panose="020B0603050302020204" pitchFamily="34" charset="0"/>
              </a:rPr>
              <a:t> </a:t>
            </a:r>
            <a:r>
              <a:rPr lang="en-US" sz="17800" b="1" dirty="0" err="1">
                <a:solidFill>
                  <a:srgbClr val="FF0000"/>
                </a:solidFill>
                <a:latin typeface="HP001 4 hàng" panose="020B0603050302020204" pitchFamily="34" charset="0"/>
              </a:rPr>
              <a:t>εưng</a:t>
            </a:r>
            <a:endParaRPr lang="en-US" sz="17800" b="1" dirty="0">
              <a:solidFill>
                <a:srgbClr val="FF0000"/>
              </a:solidFill>
              <a:latin typeface="HP001 4 hàng" panose="020B0603050302020204" pitchFamily="34" charset="0"/>
            </a:endParaRPr>
          </a:p>
          <a:p>
            <a:r>
              <a:rPr lang="en-US" sz="19900" b="1" dirty="0">
                <a:solidFill>
                  <a:srgbClr val="FF0000"/>
                </a:solidFill>
                <a:latin typeface="HP001 4 hàng" panose="020B0603050302020204" pitchFamily="34" charset="0"/>
              </a:rPr>
              <a:t> </a:t>
            </a:r>
          </a:p>
        </p:txBody>
      </p:sp>
      <p:sp>
        <p:nvSpPr>
          <p:cNvPr id="8" name="Rectangle 7">
            <a:extLst>
              <a:ext uri="{FF2B5EF4-FFF2-40B4-BE49-F238E27FC236}">
                <a16:creationId xmlns:a16="http://schemas.microsoft.com/office/drawing/2014/main" id="{057CF146-0A6F-4941-A1B5-2CE63921C0EA}"/>
              </a:ext>
            </a:extLst>
          </p:cNvPr>
          <p:cNvSpPr/>
          <p:nvPr/>
        </p:nvSpPr>
        <p:spPr>
          <a:xfrm>
            <a:off x="2157274" y="310763"/>
            <a:ext cx="8602462" cy="108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HP001 4 hàng" panose="020B0603050302020204" pitchFamily="34" charset="0"/>
              </a:rPr>
              <a:t>Thứ</a:t>
            </a:r>
            <a:r>
              <a:rPr lang="en-US" sz="3600" b="1" dirty="0">
                <a:solidFill>
                  <a:schemeClr val="tx1"/>
                </a:solidFill>
                <a:latin typeface="HP001 4 hàng" panose="020B0603050302020204" pitchFamily="34" charset="0"/>
              </a:rPr>
              <a:t> Hai, </a:t>
            </a:r>
            <a:r>
              <a:rPr lang="en-US" sz="3600" b="1" dirty="0" err="1">
                <a:solidFill>
                  <a:schemeClr val="tx1"/>
                </a:solidFill>
                <a:latin typeface="HP001 4 hàng" panose="020B0603050302020204" pitchFamily="34" charset="0"/>
              </a:rPr>
              <a:t>ngày</a:t>
            </a:r>
            <a:r>
              <a:rPr lang="en-US" sz="3600" b="1" dirty="0">
                <a:solidFill>
                  <a:schemeClr val="tx1"/>
                </a:solidFill>
                <a:latin typeface="HP001 4 hàng" panose="020B0603050302020204" pitchFamily="34" charset="0"/>
              </a:rPr>
              <a:t> 20 </a:t>
            </a:r>
            <a:r>
              <a:rPr lang="en-US" sz="3600" b="1" dirty="0" err="1">
                <a:solidFill>
                  <a:schemeClr val="tx1"/>
                </a:solidFill>
                <a:latin typeface="HP001 4 hàng" panose="020B0603050302020204" pitchFamily="34" charset="0"/>
              </a:rPr>
              <a:t>tháng</a:t>
            </a:r>
            <a:r>
              <a:rPr lang="en-US" sz="3600" b="1" dirty="0">
                <a:solidFill>
                  <a:schemeClr val="tx1"/>
                </a:solidFill>
                <a:latin typeface="HP001 4 hàng" panose="020B0603050302020204" pitchFamily="34" charset="0"/>
              </a:rPr>
              <a:t> 12 </a:t>
            </a:r>
            <a:r>
              <a:rPr lang="en-US" sz="3600" b="1" dirty="0" err="1">
                <a:solidFill>
                  <a:schemeClr val="tx1"/>
                </a:solidFill>
                <a:latin typeface="HP001 4 hàng" panose="020B0603050302020204" pitchFamily="34" charset="0"/>
              </a:rPr>
              <a:t>năm</a:t>
            </a:r>
            <a:r>
              <a:rPr lang="en-US" sz="3600" b="1" dirty="0">
                <a:solidFill>
                  <a:schemeClr val="tx1"/>
                </a:solidFill>
                <a:latin typeface="HP001 4 hàng" panose="020B0603050302020204" pitchFamily="34" charset="0"/>
              </a:rPr>
              <a:t> 2021</a:t>
            </a:r>
          </a:p>
          <a:p>
            <a:pPr algn="ctr"/>
            <a:r>
              <a:rPr lang="en-US" sz="3600" b="1" u="sng" dirty="0" err="1">
                <a:solidFill>
                  <a:schemeClr val="tx1"/>
                </a:solidFill>
                <a:latin typeface="HP001 4 hàng" panose="020B0603050302020204" pitchFamily="34" charset="0"/>
              </a:rPr>
              <a:t>Môn</a:t>
            </a:r>
            <a:r>
              <a:rPr lang="en-US" sz="3600" b="1" dirty="0" err="1">
                <a:solidFill>
                  <a:schemeClr val="tx1"/>
                </a:solidFill>
                <a:latin typeface="HP001 4 hàng" panose="020B0603050302020204" pitchFamily="34" charset="0"/>
              </a:rPr>
              <a:t>:Tiếng</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Việt</a:t>
            </a:r>
            <a:endParaRPr lang="en-US" sz="3600" b="1" dirty="0">
              <a:solidFill>
                <a:schemeClr val="tx1"/>
              </a:solidFill>
              <a:latin typeface="HP001 4 hàng" panose="020B0603050302020204" pitchFamily="34" charset="0"/>
            </a:endParaRPr>
          </a:p>
        </p:txBody>
      </p:sp>
    </p:spTree>
    <p:extLst>
      <p:ext uri="{BB962C8B-B14F-4D97-AF65-F5344CB8AC3E}">
        <p14:creationId xmlns:p14="http://schemas.microsoft.com/office/powerpoint/2010/main" val="940874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2" name="Picture 1"/>
          <p:cNvPicPr>
            <a:picLocks noChangeAspect="1"/>
          </p:cNvPicPr>
          <p:nvPr/>
        </p:nvPicPr>
        <p:blipFill rotWithShape="1">
          <a:blip r:embed="rId3"/>
          <a:srcRect r="81351" b="73651"/>
          <a:stretch/>
        </p:blipFill>
        <p:spPr>
          <a:xfrm>
            <a:off x="0" y="1568103"/>
            <a:ext cx="2264528" cy="893257"/>
          </a:xfrm>
          <a:prstGeom prst="rect">
            <a:avLst/>
          </a:prstGeom>
        </p:spPr>
      </p:pic>
      <p:pic>
        <p:nvPicPr>
          <p:cNvPr id="3" name="Picture 2">
            <a:hlinkClick r:id="rId2"/>
          </p:cNvPr>
          <p:cNvPicPr>
            <a:picLocks noChangeAspect="1"/>
          </p:cNvPicPr>
          <p:nvPr/>
        </p:nvPicPr>
        <p:blipFill>
          <a:blip r:embed="rId4"/>
          <a:stretch>
            <a:fillRect/>
          </a:stretch>
        </p:blipFill>
        <p:spPr>
          <a:xfrm>
            <a:off x="603681" y="3039775"/>
            <a:ext cx="10774279" cy="2667372"/>
          </a:xfrm>
          <a:prstGeom prst="rect">
            <a:avLst/>
          </a:prstGeom>
        </p:spPr>
      </p:pic>
      <p:sp>
        <p:nvSpPr>
          <p:cNvPr id="5" name="Rectangle 4">
            <a:extLst>
              <a:ext uri="{FF2B5EF4-FFF2-40B4-BE49-F238E27FC236}">
                <a16:creationId xmlns:a16="http://schemas.microsoft.com/office/drawing/2014/main" id="{7CAC68E1-E22E-41B2-8A2A-49F629EDA5AB}"/>
              </a:ext>
            </a:extLst>
          </p:cNvPr>
          <p:cNvSpPr/>
          <p:nvPr/>
        </p:nvSpPr>
        <p:spPr>
          <a:xfrm>
            <a:off x="2157274" y="310763"/>
            <a:ext cx="8602462" cy="108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HP001 4 hàng" panose="020B0603050302020204" pitchFamily="34" charset="0"/>
              </a:rPr>
              <a:t>Thứ</a:t>
            </a:r>
            <a:r>
              <a:rPr lang="en-US" sz="3600" b="1" dirty="0">
                <a:solidFill>
                  <a:schemeClr val="tx1"/>
                </a:solidFill>
                <a:latin typeface="HP001 4 hàng" panose="020B0603050302020204" pitchFamily="34" charset="0"/>
              </a:rPr>
              <a:t> Hai, </a:t>
            </a:r>
            <a:r>
              <a:rPr lang="en-US" sz="3600" b="1" dirty="0" err="1">
                <a:solidFill>
                  <a:schemeClr val="tx1"/>
                </a:solidFill>
                <a:latin typeface="HP001 4 hàng" panose="020B0603050302020204" pitchFamily="34" charset="0"/>
              </a:rPr>
              <a:t>ngày</a:t>
            </a:r>
            <a:r>
              <a:rPr lang="en-US" sz="3600" b="1" dirty="0">
                <a:solidFill>
                  <a:schemeClr val="tx1"/>
                </a:solidFill>
                <a:latin typeface="HP001 4 hàng" panose="020B0603050302020204" pitchFamily="34" charset="0"/>
              </a:rPr>
              <a:t> 20 </a:t>
            </a:r>
            <a:r>
              <a:rPr lang="en-US" sz="3600" b="1" dirty="0" err="1">
                <a:solidFill>
                  <a:schemeClr val="tx1"/>
                </a:solidFill>
                <a:latin typeface="HP001 4 hàng" panose="020B0603050302020204" pitchFamily="34" charset="0"/>
              </a:rPr>
              <a:t>tháng</a:t>
            </a:r>
            <a:r>
              <a:rPr lang="en-US" sz="3600" b="1" dirty="0">
                <a:solidFill>
                  <a:schemeClr val="tx1"/>
                </a:solidFill>
                <a:latin typeface="HP001 4 hàng" panose="020B0603050302020204" pitchFamily="34" charset="0"/>
              </a:rPr>
              <a:t> 12 </a:t>
            </a:r>
            <a:r>
              <a:rPr lang="en-US" sz="3600" b="1" dirty="0" err="1">
                <a:solidFill>
                  <a:schemeClr val="tx1"/>
                </a:solidFill>
                <a:latin typeface="HP001 4 hàng" panose="020B0603050302020204" pitchFamily="34" charset="0"/>
              </a:rPr>
              <a:t>năm</a:t>
            </a:r>
            <a:r>
              <a:rPr lang="en-US" sz="3600" b="1" dirty="0">
                <a:solidFill>
                  <a:schemeClr val="tx1"/>
                </a:solidFill>
                <a:latin typeface="HP001 4 hàng" panose="020B0603050302020204" pitchFamily="34" charset="0"/>
              </a:rPr>
              <a:t> 2021</a:t>
            </a:r>
          </a:p>
          <a:p>
            <a:pPr algn="ctr"/>
            <a:r>
              <a:rPr lang="en-US" sz="3600" b="1" u="sng" dirty="0" err="1">
                <a:solidFill>
                  <a:schemeClr val="tx1"/>
                </a:solidFill>
                <a:latin typeface="HP001 4 hàng" panose="020B0603050302020204" pitchFamily="34" charset="0"/>
              </a:rPr>
              <a:t>Môn</a:t>
            </a:r>
            <a:r>
              <a:rPr lang="en-US" sz="3600" b="1" dirty="0" err="1">
                <a:solidFill>
                  <a:schemeClr val="tx1"/>
                </a:solidFill>
                <a:latin typeface="HP001 4 hàng" panose="020B0603050302020204" pitchFamily="34" charset="0"/>
              </a:rPr>
              <a:t>:Tiếng</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Việt</a:t>
            </a:r>
            <a:endParaRPr lang="en-US" sz="3600" b="1" dirty="0">
              <a:solidFill>
                <a:schemeClr val="tx1"/>
              </a:solidFill>
              <a:latin typeface="HP001 4 hàng" panose="020B0603050302020204" pitchFamily="34" charset="0"/>
            </a:endParaRPr>
          </a:p>
        </p:txBody>
      </p:sp>
    </p:spTree>
    <p:extLst>
      <p:ext uri="{BB962C8B-B14F-4D97-AF65-F5344CB8AC3E}">
        <p14:creationId xmlns:p14="http://schemas.microsoft.com/office/powerpoint/2010/main" val="2984405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40036191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737"/>
            <a:ext cx="12192000" cy="6771084"/>
          </a:xfrm>
          <a:prstGeom prst="rect">
            <a:avLst/>
          </a:prstGeom>
          <a:noFill/>
        </p:spPr>
        <p:txBody>
          <a:bodyPr wrap="square" rtlCol="0">
            <a:spAutoFit/>
          </a:bodyPr>
          <a:lstStyle/>
          <a:p>
            <a:pPr algn="just"/>
            <a:r>
              <a:rPr lang="en-US" sz="6200" b="1" dirty="0">
                <a:latin typeface="VNI-Avo" pitchFamily="2" charset="0"/>
              </a:rPr>
              <a:t>    Nam </a:t>
            </a:r>
            <a:r>
              <a:rPr lang="en-US" sz="6200" b="1" dirty="0" err="1">
                <a:latin typeface="VNI-Avo" pitchFamily="2" charset="0"/>
              </a:rPr>
              <a:t>theo</a:t>
            </a:r>
            <a:r>
              <a:rPr lang="en-US" sz="6200" b="1" dirty="0">
                <a:latin typeface="VNI-Avo" pitchFamily="2" charset="0"/>
              </a:rPr>
              <a:t> </a:t>
            </a:r>
            <a:r>
              <a:rPr lang="en-US" sz="6200" b="1" dirty="0" err="1">
                <a:latin typeface="VNI-Avo" pitchFamily="2" charset="0"/>
              </a:rPr>
              <a:t>meï</a:t>
            </a:r>
            <a:r>
              <a:rPr lang="en-US" sz="6200" b="1" dirty="0">
                <a:latin typeface="VNI-Avo" pitchFamily="2" charset="0"/>
              </a:rPr>
              <a:t> </a:t>
            </a:r>
            <a:r>
              <a:rPr lang="en-US" sz="6200" b="1" dirty="0" err="1">
                <a:latin typeface="VNI-Avo" pitchFamily="2" charset="0"/>
              </a:rPr>
              <a:t>ñi</a:t>
            </a:r>
            <a:r>
              <a:rPr lang="en-US" sz="6200" b="1" dirty="0">
                <a:latin typeface="VNI-Avo" pitchFamily="2" charset="0"/>
              </a:rPr>
              <a:t> </a:t>
            </a:r>
            <a:r>
              <a:rPr lang="en-US" sz="6200" b="1" dirty="0" err="1">
                <a:latin typeface="VNI-Avo" pitchFamily="2" charset="0"/>
              </a:rPr>
              <a:t>chôï</a:t>
            </a:r>
            <a:r>
              <a:rPr lang="en-US" sz="6200" b="1" dirty="0">
                <a:latin typeface="VNI-Avo" pitchFamily="2" charset="0"/>
              </a:rPr>
              <a:t>. </a:t>
            </a:r>
            <a:r>
              <a:rPr lang="en-US" sz="6200" b="1" dirty="0" err="1">
                <a:latin typeface="VNI-Avo" pitchFamily="2" charset="0"/>
              </a:rPr>
              <a:t>Chôï</a:t>
            </a:r>
            <a:r>
              <a:rPr lang="en-US" sz="6200" b="1" dirty="0">
                <a:latin typeface="VNI-Avo" pitchFamily="2" charset="0"/>
              </a:rPr>
              <a:t> </a:t>
            </a:r>
            <a:r>
              <a:rPr lang="en-US" sz="6200" b="1" dirty="0" err="1">
                <a:latin typeface="VNI-Avo" pitchFamily="2" charset="0"/>
              </a:rPr>
              <a:t>ñoâng</a:t>
            </a:r>
            <a:r>
              <a:rPr lang="en-US" sz="6200" b="1" dirty="0">
                <a:latin typeface="VNI-Avo" pitchFamily="2" charset="0"/>
              </a:rPr>
              <a:t> </a:t>
            </a:r>
            <a:r>
              <a:rPr lang="en-US" sz="6200" b="1" dirty="0" err="1">
                <a:latin typeface="VNI-Avo" pitchFamily="2" charset="0"/>
              </a:rPr>
              <a:t>vui</a:t>
            </a:r>
            <a:r>
              <a:rPr lang="en-US" sz="6200" b="1" dirty="0">
                <a:latin typeface="VNI-Avo" pitchFamily="2" charset="0"/>
              </a:rPr>
              <a:t> </a:t>
            </a:r>
            <a:r>
              <a:rPr lang="en-US" sz="6200" b="1" dirty="0" err="1">
                <a:latin typeface="VNI-Avo" pitchFamily="2" charset="0"/>
              </a:rPr>
              <a:t>vaø</a:t>
            </a:r>
            <a:r>
              <a:rPr lang="en-US" sz="6200" b="1" dirty="0">
                <a:latin typeface="VNI-Avo" pitchFamily="2" charset="0"/>
              </a:rPr>
              <a:t> </a:t>
            </a:r>
            <a:r>
              <a:rPr lang="en-US" sz="6200" b="1" dirty="0" err="1">
                <a:latin typeface="VNI-Avo" pitchFamily="2" charset="0"/>
              </a:rPr>
              <a:t>baùn</a:t>
            </a:r>
            <a:r>
              <a:rPr lang="en-US" sz="6200" b="1" dirty="0">
                <a:latin typeface="VNI-Avo" pitchFamily="2" charset="0"/>
              </a:rPr>
              <a:t> </a:t>
            </a:r>
            <a:r>
              <a:rPr lang="en-US" sz="6200" b="1" dirty="0" err="1">
                <a:latin typeface="VNI-Avo" pitchFamily="2" charset="0"/>
              </a:rPr>
              <a:t>ñuû</a:t>
            </a:r>
            <a:r>
              <a:rPr lang="en-US" sz="6200" b="1" dirty="0">
                <a:latin typeface="VNI-Avo" pitchFamily="2" charset="0"/>
              </a:rPr>
              <a:t> </a:t>
            </a:r>
            <a:r>
              <a:rPr lang="en-US" sz="6200" b="1" dirty="0" err="1">
                <a:latin typeface="VNI-Avo" pitchFamily="2" charset="0"/>
              </a:rPr>
              <a:t>thöù</a:t>
            </a:r>
            <a:r>
              <a:rPr lang="en-US" sz="6200" b="1" dirty="0">
                <a:latin typeface="VNI-Avo" pitchFamily="2" charset="0"/>
              </a:rPr>
              <a:t>. </a:t>
            </a:r>
            <a:r>
              <a:rPr lang="en-US" sz="6200" b="1" dirty="0" err="1">
                <a:latin typeface="VNI-Avo" pitchFamily="2" charset="0"/>
              </a:rPr>
              <a:t>Ngay</a:t>
            </a:r>
            <a:r>
              <a:rPr lang="en-US" sz="6200" b="1" dirty="0">
                <a:latin typeface="VNI-Avo" pitchFamily="2" charset="0"/>
              </a:rPr>
              <a:t> </a:t>
            </a:r>
            <a:r>
              <a:rPr lang="en-US" sz="6200" b="1" dirty="0" err="1">
                <a:latin typeface="VNI-Avo" pitchFamily="2" charset="0"/>
              </a:rPr>
              <a:t>töø</a:t>
            </a:r>
            <a:r>
              <a:rPr lang="en-US" sz="6200" b="1" dirty="0">
                <a:latin typeface="VNI-Avo" pitchFamily="2" charset="0"/>
              </a:rPr>
              <a:t> </a:t>
            </a:r>
            <a:r>
              <a:rPr lang="en-US" sz="6200" b="1" dirty="0" err="1">
                <a:latin typeface="VNI-Avo" pitchFamily="2" charset="0"/>
              </a:rPr>
              <a:t>coång</a:t>
            </a:r>
            <a:r>
              <a:rPr lang="en-US" sz="6200" b="1" dirty="0">
                <a:latin typeface="VNI-Avo" pitchFamily="2" charset="0"/>
              </a:rPr>
              <a:t> </a:t>
            </a:r>
            <a:r>
              <a:rPr lang="en-US" sz="6200" b="1" dirty="0" err="1">
                <a:latin typeface="VNI-Avo" pitchFamily="2" charset="0"/>
              </a:rPr>
              <a:t>laø</a:t>
            </a:r>
            <a:r>
              <a:rPr lang="en-US" sz="6200" b="1" dirty="0">
                <a:latin typeface="VNI-Avo" pitchFamily="2" charset="0"/>
              </a:rPr>
              <a:t> </a:t>
            </a:r>
            <a:r>
              <a:rPr lang="en-US" sz="6200" b="1" dirty="0" err="1">
                <a:latin typeface="VNI-Avo" pitchFamily="2" charset="0"/>
              </a:rPr>
              <a:t>nhöõng</a:t>
            </a:r>
            <a:r>
              <a:rPr lang="en-US" sz="6200" b="1" dirty="0">
                <a:latin typeface="VNI-Avo" pitchFamily="2" charset="0"/>
              </a:rPr>
              <a:t> </a:t>
            </a:r>
            <a:r>
              <a:rPr lang="en-US" sz="6200" b="1" dirty="0" err="1">
                <a:latin typeface="VNI-Avo" pitchFamily="2" charset="0"/>
              </a:rPr>
              <a:t>daõy</a:t>
            </a:r>
            <a:r>
              <a:rPr lang="en-US" sz="6200" b="1" dirty="0">
                <a:latin typeface="VNI-Avo" pitchFamily="2" charset="0"/>
              </a:rPr>
              <a:t> </a:t>
            </a:r>
            <a:r>
              <a:rPr lang="en-US" sz="6200" b="1" dirty="0" err="1">
                <a:latin typeface="VNI-Avo" pitchFamily="2" charset="0"/>
              </a:rPr>
              <a:t>haøng</a:t>
            </a:r>
            <a:r>
              <a:rPr lang="en-US" sz="6200" b="1" dirty="0">
                <a:latin typeface="VNI-Avo" pitchFamily="2" charset="0"/>
              </a:rPr>
              <a:t> </a:t>
            </a:r>
            <a:r>
              <a:rPr lang="en-US" sz="6200" b="1" dirty="0" err="1">
                <a:latin typeface="VNI-Avo" pitchFamily="2" charset="0"/>
              </a:rPr>
              <a:t>ñoà</a:t>
            </a:r>
            <a:r>
              <a:rPr lang="en-US" sz="6200" b="1" dirty="0">
                <a:latin typeface="VNI-Avo" pitchFamily="2" charset="0"/>
              </a:rPr>
              <a:t> </a:t>
            </a:r>
            <a:r>
              <a:rPr lang="en-US" sz="6200" b="1" dirty="0" err="1">
                <a:latin typeface="VNI-Avo" pitchFamily="2" charset="0"/>
              </a:rPr>
              <a:t>duøng</a:t>
            </a:r>
            <a:r>
              <a:rPr lang="en-US" sz="6200" b="1" dirty="0">
                <a:latin typeface="VNI-Avo" pitchFamily="2" charset="0"/>
              </a:rPr>
              <a:t> </a:t>
            </a:r>
            <a:r>
              <a:rPr lang="en-US" sz="6200" b="1" dirty="0" err="1">
                <a:latin typeface="VNI-Avo" pitchFamily="2" charset="0"/>
              </a:rPr>
              <a:t>gia</a:t>
            </a:r>
            <a:r>
              <a:rPr lang="en-US" sz="6200" b="1" dirty="0">
                <a:latin typeface="VNI-Avo" pitchFamily="2" charset="0"/>
              </a:rPr>
              <a:t> </a:t>
            </a:r>
            <a:r>
              <a:rPr lang="en-US" sz="6200" b="1" dirty="0" err="1">
                <a:latin typeface="VNI-Avo" pitchFamily="2" charset="0"/>
              </a:rPr>
              <a:t>ñình</a:t>
            </a:r>
            <a:r>
              <a:rPr lang="en-US" sz="6200" b="1" dirty="0">
                <a:latin typeface="VNI-Avo" pitchFamily="2" charset="0"/>
              </a:rPr>
              <a:t>. </a:t>
            </a:r>
            <a:r>
              <a:rPr lang="en-US" sz="6200" b="1" dirty="0" err="1">
                <a:latin typeface="VNI-Avo" pitchFamily="2" charset="0"/>
              </a:rPr>
              <a:t>Beân</a:t>
            </a:r>
            <a:r>
              <a:rPr lang="en-US" sz="6200" b="1" dirty="0">
                <a:latin typeface="VNI-Avo" pitchFamily="2" charset="0"/>
              </a:rPr>
              <a:t> </a:t>
            </a:r>
            <a:r>
              <a:rPr lang="en-US" sz="6200" b="1" dirty="0" err="1">
                <a:latin typeface="VNI-Avo" pitchFamily="2" charset="0"/>
              </a:rPr>
              <a:t>trong</a:t>
            </a:r>
            <a:r>
              <a:rPr lang="en-US" sz="6200" b="1" dirty="0">
                <a:latin typeface="VNI-Avo" pitchFamily="2" charset="0"/>
              </a:rPr>
              <a:t> </a:t>
            </a:r>
            <a:r>
              <a:rPr lang="en-US" sz="6200" b="1" dirty="0" err="1">
                <a:latin typeface="VNI-Avo" pitchFamily="2" charset="0"/>
              </a:rPr>
              <a:t>laø</a:t>
            </a:r>
            <a:r>
              <a:rPr lang="en-US" sz="6200" b="1" dirty="0">
                <a:latin typeface="VNI-Avo" pitchFamily="2" charset="0"/>
              </a:rPr>
              <a:t> </a:t>
            </a:r>
            <a:r>
              <a:rPr lang="en-US" sz="6200" b="1" dirty="0" err="1">
                <a:latin typeface="VNI-Avo" pitchFamily="2" charset="0"/>
              </a:rPr>
              <a:t>haøng</a:t>
            </a:r>
            <a:r>
              <a:rPr lang="en-US" sz="6200" b="1" dirty="0">
                <a:latin typeface="VNI-Avo" pitchFamily="2" charset="0"/>
              </a:rPr>
              <a:t> </a:t>
            </a:r>
            <a:r>
              <a:rPr lang="en-US" sz="6200" b="1" dirty="0" err="1">
                <a:latin typeface="VNI-Avo" pitchFamily="2" charset="0"/>
              </a:rPr>
              <a:t>rau</a:t>
            </a:r>
            <a:r>
              <a:rPr lang="en-US" sz="6200" b="1" dirty="0">
                <a:latin typeface="VNI-Avo" pitchFamily="2" charset="0"/>
              </a:rPr>
              <a:t>, </a:t>
            </a:r>
            <a:r>
              <a:rPr lang="en-US" sz="6200" b="1" dirty="0" err="1">
                <a:latin typeface="VNI-Avo" pitchFamily="2" charset="0"/>
              </a:rPr>
              <a:t>thòt</a:t>
            </a:r>
            <a:r>
              <a:rPr lang="en-US" sz="6200" b="1" dirty="0">
                <a:latin typeface="VNI-Avo" pitchFamily="2" charset="0"/>
              </a:rPr>
              <a:t> </a:t>
            </a:r>
            <a:r>
              <a:rPr lang="en-US" sz="6200" b="1" dirty="0" err="1">
                <a:latin typeface="VNI-Avo" pitchFamily="2" charset="0"/>
              </a:rPr>
              <a:t>vaø</a:t>
            </a:r>
            <a:r>
              <a:rPr lang="en-US" sz="6200" b="1" dirty="0">
                <a:latin typeface="VNI-Avo" pitchFamily="2" charset="0"/>
              </a:rPr>
              <a:t> </a:t>
            </a:r>
            <a:r>
              <a:rPr lang="en-US" sz="6200" b="1" dirty="0" err="1">
                <a:latin typeface="VNI-Avo" pitchFamily="2" charset="0"/>
              </a:rPr>
              <a:t>caù</a:t>
            </a:r>
            <a:r>
              <a:rPr lang="en-US" sz="6200" b="1" dirty="0">
                <a:latin typeface="VNI-Avo" pitchFamily="2" charset="0"/>
              </a:rPr>
              <a:t>. Nam </a:t>
            </a:r>
            <a:r>
              <a:rPr lang="en-US" sz="6200" b="1" dirty="0" err="1">
                <a:latin typeface="VNI-Avo" pitchFamily="2" charset="0"/>
              </a:rPr>
              <a:t>thích</a:t>
            </a:r>
            <a:r>
              <a:rPr lang="en-US" sz="6200" b="1" dirty="0">
                <a:latin typeface="VNI-Avo" pitchFamily="2" charset="0"/>
              </a:rPr>
              <a:t> </a:t>
            </a:r>
            <a:r>
              <a:rPr lang="en-US" sz="6200" b="1" dirty="0" err="1">
                <a:latin typeface="VNI-Avo" pitchFamily="2" charset="0"/>
              </a:rPr>
              <a:t>laém</a:t>
            </a:r>
            <a:r>
              <a:rPr lang="en-US" sz="6200" b="1" dirty="0">
                <a:latin typeface="VNI-Avo" pitchFamily="2" charset="0"/>
              </a:rPr>
              <a:t> </a:t>
            </a:r>
            <a:r>
              <a:rPr lang="en-US" sz="6200" b="1" dirty="0" err="1">
                <a:latin typeface="VNI-Avo" pitchFamily="2" charset="0"/>
              </a:rPr>
              <a:t>vì</a:t>
            </a:r>
            <a:r>
              <a:rPr lang="en-US" sz="6200" b="1" dirty="0">
                <a:latin typeface="VNI-Avo" pitchFamily="2" charset="0"/>
              </a:rPr>
              <a:t> </a:t>
            </a:r>
            <a:r>
              <a:rPr lang="en-US" sz="6200" b="1" dirty="0" err="1">
                <a:latin typeface="VNI-Avo" pitchFamily="2" charset="0"/>
              </a:rPr>
              <a:t>laàn</a:t>
            </a:r>
            <a:r>
              <a:rPr lang="en-US" sz="6200" b="1" dirty="0">
                <a:latin typeface="VNI-Avo" pitchFamily="2" charset="0"/>
              </a:rPr>
              <a:t> </a:t>
            </a:r>
            <a:r>
              <a:rPr lang="en-US" sz="6200" b="1" dirty="0" err="1">
                <a:latin typeface="VNI-Avo" pitchFamily="2" charset="0"/>
              </a:rPr>
              <a:t>ñaàu</a:t>
            </a:r>
            <a:r>
              <a:rPr lang="en-US" sz="6200" b="1" dirty="0">
                <a:latin typeface="VNI-Avo" pitchFamily="2" charset="0"/>
              </a:rPr>
              <a:t> </a:t>
            </a:r>
            <a:r>
              <a:rPr lang="en-US" sz="6200" b="1" dirty="0" err="1">
                <a:latin typeface="VNI-Avo" pitchFamily="2" charset="0"/>
              </a:rPr>
              <a:t>cuøng</a:t>
            </a:r>
            <a:r>
              <a:rPr lang="en-US" sz="6200" b="1" dirty="0">
                <a:latin typeface="VNI-Avo" pitchFamily="2" charset="0"/>
              </a:rPr>
              <a:t> </a:t>
            </a:r>
            <a:r>
              <a:rPr lang="en-US" sz="6200" b="1" dirty="0" err="1">
                <a:latin typeface="VNI-Avo" pitchFamily="2" charset="0"/>
              </a:rPr>
              <a:t>meï</a:t>
            </a:r>
            <a:r>
              <a:rPr lang="en-US" sz="6200" b="1" dirty="0">
                <a:latin typeface="VNI-Avo" pitchFamily="2" charset="0"/>
              </a:rPr>
              <a:t> </a:t>
            </a:r>
            <a:r>
              <a:rPr lang="en-US" sz="6200" b="1" dirty="0" err="1">
                <a:latin typeface="VNI-Avo" pitchFamily="2" charset="0"/>
              </a:rPr>
              <a:t>ñi</a:t>
            </a:r>
            <a:r>
              <a:rPr lang="en-US" sz="6200" b="1" dirty="0">
                <a:latin typeface="VNI-Avo" pitchFamily="2" charset="0"/>
              </a:rPr>
              <a:t> </a:t>
            </a:r>
            <a:r>
              <a:rPr lang="en-US" sz="6200" b="1" dirty="0" err="1">
                <a:latin typeface="VNI-Avo" pitchFamily="2" charset="0"/>
              </a:rPr>
              <a:t>chôï</a:t>
            </a:r>
            <a:r>
              <a:rPr lang="en-US" sz="6200" b="1" dirty="0">
                <a:latin typeface="VNI-Avo" pitchFamily="2" charset="0"/>
              </a:rPr>
              <a:t>.</a:t>
            </a:r>
          </a:p>
        </p:txBody>
      </p:sp>
      <p:sp>
        <p:nvSpPr>
          <p:cNvPr id="10" name="Rectangle 9"/>
          <p:cNvSpPr/>
          <p:nvPr/>
        </p:nvSpPr>
        <p:spPr>
          <a:xfrm>
            <a:off x="5949336" y="1936377"/>
            <a:ext cx="1723549" cy="1077218"/>
          </a:xfrm>
          <a:prstGeom prst="rect">
            <a:avLst/>
          </a:prstGeom>
        </p:spPr>
        <p:txBody>
          <a:bodyPr wrap="none">
            <a:spAutoFit/>
          </a:bodyPr>
          <a:lstStyle/>
          <a:p>
            <a:r>
              <a:rPr lang="en-US" sz="6200" b="1" dirty="0" err="1">
                <a:solidFill>
                  <a:srgbClr val="FF00FF"/>
                </a:solidFill>
                <a:latin typeface="VNI-Avo" pitchFamily="2" charset="0"/>
              </a:rPr>
              <a:t>öng</a:t>
            </a:r>
            <a:endParaRPr lang="en-US" sz="6200" dirty="0">
              <a:solidFill>
                <a:srgbClr val="FF00FF"/>
              </a:solidFill>
            </a:endParaRPr>
          </a:p>
        </p:txBody>
      </p:sp>
      <p:sp>
        <p:nvSpPr>
          <p:cNvPr id="11" name="Rectangle 10"/>
          <p:cNvSpPr/>
          <p:nvPr/>
        </p:nvSpPr>
        <p:spPr>
          <a:xfrm>
            <a:off x="8905600" y="4768861"/>
            <a:ext cx="1723549" cy="1077218"/>
          </a:xfrm>
          <a:prstGeom prst="rect">
            <a:avLst/>
          </a:prstGeom>
        </p:spPr>
        <p:txBody>
          <a:bodyPr wrap="none">
            <a:spAutoFit/>
          </a:bodyPr>
          <a:lstStyle/>
          <a:p>
            <a:r>
              <a:rPr lang="en-US" sz="6200" b="1" dirty="0" err="1">
                <a:solidFill>
                  <a:srgbClr val="0000FF"/>
                </a:solidFill>
                <a:latin typeface="VNI-Avo" pitchFamily="2" charset="0"/>
              </a:rPr>
              <a:t>ung</a:t>
            </a:r>
            <a:endParaRPr lang="en-US" sz="6200" dirty="0">
              <a:solidFill>
                <a:srgbClr val="0000FF"/>
              </a:solidFill>
            </a:endParaRPr>
          </a:p>
        </p:txBody>
      </p:sp>
      <p:sp>
        <p:nvSpPr>
          <p:cNvPr id="12" name="Rectangle 11"/>
          <p:cNvSpPr/>
          <p:nvPr/>
        </p:nvSpPr>
        <p:spPr>
          <a:xfrm>
            <a:off x="1736904" y="1936377"/>
            <a:ext cx="1794081" cy="1077218"/>
          </a:xfrm>
          <a:prstGeom prst="rect">
            <a:avLst/>
          </a:prstGeom>
        </p:spPr>
        <p:txBody>
          <a:bodyPr wrap="none">
            <a:spAutoFit/>
          </a:bodyPr>
          <a:lstStyle/>
          <a:p>
            <a:r>
              <a:rPr lang="en-US" sz="6200" b="1" dirty="0" err="1">
                <a:solidFill>
                  <a:srgbClr val="FF0000"/>
                </a:solidFill>
                <a:latin typeface="VNI-Avo" pitchFamily="2" charset="0"/>
              </a:rPr>
              <a:t>oâng</a:t>
            </a:r>
            <a:endParaRPr lang="en-US" sz="6200" dirty="0">
              <a:solidFill>
                <a:srgbClr val="FF0000"/>
              </a:solidFill>
            </a:endParaRPr>
          </a:p>
        </p:txBody>
      </p:sp>
      <p:sp>
        <p:nvSpPr>
          <p:cNvPr id="13" name="Rectangle 12"/>
          <p:cNvSpPr/>
          <p:nvPr/>
        </p:nvSpPr>
        <p:spPr>
          <a:xfrm>
            <a:off x="530331" y="994287"/>
            <a:ext cx="1794081" cy="1077218"/>
          </a:xfrm>
          <a:prstGeom prst="rect">
            <a:avLst/>
          </a:prstGeom>
        </p:spPr>
        <p:txBody>
          <a:bodyPr wrap="none">
            <a:spAutoFit/>
          </a:bodyPr>
          <a:lstStyle/>
          <a:p>
            <a:r>
              <a:rPr lang="en-US" sz="6200" b="1" dirty="0" err="1">
                <a:solidFill>
                  <a:srgbClr val="FF0000"/>
                </a:solidFill>
                <a:latin typeface="VNI-Avo" pitchFamily="2" charset="0"/>
              </a:rPr>
              <a:t>oâng</a:t>
            </a:r>
            <a:endParaRPr lang="en-US" sz="6200" dirty="0">
              <a:solidFill>
                <a:srgbClr val="FF0000"/>
              </a:solidFill>
            </a:endParaRPr>
          </a:p>
        </p:txBody>
      </p:sp>
      <p:sp>
        <p:nvSpPr>
          <p:cNvPr id="14" name="Rectangle 13"/>
          <p:cNvSpPr/>
          <p:nvPr/>
        </p:nvSpPr>
        <p:spPr>
          <a:xfrm>
            <a:off x="9491547" y="2868670"/>
            <a:ext cx="1762021" cy="1077218"/>
          </a:xfrm>
          <a:prstGeom prst="rect">
            <a:avLst/>
          </a:prstGeom>
        </p:spPr>
        <p:txBody>
          <a:bodyPr wrap="none">
            <a:spAutoFit/>
          </a:bodyPr>
          <a:lstStyle/>
          <a:p>
            <a:r>
              <a:rPr lang="en-US" sz="6200" b="1" dirty="0" err="1">
                <a:solidFill>
                  <a:srgbClr val="00B050"/>
                </a:solidFill>
                <a:latin typeface="VNI-Avo" pitchFamily="2" charset="0"/>
              </a:rPr>
              <a:t>ong</a:t>
            </a:r>
            <a:endParaRPr lang="en-US" sz="6200" dirty="0">
              <a:solidFill>
                <a:srgbClr val="00B050"/>
              </a:solidFill>
            </a:endParaRPr>
          </a:p>
        </p:txBody>
      </p:sp>
      <p:sp>
        <p:nvSpPr>
          <p:cNvPr id="15" name="Rectangle 14">
            <a:extLst>
              <a:ext uri="{FF2B5EF4-FFF2-40B4-BE49-F238E27FC236}">
                <a16:creationId xmlns:a16="http://schemas.microsoft.com/office/drawing/2014/main" id="{7281928D-852A-4352-96A0-0A9F2E1B0A76}"/>
              </a:ext>
            </a:extLst>
          </p:cNvPr>
          <p:cNvSpPr/>
          <p:nvPr/>
        </p:nvSpPr>
        <p:spPr>
          <a:xfrm>
            <a:off x="1852100" y="2874569"/>
            <a:ext cx="1723549" cy="1077218"/>
          </a:xfrm>
          <a:prstGeom prst="rect">
            <a:avLst/>
          </a:prstGeom>
        </p:spPr>
        <p:txBody>
          <a:bodyPr wrap="none">
            <a:spAutoFit/>
          </a:bodyPr>
          <a:lstStyle/>
          <a:p>
            <a:r>
              <a:rPr lang="en-US" sz="6200" b="1" dirty="0" err="1">
                <a:solidFill>
                  <a:srgbClr val="0000FF"/>
                </a:solidFill>
                <a:latin typeface="VNI-Avo" pitchFamily="2" charset="0"/>
              </a:rPr>
              <a:t>ung</a:t>
            </a:r>
            <a:endParaRPr lang="en-US" sz="6200" dirty="0">
              <a:solidFill>
                <a:srgbClr val="0000FF"/>
              </a:solidFill>
            </a:endParaRPr>
          </a:p>
        </p:txBody>
      </p:sp>
    </p:spTree>
    <p:extLst>
      <p:ext uri="{BB962C8B-B14F-4D97-AF65-F5344CB8AC3E}">
        <p14:creationId xmlns:p14="http://schemas.microsoft.com/office/powerpoint/2010/main" val="36797008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circle(in)">
                                      <p:cBhvr>
                                        <p:cTn id="18" dur="2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circle(in)">
                                      <p:cBhvr>
                                        <p:cTn id="23" dur="20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circle(in)">
                                      <p:cBhvr>
                                        <p:cTn id="28" dur="20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3" dur="500"/>
                                        <p:tgtEl>
                                          <p:spTgt spid="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arn(inVertical)">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b="1" dirty="0" err="1">
                <a:latin typeface="VNI-Avo" pitchFamily="2" charset="0"/>
              </a:rPr>
              <a:t>Chôï</a:t>
            </a:r>
            <a:r>
              <a:rPr lang="en-US" sz="3600" b="1" dirty="0">
                <a:latin typeface="VNI-Avo" pitchFamily="2" charset="0"/>
              </a:rPr>
              <a:t> </a:t>
            </a:r>
            <a:r>
              <a:rPr lang="en-US" sz="3600" b="1" dirty="0" err="1">
                <a:latin typeface="VNI-Avo" pitchFamily="2" charset="0"/>
              </a:rPr>
              <a:t>vaø</a:t>
            </a:r>
            <a:r>
              <a:rPr lang="en-US" sz="3600" b="1" dirty="0">
                <a:latin typeface="VNI-Avo" pitchFamily="2" charset="0"/>
              </a:rPr>
              <a:t> </a:t>
            </a:r>
            <a:r>
              <a:rPr lang="en-US" sz="3600" b="1" dirty="0" err="1">
                <a:latin typeface="VNI-Avo" pitchFamily="2" charset="0"/>
              </a:rPr>
              <a:t>sieâu</a:t>
            </a:r>
            <a:r>
              <a:rPr lang="en-US" sz="3600" b="1" dirty="0">
                <a:latin typeface="VNI-Avo" pitchFamily="2" charset="0"/>
              </a:rPr>
              <a:t> </a:t>
            </a:r>
            <a:r>
              <a:rPr lang="en-US" sz="3600" b="1" dirty="0" err="1">
                <a:latin typeface="VNI-Avo" pitchFamily="2" charset="0"/>
              </a:rPr>
              <a:t>thò</a:t>
            </a:r>
            <a:endParaRPr lang="en-US" sz="3600" b="1" dirty="0">
              <a:latin typeface="VNI-Avo" pitchFamily="2" charset="0"/>
            </a:endParaRPr>
          </a:p>
        </p:txBody>
      </p:sp>
      <p:sp>
        <p:nvSpPr>
          <p:cNvPr id="6" name="Rectangle 5">
            <a:hlinkClick r:id="rId3"/>
          </p:cNvPr>
          <p:cNvSpPr/>
          <p:nvPr/>
        </p:nvSpPr>
        <p:spPr>
          <a:xfrm>
            <a:off x="10485031" y="25362"/>
            <a:ext cx="164820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spc="50">
                <a:ln w="0"/>
                <a:solidFill>
                  <a:schemeClr val="bg2"/>
                </a:solidFill>
                <a:effectLst>
                  <a:innerShdw blurRad="63500" dist="50800" dir="13500000">
                    <a:srgbClr val="000000">
                      <a:alpha val="50000"/>
                    </a:srgbClr>
                  </a:innerShdw>
                </a:effectLst>
              </a:rPr>
              <a:t>MÁI TRƯỜNG TUỔI THƠ</a:t>
            </a:r>
          </a:p>
        </p:txBody>
      </p:sp>
      <p:pic>
        <p:nvPicPr>
          <p:cNvPr id="4" name="Picture 3">
            <a:hlinkClick r:id="rId3"/>
          </p:cNvPr>
          <p:cNvPicPr>
            <a:picLocks noChangeAspect="1"/>
          </p:cNvPicPr>
          <p:nvPr/>
        </p:nvPicPr>
        <p:blipFill>
          <a:blip r:embed="rId4"/>
          <a:stretch>
            <a:fillRect/>
          </a:stretch>
        </p:blipFill>
        <p:spPr>
          <a:xfrm>
            <a:off x="2144965" y="1078022"/>
            <a:ext cx="8761734" cy="5683958"/>
          </a:xfrm>
          <a:prstGeom prst="rect">
            <a:avLst/>
          </a:prstGeom>
        </p:spPr>
      </p:pic>
    </p:spTree>
    <p:extLst>
      <p:ext uri="{BB962C8B-B14F-4D97-AF65-F5344CB8AC3E}">
        <p14:creationId xmlns:p14="http://schemas.microsoft.com/office/powerpoint/2010/main" val="4168183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922</TotalTime>
  <Words>192</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Trebuchet MS</vt:lpstr>
      <vt:lpstr>Wingdings 3</vt:lpstr>
      <vt:lpstr>HP001 4 hàng</vt:lpstr>
      <vt:lpstr>Arial</vt:lpstr>
      <vt:lpstr>VNI-Avo</vt:lpstr>
      <vt:lpstr>Facet</vt:lpstr>
      <vt:lpstr>   Haø raát thích con gaø baø cho. Saùng saùng, Haø daäy sôùm chôø gaø gaùy oø où o. Vaäy maø maõi noù chaúng gaùy. Moät hoâm, Haø tænh giaác nghe gaø cuïc ta cuïc taùc. Giôø Haø ñaõ roõ vì sao con gaø chaúng gaùy.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cp:lastModifiedBy>
  <cp:revision>297</cp:revision>
  <dcterms:created xsi:type="dcterms:W3CDTF">2020-10-19T12:51:54Z</dcterms:created>
  <dcterms:modified xsi:type="dcterms:W3CDTF">2025-02-22T11:53:29Z</dcterms:modified>
  <cp:category>Kết nối tri thức với cuộc sống</cp:category>
</cp:coreProperties>
</file>