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2" r:id="rId2"/>
    <p:sldId id="277" r:id="rId3"/>
    <p:sldId id="272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2330-F1B6-4230-A05F-E98F9B3C713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ADDE-93C4-4BCA-A73E-21EA917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813-2E5B-4578-8F53-6490FBBD13E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880" y="1370965"/>
            <a:ext cx="956564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73: 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ươn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ương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61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441162" y="5515698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VNI-Avo"/>
              </a:rPr>
              <a:t>Đường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tới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trường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lượn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theo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sườn</a:t>
            </a:r>
            <a:r>
              <a:rPr lang="en-US" sz="4800" b="1" dirty="0" smtClean="0">
                <a:latin typeface="VNI-Avo"/>
              </a:rPr>
              <a:t> </a:t>
            </a:r>
            <a:r>
              <a:rPr lang="en-US" sz="4800" b="1" dirty="0" err="1" smtClean="0">
                <a:latin typeface="VNI-Avo"/>
              </a:rPr>
              <a:t>đồi</a:t>
            </a:r>
            <a:r>
              <a:rPr lang="en-US" sz="4800" b="1" dirty="0" smtClean="0">
                <a:latin typeface="VNI-Avo"/>
              </a:rPr>
              <a:t>.</a:t>
            </a:r>
            <a:endParaRPr lang="en-US" sz="4800" b="1" dirty="0">
              <a:latin typeface="VNI-Av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875" y="5529148"/>
            <a:ext cx="241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/>
              </a:rPr>
              <a:t>ường</a:t>
            </a:r>
            <a:endParaRPr lang="en-US" sz="48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2031" y="5535627"/>
            <a:ext cx="241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/>
              </a:rPr>
              <a:t>ường</a:t>
            </a:r>
            <a:endParaRPr lang="en-US" sz="48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2004" y="5485794"/>
            <a:ext cx="241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/>
              </a:rPr>
              <a:t>ư</a:t>
            </a:r>
            <a:r>
              <a:rPr lang="en-US" sz="4800" b="1" dirty="0" err="1" smtClean="0">
                <a:solidFill>
                  <a:srgbClr val="FF0000"/>
                </a:solidFill>
                <a:latin typeface="VNI-Avo"/>
              </a:rPr>
              <a:t>ợn</a:t>
            </a:r>
            <a:endParaRPr lang="en-US" sz="4800" b="1" dirty="0">
              <a:solidFill>
                <a:srgbClr val="FF0000"/>
              </a:solidFill>
              <a:latin typeface="VNI-Avo"/>
            </a:endParaRPr>
          </a:p>
        </p:txBody>
      </p:sp>
    </p:spTree>
    <p:extLst>
      <p:ext uri="{BB962C8B-B14F-4D97-AF65-F5344CB8AC3E}">
        <p14:creationId xmlns:p14="http://schemas.microsoft.com/office/powerpoint/2010/main" val="1906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48"/>
            <a:ext cx="2111604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31488"/>
              </p:ext>
            </p:extLst>
          </p:nvPr>
        </p:nvGraphicFramePr>
        <p:xfrm>
          <a:off x="4153320" y="740101"/>
          <a:ext cx="30571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22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77879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VNI-Avo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VNI-Avo"/>
                        </a:rPr>
                        <a:t>ươn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7787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VNI-Avo"/>
                        </a:rPr>
                        <a:t>l</a:t>
                      </a:r>
                      <a:r>
                        <a:rPr lang="en-US" sz="5400" b="1" dirty="0" err="1" smtClean="0">
                          <a:solidFill>
                            <a:srgbClr val="FF0000"/>
                          </a:solidFill>
                          <a:latin typeface="VNI-Avo"/>
                        </a:rPr>
                        <a:t>ượn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VNI-Avo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85343" y="-201115"/>
            <a:ext cx="241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VNI-Avo"/>
              </a:rPr>
              <a:t>ươn</a:t>
            </a:r>
            <a:endParaRPr lang="en-US" sz="60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988" y="-214665"/>
            <a:ext cx="241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VNI-Avo"/>
              </a:rPr>
              <a:t>ương</a:t>
            </a:r>
            <a:endParaRPr lang="en-US" sz="6000" b="1" dirty="0">
              <a:solidFill>
                <a:srgbClr val="FF0000"/>
              </a:solidFill>
              <a:latin typeface="VNI-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18" y="2438414"/>
            <a:ext cx="2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lươn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3441" y="2438414"/>
            <a:ext cx="2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/>
              </a:rPr>
              <a:t>r</a:t>
            </a:r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ướn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9665" y="2465252"/>
            <a:ext cx="2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sườn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16610" y="2438414"/>
            <a:ext cx="241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/>
              </a:rPr>
              <a:t>v</a:t>
            </a:r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ượn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639" y="3271374"/>
            <a:ext cx="266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hướng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3868" y="3249718"/>
            <a:ext cx="302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phượng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7512" y="3259821"/>
            <a:ext cx="266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sương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3021" y="3284800"/>
            <a:ext cx="266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VNI-Avo"/>
              </a:rPr>
              <a:t>tưởng</a:t>
            </a:r>
            <a:endParaRPr lang="en-US" sz="5400" b="1" dirty="0">
              <a:solidFill>
                <a:srgbClr val="002060"/>
              </a:solidFill>
              <a:latin typeface="VNI-Av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0" y="4376023"/>
            <a:ext cx="2726647" cy="172101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8928" y="5878726"/>
            <a:ext cx="405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VNI-Avo"/>
              </a:rPr>
              <a:t>khu</a:t>
            </a:r>
            <a:r>
              <a:rPr lang="en-US" sz="5400" b="1" dirty="0" smtClean="0">
                <a:latin typeface="VNI-Avo"/>
              </a:rPr>
              <a:t> </a:t>
            </a:r>
            <a:r>
              <a:rPr lang="en-US" sz="5400" b="1" dirty="0" err="1" smtClean="0">
                <a:latin typeface="VNI-Avo"/>
              </a:rPr>
              <a:t>vườn</a:t>
            </a:r>
            <a:endParaRPr lang="en-US" sz="5400" b="1" dirty="0">
              <a:latin typeface="VNI-Av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6" y="4376023"/>
            <a:ext cx="2763066" cy="1721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83887" y="5888829"/>
            <a:ext cx="4047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VNI-Avo"/>
              </a:rPr>
              <a:t>hạt</a:t>
            </a:r>
            <a:r>
              <a:rPr lang="en-US" sz="5400" b="1" dirty="0" smtClean="0">
                <a:latin typeface="VNI-Avo"/>
              </a:rPr>
              <a:t> </a:t>
            </a:r>
            <a:r>
              <a:rPr lang="en-US" sz="5400" b="1" dirty="0" err="1" smtClean="0">
                <a:latin typeface="VNI-Avo"/>
              </a:rPr>
              <a:t>sương</a:t>
            </a:r>
            <a:endParaRPr lang="en-US" sz="5400" b="1" dirty="0">
              <a:latin typeface="VNI-Av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46" y="4394248"/>
            <a:ext cx="2395253" cy="17027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36438" y="5898932"/>
            <a:ext cx="431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/>
              </a:rPr>
              <a:t>con </a:t>
            </a:r>
            <a:r>
              <a:rPr lang="en-US" sz="5400" b="1" dirty="0" err="1" smtClean="0">
                <a:latin typeface="VNI-Avo"/>
              </a:rPr>
              <a:t>đường</a:t>
            </a:r>
            <a:endParaRPr lang="en-US" sz="5400" b="1" dirty="0">
              <a:latin typeface="VNI-Avo"/>
            </a:endParaRPr>
          </a:p>
        </p:txBody>
      </p:sp>
    </p:spTree>
    <p:extLst>
      <p:ext uri="{BB962C8B-B14F-4D97-AF65-F5344CB8AC3E}">
        <p14:creationId xmlns:p14="http://schemas.microsoft.com/office/powerpoint/2010/main" val="24290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0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58"/>
          <a:stretch/>
        </p:blipFill>
        <p:spPr>
          <a:xfrm>
            <a:off x="-11498" y="1464239"/>
            <a:ext cx="11762220" cy="3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34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VNI-Avo</vt:lpstr>
      <vt:lpstr>Office Theme</vt:lpstr>
      <vt:lpstr>BÀI 73:    ươn ương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ecs</cp:lastModifiedBy>
  <cp:revision>35</cp:revision>
  <dcterms:created xsi:type="dcterms:W3CDTF">2020-12-17T07:57:55Z</dcterms:created>
  <dcterms:modified xsi:type="dcterms:W3CDTF">2025-02-26T07:10:45Z</dcterms:modified>
</cp:coreProperties>
</file>