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75" r:id="rId3"/>
    <p:sldId id="276" r:id="rId4"/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F2330-F1B6-4230-A05F-E98F9B3C713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AADDE-93C4-4BCA-A73E-21EA917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7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7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1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4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6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9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0"/>
            <a:ext cx="2264528" cy="8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9858"/>
          <a:stretch/>
        </p:blipFill>
        <p:spPr>
          <a:xfrm>
            <a:off x="-11498" y="1464239"/>
            <a:ext cx="11762220" cy="34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0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ƯƠ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4911" y="593889"/>
            <a:ext cx="9766169" cy="49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2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ƯƠ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776"/>
          <a:stretch/>
        </p:blipFill>
        <p:spPr>
          <a:xfrm>
            <a:off x="955343" y="622170"/>
            <a:ext cx="10563367" cy="53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7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0</Words>
  <Application>Microsoft Office PowerPoint</Application>
  <PresentationFormat>Widescreen</PresentationFormat>
  <Paragraphs>0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ecs</cp:lastModifiedBy>
  <cp:revision>36</cp:revision>
  <dcterms:created xsi:type="dcterms:W3CDTF">2020-12-17T07:57:55Z</dcterms:created>
  <dcterms:modified xsi:type="dcterms:W3CDTF">2025-02-26T07:11:19Z</dcterms:modified>
</cp:coreProperties>
</file>